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0" r:id="rId6"/>
    <p:sldId id="707" r:id="rId7"/>
    <p:sldId id="708" r:id="rId8"/>
    <p:sldId id="713" r:id="rId9"/>
    <p:sldId id="709" r:id="rId10"/>
    <p:sldId id="717" r:id="rId11"/>
    <p:sldId id="714" r:id="rId1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6">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95"/>
    <p:restoredTop sz="95865"/>
  </p:normalViewPr>
  <p:slideViewPr>
    <p:cSldViewPr snapToGrid="0" showGuides="1">
      <p:cViewPr varScale="1">
        <p:scale>
          <a:sx n="64" d="100"/>
          <a:sy n="64" d="100"/>
        </p:scale>
        <p:origin x="75" y="330"/>
      </p:cViewPr>
      <p:guideLst>
        <p:guide orient="horz" pos="216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亮太 笹尾" userId="bfbdf330b7563e9f" providerId="LiveId" clId="{2D22844B-3A24-4302-90C6-2532DB6AD22D}"/>
    <pc:docChg chg="modSld">
      <pc:chgData name="亮太 笹尾" userId="bfbdf330b7563e9f" providerId="LiveId" clId="{2D22844B-3A24-4302-90C6-2532DB6AD22D}" dt="2026-05-09T06:23:46.327" v="3" actId="20577"/>
      <pc:docMkLst>
        <pc:docMk/>
      </pc:docMkLst>
      <pc:sldChg chg="modSp mod">
        <pc:chgData name="亮太 笹尾" userId="bfbdf330b7563e9f" providerId="LiveId" clId="{2D22844B-3A24-4302-90C6-2532DB6AD22D}" dt="2026-05-09T06:23:46.327" v="3" actId="20577"/>
        <pc:sldMkLst>
          <pc:docMk/>
          <pc:sldMk cId="0" sldId="260"/>
        </pc:sldMkLst>
        <pc:spChg chg="mod">
          <ac:chgData name="亮太 笹尾" userId="bfbdf330b7563e9f" providerId="LiveId" clId="{2D22844B-3A24-4302-90C6-2532DB6AD22D}" dt="2026-05-09T06:23:42.637" v="1" actId="20577"/>
          <ac:spMkLst>
            <pc:docMk/>
            <pc:sldMk cId="0" sldId="260"/>
            <ac:spMk id="9" creationId="{00000000-0000-0000-0000-000000000000}"/>
          </ac:spMkLst>
        </pc:spChg>
        <pc:spChg chg="mod">
          <ac:chgData name="亮太 笹尾" userId="bfbdf330b7563e9f" providerId="LiveId" clId="{2D22844B-3A24-4302-90C6-2532DB6AD22D}" dt="2026-05-09T06:23:46.327" v="3" actId="20577"/>
          <ac:spMkLst>
            <pc:docMk/>
            <pc:sldMk cId="0" sldId="260"/>
            <ac:spMk id="3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DBB71D-4690-6346-AED2-A9AC2BDE0A9C}" type="datetimeFigureOut">
              <a:rPr kumimoji="1" lang="ja-JP" altLang="en-US" smtClean="0"/>
              <a:t>2026/5/9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80F5CF-4BC5-AD48-AD09-CE939290B3A7}"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err="1"/>
              <a:t>Tazemetostat</a:t>
            </a:r>
            <a:r>
              <a:rPr lang="en-US" altLang="ja-JP" dirty="0"/>
              <a:t> </a:t>
            </a:r>
            <a:r>
              <a:rPr lang="ja-JP" altLang="en-US" dirty="0"/>
              <a:t>添加</a:t>
            </a:r>
            <a:r>
              <a:rPr lang="en-US" altLang="ja-JP" dirty="0"/>
              <a:t>10</a:t>
            </a:r>
            <a:r>
              <a:rPr lang="ja-JP" altLang="en-US" dirty="0"/>
              <a:t>日後の </a:t>
            </a:r>
            <a:r>
              <a:rPr lang="en-US" altLang="ja-JP" dirty="0"/>
              <a:t>cell cycle assay</a:t>
            </a:r>
            <a:endParaRPr kumimoji="1" lang="ja-JP" altLang="en-US" dirty="0"/>
          </a:p>
        </p:txBody>
      </p:sp>
      <p:sp>
        <p:nvSpPr>
          <p:cNvPr id="4" name="スライド番号プレースホルダー 3"/>
          <p:cNvSpPr>
            <a:spLocks noGrp="1"/>
          </p:cNvSpPr>
          <p:nvPr>
            <p:ph type="sldNum" sz="quarter" idx="5"/>
          </p:nvPr>
        </p:nvSpPr>
        <p:spPr/>
        <p:txBody>
          <a:bodyPr/>
          <a:lstStyle/>
          <a:p>
            <a:fld id="{DE23404D-34E4-47B9-9E5E-88B9443F7F2C}" type="slidenum">
              <a:rPr kumimoji="1" lang="ja-JP" altLang="en-US" smtClean="0"/>
              <a:t>6</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195EF12-442C-FA43-9812-180CFA5FC4DA}" type="datetimeFigureOut">
              <a:rPr kumimoji="1" lang="ja-JP" altLang="en-US" smtClean="0"/>
              <a:t>2026/5/9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99281F5-4CB9-FF4B-95ED-F23D8034A8BB}"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5EF12-442C-FA43-9812-180CFA5FC4DA}" type="datetimeFigureOut">
              <a:rPr kumimoji="1" lang="ja-JP" altLang="en-US" smtClean="0"/>
              <a:t>2026/5/9</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9281F5-4CB9-FF4B-95ED-F23D8034A8BB}" type="slidenum">
              <a:rPr kumimoji="1" lang="ja-JP" altLang="en-US" smtClean="0"/>
              <a: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emf"/><Relationship Id="rId7"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6.emf"/><Relationship Id="rId4" Type="http://schemas.openxmlformats.org/officeDocument/2006/relationships/oleObject" Target="../embeddings/oleObject2.bin"/><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22.emf"/><Relationship Id="rId7" Type="http://schemas.openxmlformats.org/officeDocument/2006/relationships/image" Target="../media/image24.e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27.png"/><Relationship Id="rId5" Type="http://schemas.openxmlformats.org/officeDocument/2006/relationships/image" Target="../media/image23.emf"/><Relationship Id="rId10" Type="http://schemas.openxmlformats.org/officeDocument/2006/relationships/image" Target="../media/image26.png"/><Relationship Id="rId4" Type="http://schemas.openxmlformats.org/officeDocument/2006/relationships/oleObject" Target="../embeddings/oleObject5.bin"/><Relationship Id="rId9" Type="http://schemas.openxmlformats.org/officeDocument/2006/relationships/image" Target="../media/image25.emf"/></Relationships>
</file>

<file path=ppt/slides/_rels/slide9.xml.rels><?xml version="1.0" encoding="UTF-8" standalone="yes"?>
<Relationships xmlns="http://schemas.openxmlformats.org/package/2006/relationships"><Relationship Id="rId8" Type="http://schemas.openxmlformats.org/officeDocument/2006/relationships/image" Target="../media/image34.tiff"/><Relationship Id="rId13" Type="http://schemas.openxmlformats.org/officeDocument/2006/relationships/image" Target="../media/image39.tiff"/><Relationship Id="rId3" Type="http://schemas.openxmlformats.org/officeDocument/2006/relationships/image" Target="../media/image29.tiff"/><Relationship Id="rId7" Type="http://schemas.openxmlformats.org/officeDocument/2006/relationships/image" Target="../media/image33.tiff"/><Relationship Id="rId12" Type="http://schemas.openxmlformats.org/officeDocument/2006/relationships/image" Target="../media/image38.tiff"/><Relationship Id="rId2" Type="http://schemas.openxmlformats.org/officeDocument/2006/relationships/image" Target="../media/image28.tiff"/><Relationship Id="rId1" Type="http://schemas.openxmlformats.org/officeDocument/2006/relationships/slideLayout" Target="../slideLayouts/slideLayout2.xml"/><Relationship Id="rId6" Type="http://schemas.openxmlformats.org/officeDocument/2006/relationships/image" Target="../media/image32.tiff"/><Relationship Id="rId11" Type="http://schemas.openxmlformats.org/officeDocument/2006/relationships/image" Target="../media/image37.tiff"/><Relationship Id="rId5" Type="http://schemas.openxmlformats.org/officeDocument/2006/relationships/image" Target="../media/image31.tiff"/><Relationship Id="rId10" Type="http://schemas.openxmlformats.org/officeDocument/2006/relationships/image" Target="../media/image36.tiff"/><Relationship Id="rId4" Type="http://schemas.openxmlformats.org/officeDocument/2006/relationships/image" Target="../media/image30.tiff"/><Relationship Id="rId9" Type="http://schemas.openxmlformats.org/officeDocument/2006/relationships/image" Target="../media/image3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5438898" y="471548"/>
            <a:ext cx="6128657" cy="6128657"/>
          </a:xfrm>
          <a:prstGeom prst="rect">
            <a:avLst/>
          </a:prstGeom>
        </p:spPr>
      </p:pic>
      <p:sp>
        <p:nvSpPr>
          <p:cNvPr id="5" name="テキスト ボックス 4"/>
          <p:cNvSpPr txBox="1"/>
          <p:nvPr/>
        </p:nvSpPr>
        <p:spPr>
          <a:xfrm>
            <a:off x="7671460" y="748145"/>
            <a:ext cx="184731" cy="369332"/>
          </a:xfrm>
          <a:prstGeom prst="rect">
            <a:avLst/>
          </a:prstGeom>
          <a:noFill/>
        </p:spPr>
        <p:txBody>
          <a:bodyPr wrap="none" rtlCol="0">
            <a:spAutoFit/>
          </a:bodyPr>
          <a:lstStyle/>
          <a:p>
            <a:endParaRPr kumimoji="1" lang="en-US" noProof="1"/>
          </a:p>
        </p:txBody>
      </p:sp>
      <p:sp>
        <p:nvSpPr>
          <p:cNvPr id="6" name="テキスト ボックス 5"/>
          <p:cNvSpPr txBox="1"/>
          <p:nvPr/>
        </p:nvSpPr>
        <p:spPr>
          <a:xfrm>
            <a:off x="296884" y="855023"/>
            <a:ext cx="5035138" cy="2584450"/>
          </a:xfrm>
          <a:prstGeom prst="rect">
            <a:avLst/>
          </a:prstGeom>
          <a:noFill/>
        </p:spPr>
        <p:txBody>
          <a:bodyPr wrap="square" rtlCol="0">
            <a:spAutoFit/>
          </a:bodyPr>
          <a:lstStyle/>
          <a:p>
            <a:r>
              <a:rPr lang="en-US" noProof="1">
                <a:latin typeface="Times New Roman" panose="02020603050405020304" pitchFamily="18" charset="0"/>
                <a:cs typeface="Times New Roman" panose="02020603050405020304" pitchFamily="18" charset="0"/>
              </a:rPr>
              <a:t>Supplementary Fig S1</a:t>
            </a:r>
          </a:p>
          <a:p>
            <a:endParaRPr kumimoji="1" lang="en-US" noProof="1">
              <a:latin typeface="Times New Roman" panose="02020603050405020304" pitchFamily="18" charset="0"/>
              <a:cs typeface="Times New Roman" panose="02020603050405020304" pitchFamily="18" charset="0"/>
            </a:endParaRPr>
          </a:p>
          <a:p>
            <a:r>
              <a:rPr lang="en-US" noProof="1">
                <a:latin typeface="Times New Roman" panose="02020603050405020304" pitchFamily="18" charset="0"/>
                <a:cs typeface="Times New Roman" panose="02020603050405020304" pitchFamily="18" charset="0"/>
              </a:rPr>
              <a:t>Unsupervised clustering of the 35 meningiomas based on the mRNA expression of 770 genes </a:t>
            </a:r>
            <a:r>
              <a:rPr lang="en-US" sz="1800" kern="100" noProof="1">
                <a:effectLst/>
                <a:latin typeface="Times New Roman" panose="02020603050405020304" pitchFamily="18" charset="0"/>
                <a:cs typeface="Times New Roman" panose="02020603050405020304" pitchFamily="18" charset="0"/>
              </a:rPr>
              <a:t>in the nCounter PanCancer Pathways Panel</a:t>
            </a:r>
            <a:r>
              <a:rPr lang="en-US" sz="1800" kern="100" noProof="1">
                <a:latin typeface="Times New Roman" panose="02020603050405020304" pitchFamily="18" charset="0"/>
                <a:cs typeface="Times New Roman" panose="02020603050405020304" pitchFamily="18" charset="0"/>
              </a:rPr>
              <a:t>. </a:t>
            </a:r>
            <a:r>
              <a:rPr kumimoji="1" lang="en-US" noProof="1">
                <a:latin typeface="Times New Roman" panose="02020603050405020304" pitchFamily="18" charset="0"/>
                <a:cs typeface="Times New Roman" panose="02020603050405020304" pitchFamily="18" charset="0"/>
              </a:rPr>
              <a:t>Note that the oldest seven cases were segregated into a single cluster (cases 1-7).</a:t>
            </a:r>
          </a:p>
          <a:p>
            <a:r>
              <a:rPr lang="en-US" noProof="1">
                <a:latin typeface="Times New Roman" panose="02020603050405020304" pitchFamily="18" charset="0"/>
                <a:cs typeface="Times New Roman" panose="02020603050405020304" pitchFamily="18" charset="0"/>
              </a:rPr>
              <a:t>Case 33 was recurrent tumor of case 30, and was removed from the analysis.</a:t>
            </a:r>
            <a:endParaRPr kumimoji="1" lang="en-US" noProof="1">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92630" y="191734"/>
            <a:ext cx="11049965" cy="923330"/>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S10</a:t>
            </a:r>
          </a:p>
          <a:p>
            <a:r>
              <a:rPr lang="en-US" noProof="1">
                <a:latin typeface="Times New Roman" panose="02020603050405020304" pitchFamily="18" charset="0"/>
                <a:ea typeface="游明朝" panose="02020400000000000000" pitchFamily="18" charset="-128"/>
                <a:cs typeface="Times New Roman" panose="02020603050405020304" pitchFamily="18" charset="0"/>
              </a:rPr>
              <a:t>	Results of immunohistochemistry for ARID1A by Cluster M (left) and histological grade (right)</a:t>
            </a:r>
          </a:p>
          <a:p>
            <a:r>
              <a:rPr lang="en-US" noProof="1">
                <a:latin typeface="Times New Roman" panose="02020603050405020304" pitchFamily="18" charset="0"/>
                <a:ea typeface="游明朝" panose="02020400000000000000" pitchFamily="18" charset="-128"/>
                <a:cs typeface="Times New Roman" panose="02020603050405020304" pitchFamily="18" charset="0"/>
              </a:rPr>
              <a:t> </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2" name="コンテンツ プレースホルダー 6"/>
          <p:cNvPicPr>
            <a:picLocks noGrp="1" noChangeAspect="1"/>
          </p:cNvPicPr>
          <p:nvPr>
            <p:ph sz="half" idx="1"/>
          </p:nvPr>
        </p:nvPicPr>
        <p:blipFill>
          <a:blip r:embed="rId2"/>
          <a:stretch>
            <a:fillRect/>
          </a:stretch>
        </p:blipFill>
        <p:spPr>
          <a:xfrm>
            <a:off x="255037" y="1362558"/>
            <a:ext cx="5666096" cy="3402675"/>
          </a:xfrm>
          <a:prstGeom prst="rect">
            <a:avLst/>
          </a:prstGeom>
        </p:spPr>
      </p:pic>
      <p:sp>
        <p:nvSpPr>
          <p:cNvPr id="6" name="テキスト ボックス 5"/>
          <p:cNvSpPr txBox="1"/>
          <p:nvPr/>
        </p:nvSpPr>
        <p:spPr>
          <a:xfrm>
            <a:off x="8047272" y="5008396"/>
            <a:ext cx="2914377" cy="1200329"/>
          </a:xfrm>
          <a:prstGeom prst="rect">
            <a:avLst/>
          </a:prstGeom>
          <a:noFill/>
        </p:spPr>
        <p:txBody>
          <a:bodyPr wrap="square">
            <a:spAutoFit/>
          </a:bodyPr>
          <a:lstStyle/>
          <a:p>
            <a:r>
              <a:rPr lang="en-US" noProof="1"/>
              <a:t>	p=0.006</a:t>
            </a:r>
          </a:p>
          <a:p>
            <a:r>
              <a:rPr lang="en-US" noProof="1"/>
              <a:t>low-mid 	0.016</a:t>
            </a:r>
          </a:p>
          <a:p>
            <a:r>
              <a:rPr lang="en-US" noProof="1"/>
              <a:t>low-high	0.021</a:t>
            </a:r>
          </a:p>
          <a:p>
            <a:r>
              <a:rPr lang="en-US" noProof="1"/>
              <a:t>mid-high	0.75</a:t>
            </a:r>
          </a:p>
        </p:txBody>
      </p:sp>
      <p:sp>
        <p:nvSpPr>
          <p:cNvPr id="7" name="テキスト ボックス 6"/>
          <p:cNvSpPr txBox="1"/>
          <p:nvPr/>
        </p:nvSpPr>
        <p:spPr>
          <a:xfrm>
            <a:off x="1922711" y="5008397"/>
            <a:ext cx="2914377" cy="1200329"/>
          </a:xfrm>
          <a:prstGeom prst="rect">
            <a:avLst/>
          </a:prstGeom>
          <a:noFill/>
        </p:spPr>
        <p:txBody>
          <a:bodyPr wrap="square">
            <a:spAutoFit/>
          </a:bodyPr>
          <a:lstStyle/>
          <a:p>
            <a:r>
              <a:rPr lang="en-US" noProof="1"/>
              <a:t>	p=0.05</a:t>
            </a:r>
          </a:p>
          <a:p>
            <a:r>
              <a:rPr lang="en-US" noProof="1"/>
              <a:t>low-mid 	0.08</a:t>
            </a:r>
          </a:p>
          <a:p>
            <a:r>
              <a:rPr lang="en-US" noProof="1"/>
              <a:t>low-high	0.12</a:t>
            </a:r>
          </a:p>
          <a:p>
            <a:r>
              <a:rPr lang="en-US" noProof="1"/>
              <a:t>mid-high	0.95</a:t>
            </a:r>
          </a:p>
        </p:txBody>
      </p:sp>
      <p:pic>
        <p:nvPicPr>
          <p:cNvPr id="8" name="図 2"/>
          <p:cNvPicPr>
            <a:picLocks noChangeAspect="1"/>
          </p:cNvPicPr>
          <p:nvPr/>
        </p:nvPicPr>
        <p:blipFill>
          <a:blip r:embed="rId3"/>
          <a:srcRect r="-532" b="6623"/>
          <a:stretch>
            <a:fillRect/>
          </a:stretch>
        </p:blipFill>
        <p:spPr>
          <a:xfrm>
            <a:off x="6109335" y="1355090"/>
            <a:ext cx="5763895" cy="34112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72190" y="191734"/>
            <a:ext cx="11370405" cy="923330"/>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S11</a:t>
            </a:r>
          </a:p>
          <a:p>
            <a:r>
              <a:rPr lang="en-US" noProof="1">
                <a:latin typeface="Times New Roman" panose="02020603050405020304" pitchFamily="18" charset="0"/>
                <a:ea typeface="游明朝" panose="02020400000000000000" pitchFamily="18" charset="-128"/>
                <a:cs typeface="Times New Roman" panose="02020603050405020304" pitchFamily="18" charset="0"/>
              </a:rPr>
              <a:t>Representative microphotographs of immunohistochemistry for ARID1A. Left, case 19(grade 1). Right, case16(grade 2). Bar=50 um. </a:t>
            </a:r>
          </a:p>
        </p:txBody>
      </p:sp>
      <p:pic>
        <p:nvPicPr>
          <p:cNvPr id="2" name="図 1"/>
          <p:cNvPicPr>
            <a:picLocks noChangeAspect="1"/>
          </p:cNvPicPr>
          <p:nvPr/>
        </p:nvPicPr>
        <p:blipFill>
          <a:blip r:embed="rId2"/>
          <a:stretch>
            <a:fillRect/>
          </a:stretch>
        </p:blipFill>
        <p:spPr>
          <a:xfrm>
            <a:off x="417688" y="1837243"/>
            <a:ext cx="5542139" cy="4076723"/>
          </a:xfrm>
          <a:prstGeom prst="rect">
            <a:avLst/>
          </a:prstGeom>
        </p:spPr>
      </p:pic>
      <p:pic>
        <p:nvPicPr>
          <p:cNvPr id="3" name="図 2"/>
          <p:cNvPicPr>
            <a:picLocks noChangeAspect="1"/>
          </p:cNvPicPr>
          <p:nvPr/>
        </p:nvPicPr>
        <p:blipFill>
          <a:blip r:embed="rId3"/>
          <a:stretch>
            <a:fillRect/>
          </a:stretch>
        </p:blipFill>
        <p:spPr>
          <a:xfrm>
            <a:off x="6191155" y="1837243"/>
            <a:ext cx="5490425" cy="407672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90022" y="866312"/>
            <a:ext cx="5035138" cy="1753235"/>
          </a:xfrm>
          <a:prstGeom prst="rect">
            <a:avLst/>
          </a:prstGeom>
          <a:noFill/>
        </p:spPr>
        <p:txBody>
          <a:bodyPr wrap="square" rtlCol="0">
            <a:spAutoFit/>
          </a:bodyPr>
          <a:lstStyle/>
          <a:p>
            <a:r>
              <a:rPr lang="en-US" noProof="1">
                <a:latin typeface="Times New Roman" panose="02020603050405020304" pitchFamily="18" charset="0"/>
                <a:cs typeface="Times New Roman" panose="02020603050405020304" pitchFamily="18" charset="0"/>
              </a:rPr>
              <a:t>Supplementary Fig S2</a:t>
            </a:r>
          </a:p>
          <a:p>
            <a:endParaRPr kumimoji="1" lang="en-US" noProof="1">
              <a:latin typeface="Times New Roman" panose="02020603050405020304" pitchFamily="18" charset="0"/>
              <a:cs typeface="Times New Roman" panose="02020603050405020304" pitchFamily="18" charset="0"/>
            </a:endParaRPr>
          </a:p>
          <a:p>
            <a:r>
              <a:rPr lang="en-US" noProof="1">
                <a:latin typeface="Times New Roman" panose="02020603050405020304" pitchFamily="18" charset="0"/>
                <a:cs typeface="Times New Roman" panose="02020603050405020304" pitchFamily="18" charset="0"/>
              </a:rPr>
              <a:t>Unsupervised clustering of the 28 meningiomas based on the mRNA expression profiling of 770 genes </a:t>
            </a:r>
            <a:r>
              <a:rPr lang="en-US" sz="1800" kern="100" noProof="1">
                <a:effectLst/>
                <a:latin typeface="Times New Roman" panose="02020603050405020304" pitchFamily="18" charset="0"/>
                <a:cs typeface="Times New Roman" panose="02020603050405020304" pitchFamily="18" charset="0"/>
              </a:rPr>
              <a:t>in the nCounter</a:t>
            </a:r>
            <a:r>
              <a:rPr lang="en-US" kern="100" noProof="1">
                <a:latin typeface="Times New Roman" panose="02020603050405020304" pitchFamily="18" charset="0"/>
                <a:cs typeface="Times New Roman" panose="02020603050405020304" pitchFamily="18" charset="0"/>
              </a:rPr>
              <a:t> </a:t>
            </a:r>
            <a:r>
              <a:rPr lang="en-US" sz="1800" kern="100" noProof="1">
                <a:effectLst/>
                <a:latin typeface="Times New Roman" panose="02020603050405020304" pitchFamily="18" charset="0"/>
                <a:cs typeface="Times New Roman" panose="02020603050405020304" pitchFamily="18" charset="0"/>
              </a:rPr>
              <a:t>PanCancer Pathways Panel</a:t>
            </a:r>
            <a:r>
              <a:rPr lang="en-US" sz="1800" kern="100" noProof="1">
                <a:latin typeface="Times New Roman" panose="02020603050405020304" pitchFamily="18" charset="0"/>
                <a:cs typeface="Times New Roman" panose="02020603050405020304" pitchFamily="18" charset="0"/>
              </a:rPr>
              <a:t>.</a:t>
            </a:r>
          </a:p>
          <a:p>
            <a:r>
              <a:rPr kumimoji="1" lang="en-US" noProof="1">
                <a:latin typeface="Times New Roman" panose="02020603050405020304" pitchFamily="18" charset="0"/>
                <a:cs typeface="Times New Roman" panose="02020603050405020304" pitchFamily="18" charset="0"/>
              </a:rPr>
              <a:t>Note that the grade 1 tumors were dispersed.</a:t>
            </a:r>
          </a:p>
        </p:txBody>
      </p:sp>
      <p:pic>
        <p:nvPicPr>
          <p:cNvPr id="5" name="図 4"/>
          <p:cNvPicPr>
            <a:picLocks noChangeAspect="1"/>
          </p:cNvPicPr>
          <p:nvPr/>
        </p:nvPicPr>
        <p:blipFill>
          <a:blip r:embed="rId2"/>
          <a:stretch>
            <a:fillRect/>
          </a:stretch>
        </p:blipFill>
        <p:spPr>
          <a:xfrm>
            <a:off x="6462536" y="395111"/>
            <a:ext cx="5309306" cy="60677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007257" y="230976"/>
            <a:ext cx="9976693" cy="1198880"/>
          </a:xfrm>
          <a:prstGeom prst="rect">
            <a:avLst/>
          </a:prstGeom>
          <a:noFill/>
        </p:spPr>
        <p:txBody>
          <a:bodyPr wrap="square" rtlCol="0">
            <a:spAutoFit/>
          </a:bodyPr>
          <a:lstStyle/>
          <a:p>
            <a:r>
              <a:rPr lang="en-US" noProof="1">
                <a:latin typeface="Times New Roman" panose="02020603050405020304" pitchFamily="18" charset="0"/>
                <a:cs typeface="Times New Roman" panose="02020603050405020304" pitchFamily="18" charset="0"/>
              </a:rPr>
              <a:t>Supplementary Fig S3</a:t>
            </a:r>
          </a:p>
          <a:p>
            <a:endParaRPr kumimoji="1" lang="en-US" noProof="1">
              <a:latin typeface="Times New Roman" panose="02020603050405020304" pitchFamily="18" charset="0"/>
              <a:cs typeface="Times New Roman" panose="02020603050405020304" pitchFamily="18" charset="0"/>
            </a:endParaRPr>
          </a:p>
          <a:p>
            <a:r>
              <a:rPr lang="en-US" noProof="1">
                <a:latin typeface="Times New Roman" panose="02020603050405020304" pitchFamily="18" charset="0"/>
                <a:cs typeface="Times New Roman" panose="02020603050405020304" pitchFamily="18" charset="0"/>
              </a:rPr>
              <a:t>Overall survival of the meningioma patients for the Low, Mid, and High group of Cluster M. </a:t>
            </a:r>
          </a:p>
          <a:p>
            <a:r>
              <a:rPr kumimoji="1" lang="en-US" noProof="1">
                <a:latin typeface="Times New Roman" panose="02020603050405020304" pitchFamily="18" charset="0"/>
                <a:cs typeface="Times New Roman" panose="02020603050405020304" pitchFamily="18" charset="0"/>
              </a:rPr>
              <a:t>The grouping correlated with OS. p=0.0035(log-rank).</a:t>
            </a:r>
          </a:p>
        </p:txBody>
      </p:sp>
      <p:pic>
        <p:nvPicPr>
          <p:cNvPr id="4" name="図 3"/>
          <p:cNvPicPr>
            <a:picLocks noChangeAspect="1"/>
          </p:cNvPicPr>
          <p:nvPr/>
        </p:nvPicPr>
        <p:blipFill>
          <a:blip r:embed="rId2"/>
          <a:stretch>
            <a:fillRect/>
          </a:stretch>
        </p:blipFill>
        <p:spPr>
          <a:xfrm>
            <a:off x="2343615" y="1538814"/>
            <a:ext cx="7772400" cy="508821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2209800" y="1676400"/>
            <a:ext cx="7772400" cy="5181600"/>
          </a:xfrm>
          <a:prstGeom prst="rect">
            <a:avLst/>
          </a:prstGeom>
        </p:spPr>
      </p:pic>
      <p:sp>
        <p:nvSpPr>
          <p:cNvPr id="4" name="テキスト ボックス 3"/>
          <p:cNvSpPr txBox="1"/>
          <p:nvPr/>
        </p:nvSpPr>
        <p:spPr>
          <a:xfrm>
            <a:off x="517793" y="87757"/>
            <a:ext cx="11468559" cy="1540510"/>
          </a:xfrm>
          <a:prstGeom prst="rect">
            <a:avLst/>
          </a:prstGeom>
          <a:noFill/>
        </p:spPr>
        <p:txBody>
          <a:bodyPr wrap="square" rtlCol="0">
            <a:spAutoFit/>
          </a:bodyPr>
          <a:lstStyle/>
          <a:p>
            <a:pPr>
              <a:spcBef>
                <a:spcPts val="500"/>
              </a:spcBef>
            </a:pPr>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S4</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a:p>
            <a:pPr>
              <a:spcBef>
                <a:spcPts val="500"/>
              </a:spcBef>
            </a:pP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Hierarchical clustering based on copy number loss. The cases were divided into two clusters; one was composed of six High and three Mid tumors (red dotted square), and the other was further separated into three, with the largest group composed of ten Low and five Mid tumors (blue dotted square). Note that this clustering was correlated with Cluster M, tumor histological grade, and the enrichment score of MIC targets and E2F targets. </a:t>
            </a:r>
            <a:r>
              <a:rPr lang="en-US" noProof="1">
                <a:effectLst/>
                <a:latin typeface="Times New Roman" panose="02020603050405020304" pitchFamily="18" charset="0"/>
                <a:ea typeface="游明朝" panose="02020400000000000000" pitchFamily="18" charset="-128"/>
                <a:cs typeface="Times New Roman" panose="02020603050405020304" pitchFamily="18" charset="0"/>
              </a:rPr>
              <a:t> </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5" name="正方形/長方形 4"/>
          <p:cNvSpPr/>
          <p:nvPr/>
        </p:nvSpPr>
        <p:spPr>
          <a:xfrm>
            <a:off x="2016087" y="2148289"/>
            <a:ext cx="6577070" cy="1200839"/>
          </a:xfrm>
          <a:prstGeom prst="rect">
            <a:avLst/>
          </a:prstGeom>
          <a:noFill/>
          <a:ln w="1905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noProof="1"/>
          </a:p>
        </p:txBody>
      </p:sp>
      <p:sp>
        <p:nvSpPr>
          <p:cNvPr id="6" name="正方形/長方形 5"/>
          <p:cNvSpPr/>
          <p:nvPr/>
        </p:nvSpPr>
        <p:spPr>
          <a:xfrm>
            <a:off x="2016087" y="3510164"/>
            <a:ext cx="6577070" cy="1998269"/>
          </a:xfrm>
          <a:prstGeom prst="rect">
            <a:avLst/>
          </a:prstGeom>
          <a:noFill/>
          <a:ln w="19050">
            <a:solidFill>
              <a:srgbClr val="00B0F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en-US" noProof="1"/>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2" name="オブジェクト 41"/>
          <p:cNvGraphicFramePr>
            <a:graphicFrameLocks noChangeAspect="1"/>
          </p:cNvGraphicFramePr>
          <p:nvPr/>
        </p:nvGraphicFramePr>
        <p:xfrm>
          <a:off x="7563543" y="4020266"/>
          <a:ext cx="3425825" cy="2730500"/>
        </p:xfrm>
        <a:graphic>
          <a:graphicData uri="http://schemas.openxmlformats.org/presentationml/2006/ole">
            <mc:AlternateContent xmlns:mc="http://schemas.openxmlformats.org/markup-compatibility/2006">
              <mc:Choice xmlns:v="urn:schemas-microsoft-com:vml" Requires="v">
                <p:oleObj name="Prism 9" r:id="rId2" imgW="3438525" imgH="2743200" progId="Prism9.Document">
                  <p:embed/>
                </p:oleObj>
              </mc:Choice>
              <mc:Fallback>
                <p:oleObj name="Prism 9" r:id="rId2" imgW="3438525" imgH="2743200" progId="Prism9.Document">
                  <p:embed/>
                  <p:pic>
                    <p:nvPicPr>
                      <p:cNvPr id="42" name="オブジェクト 41"/>
                      <p:cNvPicPr/>
                      <p:nvPr/>
                    </p:nvPicPr>
                    <p:blipFill>
                      <a:blip r:embed="rId3"/>
                      <a:stretch>
                        <a:fillRect/>
                      </a:stretch>
                    </p:blipFill>
                    <p:spPr>
                      <a:xfrm>
                        <a:off x="7563543" y="4020266"/>
                        <a:ext cx="3425825" cy="2730500"/>
                      </a:xfrm>
                      <a:prstGeom prst="rect">
                        <a:avLst/>
                      </a:prstGeom>
                    </p:spPr>
                  </p:pic>
                </p:oleObj>
              </mc:Fallback>
            </mc:AlternateContent>
          </a:graphicData>
        </a:graphic>
      </p:graphicFrame>
      <p:sp>
        <p:nvSpPr>
          <p:cNvPr id="4" name="テキスト ボックス 3"/>
          <p:cNvSpPr txBox="1"/>
          <p:nvPr/>
        </p:nvSpPr>
        <p:spPr>
          <a:xfrm>
            <a:off x="319047" y="361245"/>
            <a:ext cx="2424153" cy="2306955"/>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S5</a:t>
            </a:r>
          </a:p>
          <a:p>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a:p>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WST-8 assay with tazemetostat on meningioma cell lines.</a:t>
            </a:r>
          </a:p>
          <a:p>
            <a:r>
              <a:rPr lang="en-US" kern="100" noProof="1">
                <a:latin typeface="Times New Roman" panose="02020603050405020304" pitchFamily="18" charset="0"/>
                <a:ea typeface="游明朝" panose="02020400000000000000" pitchFamily="18" charset="-128"/>
                <a:cs typeface="Times New Roman" panose="02020603050405020304" pitchFamily="18" charset="0"/>
              </a:rPr>
              <a:t>Growth inhibition was stronger in IOMM-Lee than MZ857MM.</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 </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graphicFrame>
        <p:nvGraphicFramePr>
          <p:cNvPr id="34" name="オブジェクト 33"/>
          <p:cNvGraphicFramePr>
            <a:graphicFrameLocks noChangeAspect="1"/>
          </p:cNvGraphicFramePr>
          <p:nvPr/>
        </p:nvGraphicFramePr>
        <p:xfrm>
          <a:off x="7563555" y="754540"/>
          <a:ext cx="3425825" cy="2730500"/>
        </p:xfrm>
        <a:graphic>
          <a:graphicData uri="http://schemas.openxmlformats.org/presentationml/2006/ole">
            <mc:AlternateContent xmlns:mc="http://schemas.openxmlformats.org/markup-compatibility/2006">
              <mc:Choice xmlns:v="urn:schemas-microsoft-com:vml" Requires="v">
                <p:oleObj name="Prism 9" r:id="rId4" imgW="3438525" imgH="2743200" progId="Prism9.Document">
                  <p:embed/>
                </p:oleObj>
              </mc:Choice>
              <mc:Fallback>
                <p:oleObj name="Prism 9" r:id="rId4" imgW="3438525" imgH="2743200" progId="Prism9.Document">
                  <p:embed/>
                  <p:pic>
                    <p:nvPicPr>
                      <p:cNvPr id="34" name="オブジェクト 33"/>
                      <p:cNvPicPr/>
                      <p:nvPr/>
                    </p:nvPicPr>
                    <p:blipFill>
                      <a:blip r:embed="rId5"/>
                      <a:stretch>
                        <a:fillRect/>
                      </a:stretch>
                    </p:blipFill>
                    <p:spPr>
                      <a:xfrm>
                        <a:off x="7563555" y="754540"/>
                        <a:ext cx="3425825" cy="2730500"/>
                      </a:xfrm>
                      <a:prstGeom prst="rect">
                        <a:avLst/>
                      </a:prstGeom>
                    </p:spPr>
                  </p:pic>
                </p:oleObj>
              </mc:Fallback>
            </mc:AlternateContent>
          </a:graphicData>
        </a:graphic>
      </p:graphicFrame>
      <p:sp>
        <p:nvSpPr>
          <p:cNvPr id="35" name="テキスト ボックス 34"/>
          <p:cNvSpPr txBox="1"/>
          <p:nvPr/>
        </p:nvSpPr>
        <p:spPr>
          <a:xfrm>
            <a:off x="8975999" y="543855"/>
            <a:ext cx="1061085" cy="306705"/>
          </a:xfrm>
          <a:prstGeom prst="rect">
            <a:avLst/>
          </a:prstGeom>
          <a:noFill/>
        </p:spPr>
        <p:txBody>
          <a:bodyPr wrap="none" rtlCol="0">
            <a:spAutoFit/>
          </a:bodyPr>
          <a:lstStyle/>
          <a:p>
            <a:r>
              <a:rPr kumimoji="1" lang="en-US" sz="1400" b="1" noProof="1">
                <a:latin typeface="Times New Roman" panose="02020603050405020304" pitchFamily="18" charset="0"/>
                <a:cs typeface="Times New Roman" panose="02020603050405020304" pitchFamily="18" charset="0"/>
              </a:rPr>
              <a:t>IOMM-Lee</a:t>
            </a:r>
          </a:p>
        </p:txBody>
      </p:sp>
      <p:sp>
        <p:nvSpPr>
          <p:cNvPr id="9" name="テキスト ボックス 8"/>
          <p:cNvSpPr txBox="1"/>
          <p:nvPr/>
        </p:nvSpPr>
        <p:spPr>
          <a:xfrm>
            <a:off x="10466042" y="3141667"/>
            <a:ext cx="684803" cy="369332"/>
          </a:xfrm>
          <a:prstGeom prst="rect">
            <a:avLst/>
          </a:prstGeom>
          <a:noFill/>
        </p:spPr>
        <p:txBody>
          <a:bodyPr wrap="none" rtlCol="0">
            <a:spAutoFit/>
          </a:bodyPr>
          <a:lstStyle/>
          <a:p>
            <a:r>
              <a:rPr lang="en-US" noProof="1">
                <a:latin typeface="Times New Roman" panose="02020603050405020304" pitchFamily="18" charset="0"/>
                <a:cs typeface="Times New Roman" panose="02020603050405020304" pitchFamily="18" charset="0"/>
              </a:rPr>
              <a:t>D</a:t>
            </a:r>
            <a:r>
              <a:rPr kumimoji="1" lang="en-US" noProof="1">
                <a:latin typeface="Times New Roman" panose="02020603050405020304" pitchFamily="18" charset="0"/>
                <a:cs typeface="Times New Roman" panose="02020603050405020304" pitchFamily="18" charset="0"/>
              </a:rPr>
              <a:t>ay8</a:t>
            </a:r>
          </a:p>
        </p:txBody>
      </p:sp>
      <p:grpSp>
        <p:nvGrpSpPr>
          <p:cNvPr id="10" name="グループ化 9"/>
          <p:cNvGrpSpPr/>
          <p:nvPr/>
        </p:nvGrpSpPr>
        <p:grpSpPr>
          <a:xfrm>
            <a:off x="8581652" y="891946"/>
            <a:ext cx="1836083" cy="862507"/>
            <a:chOff x="5875352" y="5812902"/>
            <a:chExt cx="1836083" cy="862507"/>
          </a:xfrm>
        </p:grpSpPr>
        <p:grpSp>
          <p:nvGrpSpPr>
            <p:cNvPr id="13" name="グループ化 12"/>
            <p:cNvGrpSpPr/>
            <p:nvPr/>
          </p:nvGrpSpPr>
          <p:grpSpPr>
            <a:xfrm>
              <a:off x="5875352" y="6152189"/>
              <a:ext cx="576751" cy="523220"/>
              <a:chOff x="2137522" y="2216360"/>
              <a:chExt cx="441292" cy="1711992"/>
            </a:xfrm>
          </p:grpSpPr>
          <p:grpSp>
            <p:nvGrpSpPr>
              <p:cNvPr id="28" name="グループ化 27"/>
              <p:cNvGrpSpPr/>
              <p:nvPr/>
            </p:nvGrpSpPr>
            <p:grpSpPr>
              <a:xfrm>
                <a:off x="2137522" y="3005131"/>
                <a:ext cx="441292" cy="102756"/>
                <a:chOff x="5445800" y="2904438"/>
                <a:chExt cx="441292" cy="218906"/>
              </a:xfrm>
            </p:grpSpPr>
            <p:cxnSp>
              <p:nvCxnSpPr>
                <p:cNvPr id="30" name="直線コネクタ 29"/>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9" name="テキスト ボックス 28"/>
              <p:cNvSpPr txBox="1"/>
              <p:nvPr/>
            </p:nvSpPr>
            <p:spPr>
              <a:xfrm>
                <a:off x="2254686" y="2216360"/>
                <a:ext cx="278663" cy="1711992"/>
              </a:xfrm>
              <a:prstGeom prst="rect">
                <a:avLst/>
              </a:prstGeom>
              <a:noFill/>
            </p:spPr>
            <p:txBody>
              <a:bodyPr wrap="none" rtlCol="0">
                <a:spAutoFit/>
              </a:bodyPr>
              <a:lstStyle/>
              <a:p>
                <a:r>
                  <a:rPr kumimoji="1" lang="en-US" sz="2800" noProof="1">
                    <a:latin typeface="Times New Roman" panose="02020603050405020304" pitchFamily="18" charset="0"/>
                    <a:cs typeface="Times New Roman" panose="02020603050405020304" pitchFamily="18" charset="0"/>
                  </a:rPr>
                  <a:t>*</a:t>
                </a:r>
              </a:p>
            </p:txBody>
          </p:sp>
        </p:grpSp>
        <p:grpSp>
          <p:nvGrpSpPr>
            <p:cNvPr id="14" name="グループ化 13"/>
            <p:cNvGrpSpPr/>
            <p:nvPr/>
          </p:nvGrpSpPr>
          <p:grpSpPr>
            <a:xfrm>
              <a:off x="5875353" y="5954370"/>
              <a:ext cx="1208199" cy="523220"/>
              <a:chOff x="4793640" y="2180928"/>
              <a:chExt cx="872807" cy="1634362"/>
            </a:xfrm>
          </p:grpSpPr>
          <p:grpSp>
            <p:nvGrpSpPr>
              <p:cNvPr id="22" name="グループ化 21"/>
              <p:cNvGrpSpPr/>
              <p:nvPr/>
            </p:nvGrpSpPr>
            <p:grpSpPr>
              <a:xfrm>
                <a:off x="4793640" y="3021185"/>
                <a:ext cx="872807" cy="103139"/>
                <a:chOff x="5445800" y="2904438"/>
                <a:chExt cx="441292" cy="218906"/>
              </a:xfrm>
            </p:grpSpPr>
            <p:cxnSp>
              <p:nvCxnSpPr>
                <p:cNvPr id="24" name="直線コネクタ 23"/>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 name="テキスト ボックス 22"/>
              <p:cNvSpPr txBox="1"/>
              <p:nvPr/>
            </p:nvSpPr>
            <p:spPr>
              <a:xfrm>
                <a:off x="5049647" y="2180928"/>
                <a:ext cx="395163" cy="1634362"/>
              </a:xfrm>
              <a:prstGeom prst="rect">
                <a:avLst/>
              </a:prstGeom>
              <a:noFill/>
            </p:spPr>
            <p:txBody>
              <a:bodyPr wrap="square" rtlCol="0">
                <a:spAutoFit/>
              </a:bodyPr>
              <a:lstStyle/>
              <a:p>
                <a:r>
                  <a:rPr kumimoji="1" lang="en-US" sz="2800" noProof="1">
                    <a:latin typeface="Times New Roman" panose="02020603050405020304" pitchFamily="18" charset="0"/>
                    <a:cs typeface="Times New Roman" panose="02020603050405020304" pitchFamily="18" charset="0"/>
                  </a:rPr>
                  <a:t>*</a:t>
                </a:r>
                <a:r>
                  <a:rPr lang="en-US" sz="2800" noProof="1">
                    <a:latin typeface="Times New Roman" panose="02020603050405020304" pitchFamily="18" charset="0"/>
                    <a:cs typeface="Times New Roman" panose="02020603050405020304" pitchFamily="18" charset="0"/>
                  </a:rPr>
                  <a:t>*</a:t>
                </a:r>
              </a:p>
            </p:txBody>
          </p:sp>
        </p:grpSp>
        <p:grpSp>
          <p:nvGrpSpPr>
            <p:cNvPr id="15" name="グループ化 14"/>
            <p:cNvGrpSpPr/>
            <p:nvPr/>
          </p:nvGrpSpPr>
          <p:grpSpPr>
            <a:xfrm>
              <a:off x="5875352" y="5812902"/>
              <a:ext cx="1836083" cy="523220"/>
              <a:chOff x="6900312" y="2220955"/>
              <a:chExt cx="1394829" cy="1496509"/>
            </a:xfrm>
          </p:grpSpPr>
          <p:grpSp>
            <p:nvGrpSpPr>
              <p:cNvPr id="16" name="グループ化 15"/>
              <p:cNvGrpSpPr/>
              <p:nvPr/>
            </p:nvGrpSpPr>
            <p:grpSpPr>
              <a:xfrm>
                <a:off x="6900312" y="2897802"/>
                <a:ext cx="1394829" cy="93763"/>
                <a:chOff x="5445800" y="2904438"/>
                <a:chExt cx="441292" cy="218906"/>
              </a:xfrm>
            </p:grpSpPr>
            <p:cxnSp>
              <p:nvCxnSpPr>
                <p:cNvPr id="18" name="直線コネクタ 17"/>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テキスト ボックス 16"/>
              <p:cNvSpPr txBox="1"/>
              <p:nvPr/>
            </p:nvSpPr>
            <p:spPr>
              <a:xfrm>
                <a:off x="7401964" y="2220955"/>
                <a:ext cx="413066" cy="1496509"/>
              </a:xfrm>
              <a:prstGeom prst="rect">
                <a:avLst/>
              </a:prstGeom>
              <a:noFill/>
            </p:spPr>
            <p:txBody>
              <a:bodyPr wrap="none" rtlCol="0">
                <a:spAutoFit/>
              </a:bodyPr>
              <a:lstStyle/>
              <a:p>
                <a:r>
                  <a:rPr kumimoji="1" lang="en-US" sz="2800" noProof="1">
                    <a:latin typeface="Times New Roman" panose="02020603050405020304" pitchFamily="18" charset="0"/>
                    <a:cs typeface="Times New Roman" panose="02020603050405020304" pitchFamily="18" charset="0"/>
                  </a:rPr>
                  <a:t>*</a:t>
                </a:r>
                <a:r>
                  <a:rPr lang="en-US" sz="2800" noProof="1">
                    <a:latin typeface="Times New Roman" panose="02020603050405020304" pitchFamily="18" charset="0"/>
                    <a:cs typeface="Times New Roman" panose="02020603050405020304" pitchFamily="18" charset="0"/>
                  </a:rPr>
                  <a:t>*</a:t>
                </a:r>
              </a:p>
            </p:txBody>
          </p:sp>
        </p:grpSp>
      </p:grpSp>
      <p:sp>
        <p:nvSpPr>
          <p:cNvPr id="11" name="テキスト ボックス 10"/>
          <p:cNvSpPr txBox="1"/>
          <p:nvPr/>
        </p:nvSpPr>
        <p:spPr>
          <a:xfrm>
            <a:off x="10662554" y="1218693"/>
            <a:ext cx="1344919" cy="954107"/>
          </a:xfrm>
          <a:prstGeom prst="rect">
            <a:avLst/>
          </a:prstGeom>
          <a:noFill/>
        </p:spPr>
        <p:txBody>
          <a:bodyPr wrap="square">
            <a:spAutoFit/>
          </a:bodyPr>
          <a:lstStyle/>
          <a:p>
            <a:r>
              <a:rPr kumimoji="1" lang="en-US" sz="2800" noProof="1">
                <a:latin typeface="Times New Roman" panose="02020603050405020304" pitchFamily="18" charset="0"/>
                <a:cs typeface="Times New Roman" panose="02020603050405020304" pitchFamily="18" charset="0"/>
              </a:rPr>
              <a:t>*</a:t>
            </a:r>
            <a:r>
              <a:rPr kumimoji="1" lang="en-US" sz="1800" noProof="1">
                <a:latin typeface="Times New Roman" panose="02020603050405020304" pitchFamily="18" charset="0"/>
                <a:cs typeface="Times New Roman" panose="02020603050405020304" pitchFamily="18" charset="0"/>
              </a:rPr>
              <a:t>    </a:t>
            </a:r>
            <a:r>
              <a:rPr kumimoji="1" lang="en-US" sz="1200" noProof="1">
                <a:latin typeface="Times New Roman" panose="02020603050405020304" pitchFamily="18" charset="0"/>
                <a:cs typeface="Times New Roman" panose="02020603050405020304" pitchFamily="18" charset="0"/>
              </a:rPr>
              <a:t>p=0.0002</a:t>
            </a:r>
          </a:p>
          <a:p>
            <a:r>
              <a:rPr lang="en-US" sz="2800" noProof="1">
                <a:latin typeface="Times New Roman" panose="02020603050405020304" pitchFamily="18" charset="0"/>
                <a:cs typeface="Times New Roman" panose="02020603050405020304" pitchFamily="18" charset="0"/>
              </a:rPr>
              <a:t>** </a:t>
            </a:r>
            <a:r>
              <a:rPr lang="en-US" sz="1200" noProof="1">
                <a:latin typeface="Times New Roman" panose="02020603050405020304" pitchFamily="18" charset="0"/>
                <a:cs typeface="Times New Roman" panose="02020603050405020304" pitchFamily="18" charset="0"/>
              </a:rPr>
              <a:t>p&lt;0.0001</a:t>
            </a:r>
          </a:p>
        </p:txBody>
      </p:sp>
      <p:sp>
        <p:nvSpPr>
          <p:cNvPr id="12" name="テキスト ボックス 11"/>
          <p:cNvSpPr txBox="1"/>
          <p:nvPr/>
        </p:nvSpPr>
        <p:spPr>
          <a:xfrm>
            <a:off x="8960437" y="3237491"/>
            <a:ext cx="999441"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Tazemetostat</a:t>
            </a:r>
          </a:p>
        </p:txBody>
      </p:sp>
      <p:sp>
        <p:nvSpPr>
          <p:cNvPr id="37" name="テキスト ボックス 36"/>
          <p:cNvSpPr txBox="1"/>
          <p:nvPr/>
        </p:nvSpPr>
        <p:spPr>
          <a:xfrm>
            <a:off x="10526391" y="6364490"/>
            <a:ext cx="800219" cy="369332"/>
          </a:xfrm>
          <a:prstGeom prst="rect">
            <a:avLst/>
          </a:prstGeom>
          <a:noFill/>
        </p:spPr>
        <p:txBody>
          <a:bodyPr wrap="none" rtlCol="0">
            <a:spAutoFit/>
          </a:bodyPr>
          <a:lstStyle/>
          <a:p>
            <a:r>
              <a:rPr lang="en-US" noProof="1">
                <a:latin typeface="Times New Roman" panose="02020603050405020304" pitchFamily="18" charset="0"/>
                <a:cs typeface="Times New Roman" panose="02020603050405020304" pitchFamily="18" charset="0"/>
              </a:rPr>
              <a:t>D</a:t>
            </a:r>
            <a:r>
              <a:rPr kumimoji="1" lang="en-US" noProof="1">
                <a:latin typeface="Times New Roman" panose="02020603050405020304" pitchFamily="18" charset="0"/>
                <a:cs typeface="Times New Roman" panose="02020603050405020304" pitchFamily="18" charset="0"/>
              </a:rPr>
              <a:t>ay12</a:t>
            </a:r>
          </a:p>
        </p:txBody>
      </p:sp>
      <p:grpSp>
        <p:nvGrpSpPr>
          <p:cNvPr id="38" name="グループ化 37"/>
          <p:cNvGrpSpPr/>
          <p:nvPr/>
        </p:nvGrpSpPr>
        <p:grpSpPr>
          <a:xfrm>
            <a:off x="8574267" y="3780769"/>
            <a:ext cx="1836083" cy="862507"/>
            <a:chOff x="5875352" y="5812902"/>
            <a:chExt cx="1836083" cy="862507"/>
          </a:xfrm>
        </p:grpSpPr>
        <p:grpSp>
          <p:nvGrpSpPr>
            <p:cNvPr id="43" name="グループ化 42"/>
            <p:cNvGrpSpPr/>
            <p:nvPr/>
          </p:nvGrpSpPr>
          <p:grpSpPr>
            <a:xfrm>
              <a:off x="5875352" y="6152189"/>
              <a:ext cx="576751" cy="523220"/>
              <a:chOff x="2137522" y="2216360"/>
              <a:chExt cx="441292" cy="1711992"/>
            </a:xfrm>
          </p:grpSpPr>
          <p:grpSp>
            <p:nvGrpSpPr>
              <p:cNvPr id="58" name="グループ化 57"/>
              <p:cNvGrpSpPr/>
              <p:nvPr/>
            </p:nvGrpSpPr>
            <p:grpSpPr>
              <a:xfrm>
                <a:off x="2137522" y="3005131"/>
                <a:ext cx="441292" cy="102756"/>
                <a:chOff x="5445800" y="2904438"/>
                <a:chExt cx="441292" cy="218906"/>
              </a:xfrm>
            </p:grpSpPr>
            <p:cxnSp>
              <p:nvCxnSpPr>
                <p:cNvPr id="60" name="直線コネクタ 59"/>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9" name="テキスト ボックス 58"/>
              <p:cNvSpPr txBox="1"/>
              <p:nvPr/>
            </p:nvSpPr>
            <p:spPr>
              <a:xfrm>
                <a:off x="2254686" y="2216360"/>
                <a:ext cx="278663" cy="1711992"/>
              </a:xfrm>
              <a:prstGeom prst="rect">
                <a:avLst/>
              </a:prstGeom>
              <a:noFill/>
            </p:spPr>
            <p:txBody>
              <a:bodyPr wrap="none" rtlCol="0">
                <a:spAutoFit/>
              </a:bodyPr>
              <a:lstStyle/>
              <a:p>
                <a:r>
                  <a:rPr kumimoji="1" lang="en-US" sz="2800" noProof="1">
                    <a:latin typeface="Times New Roman" panose="02020603050405020304" pitchFamily="18" charset="0"/>
                    <a:cs typeface="Times New Roman" panose="02020603050405020304" pitchFamily="18" charset="0"/>
                  </a:rPr>
                  <a:t>*</a:t>
                </a:r>
              </a:p>
            </p:txBody>
          </p:sp>
        </p:grpSp>
        <p:grpSp>
          <p:nvGrpSpPr>
            <p:cNvPr id="44" name="グループ化 43"/>
            <p:cNvGrpSpPr/>
            <p:nvPr/>
          </p:nvGrpSpPr>
          <p:grpSpPr>
            <a:xfrm>
              <a:off x="5875353" y="5954370"/>
              <a:ext cx="1208199" cy="523220"/>
              <a:chOff x="4793640" y="2180928"/>
              <a:chExt cx="872807" cy="1634362"/>
            </a:xfrm>
          </p:grpSpPr>
          <p:grpSp>
            <p:nvGrpSpPr>
              <p:cNvPr id="52" name="グループ化 51"/>
              <p:cNvGrpSpPr/>
              <p:nvPr/>
            </p:nvGrpSpPr>
            <p:grpSpPr>
              <a:xfrm>
                <a:off x="4793640" y="3021185"/>
                <a:ext cx="872807" cy="103139"/>
                <a:chOff x="5445800" y="2904438"/>
                <a:chExt cx="441292" cy="218906"/>
              </a:xfrm>
            </p:grpSpPr>
            <p:cxnSp>
              <p:nvCxnSpPr>
                <p:cNvPr id="54" name="直線コネクタ 53"/>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3" name="テキスト ボックス 52"/>
              <p:cNvSpPr txBox="1"/>
              <p:nvPr/>
            </p:nvSpPr>
            <p:spPr>
              <a:xfrm>
                <a:off x="5049647" y="2180928"/>
                <a:ext cx="395163" cy="1634362"/>
              </a:xfrm>
              <a:prstGeom prst="rect">
                <a:avLst/>
              </a:prstGeom>
              <a:noFill/>
            </p:spPr>
            <p:txBody>
              <a:bodyPr wrap="square" rtlCol="0">
                <a:spAutoFit/>
              </a:bodyPr>
              <a:lstStyle/>
              <a:p>
                <a:r>
                  <a:rPr kumimoji="1" lang="en-US" sz="2800" noProof="1">
                    <a:latin typeface="Times New Roman" panose="02020603050405020304" pitchFamily="18" charset="0"/>
                    <a:cs typeface="Times New Roman" panose="02020603050405020304" pitchFamily="18" charset="0"/>
                  </a:rPr>
                  <a:t>*</a:t>
                </a:r>
                <a:r>
                  <a:rPr lang="en-US" sz="2800" noProof="1">
                    <a:latin typeface="Times New Roman" panose="02020603050405020304" pitchFamily="18" charset="0"/>
                    <a:cs typeface="Times New Roman" panose="02020603050405020304" pitchFamily="18" charset="0"/>
                  </a:rPr>
                  <a:t>*</a:t>
                </a:r>
              </a:p>
            </p:txBody>
          </p:sp>
        </p:grpSp>
        <p:grpSp>
          <p:nvGrpSpPr>
            <p:cNvPr id="45" name="グループ化 44"/>
            <p:cNvGrpSpPr/>
            <p:nvPr/>
          </p:nvGrpSpPr>
          <p:grpSpPr>
            <a:xfrm>
              <a:off x="5875352" y="5812902"/>
              <a:ext cx="1836083" cy="523220"/>
              <a:chOff x="6900312" y="2220955"/>
              <a:chExt cx="1394829" cy="1496509"/>
            </a:xfrm>
          </p:grpSpPr>
          <p:grpSp>
            <p:nvGrpSpPr>
              <p:cNvPr id="46" name="グループ化 45"/>
              <p:cNvGrpSpPr/>
              <p:nvPr/>
            </p:nvGrpSpPr>
            <p:grpSpPr>
              <a:xfrm>
                <a:off x="6900312" y="2897802"/>
                <a:ext cx="1394829" cy="93763"/>
                <a:chOff x="5445800" y="2904438"/>
                <a:chExt cx="441292" cy="218906"/>
              </a:xfrm>
            </p:grpSpPr>
            <p:cxnSp>
              <p:nvCxnSpPr>
                <p:cNvPr id="48" name="直線コネクタ 47"/>
                <p:cNvCxnSpPr/>
                <p:nvPr/>
              </p:nvCxnSpPr>
              <p:spPr>
                <a:xfrm>
                  <a:off x="5445800" y="2924338"/>
                  <a:ext cx="44129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5445800" y="2904438"/>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5445800"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a:off x="5887092" y="2924338"/>
                  <a:ext cx="0" cy="19900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7" name="テキスト ボックス 46"/>
              <p:cNvSpPr txBox="1"/>
              <p:nvPr/>
            </p:nvSpPr>
            <p:spPr>
              <a:xfrm>
                <a:off x="7401964" y="2220955"/>
                <a:ext cx="549455" cy="1496509"/>
              </a:xfrm>
              <a:prstGeom prst="rect">
                <a:avLst/>
              </a:prstGeom>
              <a:noFill/>
            </p:spPr>
            <p:txBody>
              <a:bodyPr wrap="none" rtlCol="0">
                <a:spAutoFit/>
              </a:bodyPr>
              <a:lstStyle/>
              <a:p>
                <a:r>
                  <a:rPr kumimoji="1" lang="en-US" sz="2800" noProof="1">
                    <a:latin typeface="Times New Roman" panose="02020603050405020304" pitchFamily="18" charset="0"/>
                    <a:cs typeface="Times New Roman" panose="02020603050405020304" pitchFamily="18" charset="0"/>
                  </a:rPr>
                  <a:t>*</a:t>
                </a:r>
                <a:r>
                  <a:rPr lang="en-US" sz="2800" noProof="1">
                    <a:latin typeface="Times New Roman" panose="02020603050405020304" pitchFamily="18" charset="0"/>
                    <a:cs typeface="Times New Roman" panose="02020603050405020304" pitchFamily="18" charset="0"/>
                  </a:rPr>
                  <a:t>**</a:t>
                </a:r>
              </a:p>
            </p:txBody>
          </p:sp>
        </p:grpSp>
      </p:grpSp>
      <p:sp>
        <p:nvSpPr>
          <p:cNvPr id="39" name="テキスト ボックス 38"/>
          <p:cNvSpPr txBox="1"/>
          <p:nvPr/>
        </p:nvSpPr>
        <p:spPr>
          <a:xfrm>
            <a:off x="10655169" y="4107516"/>
            <a:ext cx="1344919" cy="1754326"/>
          </a:xfrm>
          <a:prstGeom prst="rect">
            <a:avLst/>
          </a:prstGeom>
          <a:noFill/>
        </p:spPr>
        <p:txBody>
          <a:bodyPr wrap="square">
            <a:spAutoFit/>
          </a:bodyPr>
          <a:lstStyle/>
          <a:p>
            <a:r>
              <a:rPr kumimoji="1" lang="en-US" sz="2800" noProof="1">
                <a:latin typeface="Times New Roman" panose="02020603050405020304" pitchFamily="18" charset="0"/>
                <a:cs typeface="Times New Roman" panose="02020603050405020304" pitchFamily="18" charset="0"/>
              </a:rPr>
              <a:t>*</a:t>
            </a:r>
            <a:r>
              <a:rPr kumimoji="1" lang="en-US" sz="1800" noProof="1">
                <a:latin typeface="Times New Roman" panose="02020603050405020304" pitchFamily="18" charset="0"/>
                <a:cs typeface="Times New Roman" panose="02020603050405020304" pitchFamily="18" charset="0"/>
              </a:rPr>
              <a:t>    </a:t>
            </a:r>
            <a:r>
              <a:rPr kumimoji="1" lang="en-US" sz="1200" noProof="1">
                <a:latin typeface="Times New Roman" panose="02020603050405020304" pitchFamily="18" charset="0"/>
                <a:cs typeface="Times New Roman" panose="02020603050405020304" pitchFamily="18" charset="0"/>
              </a:rPr>
              <a:t>p=0.0034</a:t>
            </a:r>
          </a:p>
          <a:p>
            <a:r>
              <a:rPr lang="en-US" sz="2800" noProof="1">
                <a:latin typeface="Times New Roman" panose="02020603050405020304" pitchFamily="18" charset="0"/>
                <a:cs typeface="Times New Roman" panose="02020603050405020304" pitchFamily="18" charset="0"/>
              </a:rPr>
              <a:t>** </a:t>
            </a:r>
            <a:r>
              <a:rPr lang="en-US" sz="1200" noProof="1">
                <a:latin typeface="Times New Roman" panose="02020603050405020304" pitchFamily="18" charset="0"/>
                <a:cs typeface="Times New Roman" panose="02020603050405020304" pitchFamily="18" charset="0"/>
              </a:rPr>
              <a:t>p=0.0065</a:t>
            </a:r>
          </a:p>
          <a:p>
            <a:r>
              <a:rPr lang="en-US" sz="2800" noProof="1">
                <a:latin typeface="Times New Roman" panose="02020603050405020304" pitchFamily="18" charset="0"/>
                <a:cs typeface="Times New Roman" panose="02020603050405020304" pitchFamily="18" charset="0"/>
              </a:rPr>
              <a:t>*** </a:t>
            </a:r>
            <a:r>
              <a:rPr lang="en-US" sz="1200" noProof="1">
                <a:latin typeface="Times New Roman" panose="02020603050405020304" pitchFamily="18" charset="0"/>
                <a:cs typeface="Times New Roman" panose="02020603050405020304" pitchFamily="18" charset="0"/>
              </a:rPr>
              <a:t>p=0.0004</a:t>
            </a:r>
          </a:p>
          <a:p>
            <a:endParaRPr lang="en-US" sz="1200" noProof="1">
              <a:latin typeface="Times New Roman" panose="02020603050405020304" pitchFamily="18" charset="0"/>
              <a:cs typeface="Times New Roman" panose="02020603050405020304" pitchFamily="18" charset="0"/>
            </a:endParaRPr>
          </a:p>
        </p:txBody>
      </p:sp>
      <p:sp>
        <p:nvSpPr>
          <p:cNvPr id="40" name="テキスト ボックス 39"/>
          <p:cNvSpPr txBox="1"/>
          <p:nvPr/>
        </p:nvSpPr>
        <p:spPr>
          <a:xfrm>
            <a:off x="8911570" y="3576085"/>
            <a:ext cx="1083951" cy="307777"/>
          </a:xfrm>
          <a:prstGeom prst="rect">
            <a:avLst/>
          </a:prstGeom>
          <a:noFill/>
        </p:spPr>
        <p:txBody>
          <a:bodyPr wrap="none" rtlCol="0">
            <a:spAutoFit/>
          </a:bodyPr>
          <a:lstStyle/>
          <a:p>
            <a:r>
              <a:rPr kumimoji="1" lang="en-US" sz="1400" b="1" noProof="1">
                <a:latin typeface="Times New Roman" panose="02020603050405020304" pitchFamily="18" charset="0"/>
                <a:cs typeface="Times New Roman" panose="02020603050405020304" pitchFamily="18" charset="0"/>
              </a:rPr>
              <a:t>MZ857MM</a:t>
            </a:r>
          </a:p>
        </p:txBody>
      </p:sp>
      <p:sp>
        <p:nvSpPr>
          <p:cNvPr id="41" name="テキスト ボックス 40"/>
          <p:cNvSpPr txBox="1"/>
          <p:nvPr/>
        </p:nvSpPr>
        <p:spPr>
          <a:xfrm>
            <a:off x="8998207" y="6581001"/>
            <a:ext cx="999441"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Tazemetostat</a:t>
            </a:r>
          </a:p>
        </p:txBody>
      </p:sp>
      <p:graphicFrame>
        <p:nvGraphicFramePr>
          <p:cNvPr id="64" name="オブジェクト 63"/>
          <p:cNvGraphicFramePr>
            <a:graphicFrameLocks noChangeAspect="1"/>
          </p:cNvGraphicFramePr>
          <p:nvPr/>
        </p:nvGraphicFramePr>
        <p:xfrm>
          <a:off x="2876725" y="3768197"/>
          <a:ext cx="4551363" cy="2954337"/>
        </p:xfrm>
        <a:graphic>
          <a:graphicData uri="http://schemas.openxmlformats.org/presentationml/2006/ole">
            <mc:AlternateContent xmlns:mc="http://schemas.openxmlformats.org/markup-compatibility/2006">
              <mc:Choice xmlns:v="urn:schemas-microsoft-com:vml" Requires="v">
                <p:oleObj name="Prism 9" r:id="rId6" imgW="4562475" imgH="2962275" progId="Prism9.Document">
                  <p:embed/>
                </p:oleObj>
              </mc:Choice>
              <mc:Fallback>
                <p:oleObj name="Prism 9" r:id="rId6" imgW="4562475" imgH="2962275" progId="Prism9.Document">
                  <p:embed/>
                  <p:pic>
                    <p:nvPicPr>
                      <p:cNvPr id="64" name="オブジェクト 63"/>
                      <p:cNvPicPr/>
                      <p:nvPr/>
                    </p:nvPicPr>
                    <p:blipFill>
                      <a:blip r:embed="rId7"/>
                      <a:stretch>
                        <a:fillRect/>
                      </a:stretch>
                    </p:blipFill>
                    <p:spPr>
                      <a:xfrm>
                        <a:off x="2876725" y="3768197"/>
                        <a:ext cx="4551363" cy="2954337"/>
                      </a:xfrm>
                      <a:prstGeom prst="rect">
                        <a:avLst/>
                      </a:prstGeom>
                    </p:spPr>
                  </p:pic>
                </p:oleObj>
              </mc:Fallback>
            </mc:AlternateContent>
          </a:graphicData>
        </a:graphic>
      </p:graphicFrame>
      <p:pic>
        <p:nvPicPr>
          <p:cNvPr id="6" name="図 2" descr="The graph depicts the relative growth rate of an organism or cell culture over time, with varying concentrations of a substance (possibly a drug or nutrient) tested at 0, 2, 4, 6, 8, and 10 days.&#10;&#10;AI 生成コンテンツは誤りを含む可能性があります。"/>
          <p:cNvPicPr>
            <a:picLocks noChangeAspect="1"/>
          </p:cNvPicPr>
          <p:nvPr/>
        </p:nvPicPr>
        <p:blipFill>
          <a:blip r:embed="rId8"/>
          <a:stretch>
            <a:fillRect/>
          </a:stretch>
        </p:blipFill>
        <p:spPr>
          <a:xfrm>
            <a:off x="2802498" y="608880"/>
            <a:ext cx="4376992" cy="2876160"/>
          </a:xfrm>
          <a:prstGeom prst="rect">
            <a:avLst/>
          </a:prstGeom>
        </p:spPr>
      </p:pic>
      <p:pic>
        <p:nvPicPr>
          <p:cNvPr id="7" name="コンテンツプレースホルダ 6"/>
          <p:cNvPicPr>
            <a:picLocks noGrp="1" noChangeAspect="1"/>
          </p:cNvPicPr>
          <p:nvPr>
            <p:ph idx="1"/>
          </p:nvPr>
        </p:nvPicPr>
        <p:blipFill>
          <a:blip r:embed="rId9"/>
          <a:stretch>
            <a:fillRect/>
          </a:stretch>
        </p:blipFill>
        <p:spPr>
          <a:xfrm>
            <a:off x="2863850" y="608965"/>
            <a:ext cx="4576445" cy="301942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テキスト ボックス 297"/>
          <p:cNvSpPr txBox="1"/>
          <p:nvPr/>
        </p:nvSpPr>
        <p:spPr>
          <a:xfrm>
            <a:off x="647802" y="204838"/>
            <a:ext cx="10621365" cy="922020"/>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S6</a:t>
            </a:r>
          </a:p>
          <a:p>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a:p>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Cell cycle assay showing that sub-G1 population increased by tazemetostat in all meningioma cell lines</a:t>
            </a:r>
            <a:r>
              <a:rPr lang="en-US" kern="100" noProof="1">
                <a:latin typeface="Times New Roman" panose="02020603050405020304" pitchFamily="18" charset="0"/>
                <a:ea typeface="游明朝" panose="02020400000000000000" pitchFamily="18" charset="-128"/>
                <a:cs typeface="Times New Roman" panose="02020603050405020304" pitchFamily="18" charset="0"/>
              </a:rPr>
              <a:t>.</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 </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grpSp>
        <p:nvGrpSpPr>
          <p:cNvPr id="53" name="グループ化 52"/>
          <p:cNvGrpSpPr/>
          <p:nvPr/>
        </p:nvGrpSpPr>
        <p:grpSpPr>
          <a:xfrm>
            <a:off x="9353556" y="2283330"/>
            <a:ext cx="2722285" cy="2687889"/>
            <a:chOff x="4211093" y="2805723"/>
            <a:chExt cx="2722285" cy="2687889"/>
          </a:xfrm>
        </p:grpSpPr>
        <p:sp>
          <p:nvSpPr>
            <p:cNvPr id="54" name="object 8"/>
            <p:cNvSpPr/>
            <p:nvPr/>
          </p:nvSpPr>
          <p:spPr>
            <a:xfrm>
              <a:off x="4725638" y="5176932"/>
              <a:ext cx="2074545" cy="62865"/>
            </a:xfrm>
            <a:custGeom>
              <a:avLst/>
              <a:gdLst/>
              <a:ahLst/>
              <a:cxnLst/>
              <a:rect l="l" t="t" r="r" b="b"/>
              <a:pathLst>
                <a:path w="2074545" h="62864">
                  <a:moveTo>
                    <a:pt x="0" y="0"/>
                  </a:moveTo>
                  <a:lnTo>
                    <a:pt x="2074164" y="0"/>
                  </a:lnTo>
                </a:path>
                <a:path w="2074545" h="62864">
                  <a:moveTo>
                    <a:pt x="0" y="10477"/>
                  </a:moveTo>
                  <a:lnTo>
                    <a:pt x="0" y="62864"/>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 name="object 9"/>
            <p:cNvSpPr txBox="1"/>
            <p:nvPr/>
          </p:nvSpPr>
          <p:spPr>
            <a:xfrm>
              <a:off x="4722248" y="5215176"/>
              <a:ext cx="8128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sp>
          <p:nvSpPr>
            <p:cNvPr id="56" name="object 10"/>
            <p:cNvSpPr/>
            <p:nvPr/>
          </p:nvSpPr>
          <p:spPr>
            <a:xfrm>
              <a:off x="5248751" y="5187410"/>
              <a:ext cx="514350" cy="52705"/>
            </a:xfrm>
            <a:custGeom>
              <a:avLst/>
              <a:gdLst/>
              <a:ahLst/>
              <a:cxnLst/>
              <a:rect l="l" t="t" r="r" b="b"/>
              <a:pathLst>
                <a:path w="514350" h="52704">
                  <a:moveTo>
                    <a:pt x="0" y="0"/>
                  </a:moveTo>
                  <a:lnTo>
                    <a:pt x="0" y="52387"/>
                  </a:lnTo>
                </a:path>
                <a:path w="514350" h="52704">
                  <a:moveTo>
                    <a:pt x="513969" y="0"/>
                  </a:moveTo>
                  <a:lnTo>
                    <a:pt x="513969"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 name="object 11"/>
            <p:cNvSpPr txBox="1"/>
            <p:nvPr/>
          </p:nvSpPr>
          <p:spPr>
            <a:xfrm>
              <a:off x="5134967" y="5215176"/>
              <a:ext cx="760730" cy="151965"/>
            </a:xfrm>
            <a:prstGeom prst="rect">
              <a:avLst/>
            </a:prstGeom>
          </p:spPr>
          <p:txBody>
            <a:bodyPr vert="horz" wrap="square" lIns="0" tIns="13335" rIns="0" bIns="0" rtlCol="0">
              <a:spAutoFit/>
            </a:bodyPr>
            <a:lstStyle/>
            <a:p>
              <a:pPr marL="12700">
                <a:lnSpc>
                  <a:spcPct val="100000"/>
                </a:lnSpc>
                <a:spcBef>
                  <a:spcPts val="105"/>
                </a:spcBef>
                <a:tabLst>
                  <a:tab pos="525780" algn="l"/>
                </a:tabLst>
              </a:pPr>
              <a:r>
                <a:rPr lang="en-US" sz="900" spc="-20" noProof="1">
                  <a:solidFill>
                    <a:srgbClr val="008000"/>
                  </a:solidFill>
                  <a:latin typeface="Times New Roman" panose="02020603050405020304" pitchFamily="18" charset="0"/>
                  <a:cs typeface="Times New Roman" panose="02020603050405020304" pitchFamily="18" charset="0"/>
                </a:rPr>
                <a:t>1024</a:t>
              </a:r>
              <a:r>
                <a:rPr lang="en-US" sz="900" noProof="1">
                  <a:solidFill>
                    <a:srgbClr val="008000"/>
                  </a:solidFill>
                  <a:latin typeface="Times New Roman" panose="02020603050405020304" pitchFamily="18" charset="0"/>
                  <a:cs typeface="Times New Roman" panose="02020603050405020304" pitchFamily="18" charset="0"/>
                </a:rPr>
                <a:t>	</a:t>
              </a:r>
              <a:r>
                <a:rPr lang="en-US" sz="900" spc="-50" noProof="1">
                  <a:solidFill>
                    <a:srgbClr val="008000"/>
                  </a:solidFill>
                  <a:latin typeface="Times New Roman" panose="02020603050405020304" pitchFamily="18" charset="0"/>
                  <a:cs typeface="Times New Roman" panose="02020603050405020304" pitchFamily="18" charset="0"/>
                </a:rPr>
                <a:t>2048</a:t>
              </a:r>
              <a:endParaRPr lang="en-US" sz="900" noProof="1">
                <a:latin typeface="Times New Roman" panose="02020603050405020304" pitchFamily="18" charset="0"/>
                <a:cs typeface="Times New Roman" panose="02020603050405020304" pitchFamily="18" charset="0"/>
              </a:endParaRPr>
            </a:p>
          </p:txBody>
        </p:sp>
        <p:sp>
          <p:nvSpPr>
            <p:cNvPr id="58" name="object 12"/>
            <p:cNvSpPr/>
            <p:nvPr/>
          </p:nvSpPr>
          <p:spPr>
            <a:xfrm>
              <a:off x="6276688" y="5187410"/>
              <a:ext cx="0" cy="52705"/>
            </a:xfrm>
            <a:custGeom>
              <a:avLst/>
              <a:gdLst/>
              <a:ahLst/>
              <a:cxnLst/>
              <a:rect l="l" t="t" r="r" b="b"/>
              <a:pathLst>
                <a:path h="52704">
                  <a:moveTo>
                    <a:pt x="0" y="0"/>
                  </a:moveTo>
                  <a:lnTo>
                    <a:pt x="0"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 name="object 13"/>
            <p:cNvSpPr txBox="1"/>
            <p:nvPr/>
          </p:nvSpPr>
          <p:spPr>
            <a:xfrm>
              <a:off x="6162135" y="5215176"/>
              <a:ext cx="24765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3071</a:t>
              </a:r>
              <a:endParaRPr lang="en-US" sz="900" noProof="1">
                <a:latin typeface="Times New Roman" panose="02020603050405020304" pitchFamily="18" charset="0"/>
                <a:cs typeface="Times New Roman" panose="02020603050405020304" pitchFamily="18" charset="0"/>
              </a:endParaRPr>
            </a:p>
          </p:txBody>
        </p:sp>
        <p:sp>
          <p:nvSpPr>
            <p:cNvPr id="60" name="object 14"/>
            <p:cNvSpPr/>
            <p:nvPr/>
          </p:nvSpPr>
          <p:spPr>
            <a:xfrm>
              <a:off x="6799802" y="5187410"/>
              <a:ext cx="0" cy="52705"/>
            </a:xfrm>
            <a:custGeom>
              <a:avLst/>
              <a:gdLst/>
              <a:ahLst/>
              <a:cxnLst/>
              <a:rect l="l" t="t" r="r" b="b"/>
              <a:pathLst>
                <a:path h="52704">
                  <a:moveTo>
                    <a:pt x="0" y="0"/>
                  </a:moveTo>
                  <a:lnTo>
                    <a:pt x="0"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 name="object 15"/>
            <p:cNvSpPr txBox="1"/>
            <p:nvPr/>
          </p:nvSpPr>
          <p:spPr>
            <a:xfrm>
              <a:off x="6686363" y="5215176"/>
              <a:ext cx="247015"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4095</a:t>
              </a:r>
              <a:endParaRPr lang="en-US" sz="900" noProof="1">
                <a:latin typeface="Times New Roman" panose="02020603050405020304" pitchFamily="18" charset="0"/>
                <a:cs typeface="Times New Roman" panose="02020603050405020304" pitchFamily="18" charset="0"/>
              </a:endParaRPr>
            </a:p>
          </p:txBody>
        </p:sp>
        <p:sp>
          <p:nvSpPr>
            <p:cNvPr id="62" name="object 16"/>
            <p:cNvSpPr/>
            <p:nvPr/>
          </p:nvSpPr>
          <p:spPr>
            <a:xfrm>
              <a:off x="4670583" y="2902839"/>
              <a:ext cx="2129790" cy="2305685"/>
            </a:xfrm>
            <a:custGeom>
              <a:avLst/>
              <a:gdLst/>
              <a:ahLst/>
              <a:cxnLst/>
              <a:rect l="l" t="t" r="r" b="b"/>
              <a:pathLst>
                <a:path w="2129790" h="2305685">
                  <a:moveTo>
                    <a:pt x="55054" y="2284571"/>
                  </a:moveTo>
                  <a:lnTo>
                    <a:pt x="55054" y="2305526"/>
                  </a:lnTo>
                </a:path>
                <a:path w="2129790" h="2305685">
                  <a:moveTo>
                    <a:pt x="578167" y="2284571"/>
                  </a:moveTo>
                  <a:lnTo>
                    <a:pt x="578167" y="2305526"/>
                  </a:lnTo>
                </a:path>
                <a:path w="2129790" h="2305685">
                  <a:moveTo>
                    <a:pt x="1092136" y="2284571"/>
                  </a:moveTo>
                  <a:lnTo>
                    <a:pt x="1092136" y="2305526"/>
                  </a:lnTo>
                </a:path>
                <a:path w="2129790" h="2305685">
                  <a:moveTo>
                    <a:pt x="1606105" y="2284571"/>
                  </a:moveTo>
                  <a:lnTo>
                    <a:pt x="1606105" y="2305526"/>
                  </a:lnTo>
                </a:path>
                <a:path w="2129790" h="2305685">
                  <a:moveTo>
                    <a:pt x="2129218" y="2284571"/>
                  </a:moveTo>
                  <a:lnTo>
                    <a:pt x="2129218" y="2305526"/>
                  </a:lnTo>
                </a:path>
                <a:path w="2129790" h="2305685">
                  <a:moveTo>
                    <a:pt x="45910" y="0"/>
                  </a:moveTo>
                  <a:lnTo>
                    <a:pt x="45910" y="2274093"/>
                  </a:lnTo>
                </a:path>
                <a:path w="2129790" h="2305685">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 name="object 17"/>
            <p:cNvSpPr txBox="1"/>
            <p:nvPr/>
          </p:nvSpPr>
          <p:spPr>
            <a:xfrm>
              <a:off x="5318212" y="5341647"/>
              <a:ext cx="876300" cy="151965"/>
            </a:xfrm>
            <a:prstGeom prst="rect">
              <a:avLst/>
            </a:prstGeom>
          </p:spPr>
          <p:txBody>
            <a:bodyPr vert="horz" wrap="square" lIns="0" tIns="13335" rIns="0" bIns="0" rtlCol="0">
              <a:spAutoFit/>
            </a:bodyPr>
            <a:lstStyle/>
            <a:p>
              <a:pPr marL="12700">
                <a:lnSpc>
                  <a:spcPct val="100000"/>
                </a:lnSpc>
                <a:spcBef>
                  <a:spcPts val="105"/>
                </a:spcBef>
              </a:pPr>
              <a:r>
                <a:rPr lang="en-US" sz="900" spc="-130" noProof="1">
                  <a:solidFill>
                    <a:srgbClr val="008000"/>
                  </a:solidFill>
                  <a:latin typeface="Times New Roman" panose="02020603050405020304" pitchFamily="18" charset="0"/>
                  <a:cs typeface="Times New Roman" panose="02020603050405020304" pitchFamily="18" charset="0"/>
                </a:rPr>
                <a:t>DNA</a:t>
              </a:r>
              <a:r>
                <a:rPr lang="en-US" sz="900" spc="3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Content</a:t>
              </a:r>
              <a:r>
                <a:rPr lang="en-US" sz="900" spc="-2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(PM2)</a:t>
              </a:r>
              <a:endParaRPr lang="en-US" sz="900" noProof="1">
                <a:latin typeface="Times New Roman" panose="02020603050405020304" pitchFamily="18" charset="0"/>
                <a:cs typeface="Times New Roman" panose="02020603050405020304" pitchFamily="18" charset="0"/>
              </a:endParaRPr>
            </a:p>
          </p:txBody>
        </p:sp>
        <p:sp>
          <p:nvSpPr>
            <p:cNvPr id="64" name="object 18"/>
            <p:cNvSpPr txBox="1"/>
            <p:nvPr/>
          </p:nvSpPr>
          <p:spPr>
            <a:xfrm>
              <a:off x="4491833" y="2805723"/>
              <a:ext cx="19304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150</a:t>
              </a:r>
              <a:endParaRPr lang="en-US" sz="900" noProof="1">
                <a:latin typeface="Times New Roman" panose="02020603050405020304" pitchFamily="18" charset="0"/>
                <a:cs typeface="Times New Roman" panose="02020603050405020304" pitchFamily="18" charset="0"/>
              </a:endParaRPr>
            </a:p>
          </p:txBody>
        </p:sp>
        <p:sp>
          <p:nvSpPr>
            <p:cNvPr id="65" name="object 19"/>
            <p:cNvSpPr/>
            <p:nvPr/>
          </p:nvSpPr>
          <p:spPr>
            <a:xfrm>
              <a:off x="4670583" y="3468719"/>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 name="object 20"/>
            <p:cNvSpPr txBox="1"/>
            <p:nvPr/>
          </p:nvSpPr>
          <p:spPr>
            <a:xfrm>
              <a:off x="4491833" y="3371130"/>
              <a:ext cx="19304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113</a:t>
              </a:r>
              <a:endParaRPr lang="en-US" sz="900" noProof="1">
                <a:latin typeface="Times New Roman" panose="02020603050405020304" pitchFamily="18" charset="0"/>
                <a:cs typeface="Times New Roman" panose="02020603050405020304" pitchFamily="18" charset="0"/>
              </a:endParaRPr>
            </a:p>
          </p:txBody>
        </p:sp>
        <p:sp>
          <p:nvSpPr>
            <p:cNvPr id="67" name="object 21"/>
            <p:cNvSpPr/>
            <p:nvPr/>
          </p:nvSpPr>
          <p:spPr>
            <a:xfrm>
              <a:off x="4670583" y="4034694"/>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 name="object 22"/>
            <p:cNvSpPr txBox="1"/>
            <p:nvPr/>
          </p:nvSpPr>
          <p:spPr>
            <a:xfrm>
              <a:off x="4547370" y="3936537"/>
              <a:ext cx="137795" cy="151965"/>
            </a:xfrm>
            <a:prstGeom prst="rect">
              <a:avLst/>
            </a:prstGeom>
          </p:spPr>
          <p:txBody>
            <a:bodyPr vert="horz" wrap="square" lIns="0" tIns="13335" rIns="0" bIns="0" rtlCol="0">
              <a:spAutoFit/>
            </a:bodyPr>
            <a:lstStyle/>
            <a:p>
              <a:pPr marL="12700">
                <a:lnSpc>
                  <a:spcPct val="100000"/>
                </a:lnSpc>
                <a:spcBef>
                  <a:spcPts val="105"/>
                </a:spcBef>
              </a:pPr>
              <a:r>
                <a:rPr lang="en-US" sz="900" spc="-40" noProof="1">
                  <a:solidFill>
                    <a:srgbClr val="008000"/>
                  </a:solidFill>
                  <a:latin typeface="Times New Roman" panose="02020603050405020304" pitchFamily="18" charset="0"/>
                  <a:cs typeface="Times New Roman" panose="02020603050405020304" pitchFamily="18" charset="0"/>
                </a:rPr>
                <a:t>75</a:t>
              </a:r>
              <a:endParaRPr lang="en-US" sz="900" noProof="1">
                <a:latin typeface="Times New Roman" panose="02020603050405020304" pitchFamily="18" charset="0"/>
                <a:cs typeface="Times New Roman" panose="02020603050405020304" pitchFamily="18" charset="0"/>
              </a:endParaRPr>
            </a:p>
          </p:txBody>
        </p:sp>
        <p:sp>
          <p:nvSpPr>
            <p:cNvPr id="69" name="object 23"/>
            <p:cNvSpPr/>
            <p:nvPr/>
          </p:nvSpPr>
          <p:spPr>
            <a:xfrm>
              <a:off x="4670583" y="4611052"/>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 name="object 24"/>
            <p:cNvSpPr txBox="1"/>
            <p:nvPr/>
          </p:nvSpPr>
          <p:spPr>
            <a:xfrm>
              <a:off x="4547370" y="4514117"/>
              <a:ext cx="137795" cy="151965"/>
            </a:xfrm>
            <a:prstGeom prst="rect">
              <a:avLst/>
            </a:prstGeom>
          </p:spPr>
          <p:txBody>
            <a:bodyPr vert="horz" wrap="square" lIns="0" tIns="13335" rIns="0" bIns="0" rtlCol="0">
              <a:spAutoFit/>
            </a:bodyPr>
            <a:lstStyle/>
            <a:p>
              <a:pPr marL="12700">
                <a:lnSpc>
                  <a:spcPct val="100000"/>
                </a:lnSpc>
                <a:spcBef>
                  <a:spcPts val="105"/>
                </a:spcBef>
              </a:pPr>
              <a:r>
                <a:rPr lang="en-US" sz="900" spc="-40" noProof="1">
                  <a:solidFill>
                    <a:srgbClr val="008000"/>
                  </a:solidFill>
                  <a:latin typeface="Times New Roman" panose="02020603050405020304" pitchFamily="18" charset="0"/>
                  <a:cs typeface="Times New Roman" panose="02020603050405020304" pitchFamily="18" charset="0"/>
                </a:rPr>
                <a:t>38</a:t>
              </a:r>
              <a:endParaRPr lang="en-US" sz="900" noProof="1">
                <a:latin typeface="Times New Roman" panose="02020603050405020304" pitchFamily="18" charset="0"/>
                <a:cs typeface="Times New Roman" panose="02020603050405020304" pitchFamily="18" charset="0"/>
              </a:endParaRPr>
            </a:p>
          </p:txBody>
        </p:sp>
        <p:sp>
          <p:nvSpPr>
            <p:cNvPr id="71" name="object 25"/>
            <p:cNvSpPr/>
            <p:nvPr/>
          </p:nvSpPr>
          <p:spPr>
            <a:xfrm>
              <a:off x="4670583" y="5166454"/>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 name="object 26"/>
            <p:cNvSpPr txBox="1"/>
            <p:nvPr/>
          </p:nvSpPr>
          <p:spPr>
            <a:xfrm>
              <a:off x="4603848" y="5079523"/>
              <a:ext cx="8128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grpSp>
          <p:nvGrpSpPr>
            <p:cNvPr id="73" name="object 27"/>
            <p:cNvGrpSpPr/>
            <p:nvPr/>
          </p:nvGrpSpPr>
          <p:grpSpPr>
            <a:xfrm>
              <a:off x="4693348" y="2898076"/>
              <a:ext cx="2101850" cy="2284095"/>
              <a:chOff x="4693348" y="2898076"/>
              <a:chExt cx="2101850" cy="2284095"/>
            </a:xfrm>
          </p:grpSpPr>
          <p:sp>
            <p:nvSpPr>
              <p:cNvPr id="81" name="object 28"/>
              <p:cNvSpPr/>
              <p:nvPr/>
            </p:nvSpPr>
            <p:spPr>
              <a:xfrm>
                <a:off x="4698110" y="2902839"/>
                <a:ext cx="64769" cy="2274570"/>
              </a:xfrm>
              <a:custGeom>
                <a:avLst/>
                <a:gdLst/>
                <a:ahLst/>
                <a:cxnLst/>
                <a:rect l="l" t="t" r="r" b="b"/>
                <a:pathLst>
                  <a:path w="64770" h="2274570">
                    <a:moveTo>
                      <a:pt x="18383" y="0"/>
                    </a:moveTo>
                    <a:lnTo>
                      <a:pt x="0" y="0"/>
                    </a:lnTo>
                  </a:path>
                  <a:path w="64770" h="2274570">
                    <a:moveTo>
                      <a:pt x="18383" y="115252"/>
                    </a:moveTo>
                    <a:lnTo>
                      <a:pt x="0" y="115252"/>
                    </a:lnTo>
                  </a:path>
                  <a:path w="64770" h="2274570">
                    <a:moveTo>
                      <a:pt x="18383" y="230600"/>
                    </a:moveTo>
                    <a:lnTo>
                      <a:pt x="0" y="230600"/>
                    </a:lnTo>
                  </a:path>
                  <a:path w="64770" h="2274570">
                    <a:moveTo>
                      <a:pt x="18383" y="345852"/>
                    </a:moveTo>
                    <a:lnTo>
                      <a:pt x="0" y="345852"/>
                    </a:lnTo>
                  </a:path>
                  <a:path w="64770" h="2274570">
                    <a:moveTo>
                      <a:pt x="18383" y="450627"/>
                    </a:moveTo>
                    <a:lnTo>
                      <a:pt x="0" y="450627"/>
                    </a:lnTo>
                  </a:path>
                  <a:path w="64770" h="2274570">
                    <a:moveTo>
                      <a:pt x="18383" y="565880"/>
                    </a:moveTo>
                    <a:lnTo>
                      <a:pt x="0" y="565880"/>
                    </a:lnTo>
                  </a:path>
                  <a:path w="64770" h="2274570">
                    <a:moveTo>
                      <a:pt x="18383" y="681227"/>
                    </a:moveTo>
                    <a:lnTo>
                      <a:pt x="0" y="681227"/>
                    </a:lnTo>
                  </a:path>
                  <a:path w="64770" h="2274570">
                    <a:moveTo>
                      <a:pt x="18383" y="796480"/>
                    </a:moveTo>
                    <a:lnTo>
                      <a:pt x="0" y="796480"/>
                    </a:lnTo>
                  </a:path>
                  <a:path w="64770" h="2274570">
                    <a:moveTo>
                      <a:pt x="18383" y="911733"/>
                    </a:moveTo>
                    <a:lnTo>
                      <a:pt x="0" y="911733"/>
                    </a:lnTo>
                  </a:path>
                  <a:path w="64770" h="2274570">
                    <a:moveTo>
                      <a:pt x="18383" y="1027080"/>
                    </a:moveTo>
                    <a:lnTo>
                      <a:pt x="0" y="1027080"/>
                    </a:lnTo>
                  </a:path>
                  <a:path w="64770" h="2274570">
                    <a:moveTo>
                      <a:pt x="18383" y="1131855"/>
                    </a:moveTo>
                    <a:lnTo>
                      <a:pt x="0" y="1131855"/>
                    </a:lnTo>
                  </a:path>
                  <a:path w="64770" h="2274570">
                    <a:moveTo>
                      <a:pt x="18383" y="1247108"/>
                    </a:moveTo>
                    <a:lnTo>
                      <a:pt x="0" y="1247108"/>
                    </a:lnTo>
                  </a:path>
                  <a:path w="64770" h="2274570">
                    <a:moveTo>
                      <a:pt x="18383" y="1362360"/>
                    </a:moveTo>
                    <a:lnTo>
                      <a:pt x="0" y="1362360"/>
                    </a:lnTo>
                  </a:path>
                  <a:path w="64770" h="2274570">
                    <a:moveTo>
                      <a:pt x="18383" y="1477708"/>
                    </a:moveTo>
                    <a:lnTo>
                      <a:pt x="0" y="1477708"/>
                    </a:lnTo>
                  </a:path>
                  <a:path w="64770" h="2274570">
                    <a:moveTo>
                      <a:pt x="18383" y="1592960"/>
                    </a:moveTo>
                    <a:lnTo>
                      <a:pt x="0" y="1592960"/>
                    </a:lnTo>
                  </a:path>
                  <a:path w="64770" h="2274570">
                    <a:moveTo>
                      <a:pt x="18383" y="1708213"/>
                    </a:moveTo>
                    <a:lnTo>
                      <a:pt x="0" y="1708213"/>
                    </a:lnTo>
                  </a:path>
                  <a:path w="64770" h="2274570">
                    <a:moveTo>
                      <a:pt x="18383" y="1823466"/>
                    </a:moveTo>
                    <a:lnTo>
                      <a:pt x="0" y="1823466"/>
                    </a:lnTo>
                  </a:path>
                  <a:path w="64770" h="2274570">
                    <a:moveTo>
                      <a:pt x="18383" y="1928336"/>
                    </a:moveTo>
                    <a:lnTo>
                      <a:pt x="0" y="1928336"/>
                    </a:lnTo>
                  </a:path>
                  <a:path w="64770" h="2274570">
                    <a:moveTo>
                      <a:pt x="18383" y="2043588"/>
                    </a:moveTo>
                    <a:lnTo>
                      <a:pt x="0" y="2043588"/>
                    </a:lnTo>
                  </a:path>
                  <a:path w="64770" h="2274570">
                    <a:moveTo>
                      <a:pt x="18383" y="2158840"/>
                    </a:moveTo>
                    <a:lnTo>
                      <a:pt x="0" y="2158840"/>
                    </a:lnTo>
                  </a:path>
                  <a:path w="64770" h="2274570">
                    <a:moveTo>
                      <a:pt x="18383" y="2274093"/>
                    </a:moveTo>
                    <a:lnTo>
                      <a:pt x="0" y="2274093"/>
                    </a:lnTo>
                  </a:path>
                  <a:path w="64770" h="2274570">
                    <a:moveTo>
                      <a:pt x="27527" y="2274093"/>
                    </a:moveTo>
                    <a:lnTo>
                      <a:pt x="27527" y="0"/>
                    </a:lnTo>
                  </a:path>
                  <a:path w="64770" h="2274570">
                    <a:moveTo>
                      <a:pt x="36766" y="2274093"/>
                    </a:moveTo>
                    <a:lnTo>
                      <a:pt x="36766" y="0"/>
                    </a:lnTo>
                  </a:path>
                  <a:path w="64770" h="2274570">
                    <a:moveTo>
                      <a:pt x="45910" y="2274093"/>
                    </a:moveTo>
                    <a:lnTo>
                      <a:pt x="45910" y="0"/>
                    </a:lnTo>
                  </a:path>
                  <a:path w="64770" h="2274570">
                    <a:moveTo>
                      <a:pt x="55054" y="2274093"/>
                    </a:moveTo>
                    <a:lnTo>
                      <a:pt x="55054" y="1299495"/>
                    </a:lnTo>
                  </a:path>
                  <a:path w="64770" h="2274570">
                    <a:moveTo>
                      <a:pt x="64293" y="2274093"/>
                    </a:moveTo>
                    <a:lnTo>
                      <a:pt x="64293" y="1844420"/>
                    </a:lnTo>
                  </a:path>
                  <a:path w="64770" h="2274570">
                    <a:moveTo>
                      <a:pt x="64293" y="2274093"/>
                    </a:moveTo>
                    <a:lnTo>
                      <a:pt x="64293" y="2001678"/>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82" name="object 29"/>
              <p:cNvPicPr/>
              <p:nvPr/>
            </p:nvPicPr>
            <p:blipFill>
              <a:blip r:embed="rId3" cstate="print"/>
              <a:stretch>
                <a:fillRect/>
              </a:stretch>
            </p:blipFill>
            <p:spPr>
              <a:xfrm>
                <a:off x="4766957" y="4998815"/>
                <a:ext cx="412946" cy="182708"/>
              </a:xfrm>
              <a:prstGeom prst="rect">
                <a:avLst/>
              </a:prstGeom>
            </p:spPr>
          </p:pic>
          <p:sp>
            <p:nvSpPr>
              <p:cNvPr id="83" name="object 30"/>
              <p:cNvSpPr/>
              <p:nvPr/>
            </p:nvSpPr>
            <p:spPr>
              <a:xfrm>
                <a:off x="5175313" y="3437286"/>
                <a:ext cx="156210" cy="1739900"/>
              </a:xfrm>
              <a:custGeom>
                <a:avLst/>
                <a:gdLst/>
                <a:ahLst/>
                <a:cxnLst/>
                <a:rect l="l" t="t" r="r" b="b"/>
                <a:pathLst>
                  <a:path w="156210" h="1739900">
                    <a:moveTo>
                      <a:pt x="0" y="1739646"/>
                    </a:moveTo>
                    <a:lnTo>
                      <a:pt x="0" y="1404366"/>
                    </a:lnTo>
                  </a:path>
                  <a:path w="156210" h="1739900">
                    <a:moveTo>
                      <a:pt x="9238" y="1739646"/>
                    </a:moveTo>
                    <a:lnTo>
                      <a:pt x="9238" y="1257585"/>
                    </a:lnTo>
                  </a:path>
                  <a:path w="156210" h="1739900">
                    <a:moveTo>
                      <a:pt x="18383" y="1739646"/>
                    </a:moveTo>
                    <a:lnTo>
                      <a:pt x="18383" y="922210"/>
                    </a:lnTo>
                  </a:path>
                  <a:path w="156210" h="1739900">
                    <a:moveTo>
                      <a:pt x="27622" y="1739646"/>
                    </a:moveTo>
                    <a:lnTo>
                      <a:pt x="27622" y="922210"/>
                    </a:lnTo>
                  </a:path>
                  <a:path w="156210" h="1739900">
                    <a:moveTo>
                      <a:pt x="36766" y="1739646"/>
                    </a:moveTo>
                    <a:lnTo>
                      <a:pt x="36766" y="859345"/>
                    </a:lnTo>
                  </a:path>
                  <a:path w="156210" h="1739900">
                    <a:moveTo>
                      <a:pt x="45909" y="1739646"/>
                    </a:moveTo>
                    <a:lnTo>
                      <a:pt x="45909" y="932783"/>
                    </a:lnTo>
                  </a:path>
                  <a:path w="156210" h="1739900">
                    <a:moveTo>
                      <a:pt x="55149" y="1739646"/>
                    </a:moveTo>
                    <a:lnTo>
                      <a:pt x="55149" y="681228"/>
                    </a:lnTo>
                  </a:path>
                  <a:path w="156210" h="1739900">
                    <a:moveTo>
                      <a:pt x="64293" y="1739646"/>
                    </a:moveTo>
                    <a:lnTo>
                      <a:pt x="64293" y="817435"/>
                    </a:lnTo>
                  </a:path>
                  <a:path w="156210" h="1739900">
                    <a:moveTo>
                      <a:pt x="73437" y="1739646"/>
                    </a:moveTo>
                    <a:lnTo>
                      <a:pt x="73437" y="681228"/>
                    </a:lnTo>
                  </a:path>
                  <a:path w="156210" h="1739900">
                    <a:moveTo>
                      <a:pt x="73437" y="1739646"/>
                    </a:moveTo>
                    <a:lnTo>
                      <a:pt x="73437" y="42005"/>
                    </a:lnTo>
                  </a:path>
                  <a:path w="156210" h="1739900">
                    <a:moveTo>
                      <a:pt x="82676" y="1739646"/>
                    </a:moveTo>
                    <a:lnTo>
                      <a:pt x="82676" y="115347"/>
                    </a:lnTo>
                  </a:path>
                  <a:path w="156210" h="1739900">
                    <a:moveTo>
                      <a:pt x="91820" y="1739646"/>
                    </a:moveTo>
                    <a:lnTo>
                      <a:pt x="91820" y="10477"/>
                    </a:lnTo>
                  </a:path>
                  <a:path w="156210" h="1739900">
                    <a:moveTo>
                      <a:pt x="100964" y="1739646"/>
                    </a:moveTo>
                    <a:lnTo>
                      <a:pt x="100964" y="0"/>
                    </a:lnTo>
                  </a:path>
                  <a:path w="156210" h="1739900">
                    <a:moveTo>
                      <a:pt x="110203" y="1739646"/>
                    </a:moveTo>
                    <a:lnTo>
                      <a:pt x="110203" y="188690"/>
                    </a:lnTo>
                  </a:path>
                  <a:path w="156210" h="1739900">
                    <a:moveTo>
                      <a:pt x="119347" y="1739646"/>
                    </a:moveTo>
                    <a:lnTo>
                      <a:pt x="119347" y="660273"/>
                    </a:lnTo>
                  </a:path>
                  <a:path w="156210" h="1739900">
                    <a:moveTo>
                      <a:pt x="128492" y="1739646"/>
                    </a:moveTo>
                    <a:lnTo>
                      <a:pt x="128492" y="524065"/>
                    </a:lnTo>
                  </a:path>
                  <a:path w="156210" h="1739900">
                    <a:moveTo>
                      <a:pt x="137731" y="1739646"/>
                    </a:moveTo>
                    <a:lnTo>
                      <a:pt x="137731" y="880300"/>
                    </a:lnTo>
                  </a:path>
                  <a:path w="156210" h="1739900">
                    <a:moveTo>
                      <a:pt x="137731" y="1739646"/>
                    </a:moveTo>
                    <a:lnTo>
                      <a:pt x="137731" y="1037558"/>
                    </a:lnTo>
                  </a:path>
                  <a:path w="156210" h="1739900">
                    <a:moveTo>
                      <a:pt x="146875" y="1739646"/>
                    </a:moveTo>
                    <a:lnTo>
                      <a:pt x="146875" y="1268063"/>
                    </a:lnTo>
                  </a:path>
                  <a:path w="156210" h="1739900">
                    <a:moveTo>
                      <a:pt x="156018" y="1739646"/>
                    </a:moveTo>
                    <a:lnTo>
                      <a:pt x="156018" y="1372838"/>
                    </a:lnTo>
                  </a:path>
                </a:pathLst>
              </a:custGeom>
              <a:ln w="918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84" name="object 31"/>
              <p:cNvPicPr/>
              <p:nvPr/>
            </p:nvPicPr>
            <p:blipFill>
              <a:blip r:embed="rId4" cstate="print"/>
              <a:stretch>
                <a:fillRect/>
              </a:stretch>
            </p:blipFill>
            <p:spPr>
              <a:xfrm>
                <a:off x="5335981" y="4935950"/>
                <a:ext cx="302838" cy="245573"/>
              </a:xfrm>
              <a:prstGeom prst="rect">
                <a:avLst/>
              </a:prstGeom>
            </p:spPr>
          </p:pic>
          <p:sp>
            <p:nvSpPr>
              <p:cNvPr id="85" name="object 32"/>
              <p:cNvSpPr/>
              <p:nvPr/>
            </p:nvSpPr>
            <p:spPr>
              <a:xfrm>
                <a:off x="5643371" y="4873085"/>
                <a:ext cx="238760" cy="304165"/>
              </a:xfrm>
              <a:custGeom>
                <a:avLst/>
                <a:gdLst/>
                <a:ahLst/>
                <a:cxnLst/>
                <a:rect l="l" t="t" r="r" b="b"/>
                <a:pathLst>
                  <a:path w="238760" h="304164">
                    <a:moveTo>
                      <a:pt x="0" y="303847"/>
                    </a:moveTo>
                    <a:lnTo>
                      <a:pt x="0" y="20955"/>
                    </a:lnTo>
                  </a:path>
                  <a:path w="238760" h="304164">
                    <a:moveTo>
                      <a:pt x="9239" y="303847"/>
                    </a:moveTo>
                    <a:lnTo>
                      <a:pt x="9239" y="104775"/>
                    </a:lnTo>
                  </a:path>
                  <a:path w="238760" h="304164">
                    <a:moveTo>
                      <a:pt x="18383" y="303847"/>
                    </a:moveTo>
                    <a:lnTo>
                      <a:pt x="18383" y="73342"/>
                    </a:lnTo>
                  </a:path>
                  <a:path w="238760" h="304164">
                    <a:moveTo>
                      <a:pt x="18383" y="303847"/>
                    </a:moveTo>
                    <a:lnTo>
                      <a:pt x="18383" y="0"/>
                    </a:lnTo>
                  </a:path>
                  <a:path w="238760" h="304164">
                    <a:moveTo>
                      <a:pt x="27527" y="303847"/>
                    </a:moveTo>
                    <a:lnTo>
                      <a:pt x="27527" y="157162"/>
                    </a:lnTo>
                  </a:path>
                  <a:path w="238760" h="304164">
                    <a:moveTo>
                      <a:pt x="36766" y="303847"/>
                    </a:moveTo>
                    <a:lnTo>
                      <a:pt x="36766" y="167640"/>
                    </a:lnTo>
                  </a:path>
                  <a:path w="238760" h="304164">
                    <a:moveTo>
                      <a:pt x="45910" y="303847"/>
                    </a:moveTo>
                    <a:lnTo>
                      <a:pt x="45910" y="73342"/>
                    </a:lnTo>
                  </a:path>
                  <a:path w="238760" h="304164">
                    <a:moveTo>
                      <a:pt x="55054" y="303847"/>
                    </a:moveTo>
                    <a:lnTo>
                      <a:pt x="55054" y="41910"/>
                    </a:lnTo>
                  </a:path>
                  <a:path w="238760" h="304164">
                    <a:moveTo>
                      <a:pt x="64293" y="303847"/>
                    </a:moveTo>
                    <a:lnTo>
                      <a:pt x="64293" y="136207"/>
                    </a:lnTo>
                  </a:path>
                  <a:path w="238760" h="304164">
                    <a:moveTo>
                      <a:pt x="73437" y="303847"/>
                    </a:moveTo>
                    <a:lnTo>
                      <a:pt x="73437" y="125730"/>
                    </a:lnTo>
                  </a:path>
                  <a:path w="238760" h="304164">
                    <a:moveTo>
                      <a:pt x="82676" y="303847"/>
                    </a:moveTo>
                    <a:lnTo>
                      <a:pt x="82676" y="157162"/>
                    </a:lnTo>
                  </a:path>
                  <a:path w="238760" h="304164">
                    <a:moveTo>
                      <a:pt x="82676" y="303847"/>
                    </a:moveTo>
                    <a:lnTo>
                      <a:pt x="82676" y="167640"/>
                    </a:lnTo>
                  </a:path>
                  <a:path w="238760" h="304164">
                    <a:moveTo>
                      <a:pt x="91821" y="303847"/>
                    </a:moveTo>
                    <a:lnTo>
                      <a:pt x="91821" y="104775"/>
                    </a:lnTo>
                  </a:path>
                  <a:path w="238760" h="304164">
                    <a:moveTo>
                      <a:pt x="100965" y="303847"/>
                    </a:moveTo>
                    <a:lnTo>
                      <a:pt x="100965" y="20955"/>
                    </a:lnTo>
                  </a:path>
                  <a:path w="238760" h="304164">
                    <a:moveTo>
                      <a:pt x="110204" y="303847"/>
                    </a:moveTo>
                    <a:lnTo>
                      <a:pt x="110204" y="125730"/>
                    </a:lnTo>
                  </a:path>
                  <a:path w="238760" h="304164">
                    <a:moveTo>
                      <a:pt x="119348" y="303847"/>
                    </a:moveTo>
                    <a:lnTo>
                      <a:pt x="119348" y="31432"/>
                    </a:lnTo>
                  </a:path>
                  <a:path w="238760" h="304164">
                    <a:moveTo>
                      <a:pt x="128492" y="303847"/>
                    </a:moveTo>
                    <a:lnTo>
                      <a:pt x="128492" y="104775"/>
                    </a:lnTo>
                  </a:path>
                  <a:path w="238760" h="304164">
                    <a:moveTo>
                      <a:pt x="137731" y="303847"/>
                    </a:moveTo>
                    <a:lnTo>
                      <a:pt x="137731" y="31432"/>
                    </a:lnTo>
                  </a:path>
                  <a:path w="238760" h="304164">
                    <a:moveTo>
                      <a:pt x="146875" y="303847"/>
                    </a:moveTo>
                    <a:lnTo>
                      <a:pt x="146875" y="73342"/>
                    </a:lnTo>
                  </a:path>
                  <a:path w="238760" h="304164">
                    <a:moveTo>
                      <a:pt x="156019" y="303847"/>
                    </a:moveTo>
                    <a:lnTo>
                      <a:pt x="156019" y="104775"/>
                    </a:lnTo>
                  </a:path>
                  <a:path w="238760" h="304164">
                    <a:moveTo>
                      <a:pt x="156019" y="303847"/>
                    </a:moveTo>
                    <a:lnTo>
                      <a:pt x="156019" y="167640"/>
                    </a:lnTo>
                  </a:path>
                  <a:path w="238760" h="304164">
                    <a:moveTo>
                      <a:pt x="165259" y="303847"/>
                    </a:moveTo>
                    <a:lnTo>
                      <a:pt x="165259" y="94297"/>
                    </a:lnTo>
                  </a:path>
                  <a:path w="238760" h="304164">
                    <a:moveTo>
                      <a:pt x="174402" y="303847"/>
                    </a:moveTo>
                    <a:lnTo>
                      <a:pt x="174402" y="136207"/>
                    </a:lnTo>
                  </a:path>
                  <a:path w="238760" h="304164">
                    <a:moveTo>
                      <a:pt x="183546" y="303847"/>
                    </a:moveTo>
                    <a:lnTo>
                      <a:pt x="183546" y="157162"/>
                    </a:lnTo>
                  </a:path>
                  <a:path w="238760" h="304164">
                    <a:moveTo>
                      <a:pt x="192785" y="303847"/>
                    </a:moveTo>
                    <a:lnTo>
                      <a:pt x="192785" y="178117"/>
                    </a:lnTo>
                  </a:path>
                  <a:path w="238760" h="304164">
                    <a:moveTo>
                      <a:pt x="201930" y="303847"/>
                    </a:moveTo>
                    <a:lnTo>
                      <a:pt x="201930" y="178117"/>
                    </a:lnTo>
                  </a:path>
                  <a:path w="238760" h="304164">
                    <a:moveTo>
                      <a:pt x="211074" y="303847"/>
                    </a:moveTo>
                    <a:lnTo>
                      <a:pt x="211074" y="199072"/>
                    </a:lnTo>
                  </a:path>
                  <a:path w="238760" h="304164">
                    <a:moveTo>
                      <a:pt x="220313" y="303847"/>
                    </a:moveTo>
                    <a:lnTo>
                      <a:pt x="220313" y="167640"/>
                    </a:lnTo>
                  </a:path>
                  <a:path w="238760" h="304164">
                    <a:moveTo>
                      <a:pt x="220313" y="303847"/>
                    </a:moveTo>
                    <a:lnTo>
                      <a:pt x="220313" y="178117"/>
                    </a:lnTo>
                  </a:path>
                  <a:path w="238760" h="304164">
                    <a:moveTo>
                      <a:pt x="229457" y="303847"/>
                    </a:moveTo>
                    <a:lnTo>
                      <a:pt x="229457" y="157162"/>
                    </a:lnTo>
                  </a:path>
                  <a:path w="238760" h="304164">
                    <a:moveTo>
                      <a:pt x="238601" y="303847"/>
                    </a:moveTo>
                    <a:lnTo>
                      <a:pt x="238601" y="167640"/>
                    </a:lnTo>
                  </a:path>
                </a:pathLst>
              </a:custGeom>
              <a:ln w="918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 name="object 33"/>
              <p:cNvSpPr/>
              <p:nvPr/>
            </p:nvSpPr>
            <p:spPr>
              <a:xfrm>
                <a:off x="5891212" y="5030247"/>
                <a:ext cx="339725" cy="146685"/>
              </a:xfrm>
              <a:custGeom>
                <a:avLst/>
                <a:gdLst/>
                <a:ahLst/>
                <a:cxnLst/>
                <a:rect l="l" t="t" r="r" b="b"/>
                <a:pathLst>
                  <a:path w="339725" h="146685">
                    <a:moveTo>
                      <a:pt x="0" y="146685"/>
                    </a:moveTo>
                    <a:lnTo>
                      <a:pt x="0" y="136207"/>
                    </a:lnTo>
                  </a:path>
                  <a:path w="339725" h="146685">
                    <a:moveTo>
                      <a:pt x="9144" y="146685"/>
                    </a:moveTo>
                    <a:lnTo>
                      <a:pt x="9144" y="52387"/>
                    </a:lnTo>
                  </a:path>
                  <a:path w="339725" h="146685">
                    <a:moveTo>
                      <a:pt x="18383" y="146685"/>
                    </a:moveTo>
                    <a:lnTo>
                      <a:pt x="18383" y="52387"/>
                    </a:lnTo>
                  </a:path>
                  <a:path w="339725" h="146685">
                    <a:moveTo>
                      <a:pt x="27527" y="146685"/>
                    </a:moveTo>
                    <a:lnTo>
                      <a:pt x="27527" y="83819"/>
                    </a:lnTo>
                  </a:path>
                  <a:path w="339725" h="146685">
                    <a:moveTo>
                      <a:pt x="36671" y="146685"/>
                    </a:moveTo>
                    <a:lnTo>
                      <a:pt x="36671" y="83819"/>
                    </a:lnTo>
                  </a:path>
                  <a:path w="339725" h="146685">
                    <a:moveTo>
                      <a:pt x="45910" y="146685"/>
                    </a:moveTo>
                    <a:lnTo>
                      <a:pt x="45910" y="20955"/>
                    </a:lnTo>
                  </a:path>
                  <a:path w="339725" h="146685">
                    <a:moveTo>
                      <a:pt x="45910" y="146685"/>
                    </a:moveTo>
                    <a:lnTo>
                      <a:pt x="45910" y="83819"/>
                    </a:lnTo>
                  </a:path>
                  <a:path w="339725" h="146685">
                    <a:moveTo>
                      <a:pt x="55054" y="146685"/>
                    </a:moveTo>
                    <a:lnTo>
                      <a:pt x="55054" y="83819"/>
                    </a:lnTo>
                  </a:path>
                  <a:path w="339725" h="146685">
                    <a:moveTo>
                      <a:pt x="64198" y="146685"/>
                    </a:moveTo>
                    <a:lnTo>
                      <a:pt x="64198" y="73342"/>
                    </a:lnTo>
                  </a:path>
                  <a:path w="339725" h="146685">
                    <a:moveTo>
                      <a:pt x="73437" y="146685"/>
                    </a:moveTo>
                    <a:lnTo>
                      <a:pt x="73437" y="104775"/>
                    </a:lnTo>
                  </a:path>
                  <a:path w="339725" h="146685">
                    <a:moveTo>
                      <a:pt x="82581" y="146685"/>
                    </a:moveTo>
                    <a:lnTo>
                      <a:pt x="82581" y="20955"/>
                    </a:lnTo>
                  </a:path>
                  <a:path w="339725" h="146685">
                    <a:moveTo>
                      <a:pt x="91725" y="146685"/>
                    </a:moveTo>
                    <a:lnTo>
                      <a:pt x="91725" y="52387"/>
                    </a:lnTo>
                  </a:path>
                  <a:path w="339725" h="146685">
                    <a:moveTo>
                      <a:pt x="100964" y="146685"/>
                    </a:moveTo>
                    <a:lnTo>
                      <a:pt x="100964" y="83819"/>
                    </a:lnTo>
                  </a:path>
                  <a:path w="339725" h="146685">
                    <a:moveTo>
                      <a:pt x="110108" y="146685"/>
                    </a:moveTo>
                    <a:lnTo>
                      <a:pt x="110108" y="136207"/>
                    </a:lnTo>
                  </a:path>
                  <a:path w="339725" h="146685">
                    <a:moveTo>
                      <a:pt x="110108" y="146685"/>
                    </a:moveTo>
                    <a:lnTo>
                      <a:pt x="110108" y="83819"/>
                    </a:lnTo>
                  </a:path>
                  <a:path w="339725" h="146685">
                    <a:moveTo>
                      <a:pt x="119253" y="146685"/>
                    </a:moveTo>
                    <a:lnTo>
                      <a:pt x="119253" y="41910"/>
                    </a:lnTo>
                  </a:path>
                  <a:path w="339725" h="146685">
                    <a:moveTo>
                      <a:pt x="128492" y="146685"/>
                    </a:moveTo>
                    <a:lnTo>
                      <a:pt x="128492" y="115252"/>
                    </a:lnTo>
                  </a:path>
                  <a:path w="339725" h="146685">
                    <a:moveTo>
                      <a:pt x="137636" y="146685"/>
                    </a:moveTo>
                    <a:lnTo>
                      <a:pt x="137636" y="115252"/>
                    </a:lnTo>
                  </a:path>
                  <a:path w="339725" h="146685">
                    <a:moveTo>
                      <a:pt x="146779" y="146685"/>
                    </a:moveTo>
                    <a:lnTo>
                      <a:pt x="146779" y="115252"/>
                    </a:lnTo>
                  </a:path>
                  <a:path w="339725" h="146685">
                    <a:moveTo>
                      <a:pt x="156019" y="146685"/>
                    </a:moveTo>
                    <a:lnTo>
                      <a:pt x="156019" y="115252"/>
                    </a:lnTo>
                  </a:path>
                  <a:path w="339725" h="146685">
                    <a:moveTo>
                      <a:pt x="165163" y="146685"/>
                    </a:moveTo>
                    <a:lnTo>
                      <a:pt x="165163" y="115252"/>
                    </a:lnTo>
                  </a:path>
                  <a:path w="339725" h="146685">
                    <a:moveTo>
                      <a:pt x="174307" y="146685"/>
                    </a:moveTo>
                    <a:lnTo>
                      <a:pt x="174307" y="104775"/>
                    </a:lnTo>
                  </a:path>
                  <a:path w="339725" h="146685">
                    <a:moveTo>
                      <a:pt x="183546" y="146685"/>
                    </a:moveTo>
                    <a:lnTo>
                      <a:pt x="183546" y="52387"/>
                    </a:lnTo>
                  </a:path>
                  <a:path w="339725" h="146685">
                    <a:moveTo>
                      <a:pt x="183546" y="146685"/>
                    </a:moveTo>
                    <a:lnTo>
                      <a:pt x="183546" y="20955"/>
                    </a:lnTo>
                  </a:path>
                  <a:path w="339725" h="146685">
                    <a:moveTo>
                      <a:pt x="192690" y="146685"/>
                    </a:moveTo>
                    <a:lnTo>
                      <a:pt x="192690" y="136207"/>
                    </a:lnTo>
                  </a:path>
                  <a:path w="339725" h="146685">
                    <a:moveTo>
                      <a:pt x="201930" y="146685"/>
                    </a:moveTo>
                    <a:lnTo>
                      <a:pt x="201930" y="83819"/>
                    </a:lnTo>
                  </a:path>
                  <a:path w="339725" h="146685">
                    <a:moveTo>
                      <a:pt x="211073" y="146685"/>
                    </a:moveTo>
                    <a:lnTo>
                      <a:pt x="211073" y="136207"/>
                    </a:lnTo>
                  </a:path>
                  <a:path w="339725" h="146685">
                    <a:moveTo>
                      <a:pt x="220217" y="146685"/>
                    </a:moveTo>
                    <a:lnTo>
                      <a:pt x="220217" y="104775"/>
                    </a:lnTo>
                  </a:path>
                  <a:path w="339725" h="146685">
                    <a:moveTo>
                      <a:pt x="229457" y="146685"/>
                    </a:moveTo>
                    <a:lnTo>
                      <a:pt x="229457" y="73342"/>
                    </a:lnTo>
                  </a:path>
                  <a:path w="339725" h="146685">
                    <a:moveTo>
                      <a:pt x="238601" y="146685"/>
                    </a:moveTo>
                    <a:lnTo>
                      <a:pt x="238601" y="104775"/>
                    </a:lnTo>
                  </a:path>
                  <a:path w="339725" h="146685">
                    <a:moveTo>
                      <a:pt x="247745" y="146685"/>
                    </a:moveTo>
                    <a:lnTo>
                      <a:pt x="247745" y="83819"/>
                    </a:lnTo>
                  </a:path>
                  <a:path w="339725" h="146685">
                    <a:moveTo>
                      <a:pt x="247745" y="146685"/>
                    </a:moveTo>
                    <a:lnTo>
                      <a:pt x="247745" y="83819"/>
                    </a:lnTo>
                  </a:path>
                  <a:path w="339725" h="146685">
                    <a:moveTo>
                      <a:pt x="256984" y="146685"/>
                    </a:moveTo>
                    <a:lnTo>
                      <a:pt x="256984" y="10477"/>
                    </a:lnTo>
                  </a:path>
                  <a:path w="339725" h="146685">
                    <a:moveTo>
                      <a:pt x="266128" y="146685"/>
                    </a:moveTo>
                    <a:lnTo>
                      <a:pt x="266128" y="0"/>
                    </a:lnTo>
                  </a:path>
                  <a:path w="339725" h="146685">
                    <a:moveTo>
                      <a:pt x="275272" y="146685"/>
                    </a:moveTo>
                    <a:lnTo>
                      <a:pt x="275272" y="73342"/>
                    </a:lnTo>
                  </a:path>
                  <a:path w="339725" h="146685">
                    <a:moveTo>
                      <a:pt x="284511" y="146685"/>
                    </a:moveTo>
                    <a:lnTo>
                      <a:pt x="284511" y="83819"/>
                    </a:lnTo>
                  </a:path>
                  <a:path w="339725" h="146685">
                    <a:moveTo>
                      <a:pt x="293655" y="146685"/>
                    </a:moveTo>
                    <a:lnTo>
                      <a:pt x="293655" y="104775"/>
                    </a:lnTo>
                  </a:path>
                  <a:path w="339725" h="146685">
                    <a:moveTo>
                      <a:pt x="302799" y="146685"/>
                    </a:moveTo>
                    <a:lnTo>
                      <a:pt x="302799" y="136207"/>
                    </a:lnTo>
                  </a:path>
                  <a:path w="339725" h="146685">
                    <a:moveTo>
                      <a:pt x="312039" y="146685"/>
                    </a:moveTo>
                    <a:lnTo>
                      <a:pt x="312039" y="104775"/>
                    </a:lnTo>
                  </a:path>
                  <a:path w="339725" h="146685">
                    <a:moveTo>
                      <a:pt x="321182" y="146685"/>
                    </a:moveTo>
                    <a:lnTo>
                      <a:pt x="321182" y="83819"/>
                    </a:lnTo>
                  </a:path>
                  <a:path w="339725" h="146685">
                    <a:moveTo>
                      <a:pt x="321182" y="146685"/>
                    </a:moveTo>
                    <a:lnTo>
                      <a:pt x="321182" y="104775"/>
                    </a:lnTo>
                  </a:path>
                  <a:path w="339725" h="146685">
                    <a:moveTo>
                      <a:pt x="330326" y="146685"/>
                    </a:moveTo>
                    <a:lnTo>
                      <a:pt x="330326" y="73342"/>
                    </a:lnTo>
                  </a:path>
                  <a:path w="339725" h="146685">
                    <a:moveTo>
                      <a:pt x="339566" y="146685"/>
                    </a:moveTo>
                    <a:lnTo>
                      <a:pt x="339566" y="73342"/>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 name="object 34"/>
              <p:cNvSpPr/>
              <p:nvPr/>
            </p:nvSpPr>
            <p:spPr>
              <a:xfrm>
                <a:off x="6235331"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 name="object 35"/>
              <p:cNvSpPr/>
              <p:nvPr/>
            </p:nvSpPr>
            <p:spPr>
              <a:xfrm>
                <a:off x="6249066" y="5082635"/>
                <a:ext cx="165735" cy="94615"/>
              </a:xfrm>
              <a:custGeom>
                <a:avLst/>
                <a:gdLst/>
                <a:ahLst/>
                <a:cxnLst/>
                <a:rect l="l" t="t" r="r" b="b"/>
                <a:pathLst>
                  <a:path w="165735" h="94614">
                    <a:moveTo>
                      <a:pt x="0" y="94297"/>
                    </a:moveTo>
                    <a:lnTo>
                      <a:pt x="0" y="31432"/>
                    </a:lnTo>
                  </a:path>
                  <a:path w="165735" h="94614">
                    <a:moveTo>
                      <a:pt x="9238" y="94297"/>
                    </a:moveTo>
                    <a:lnTo>
                      <a:pt x="9238" y="52387"/>
                    </a:lnTo>
                  </a:path>
                  <a:path w="165735" h="94614">
                    <a:moveTo>
                      <a:pt x="18383" y="94297"/>
                    </a:moveTo>
                    <a:lnTo>
                      <a:pt x="18383" y="62865"/>
                    </a:lnTo>
                  </a:path>
                  <a:path w="165735" h="94614">
                    <a:moveTo>
                      <a:pt x="27622" y="94297"/>
                    </a:moveTo>
                    <a:lnTo>
                      <a:pt x="27622" y="62865"/>
                    </a:lnTo>
                  </a:path>
                  <a:path w="165735" h="94614">
                    <a:moveTo>
                      <a:pt x="27622" y="94297"/>
                    </a:moveTo>
                    <a:lnTo>
                      <a:pt x="27622" y="52387"/>
                    </a:lnTo>
                  </a:path>
                  <a:path w="165735" h="94614">
                    <a:moveTo>
                      <a:pt x="36766" y="94297"/>
                    </a:moveTo>
                    <a:lnTo>
                      <a:pt x="36766" y="20955"/>
                    </a:lnTo>
                  </a:path>
                  <a:path w="165735" h="94614">
                    <a:moveTo>
                      <a:pt x="45910" y="94297"/>
                    </a:moveTo>
                    <a:lnTo>
                      <a:pt x="45910" y="52387"/>
                    </a:lnTo>
                  </a:path>
                  <a:path w="165735" h="94614">
                    <a:moveTo>
                      <a:pt x="55149" y="94297"/>
                    </a:moveTo>
                    <a:lnTo>
                      <a:pt x="55149" y="83819"/>
                    </a:lnTo>
                  </a:path>
                  <a:path w="165735" h="94614">
                    <a:moveTo>
                      <a:pt x="64293" y="94297"/>
                    </a:moveTo>
                    <a:lnTo>
                      <a:pt x="64293" y="62865"/>
                    </a:lnTo>
                  </a:path>
                  <a:path w="165735" h="94614">
                    <a:moveTo>
                      <a:pt x="73437" y="94297"/>
                    </a:moveTo>
                    <a:lnTo>
                      <a:pt x="73437" y="31432"/>
                    </a:lnTo>
                  </a:path>
                  <a:path w="165735" h="94614">
                    <a:moveTo>
                      <a:pt x="82676" y="94297"/>
                    </a:moveTo>
                    <a:lnTo>
                      <a:pt x="82676" y="31432"/>
                    </a:lnTo>
                  </a:path>
                  <a:path w="165735" h="94614">
                    <a:moveTo>
                      <a:pt x="91821" y="94297"/>
                    </a:moveTo>
                    <a:lnTo>
                      <a:pt x="91821" y="31432"/>
                    </a:lnTo>
                  </a:path>
                  <a:path w="165735" h="94614">
                    <a:moveTo>
                      <a:pt x="100964" y="94297"/>
                    </a:moveTo>
                    <a:lnTo>
                      <a:pt x="100964" y="52387"/>
                    </a:lnTo>
                  </a:path>
                  <a:path w="165735" h="94614">
                    <a:moveTo>
                      <a:pt x="100964" y="94297"/>
                    </a:moveTo>
                    <a:lnTo>
                      <a:pt x="100964" y="31432"/>
                    </a:lnTo>
                  </a:path>
                  <a:path w="165735" h="94614">
                    <a:moveTo>
                      <a:pt x="110204" y="94297"/>
                    </a:moveTo>
                    <a:lnTo>
                      <a:pt x="110204" y="52387"/>
                    </a:lnTo>
                  </a:path>
                  <a:path w="165735" h="94614">
                    <a:moveTo>
                      <a:pt x="119347" y="94297"/>
                    </a:moveTo>
                    <a:lnTo>
                      <a:pt x="119347" y="52387"/>
                    </a:lnTo>
                  </a:path>
                  <a:path w="165735" h="94614">
                    <a:moveTo>
                      <a:pt x="128492" y="94297"/>
                    </a:moveTo>
                    <a:lnTo>
                      <a:pt x="128492" y="0"/>
                    </a:lnTo>
                  </a:path>
                  <a:path w="165735" h="94614">
                    <a:moveTo>
                      <a:pt x="137731" y="94297"/>
                    </a:moveTo>
                    <a:lnTo>
                      <a:pt x="137731" y="52387"/>
                    </a:lnTo>
                  </a:path>
                  <a:path w="165735" h="94614">
                    <a:moveTo>
                      <a:pt x="146875" y="94297"/>
                    </a:moveTo>
                    <a:lnTo>
                      <a:pt x="146875" y="31432"/>
                    </a:lnTo>
                  </a:path>
                  <a:path w="165735" h="94614">
                    <a:moveTo>
                      <a:pt x="156019" y="94297"/>
                    </a:moveTo>
                    <a:lnTo>
                      <a:pt x="156019" y="0"/>
                    </a:lnTo>
                  </a:path>
                  <a:path w="165735" h="94614">
                    <a:moveTo>
                      <a:pt x="165258" y="94297"/>
                    </a:moveTo>
                    <a:lnTo>
                      <a:pt x="165258"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 name="object 36"/>
              <p:cNvSpPr/>
              <p:nvPr/>
            </p:nvSpPr>
            <p:spPr>
              <a:xfrm>
                <a:off x="6418878"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 name="object 37"/>
              <p:cNvSpPr/>
              <p:nvPr/>
            </p:nvSpPr>
            <p:spPr>
              <a:xfrm>
                <a:off x="6423469" y="5114067"/>
                <a:ext cx="119380" cy="62865"/>
              </a:xfrm>
              <a:custGeom>
                <a:avLst/>
                <a:gdLst/>
                <a:ahLst/>
                <a:cxnLst/>
                <a:rect l="l" t="t" r="r" b="b"/>
                <a:pathLst>
                  <a:path w="119379" h="62864">
                    <a:moveTo>
                      <a:pt x="0" y="62865"/>
                    </a:moveTo>
                    <a:lnTo>
                      <a:pt x="0" y="0"/>
                    </a:lnTo>
                  </a:path>
                  <a:path w="119379" h="62864">
                    <a:moveTo>
                      <a:pt x="9144" y="62865"/>
                    </a:moveTo>
                    <a:lnTo>
                      <a:pt x="9144" y="20955"/>
                    </a:lnTo>
                  </a:path>
                  <a:path w="119379" h="62864">
                    <a:moveTo>
                      <a:pt x="18383" y="62865"/>
                    </a:moveTo>
                    <a:lnTo>
                      <a:pt x="18383" y="31432"/>
                    </a:lnTo>
                  </a:path>
                  <a:path w="119379" h="62864">
                    <a:moveTo>
                      <a:pt x="27527" y="62865"/>
                    </a:moveTo>
                    <a:lnTo>
                      <a:pt x="27527" y="0"/>
                    </a:lnTo>
                  </a:path>
                  <a:path w="119379" h="62864">
                    <a:moveTo>
                      <a:pt x="36766" y="62865"/>
                    </a:moveTo>
                    <a:lnTo>
                      <a:pt x="36766" y="20955"/>
                    </a:lnTo>
                  </a:path>
                  <a:path w="119379" h="62864">
                    <a:moveTo>
                      <a:pt x="45910" y="62865"/>
                    </a:moveTo>
                    <a:lnTo>
                      <a:pt x="45910" y="31432"/>
                    </a:lnTo>
                  </a:path>
                  <a:path w="119379" h="62864">
                    <a:moveTo>
                      <a:pt x="55054" y="62865"/>
                    </a:moveTo>
                    <a:lnTo>
                      <a:pt x="55054" y="52387"/>
                    </a:lnTo>
                  </a:path>
                  <a:path w="119379" h="62864">
                    <a:moveTo>
                      <a:pt x="64293" y="62865"/>
                    </a:moveTo>
                    <a:lnTo>
                      <a:pt x="64293" y="31432"/>
                    </a:lnTo>
                  </a:path>
                  <a:path w="119379" h="62864">
                    <a:moveTo>
                      <a:pt x="64293" y="62865"/>
                    </a:moveTo>
                    <a:lnTo>
                      <a:pt x="64293" y="20955"/>
                    </a:lnTo>
                  </a:path>
                  <a:path w="119379" h="62864">
                    <a:moveTo>
                      <a:pt x="73437" y="62865"/>
                    </a:moveTo>
                    <a:lnTo>
                      <a:pt x="73437" y="20955"/>
                    </a:lnTo>
                  </a:path>
                  <a:path w="119379" h="62864">
                    <a:moveTo>
                      <a:pt x="82581" y="62865"/>
                    </a:moveTo>
                    <a:lnTo>
                      <a:pt x="82581" y="31432"/>
                    </a:lnTo>
                  </a:path>
                  <a:path w="119379" h="62864">
                    <a:moveTo>
                      <a:pt x="91821" y="62865"/>
                    </a:moveTo>
                    <a:lnTo>
                      <a:pt x="91821" y="20955"/>
                    </a:lnTo>
                  </a:path>
                  <a:path w="119379" h="62864">
                    <a:moveTo>
                      <a:pt x="100964" y="62865"/>
                    </a:moveTo>
                    <a:lnTo>
                      <a:pt x="100964" y="20955"/>
                    </a:lnTo>
                  </a:path>
                  <a:path w="119379" h="62864">
                    <a:moveTo>
                      <a:pt x="110108" y="62865"/>
                    </a:moveTo>
                    <a:lnTo>
                      <a:pt x="110108" y="0"/>
                    </a:lnTo>
                  </a:path>
                  <a:path w="119379" h="62864">
                    <a:moveTo>
                      <a:pt x="119347" y="62865"/>
                    </a:moveTo>
                    <a:lnTo>
                      <a:pt x="119347" y="20955"/>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 name="object 38"/>
              <p:cNvSpPr/>
              <p:nvPr/>
            </p:nvSpPr>
            <p:spPr>
              <a:xfrm>
                <a:off x="6547370"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 name="object 39"/>
              <p:cNvSpPr/>
              <p:nvPr/>
            </p:nvSpPr>
            <p:spPr>
              <a:xfrm>
                <a:off x="6561105" y="5135022"/>
                <a:ext cx="73660" cy="41910"/>
              </a:xfrm>
              <a:custGeom>
                <a:avLst/>
                <a:gdLst/>
                <a:ahLst/>
                <a:cxnLst/>
                <a:rect l="l" t="t" r="r" b="b"/>
                <a:pathLst>
                  <a:path w="73659" h="41910">
                    <a:moveTo>
                      <a:pt x="0" y="41910"/>
                    </a:moveTo>
                    <a:lnTo>
                      <a:pt x="0" y="31432"/>
                    </a:lnTo>
                  </a:path>
                  <a:path w="73659" h="41910">
                    <a:moveTo>
                      <a:pt x="0" y="41910"/>
                    </a:moveTo>
                    <a:lnTo>
                      <a:pt x="0" y="31432"/>
                    </a:lnTo>
                  </a:path>
                  <a:path w="73659" h="41910">
                    <a:moveTo>
                      <a:pt x="9238" y="41910"/>
                    </a:moveTo>
                    <a:lnTo>
                      <a:pt x="9238" y="31432"/>
                    </a:lnTo>
                  </a:path>
                  <a:path w="73659" h="41910">
                    <a:moveTo>
                      <a:pt x="18383" y="41910"/>
                    </a:moveTo>
                    <a:lnTo>
                      <a:pt x="18383" y="31432"/>
                    </a:lnTo>
                  </a:path>
                  <a:path w="73659" h="41910">
                    <a:moveTo>
                      <a:pt x="27526" y="41910"/>
                    </a:moveTo>
                    <a:lnTo>
                      <a:pt x="27526" y="10477"/>
                    </a:lnTo>
                  </a:path>
                  <a:path w="73659" h="41910">
                    <a:moveTo>
                      <a:pt x="36766" y="41910"/>
                    </a:moveTo>
                    <a:lnTo>
                      <a:pt x="36766" y="31432"/>
                    </a:lnTo>
                  </a:path>
                  <a:path w="73659" h="41910">
                    <a:moveTo>
                      <a:pt x="45910" y="41910"/>
                    </a:moveTo>
                    <a:lnTo>
                      <a:pt x="45910" y="0"/>
                    </a:lnTo>
                  </a:path>
                  <a:path w="73659" h="41910">
                    <a:moveTo>
                      <a:pt x="55054" y="41910"/>
                    </a:moveTo>
                    <a:lnTo>
                      <a:pt x="55054" y="10477"/>
                    </a:lnTo>
                  </a:path>
                  <a:path w="73659" h="41910">
                    <a:moveTo>
                      <a:pt x="64293" y="41910"/>
                    </a:moveTo>
                    <a:lnTo>
                      <a:pt x="64293" y="0"/>
                    </a:lnTo>
                  </a:path>
                  <a:path w="73659" h="41910">
                    <a:moveTo>
                      <a:pt x="64293" y="41910"/>
                    </a:moveTo>
                    <a:lnTo>
                      <a:pt x="64293" y="10477"/>
                    </a:lnTo>
                  </a:path>
                  <a:path w="73659" h="41910">
                    <a:moveTo>
                      <a:pt x="73437" y="41910"/>
                    </a:moveTo>
                    <a:lnTo>
                      <a:pt x="73437" y="31432"/>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 name="object 40"/>
              <p:cNvSpPr/>
              <p:nvPr/>
            </p:nvSpPr>
            <p:spPr>
              <a:xfrm>
                <a:off x="6639191"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 name="object 41"/>
              <p:cNvSpPr/>
              <p:nvPr/>
            </p:nvSpPr>
            <p:spPr>
              <a:xfrm>
                <a:off x="6652926" y="5114067"/>
                <a:ext cx="9525" cy="62865"/>
              </a:xfrm>
              <a:custGeom>
                <a:avLst/>
                <a:gdLst/>
                <a:ahLst/>
                <a:cxnLst/>
                <a:rect l="l" t="t" r="r" b="b"/>
                <a:pathLst>
                  <a:path w="9525" h="62864">
                    <a:moveTo>
                      <a:pt x="0" y="62865"/>
                    </a:moveTo>
                    <a:lnTo>
                      <a:pt x="0" y="0"/>
                    </a:lnTo>
                  </a:path>
                  <a:path w="9525" h="62864">
                    <a:moveTo>
                      <a:pt x="9144" y="62865"/>
                    </a:moveTo>
                    <a:lnTo>
                      <a:pt x="9144" y="20955"/>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 name="object 42"/>
              <p:cNvSpPr/>
              <p:nvPr/>
            </p:nvSpPr>
            <p:spPr>
              <a:xfrm>
                <a:off x="6666719"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 name="object 43"/>
              <p:cNvSpPr/>
              <p:nvPr/>
            </p:nvSpPr>
            <p:spPr>
              <a:xfrm>
                <a:off x="6680453" y="2902839"/>
                <a:ext cx="18415" cy="2274570"/>
              </a:xfrm>
              <a:custGeom>
                <a:avLst/>
                <a:gdLst/>
                <a:ahLst/>
                <a:cxnLst/>
                <a:rect l="l" t="t" r="r" b="b"/>
                <a:pathLst>
                  <a:path w="18415" h="2274570">
                    <a:moveTo>
                      <a:pt x="0" y="2274093"/>
                    </a:moveTo>
                    <a:lnTo>
                      <a:pt x="0" y="2263615"/>
                    </a:lnTo>
                  </a:path>
                  <a:path w="18415" h="2274570">
                    <a:moveTo>
                      <a:pt x="9144" y="2274093"/>
                    </a:moveTo>
                    <a:lnTo>
                      <a:pt x="9144" y="2242661"/>
                    </a:lnTo>
                  </a:path>
                  <a:path w="18415" h="2274570">
                    <a:moveTo>
                      <a:pt x="18383" y="2274093"/>
                    </a:moveTo>
                    <a:lnTo>
                      <a:pt x="18383"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 name="object 44"/>
              <p:cNvSpPr/>
              <p:nvPr/>
            </p:nvSpPr>
            <p:spPr>
              <a:xfrm>
                <a:off x="6694233" y="5172354"/>
                <a:ext cx="100965" cy="9525"/>
              </a:xfrm>
              <a:custGeom>
                <a:avLst/>
                <a:gdLst/>
                <a:ahLst/>
                <a:cxnLst/>
                <a:rect l="l" t="t" r="r" b="b"/>
                <a:pathLst>
                  <a:path w="100965" h="9525">
                    <a:moveTo>
                      <a:pt x="27482" y="4584"/>
                    </a:moveTo>
                    <a:lnTo>
                      <a:pt x="26136" y="1333"/>
                    </a:lnTo>
                    <a:lnTo>
                      <a:pt x="22885" y="0"/>
                    </a:lnTo>
                    <a:lnTo>
                      <a:pt x="19634" y="1333"/>
                    </a:lnTo>
                    <a:lnTo>
                      <a:pt x="18313" y="4546"/>
                    </a:lnTo>
                    <a:lnTo>
                      <a:pt x="16992" y="1333"/>
                    </a:lnTo>
                    <a:lnTo>
                      <a:pt x="13741" y="0"/>
                    </a:lnTo>
                    <a:lnTo>
                      <a:pt x="10490" y="1333"/>
                    </a:lnTo>
                    <a:lnTo>
                      <a:pt x="9169" y="4559"/>
                    </a:lnTo>
                    <a:lnTo>
                      <a:pt x="7848" y="1333"/>
                    </a:lnTo>
                    <a:lnTo>
                      <a:pt x="4597" y="0"/>
                    </a:lnTo>
                    <a:lnTo>
                      <a:pt x="1346" y="1333"/>
                    </a:lnTo>
                    <a:lnTo>
                      <a:pt x="0" y="4584"/>
                    </a:lnTo>
                    <a:lnTo>
                      <a:pt x="1346" y="7835"/>
                    </a:lnTo>
                    <a:lnTo>
                      <a:pt x="4597" y="9182"/>
                    </a:lnTo>
                    <a:lnTo>
                      <a:pt x="7848" y="7835"/>
                    </a:lnTo>
                    <a:lnTo>
                      <a:pt x="9169" y="4622"/>
                    </a:lnTo>
                    <a:lnTo>
                      <a:pt x="10490" y="7835"/>
                    </a:lnTo>
                    <a:lnTo>
                      <a:pt x="13741" y="9182"/>
                    </a:lnTo>
                    <a:lnTo>
                      <a:pt x="16992" y="7835"/>
                    </a:lnTo>
                    <a:lnTo>
                      <a:pt x="18313" y="4635"/>
                    </a:lnTo>
                    <a:lnTo>
                      <a:pt x="19634" y="7835"/>
                    </a:lnTo>
                    <a:lnTo>
                      <a:pt x="22885" y="9182"/>
                    </a:lnTo>
                    <a:lnTo>
                      <a:pt x="26136" y="7835"/>
                    </a:lnTo>
                    <a:lnTo>
                      <a:pt x="27482" y="4584"/>
                    </a:lnTo>
                    <a:close/>
                  </a:path>
                  <a:path w="100965" h="9525">
                    <a:moveTo>
                      <a:pt x="55003" y="4584"/>
                    </a:moveTo>
                    <a:lnTo>
                      <a:pt x="53657" y="1333"/>
                    </a:lnTo>
                    <a:lnTo>
                      <a:pt x="50406" y="0"/>
                    </a:lnTo>
                    <a:lnTo>
                      <a:pt x="47167" y="1333"/>
                    </a:lnTo>
                    <a:lnTo>
                      <a:pt x="45834" y="4546"/>
                    </a:lnTo>
                    <a:lnTo>
                      <a:pt x="44513" y="1333"/>
                    </a:lnTo>
                    <a:lnTo>
                      <a:pt x="41275" y="0"/>
                    </a:lnTo>
                    <a:lnTo>
                      <a:pt x="38023" y="1333"/>
                    </a:lnTo>
                    <a:lnTo>
                      <a:pt x="36690" y="4546"/>
                    </a:lnTo>
                    <a:lnTo>
                      <a:pt x="35369" y="1333"/>
                    </a:lnTo>
                    <a:lnTo>
                      <a:pt x="32118" y="0"/>
                    </a:lnTo>
                    <a:lnTo>
                      <a:pt x="28879" y="1333"/>
                    </a:lnTo>
                    <a:lnTo>
                      <a:pt x="27533" y="4584"/>
                    </a:lnTo>
                    <a:lnTo>
                      <a:pt x="28879" y="7835"/>
                    </a:lnTo>
                    <a:lnTo>
                      <a:pt x="32118" y="9182"/>
                    </a:lnTo>
                    <a:lnTo>
                      <a:pt x="35369" y="7835"/>
                    </a:lnTo>
                    <a:lnTo>
                      <a:pt x="36690" y="4635"/>
                    </a:lnTo>
                    <a:lnTo>
                      <a:pt x="38023" y="7835"/>
                    </a:lnTo>
                    <a:lnTo>
                      <a:pt x="41275" y="9182"/>
                    </a:lnTo>
                    <a:lnTo>
                      <a:pt x="44513" y="7835"/>
                    </a:lnTo>
                    <a:lnTo>
                      <a:pt x="45834" y="4635"/>
                    </a:lnTo>
                    <a:lnTo>
                      <a:pt x="47167" y="7835"/>
                    </a:lnTo>
                    <a:lnTo>
                      <a:pt x="50406" y="9182"/>
                    </a:lnTo>
                    <a:lnTo>
                      <a:pt x="53657" y="7835"/>
                    </a:lnTo>
                    <a:lnTo>
                      <a:pt x="55003" y="4584"/>
                    </a:lnTo>
                    <a:close/>
                  </a:path>
                  <a:path w="100965" h="9525">
                    <a:moveTo>
                      <a:pt x="82524" y="4584"/>
                    </a:moveTo>
                    <a:lnTo>
                      <a:pt x="81191" y="1333"/>
                    </a:lnTo>
                    <a:lnTo>
                      <a:pt x="77939" y="0"/>
                    </a:lnTo>
                    <a:lnTo>
                      <a:pt x="74688" y="1333"/>
                    </a:lnTo>
                    <a:lnTo>
                      <a:pt x="73367" y="4533"/>
                    </a:lnTo>
                    <a:lnTo>
                      <a:pt x="72047" y="1333"/>
                    </a:lnTo>
                    <a:lnTo>
                      <a:pt x="68795" y="0"/>
                    </a:lnTo>
                    <a:lnTo>
                      <a:pt x="65544" y="1333"/>
                    </a:lnTo>
                    <a:lnTo>
                      <a:pt x="64223" y="4546"/>
                    </a:lnTo>
                    <a:lnTo>
                      <a:pt x="62903" y="1333"/>
                    </a:lnTo>
                    <a:lnTo>
                      <a:pt x="59651" y="0"/>
                    </a:lnTo>
                    <a:lnTo>
                      <a:pt x="56400" y="1333"/>
                    </a:lnTo>
                    <a:lnTo>
                      <a:pt x="55067" y="4584"/>
                    </a:lnTo>
                    <a:lnTo>
                      <a:pt x="56400" y="7835"/>
                    </a:lnTo>
                    <a:lnTo>
                      <a:pt x="59651" y="9182"/>
                    </a:lnTo>
                    <a:lnTo>
                      <a:pt x="62903" y="7835"/>
                    </a:lnTo>
                    <a:lnTo>
                      <a:pt x="64223" y="4635"/>
                    </a:lnTo>
                    <a:lnTo>
                      <a:pt x="65544" y="7835"/>
                    </a:lnTo>
                    <a:lnTo>
                      <a:pt x="68795" y="9182"/>
                    </a:lnTo>
                    <a:lnTo>
                      <a:pt x="72047" y="7835"/>
                    </a:lnTo>
                    <a:lnTo>
                      <a:pt x="73367" y="4648"/>
                    </a:lnTo>
                    <a:lnTo>
                      <a:pt x="74688" y="7835"/>
                    </a:lnTo>
                    <a:lnTo>
                      <a:pt x="77939" y="9182"/>
                    </a:lnTo>
                    <a:lnTo>
                      <a:pt x="81191" y="7835"/>
                    </a:lnTo>
                    <a:lnTo>
                      <a:pt x="82524" y="4584"/>
                    </a:lnTo>
                    <a:close/>
                  </a:path>
                  <a:path w="100965" h="9525">
                    <a:moveTo>
                      <a:pt x="100914" y="4584"/>
                    </a:moveTo>
                    <a:lnTo>
                      <a:pt x="99568" y="1333"/>
                    </a:lnTo>
                    <a:lnTo>
                      <a:pt x="96316" y="0"/>
                    </a:lnTo>
                    <a:lnTo>
                      <a:pt x="93078" y="1333"/>
                    </a:lnTo>
                    <a:lnTo>
                      <a:pt x="91744" y="4546"/>
                    </a:lnTo>
                    <a:lnTo>
                      <a:pt x="90424" y="1333"/>
                    </a:lnTo>
                    <a:lnTo>
                      <a:pt x="87185" y="0"/>
                    </a:lnTo>
                    <a:lnTo>
                      <a:pt x="83934" y="1333"/>
                    </a:lnTo>
                    <a:lnTo>
                      <a:pt x="82588" y="4584"/>
                    </a:lnTo>
                    <a:lnTo>
                      <a:pt x="83934" y="7835"/>
                    </a:lnTo>
                    <a:lnTo>
                      <a:pt x="87185" y="9182"/>
                    </a:lnTo>
                    <a:lnTo>
                      <a:pt x="90424" y="7835"/>
                    </a:lnTo>
                    <a:lnTo>
                      <a:pt x="91744" y="4635"/>
                    </a:lnTo>
                    <a:lnTo>
                      <a:pt x="93078" y="7835"/>
                    </a:lnTo>
                    <a:lnTo>
                      <a:pt x="96316" y="9182"/>
                    </a:lnTo>
                    <a:lnTo>
                      <a:pt x="99568" y="7835"/>
                    </a:lnTo>
                    <a:lnTo>
                      <a:pt x="100914" y="4584"/>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 name="object 45"/>
              <p:cNvSpPr/>
              <p:nvPr/>
            </p:nvSpPr>
            <p:spPr>
              <a:xfrm>
                <a:off x="5184552" y="3322034"/>
                <a:ext cx="193040" cy="73660"/>
              </a:xfrm>
              <a:custGeom>
                <a:avLst/>
                <a:gdLst/>
                <a:ahLst/>
                <a:cxnLst/>
                <a:rect l="l" t="t" r="r" b="b"/>
                <a:pathLst>
                  <a:path w="193039" h="73660">
                    <a:moveTo>
                      <a:pt x="0" y="0"/>
                    </a:moveTo>
                    <a:lnTo>
                      <a:pt x="0" y="73342"/>
                    </a:lnTo>
                  </a:path>
                  <a:path w="193039" h="73660">
                    <a:moveTo>
                      <a:pt x="0" y="31432"/>
                    </a:moveTo>
                    <a:lnTo>
                      <a:pt x="192690" y="31432"/>
                    </a:lnTo>
                  </a:path>
                  <a:path w="193039" h="73660">
                    <a:moveTo>
                      <a:pt x="192690" y="0"/>
                    </a:moveTo>
                    <a:lnTo>
                      <a:pt x="192690" y="73342"/>
                    </a:lnTo>
                  </a:path>
                </a:pathLst>
              </a:custGeom>
              <a:ln w="918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74" name="object 46"/>
            <p:cNvSpPr txBox="1"/>
            <p:nvPr/>
          </p:nvSpPr>
          <p:spPr>
            <a:xfrm>
              <a:off x="4211093" y="3868642"/>
              <a:ext cx="138499" cy="326390"/>
            </a:xfrm>
            <a:prstGeom prst="rect">
              <a:avLst/>
            </a:prstGeom>
          </p:spPr>
          <p:txBody>
            <a:bodyPr vert="vert270" wrap="square" lIns="0" tIns="2540" rIns="0" bIns="0" rtlCol="0">
              <a:spAutoFit/>
            </a:bodyPr>
            <a:lstStyle/>
            <a:p>
              <a:pPr marL="12700">
                <a:lnSpc>
                  <a:spcPct val="100000"/>
                </a:lnSpc>
                <a:spcBef>
                  <a:spcPts val="20"/>
                </a:spcBef>
              </a:pPr>
              <a:r>
                <a:rPr lang="en-US" sz="900" spc="-90" noProof="1">
                  <a:solidFill>
                    <a:srgbClr val="008000"/>
                  </a:solidFill>
                  <a:latin typeface="Times New Roman" panose="02020603050405020304" pitchFamily="18" charset="0"/>
                  <a:cs typeface="Times New Roman" panose="02020603050405020304" pitchFamily="18" charset="0"/>
                </a:rPr>
                <a:t>C</a:t>
              </a:r>
              <a:r>
                <a:rPr lang="en-US" sz="900" spc="-155" noProof="1">
                  <a:solidFill>
                    <a:srgbClr val="008000"/>
                  </a:solidFill>
                  <a:latin typeface="Times New Roman" panose="02020603050405020304" pitchFamily="18" charset="0"/>
                  <a:cs typeface="Times New Roman" panose="02020603050405020304" pitchFamily="18" charset="0"/>
                </a:rPr>
                <a:t> </a:t>
              </a:r>
              <a:r>
                <a:rPr lang="en-US" sz="900" spc="-20" noProof="1">
                  <a:solidFill>
                    <a:srgbClr val="008000"/>
                  </a:solidFill>
                  <a:latin typeface="Times New Roman" panose="02020603050405020304" pitchFamily="18" charset="0"/>
                  <a:cs typeface="Times New Roman" panose="02020603050405020304" pitchFamily="18" charset="0"/>
                </a:rPr>
                <a:t>ount</a:t>
              </a:r>
              <a:endParaRPr lang="en-US" sz="900" noProof="1">
                <a:latin typeface="Times New Roman" panose="02020603050405020304" pitchFamily="18" charset="0"/>
                <a:cs typeface="Times New Roman" panose="02020603050405020304" pitchFamily="18" charset="0"/>
              </a:endParaRPr>
            </a:p>
          </p:txBody>
        </p:sp>
        <p:sp>
          <p:nvSpPr>
            <p:cNvPr id="75" name="object 47"/>
            <p:cNvSpPr txBox="1"/>
            <p:nvPr/>
          </p:nvSpPr>
          <p:spPr>
            <a:xfrm>
              <a:off x="5199321" y="3333964"/>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FF00FF"/>
                  </a:solidFill>
                  <a:latin typeface="Times New Roman" panose="02020603050405020304" pitchFamily="18" charset="0"/>
                  <a:cs typeface="Times New Roman" panose="02020603050405020304" pitchFamily="18" charset="0"/>
                </a:rPr>
                <a:t>1</a:t>
              </a:r>
              <a:endParaRPr lang="en-US" sz="650" noProof="1">
                <a:latin typeface="Times New Roman" panose="02020603050405020304" pitchFamily="18" charset="0"/>
                <a:cs typeface="Times New Roman" panose="02020603050405020304" pitchFamily="18" charset="0"/>
              </a:endParaRPr>
            </a:p>
          </p:txBody>
        </p:sp>
        <p:sp>
          <p:nvSpPr>
            <p:cNvPr id="76" name="object 48"/>
            <p:cNvSpPr/>
            <p:nvPr/>
          </p:nvSpPr>
          <p:spPr>
            <a:xfrm>
              <a:off x="5560790" y="4233767"/>
              <a:ext cx="330835" cy="73660"/>
            </a:xfrm>
            <a:custGeom>
              <a:avLst/>
              <a:gdLst/>
              <a:ahLst/>
              <a:cxnLst/>
              <a:rect l="l" t="t" r="r" b="b"/>
              <a:pathLst>
                <a:path w="330835" h="73660">
                  <a:moveTo>
                    <a:pt x="0" y="0"/>
                  </a:moveTo>
                  <a:lnTo>
                    <a:pt x="0" y="73342"/>
                  </a:lnTo>
                </a:path>
                <a:path w="330835" h="73660">
                  <a:moveTo>
                    <a:pt x="0" y="31432"/>
                  </a:moveTo>
                  <a:lnTo>
                    <a:pt x="330422" y="31432"/>
                  </a:lnTo>
                </a:path>
                <a:path w="330835" h="73660">
                  <a:moveTo>
                    <a:pt x="330422" y="0"/>
                  </a:moveTo>
                  <a:lnTo>
                    <a:pt x="330422" y="73342"/>
                  </a:lnTo>
                </a:path>
              </a:pathLst>
            </a:custGeom>
            <a:ln w="918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 name="object 49"/>
            <p:cNvSpPr txBox="1"/>
            <p:nvPr/>
          </p:nvSpPr>
          <p:spPr>
            <a:xfrm>
              <a:off x="5575749" y="4246840"/>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8080FF"/>
                  </a:solidFill>
                  <a:latin typeface="Times New Roman" panose="02020603050405020304" pitchFamily="18" charset="0"/>
                  <a:cs typeface="Times New Roman" panose="02020603050405020304" pitchFamily="18" charset="0"/>
                </a:rPr>
                <a:t>3</a:t>
              </a:r>
              <a:endParaRPr lang="en-US" sz="650" noProof="1">
                <a:latin typeface="Times New Roman" panose="02020603050405020304" pitchFamily="18" charset="0"/>
                <a:cs typeface="Times New Roman" panose="02020603050405020304" pitchFamily="18" charset="0"/>
              </a:endParaRPr>
            </a:p>
          </p:txBody>
        </p:sp>
        <p:sp>
          <p:nvSpPr>
            <p:cNvPr id="78" name="object 50"/>
            <p:cNvSpPr/>
            <p:nvPr/>
          </p:nvSpPr>
          <p:spPr>
            <a:xfrm>
              <a:off x="5377243" y="4694872"/>
              <a:ext cx="184150" cy="73660"/>
            </a:xfrm>
            <a:custGeom>
              <a:avLst/>
              <a:gdLst/>
              <a:ahLst/>
              <a:cxnLst/>
              <a:rect l="l" t="t" r="r" b="b"/>
              <a:pathLst>
                <a:path w="184150" h="73660">
                  <a:moveTo>
                    <a:pt x="0" y="0"/>
                  </a:moveTo>
                  <a:lnTo>
                    <a:pt x="0" y="73342"/>
                  </a:lnTo>
                </a:path>
                <a:path w="184150" h="73660">
                  <a:moveTo>
                    <a:pt x="0" y="31432"/>
                  </a:moveTo>
                  <a:lnTo>
                    <a:pt x="183546" y="31432"/>
                  </a:lnTo>
                </a:path>
                <a:path w="184150" h="73660">
                  <a:moveTo>
                    <a:pt x="183546" y="0"/>
                  </a:moveTo>
                  <a:lnTo>
                    <a:pt x="183546" y="73342"/>
                  </a:lnTo>
                </a:path>
              </a:pathLst>
            </a:custGeom>
            <a:ln w="918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 name="object 51"/>
            <p:cNvSpPr txBox="1"/>
            <p:nvPr/>
          </p:nvSpPr>
          <p:spPr>
            <a:xfrm>
              <a:off x="5391361" y="4707065"/>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00FF00"/>
                  </a:solidFill>
                  <a:latin typeface="Times New Roman" panose="02020603050405020304" pitchFamily="18" charset="0"/>
                  <a:cs typeface="Times New Roman" panose="02020603050405020304" pitchFamily="18" charset="0"/>
                </a:rPr>
                <a:t>2</a:t>
              </a:r>
              <a:endParaRPr lang="en-US" sz="650" noProof="1">
                <a:latin typeface="Times New Roman" panose="02020603050405020304" pitchFamily="18" charset="0"/>
                <a:cs typeface="Times New Roman" panose="02020603050405020304" pitchFamily="18" charset="0"/>
              </a:endParaRPr>
            </a:p>
          </p:txBody>
        </p:sp>
        <p:sp>
          <p:nvSpPr>
            <p:cNvPr id="80" name="object 52"/>
            <p:cNvSpPr/>
            <p:nvPr/>
          </p:nvSpPr>
          <p:spPr>
            <a:xfrm>
              <a:off x="4725638" y="2902839"/>
              <a:ext cx="2074545" cy="2274570"/>
            </a:xfrm>
            <a:custGeom>
              <a:avLst/>
              <a:gdLst/>
              <a:ahLst/>
              <a:cxnLst/>
              <a:rect l="l" t="t" r="r" b="b"/>
              <a:pathLst>
                <a:path w="2074545" h="2274570">
                  <a:moveTo>
                    <a:pt x="0" y="0"/>
                  </a:moveTo>
                  <a:lnTo>
                    <a:pt x="2074164" y="0"/>
                  </a:lnTo>
                </a:path>
                <a:path w="2074545" h="2274570">
                  <a:moveTo>
                    <a:pt x="2074164" y="0"/>
                  </a:moveTo>
                  <a:lnTo>
                    <a:pt x="2074164" y="2274093"/>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grpSp>
        <p:nvGrpSpPr>
          <p:cNvPr id="290" name="グループ化 289"/>
          <p:cNvGrpSpPr/>
          <p:nvPr/>
        </p:nvGrpSpPr>
        <p:grpSpPr>
          <a:xfrm>
            <a:off x="1100156" y="4003481"/>
            <a:ext cx="2743550" cy="2671338"/>
            <a:chOff x="2874163" y="4096154"/>
            <a:chExt cx="2184480" cy="2126983"/>
          </a:xfrm>
        </p:grpSpPr>
        <p:sp>
          <p:nvSpPr>
            <p:cNvPr id="96" name="object 8"/>
            <p:cNvSpPr/>
            <p:nvPr/>
          </p:nvSpPr>
          <p:spPr>
            <a:xfrm>
              <a:off x="3288982" y="5994761"/>
              <a:ext cx="1659255" cy="50800"/>
            </a:xfrm>
            <a:custGeom>
              <a:avLst/>
              <a:gdLst/>
              <a:ahLst/>
              <a:cxnLst/>
              <a:rect l="l" t="t" r="r" b="b"/>
              <a:pathLst>
                <a:path w="1659254" h="50800">
                  <a:moveTo>
                    <a:pt x="0" y="0"/>
                  </a:moveTo>
                  <a:lnTo>
                    <a:pt x="1659159" y="0"/>
                  </a:lnTo>
                </a:path>
                <a:path w="1659254" h="50800">
                  <a:moveTo>
                    <a:pt x="0" y="8477"/>
                  </a:moveTo>
                  <a:lnTo>
                    <a:pt x="0" y="50387"/>
                  </a:lnTo>
                </a:path>
                <a:path w="1659254" h="50800">
                  <a:moveTo>
                    <a:pt x="418433" y="8477"/>
                  </a:moveTo>
                  <a:lnTo>
                    <a:pt x="418433" y="50387"/>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 name="object 9"/>
            <p:cNvSpPr txBox="1"/>
            <p:nvPr/>
          </p:nvSpPr>
          <p:spPr>
            <a:xfrm>
              <a:off x="3283893" y="6024029"/>
              <a:ext cx="532765" cy="98534"/>
            </a:xfrm>
            <a:prstGeom prst="rect">
              <a:avLst/>
            </a:prstGeom>
          </p:spPr>
          <p:txBody>
            <a:bodyPr vert="horz" wrap="square" lIns="0" tIns="15875" rIns="0" bIns="0" rtlCol="0">
              <a:spAutoFit/>
            </a:bodyPr>
            <a:lstStyle/>
            <a:p>
              <a:pPr marL="12700">
                <a:lnSpc>
                  <a:spcPct val="100000"/>
                </a:lnSpc>
                <a:spcBef>
                  <a:spcPts val="125"/>
                </a:spcBef>
                <a:tabLst>
                  <a:tab pos="342900" algn="l"/>
                </a:tabLst>
              </a:pPr>
              <a:r>
                <a:rPr lang="en-US" sz="700" spc="-50" noProof="1">
                  <a:solidFill>
                    <a:srgbClr val="008000"/>
                  </a:solidFill>
                  <a:latin typeface="Times New Roman" panose="02020603050405020304" pitchFamily="18" charset="0"/>
                  <a:cs typeface="Times New Roman" panose="02020603050405020304" pitchFamily="18" charset="0"/>
                </a:rPr>
                <a:t>0</a:t>
              </a:r>
              <a:r>
                <a:rPr lang="en-US" sz="700" noProof="1">
                  <a:solidFill>
                    <a:srgbClr val="008000"/>
                  </a:solidFill>
                  <a:latin typeface="Times New Roman" panose="02020603050405020304" pitchFamily="18" charset="0"/>
                  <a:cs typeface="Times New Roman" panose="02020603050405020304" pitchFamily="18" charset="0"/>
                </a:rPr>
                <a:t>	</a:t>
              </a:r>
              <a:r>
                <a:rPr lang="en-US" sz="700" spc="-35" noProof="1">
                  <a:solidFill>
                    <a:srgbClr val="008000"/>
                  </a:solidFill>
                  <a:latin typeface="Times New Roman" panose="02020603050405020304" pitchFamily="18" charset="0"/>
                  <a:cs typeface="Times New Roman" panose="02020603050405020304" pitchFamily="18" charset="0"/>
                </a:rPr>
                <a:t>1024</a:t>
              </a:r>
              <a:endParaRPr lang="en-US" sz="700" noProof="1">
                <a:latin typeface="Times New Roman" panose="02020603050405020304" pitchFamily="18" charset="0"/>
                <a:cs typeface="Times New Roman" panose="02020603050405020304" pitchFamily="18" charset="0"/>
              </a:endParaRPr>
            </a:p>
          </p:txBody>
        </p:sp>
        <p:sp>
          <p:nvSpPr>
            <p:cNvPr id="98" name="object 10"/>
            <p:cNvSpPr/>
            <p:nvPr/>
          </p:nvSpPr>
          <p:spPr>
            <a:xfrm>
              <a:off x="4118514" y="6003239"/>
              <a:ext cx="411480" cy="41910"/>
            </a:xfrm>
            <a:custGeom>
              <a:avLst/>
              <a:gdLst/>
              <a:ahLst/>
              <a:cxnLst/>
              <a:rect l="l" t="t" r="r" b="b"/>
              <a:pathLst>
                <a:path w="411479" h="41910">
                  <a:moveTo>
                    <a:pt x="0" y="0"/>
                  </a:moveTo>
                  <a:lnTo>
                    <a:pt x="0" y="41909"/>
                  </a:lnTo>
                </a:path>
                <a:path w="411479" h="41910">
                  <a:moveTo>
                    <a:pt x="411194" y="0"/>
                  </a:moveTo>
                  <a:lnTo>
                    <a:pt x="411194" y="4190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 name="object 11"/>
            <p:cNvSpPr txBox="1"/>
            <p:nvPr/>
          </p:nvSpPr>
          <p:spPr>
            <a:xfrm>
              <a:off x="4024110" y="6024029"/>
              <a:ext cx="615315" cy="98534"/>
            </a:xfrm>
            <a:prstGeom prst="rect">
              <a:avLst/>
            </a:prstGeom>
          </p:spPr>
          <p:txBody>
            <a:bodyPr vert="horz" wrap="square" lIns="0" tIns="15875" rIns="0" bIns="0" rtlCol="0">
              <a:spAutoFit/>
            </a:bodyPr>
            <a:lstStyle/>
            <a:p>
              <a:pPr marL="12700">
                <a:lnSpc>
                  <a:spcPct val="100000"/>
                </a:lnSpc>
                <a:spcBef>
                  <a:spcPts val="125"/>
                </a:spcBef>
                <a:tabLst>
                  <a:tab pos="423545" algn="l"/>
                </a:tabLst>
              </a:pPr>
              <a:r>
                <a:rPr lang="en-US" sz="700" spc="-20" noProof="1">
                  <a:solidFill>
                    <a:srgbClr val="008000"/>
                  </a:solidFill>
                  <a:latin typeface="Times New Roman" panose="02020603050405020304" pitchFamily="18" charset="0"/>
                  <a:cs typeface="Times New Roman" panose="02020603050405020304" pitchFamily="18" charset="0"/>
                </a:rPr>
                <a:t>2048</a:t>
              </a:r>
              <a:r>
                <a:rPr lang="en-US" sz="700" noProof="1">
                  <a:solidFill>
                    <a:srgbClr val="008000"/>
                  </a:solidFill>
                  <a:latin typeface="Times New Roman" panose="02020603050405020304" pitchFamily="18" charset="0"/>
                  <a:cs typeface="Times New Roman" panose="02020603050405020304" pitchFamily="18" charset="0"/>
                </a:rPr>
                <a:t>	</a:t>
              </a:r>
              <a:r>
                <a:rPr lang="en-US" sz="700" spc="-30" noProof="1">
                  <a:solidFill>
                    <a:srgbClr val="008000"/>
                  </a:solidFill>
                  <a:latin typeface="Times New Roman" panose="02020603050405020304" pitchFamily="18" charset="0"/>
                  <a:cs typeface="Times New Roman" panose="02020603050405020304" pitchFamily="18" charset="0"/>
                </a:rPr>
                <a:t>3071</a:t>
              </a:r>
              <a:endParaRPr lang="en-US" sz="700" noProof="1">
                <a:latin typeface="Times New Roman" panose="02020603050405020304" pitchFamily="18" charset="0"/>
                <a:cs typeface="Times New Roman" panose="02020603050405020304" pitchFamily="18" charset="0"/>
              </a:endParaRPr>
            </a:p>
          </p:txBody>
        </p:sp>
        <p:sp>
          <p:nvSpPr>
            <p:cNvPr id="100" name="object 12"/>
            <p:cNvSpPr/>
            <p:nvPr/>
          </p:nvSpPr>
          <p:spPr>
            <a:xfrm>
              <a:off x="4948141" y="6003239"/>
              <a:ext cx="0" cy="41910"/>
            </a:xfrm>
            <a:custGeom>
              <a:avLst/>
              <a:gdLst/>
              <a:ahLst/>
              <a:cxnLst/>
              <a:rect l="l" t="t" r="r" b="b"/>
              <a:pathLst>
                <a:path h="41910">
                  <a:moveTo>
                    <a:pt x="0" y="0"/>
                  </a:moveTo>
                  <a:lnTo>
                    <a:pt x="0" y="4190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 name="object 13"/>
            <p:cNvSpPr txBox="1"/>
            <p:nvPr/>
          </p:nvSpPr>
          <p:spPr>
            <a:xfrm>
              <a:off x="4854808" y="6024029"/>
              <a:ext cx="203835" cy="98534"/>
            </a:xfrm>
            <a:prstGeom prst="rect">
              <a:avLst/>
            </a:prstGeom>
          </p:spPr>
          <p:txBody>
            <a:bodyPr vert="horz" wrap="square" lIns="0" tIns="15875" rIns="0" bIns="0" rtlCol="0">
              <a:spAutoFit/>
            </a:bodyPr>
            <a:lstStyle/>
            <a:p>
              <a:pPr marL="12700">
                <a:lnSpc>
                  <a:spcPct val="100000"/>
                </a:lnSpc>
                <a:spcBef>
                  <a:spcPts val="125"/>
                </a:spcBef>
              </a:pPr>
              <a:r>
                <a:rPr lang="en-US" sz="700" spc="-30" noProof="1">
                  <a:solidFill>
                    <a:srgbClr val="008000"/>
                  </a:solidFill>
                  <a:latin typeface="Times New Roman" panose="02020603050405020304" pitchFamily="18" charset="0"/>
                  <a:cs typeface="Times New Roman" panose="02020603050405020304" pitchFamily="18" charset="0"/>
                </a:rPr>
                <a:t>4095</a:t>
              </a:r>
              <a:endParaRPr lang="en-US" sz="700" noProof="1">
                <a:latin typeface="Times New Roman" panose="02020603050405020304" pitchFamily="18" charset="0"/>
                <a:cs typeface="Times New Roman" panose="02020603050405020304" pitchFamily="18" charset="0"/>
              </a:endParaRPr>
            </a:p>
          </p:txBody>
        </p:sp>
        <p:sp>
          <p:nvSpPr>
            <p:cNvPr id="102" name="object 14"/>
            <p:cNvSpPr/>
            <p:nvPr/>
          </p:nvSpPr>
          <p:spPr>
            <a:xfrm>
              <a:off x="3244881" y="4175200"/>
              <a:ext cx="1703705" cy="1845310"/>
            </a:xfrm>
            <a:custGeom>
              <a:avLst/>
              <a:gdLst/>
              <a:ahLst/>
              <a:cxnLst/>
              <a:rect l="l" t="t" r="r" b="b"/>
              <a:pathLst>
                <a:path w="1703704" h="1845310">
                  <a:moveTo>
                    <a:pt x="44100" y="1828038"/>
                  </a:moveTo>
                  <a:lnTo>
                    <a:pt x="44100" y="1844801"/>
                  </a:lnTo>
                </a:path>
                <a:path w="1703704" h="1845310">
                  <a:moveTo>
                    <a:pt x="462533" y="1828038"/>
                  </a:moveTo>
                  <a:lnTo>
                    <a:pt x="462533" y="1844801"/>
                  </a:lnTo>
                </a:path>
                <a:path w="1703704" h="1845310">
                  <a:moveTo>
                    <a:pt x="873633" y="1828038"/>
                  </a:moveTo>
                  <a:lnTo>
                    <a:pt x="873633" y="1844801"/>
                  </a:lnTo>
                </a:path>
                <a:path w="1703704" h="1845310">
                  <a:moveTo>
                    <a:pt x="1284827" y="1828038"/>
                  </a:moveTo>
                  <a:lnTo>
                    <a:pt x="1284827" y="1844801"/>
                  </a:lnTo>
                </a:path>
                <a:path w="1703704" h="1845310">
                  <a:moveTo>
                    <a:pt x="1703260" y="1828038"/>
                  </a:moveTo>
                  <a:lnTo>
                    <a:pt x="1703260" y="1844801"/>
                  </a:lnTo>
                </a:path>
                <a:path w="1703704" h="1845310">
                  <a:moveTo>
                    <a:pt x="36766" y="0"/>
                  </a:moveTo>
                  <a:lnTo>
                    <a:pt x="36766" y="1819560"/>
                  </a:lnTo>
                </a:path>
                <a:path w="1703704" h="1845310">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 name="object 15"/>
            <p:cNvSpPr txBox="1"/>
            <p:nvPr/>
          </p:nvSpPr>
          <p:spPr>
            <a:xfrm>
              <a:off x="3760720" y="6124603"/>
              <a:ext cx="706755" cy="98534"/>
            </a:xfrm>
            <a:prstGeom prst="rect">
              <a:avLst/>
            </a:prstGeom>
          </p:spPr>
          <p:txBody>
            <a:bodyPr vert="horz" wrap="square" lIns="0" tIns="15875" rIns="0" bIns="0" rtlCol="0">
              <a:spAutoFit/>
            </a:bodyPr>
            <a:lstStyle/>
            <a:p>
              <a:pPr marL="12700">
                <a:lnSpc>
                  <a:spcPct val="100000"/>
                </a:lnSpc>
                <a:spcBef>
                  <a:spcPts val="125"/>
                </a:spcBef>
              </a:pPr>
              <a:r>
                <a:rPr lang="en-US" sz="700" spc="-90" noProof="1">
                  <a:solidFill>
                    <a:srgbClr val="008000"/>
                  </a:solidFill>
                  <a:latin typeface="Times New Roman" panose="02020603050405020304" pitchFamily="18" charset="0"/>
                  <a:cs typeface="Times New Roman" panose="02020603050405020304" pitchFamily="18" charset="0"/>
                </a:rPr>
                <a:t>DNA</a:t>
              </a:r>
              <a:r>
                <a:rPr lang="en-US" sz="700" spc="30" noProof="1">
                  <a:solidFill>
                    <a:srgbClr val="008000"/>
                  </a:solidFill>
                  <a:latin typeface="Times New Roman" panose="02020603050405020304" pitchFamily="18" charset="0"/>
                  <a:cs typeface="Times New Roman" panose="02020603050405020304" pitchFamily="18" charset="0"/>
                </a:rPr>
                <a:t> </a:t>
              </a:r>
              <a:r>
                <a:rPr lang="en-US" sz="700" spc="-50" noProof="1">
                  <a:solidFill>
                    <a:srgbClr val="008000"/>
                  </a:solidFill>
                  <a:latin typeface="Times New Roman" panose="02020603050405020304" pitchFamily="18" charset="0"/>
                  <a:cs typeface="Times New Roman" panose="02020603050405020304" pitchFamily="18" charset="0"/>
                </a:rPr>
                <a:t>Content</a:t>
              </a:r>
              <a:r>
                <a:rPr lang="en-US" sz="700" spc="-5" noProof="1">
                  <a:solidFill>
                    <a:srgbClr val="008000"/>
                  </a:solidFill>
                  <a:latin typeface="Times New Roman" panose="02020603050405020304" pitchFamily="18" charset="0"/>
                  <a:cs typeface="Times New Roman" panose="02020603050405020304" pitchFamily="18" charset="0"/>
                </a:rPr>
                <a:t> </a:t>
              </a:r>
              <a:r>
                <a:rPr lang="en-US" sz="700" spc="-50" noProof="1">
                  <a:solidFill>
                    <a:srgbClr val="008000"/>
                  </a:solidFill>
                  <a:latin typeface="Times New Roman" panose="02020603050405020304" pitchFamily="18" charset="0"/>
                  <a:cs typeface="Times New Roman" panose="02020603050405020304" pitchFamily="18" charset="0"/>
                </a:rPr>
                <a:t>(PM2)</a:t>
              </a:r>
              <a:endParaRPr lang="en-US" sz="700" noProof="1">
                <a:latin typeface="Times New Roman" panose="02020603050405020304" pitchFamily="18" charset="0"/>
                <a:cs typeface="Times New Roman" panose="02020603050405020304" pitchFamily="18" charset="0"/>
              </a:endParaRPr>
            </a:p>
          </p:txBody>
        </p:sp>
        <p:sp>
          <p:nvSpPr>
            <p:cNvPr id="104" name="object 16"/>
            <p:cNvSpPr txBox="1"/>
            <p:nvPr/>
          </p:nvSpPr>
          <p:spPr>
            <a:xfrm>
              <a:off x="3099098" y="4096154"/>
              <a:ext cx="159385"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100</a:t>
              </a:r>
              <a:endParaRPr lang="en-US" sz="700" noProof="1">
                <a:latin typeface="Times New Roman" panose="02020603050405020304" pitchFamily="18" charset="0"/>
                <a:cs typeface="Times New Roman" panose="02020603050405020304" pitchFamily="18" charset="0"/>
              </a:endParaRPr>
            </a:p>
          </p:txBody>
        </p:sp>
        <p:sp>
          <p:nvSpPr>
            <p:cNvPr id="105" name="object 17"/>
            <p:cNvSpPr/>
            <p:nvPr/>
          </p:nvSpPr>
          <p:spPr>
            <a:xfrm>
              <a:off x="3244881" y="4628019"/>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 name="object 18"/>
            <p:cNvSpPr txBox="1"/>
            <p:nvPr/>
          </p:nvSpPr>
          <p:spPr>
            <a:xfrm>
              <a:off x="3143116" y="4548778"/>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75</a:t>
              </a:r>
              <a:endParaRPr lang="en-US" sz="700" noProof="1">
                <a:latin typeface="Times New Roman" panose="02020603050405020304" pitchFamily="18" charset="0"/>
                <a:cs typeface="Times New Roman" panose="02020603050405020304" pitchFamily="18" charset="0"/>
              </a:endParaRPr>
            </a:p>
          </p:txBody>
        </p:sp>
        <p:sp>
          <p:nvSpPr>
            <p:cNvPr id="107" name="object 19"/>
            <p:cNvSpPr/>
            <p:nvPr/>
          </p:nvSpPr>
          <p:spPr>
            <a:xfrm>
              <a:off x="3244881" y="5080838"/>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 name="object 20"/>
            <p:cNvSpPr txBox="1"/>
            <p:nvPr/>
          </p:nvSpPr>
          <p:spPr>
            <a:xfrm>
              <a:off x="3143116" y="5001403"/>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50</a:t>
              </a:r>
              <a:endParaRPr lang="en-US" sz="700" noProof="1">
                <a:latin typeface="Times New Roman" panose="02020603050405020304" pitchFamily="18" charset="0"/>
                <a:cs typeface="Times New Roman" panose="02020603050405020304" pitchFamily="18" charset="0"/>
              </a:endParaRPr>
            </a:p>
          </p:txBody>
        </p:sp>
        <p:sp>
          <p:nvSpPr>
            <p:cNvPr id="109" name="object 21"/>
            <p:cNvSpPr/>
            <p:nvPr/>
          </p:nvSpPr>
          <p:spPr>
            <a:xfrm>
              <a:off x="3244881" y="5542038"/>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 name="object 22"/>
            <p:cNvSpPr txBox="1"/>
            <p:nvPr/>
          </p:nvSpPr>
          <p:spPr>
            <a:xfrm>
              <a:off x="3143116" y="5461655"/>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25</a:t>
              </a:r>
              <a:endParaRPr lang="en-US" sz="700" noProof="1">
                <a:latin typeface="Times New Roman" panose="02020603050405020304" pitchFamily="18" charset="0"/>
                <a:cs typeface="Times New Roman" panose="02020603050405020304" pitchFamily="18" charset="0"/>
              </a:endParaRPr>
            </a:p>
          </p:txBody>
        </p:sp>
        <p:sp>
          <p:nvSpPr>
            <p:cNvPr id="111" name="object 23"/>
            <p:cNvSpPr/>
            <p:nvPr/>
          </p:nvSpPr>
          <p:spPr>
            <a:xfrm>
              <a:off x="3244881" y="5986379"/>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 name="object 24"/>
            <p:cNvSpPr txBox="1"/>
            <p:nvPr/>
          </p:nvSpPr>
          <p:spPr>
            <a:xfrm>
              <a:off x="3187908" y="5914280"/>
              <a:ext cx="71120" cy="98534"/>
            </a:xfrm>
            <a:prstGeom prst="rect">
              <a:avLst/>
            </a:prstGeom>
          </p:spPr>
          <p:txBody>
            <a:bodyPr vert="horz" wrap="square" lIns="0" tIns="15875" rIns="0" bIns="0" rtlCol="0">
              <a:spAutoFit/>
            </a:bodyPr>
            <a:lstStyle/>
            <a:p>
              <a:pPr marL="12700">
                <a:lnSpc>
                  <a:spcPct val="100000"/>
                </a:lnSpc>
                <a:spcBef>
                  <a:spcPts val="125"/>
                </a:spcBef>
              </a:pPr>
              <a:r>
                <a:rPr lang="en-US" sz="700" spc="-50" noProof="1">
                  <a:solidFill>
                    <a:srgbClr val="008000"/>
                  </a:solidFill>
                  <a:latin typeface="Times New Roman" panose="02020603050405020304" pitchFamily="18" charset="0"/>
                  <a:cs typeface="Times New Roman" panose="02020603050405020304" pitchFamily="18" charset="0"/>
                </a:rPr>
                <a:t>0</a:t>
              </a:r>
              <a:endParaRPr lang="en-US" sz="700" noProof="1">
                <a:latin typeface="Times New Roman" panose="02020603050405020304" pitchFamily="18" charset="0"/>
                <a:cs typeface="Times New Roman" panose="02020603050405020304" pitchFamily="18" charset="0"/>
              </a:endParaRPr>
            </a:p>
          </p:txBody>
        </p:sp>
        <p:grpSp>
          <p:nvGrpSpPr>
            <p:cNvPr id="113" name="object 25"/>
            <p:cNvGrpSpPr/>
            <p:nvPr/>
          </p:nvGrpSpPr>
          <p:grpSpPr>
            <a:xfrm>
              <a:off x="3263074" y="4171390"/>
              <a:ext cx="1681480" cy="1827530"/>
              <a:chOff x="4378547" y="2878073"/>
              <a:chExt cx="1681480" cy="1827530"/>
            </a:xfrm>
          </p:grpSpPr>
          <p:sp>
            <p:nvSpPr>
              <p:cNvPr id="114" name="object 26"/>
              <p:cNvSpPr/>
              <p:nvPr/>
            </p:nvSpPr>
            <p:spPr>
              <a:xfrm>
                <a:off x="4382357" y="2881883"/>
                <a:ext cx="44450" cy="1819910"/>
              </a:xfrm>
              <a:custGeom>
                <a:avLst/>
                <a:gdLst/>
                <a:ahLst/>
                <a:cxnLst/>
                <a:rect l="l" t="t" r="r" b="b"/>
                <a:pathLst>
                  <a:path w="44450" h="1819910">
                    <a:moveTo>
                      <a:pt x="14763" y="0"/>
                    </a:moveTo>
                    <a:lnTo>
                      <a:pt x="0" y="0"/>
                    </a:lnTo>
                  </a:path>
                  <a:path w="44450" h="1819910">
                    <a:moveTo>
                      <a:pt x="14763" y="92297"/>
                    </a:moveTo>
                    <a:lnTo>
                      <a:pt x="0" y="92297"/>
                    </a:lnTo>
                  </a:path>
                  <a:path w="44450" h="1819910">
                    <a:moveTo>
                      <a:pt x="14763" y="184499"/>
                    </a:moveTo>
                    <a:lnTo>
                      <a:pt x="0" y="184499"/>
                    </a:lnTo>
                  </a:path>
                  <a:path w="44450" h="1819910">
                    <a:moveTo>
                      <a:pt x="14763" y="276701"/>
                    </a:moveTo>
                    <a:lnTo>
                      <a:pt x="0" y="276701"/>
                    </a:lnTo>
                  </a:path>
                  <a:path w="44450" h="1819910">
                    <a:moveTo>
                      <a:pt x="14763" y="360616"/>
                    </a:moveTo>
                    <a:lnTo>
                      <a:pt x="0" y="360616"/>
                    </a:lnTo>
                  </a:path>
                  <a:path w="44450" h="1819910">
                    <a:moveTo>
                      <a:pt x="14763" y="452818"/>
                    </a:moveTo>
                    <a:lnTo>
                      <a:pt x="0" y="452818"/>
                    </a:lnTo>
                  </a:path>
                  <a:path w="44450" h="1819910">
                    <a:moveTo>
                      <a:pt x="14763" y="545020"/>
                    </a:moveTo>
                    <a:lnTo>
                      <a:pt x="0" y="545020"/>
                    </a:lnTo>
                  </a:path>
                  <a:path w="44450" h="1819910">
                    <a:moveTo>
                      <a:pt x="14763" y="637317"/>
                    </a:moveTo>
                    <a:lnTo>
                      <a:pt x="0" y="637317"/>
                    </a:lnTo>
                  </a:path>
                  <a:path w="44450" h="1819910">
                    <a:moveTo>
                      <a:pt x="14763" y="729519"/>
                    </a:moveTo>
                    <a:lnTo>
                      <a:pt x="0" y="729519"/>
                    </a:lnTo>
                  </a:path>
                  <a:path w="44450" h="1819910">
                    <a:moveTo>
                      <a:pt x="14763" y="821816"/>
                    </a:moveTo>
                    <a:lnTo>
                      <a:pt x="0" y="821816"/>
                    </a:lnTo>
                  </a:path>
                  <a:path w="44450" h="1819910">
                    <a:moveTo>
                      <a:pt x="14763" y="905637"/>
                    </a:moveTo>
                    <a:lnTo>
                      <a:pt x="0" y="905637"/>
                    </a:lnTo>
                  </a:path>
                  <a:path w="44450" h="1819910">
                    <a:moveTo>
                      <a:pt x="14763" y="997839"/>
                    </a:moveTo>
                    <a:lnTo>
                      <a:pt x="0" y="997839"/>
                    </a:lnTo>
                  </a:path>
                  <a:path w="44450" h="1819910">
                    <a:moveTo>
                      <a:pt x="14763" y="1090136"/>
                    </a:moveTo>
                    <a:lnTo>
                      <a:pt x="0" y="1090136"/>
                    </a:lnTo>
                  </a:path>
                  <a:path w="44450" h="1819910">
                    <a:moveTo>
                      <a:pt x="14763" y="1182338"/>
                    </a:moveTo>
                    <a:lnTo>
                      <a:pt x="0" y="1182338"/>
                    </a:lnTo>
                  </a:path>
                  <a:path w="44450" h="1819910">
                    <a:moveTo>
                      <a:pt x="14763" y="1274540"/>
                    </a:moveTo>
                    <a:lnTo>
                      <a:pt x="0" y="1274540"/>
                    </a:lnTo>
                  </a:path>
                  <a:path w="44450" h="1819910">
                    <a:moveTo>
                      <a:pt x="14763" y="1366837"/>
                    </a:moveTo>
                    <a:lnTo>
                      <a:pt x="0" y="1366837"/>
                    </a:lnTo>
                  </a:path>
                  <a:path w="44450" h="1819910">
                    <a:moveTo>
                      <a:pt x="14763" y="1459039"/>
                    </a:moveTo>
                    <a:lnTo>
                      <a:pt x="0" y="1459039"/>
                    </a:lnTo>
                  </a:path>
                  <a:path w="44450" h="1819910">
                    <a:moveTo>
                      <a:pt x="14763" y="1542859"/>
                    </a:moveTo>
                    <a:lnTo>
                      <a:pt x="0" y="1542859"/>
                    </a:lnTo>
                  </a:path>
                  <a:path w="44450" h="1819910">
                    <a:moveTo>
                      <a:pt x="14763" y="1635156"/>
                    </a:moveTo>
                    <a:lnTo>
                      <a:pt x="0" y="1635156"/>
                    </a:lnTo>
                  </a:path>
                  <a:path w="44450" h="1819910">
                    <a:moveTo>
                      <a:pt x="14763" y="1727358"/>
                    </a:moveTo>
                    <a:lnTo>
                      <a:pt x="0" y="1727358"/>
                    </a:lnTo>
                  </a:path>
                  <a:path w="44450" h="1819910">
                    <a:moveTo>
                      <a:pt x="14763" y="1819560"/>
                    </a:moveTo>
                    <a:lnTo>
                      <a:pt x="0" y="1819560"/>
                    </a:lnTo>
                  </a:path>
                  <a:path w="44450" h="1819910">
                    <a:moveTo>
                      <a:pt x="22098" y="1819560"/>
                    </a:moveTo>
                    <a:lnTo>
                      <a:pt x="22098" y="0"/>
                    </a:lnTo>
                  </a:path>
                  <a:path w="44450" h="1819910">
                    <a:moveTo>
                      <a:pt x="29432" y="1819560"/>
                    </a:moveTo>
                    <a:lnTo>
                      <a:pt x="29432" y="0"/>
                    </a:lnTo>
                  </a:path>
                  <a:path w="44450" h="1819910">
                    <a:moveTo>
                      <a:pt x="36766" y="1819560"/>
                    </a:moveTo>
                    <a:lnTo>
                      <a:pt x="36766" y="1090136"/>
                    </a:lnTo>
                  </a:path>
                  <a:path w="44450" h="1819910">
                    <a:moveTo>
                      <a:pt x="44100" y="1819560"/>
                    </a:moveTo>
                    <a:lnTo>
                      <a:pt x="44100" y="154285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115" name="object 27"/>
              <p:cNvPicPr/>
              <p:nvPr/>
            </p:nvPicPr>
            <p:blipFill>
              <a:blip r:embed="rId5" cstate="print"/>
              <a:stretch>
                <a:fillRect/>
              </a:stretch>
            </p:blipFill>
            <p:spPr>
              <a:xfrm>
                <a:off x="4430120" y="4449889"/>
                <a:ext cx="337670" cy="255227"/>
              </a:xfrm>
              <a:prstGeom prst="rect">
                <a:avLst/>
              </a:prstGeom>
            </p:spPr>
          </p:pic>
          <p:sp>
            <p:nvSpPr>
              <p:cNvPr id="116" name="object 28"/>
              <p:cNvSpPr/>
              <p:nvPr/>
            </p:nvSpPr>
            <p:spPr>
              <a:xfrm>
                <a:off x="4764119" y="2881883"/>
                <a:ext cx="118110" cy="1819910"/>
              </a:xfrm>
              <a:custGeom>
                <a:avLst/>
                <a:gdLst/>
                <a:ahLst/>
                <a:cxnLst/>
                <a:rect l="l" t="t" r="r" b="b"/>
                <a:pathLst>
                  <a:path w="118110" h="1819910">
                    <a:moveTo>
                      <a:pt x="0" y="1819560"/>
                    </a:moveTo>
                    <a:lnTo>
                      <a:pt x="0" y="1433893"/>
                    </a:lnTo>
                  </a:path>
                  <a:path w="118110" h="1819910">
                    <a:moveTo>
                      <a:pt x="7429" y="1819560"/>
                    </a:moveTo>
                    <a:lnTo>
                      <a:pt x="7429" y="1182338"/>
                    </a:lnTo>
                  </a:path>
                  <a:path w="118110" h="1819910">
                    <a:moveTo>
                      <a:pt x="14763" y="1819560"/>
                    </a:moveTo>
                    <a:lnTo>
                      <a:pt x="14763" y="1106900"/>
                    </a:lnTo>
                  </a:path>
                  <a:path w="118110" h="1819910">
                    <a:moveTo>
                      <a:pt x="22097" y="1819560"/>
                    </a:moveTo>
                    <a:lnTo>
                      <a:pt x="22097" y="964310"/>
                    </a:lnTo>
                  </a:path>
                  <a:path w="118110" h="1819910">
                    <a:moveTo>
                      <a:pt x="29432" y="1819560"/>
                    </a:moveTo>
                    <a:lnTo>
                      <a:pt x="29432" y="687609"/>
                    </a:lnTo>
                  </a:path>
                  <a:path w="118110" h="1819910">
                    <a:moveTo>
                      <a:pt x="36766" y="1819560"/>
                    </a:moveTo>
                    <a:lnTo>
                      <a:pt x="36766" y="712755"/>
                    </a:lnTo>
                  </a:path>
                  <a:path w="118110" h="1819910">
                    <a:moveTo>
                      <a:pt x="44100" y="1819560"/>
                    </a:moveTo>
                    <a:lnTo>
                      <a:pt x="44100" y="469582"/>
                    </a:lnTo>
                  </a:path>
                  <a:path w="118110" h="1819910">
                    <a:moveTo>
                      <a:pt x="51434" y="1819560"/>
                    </a:moveTo>
                    <a:lnTo>
                      <a:pt x="51434" y="419290"/>
                    </a:lnTo>
                  </a:path>
                  <a:path w="118110" h="1819910">
                    <a:moveTo>
                      <a:pt x="58769" y="1819560"/>
                    </a:moveTo>
                    <a:lnTo>
                      <a:pt x="58769" y="33527"/>
                    </a:lnTo>
                  </a:path>
                  <a:path w="118110" h="1819910">
                    <a:moveTo>
                      <a:pt x="58769" y="1819560"/>
                    </a:moveTo>
                    <a:lnTo>
                      <a:pt x="58769" y="0"/>
                    </a:lnTo>
                  </a:path>
                  <a:path w="118110" h="1819910">
                    <a:moveTo>
                      <a:pt x="66103" y="1819560"/>
                    </a:moveTo>
                    <a:lnTo>
                      <a:pt x="66103" y="293465"/>
                    </a:lnTo>
                  </a:path>
                  <a:path w="118110" h="1819910">
                    <a:moveTo>
                      <a:pt x="73437" y="1819560"/>
                    </a:moveTo>
                    <a:lnTo>
                      <a:pt x="73437" y="0"/>
                    </a:lnTo>
                  </a:path>
                  <a:path w="118110" h="1819910">
                    <a:moveTo>
                      <a:pt x="80771" y="1819560"/>
                    </a:moveTo>
                    <a:lnTo>
                      <a:pt x="80771" y="561879"/>
                    </a:lnTo>
                  </a:path>
                  <a:path w="118110" h="1819910">
                    <a:moveTo>
                      <a:pt x="88106" y="1819560"/>
                    </a:moveTo>
                    <a:lnTo>
                      <a:pt x="88106" y="838581"/>
                    </a:lnTo>
                  </a:path>
                  <a:path w="118110" h="1819910">
                    <a:moveTo>
                      <a:pt x="95440" y="1819560"/>
                    </a:moveTo>
                    <a:lnTo>
                      <a:pt x="95440" y="1132046"/>
                    </a:lnTo>
                  </a:path>
                  <a:path w="118110" h="1819910">
                    <a:moveTo>
                      <a:pt x="102869" y="1819560"/>
                    </a:moveTo>
                    <a:lnTo>
                      <a:pt x="102869" y="1366837"/>
                    </a:lnTo>
                  </a:path>
                  <a:path w="118110" h="1819910">
                    <a:moveTo>
                      <a:pt x="110204" y="1819560"/>
                    </a:moveTo>
                    <a:lnTo>
                      <a:pt x="110204" y="1601628"/>
                    </a:lnTo>
                  </a:path>
                  <a:path w="118110" h="1819910">
                    <a:moveTo>
                      <a:pt x="110204" y="1819560"/>
                    </a:moveTo>
                    <a:lnTo>
                      <a:pt x="110204" y="1635156"/>
                    </a:lnTo>
                  </a:path>
                  <a:path w="118110" h="1819910">
                    <a:moveTo>
                      <a:pt x="117538" y="1819560"/>
                    </a:moveTo>
                    <a:lnTo>
                      <a:pt x="117538" y="1618392"/>
                    </a:lnTo>
                  </a:path>
                </a:pathLst>
              </a:custGeom>
              <a:ln w="7343">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 name="object 29"/>
              <p:cNvSpPr/>
              <p:nvPr/>
            </p:nvSpPr>
            <p:spPr>
              <a:xfrm>
                <a:off x="4888992" y="4500276"/>
                <a:ext cx="117475" cy="201295"/>
              </a:xfrm>
              <a:custGeom>
                <a:avLst/>
                <a:gdLst/>
                <a:ahLst/>
                <a:cxnLst/>
                <a:rect l="l" t="t" r="r" b="b"/>
                <a:pathLst>
                  <a:path w="117475" h="201295">
                    <a:moveTo>
                      <a:pt x="0" y="201167"/>
                    </a:moveTo>
                    <a:lnTo>
                      <a:pt x="0" y="167640"/>
                    </a:lnTo>
                  </a:path>
                  <a:path w="117475" h="201295">
                    <a:moveTo>
                      <a:pt x="7333" y="201167"/>
                    </a:moveTo>
                    <a:lnTo>
                      <a:pt x="7333" y="75438"/>
                    </a:lnTo>
                  </a:path>
                  <a:path w="117475" h="201295">
                    <a:moveTo>
                      <a:pt x="14668" y="201167"/>
                    </a:moveTo>
                    <a:lnTo>
                      <a:pt x="14668" y="33527"/>
                    </a:lnTo>
                  </a:path>
                  <a:path w="117475" h="201295">
                    <a:moveTo>
                      <a:pt x="22002" y="201167"/>
                    </a:moveTo>
                    <a:lnTo>
                      <a:pt x="22002" y="125730"/>
                    </a:lnTo>
                  </a:path>
                  <a:path w="117475" h="201295">
                    <a:moveTo>
                      <a:pt x="29336" y="201167"/>
                    </a:moveTo>
                    <a:lnTo>
                      <a:pt x="29336" y="125730"/>
                    </a:lnTo>
                  </a:path>
                  <a:path w="117475" h="201295">
                    <a:moveTo>
                      <a:pt x="36671" y="201167"/>
                    </a:moveTo>
                    <a:lnTo>
                      <a:pt x="36671" y="142493"/>
                    </a:lnTo>
                  </a:path>
                  <a:path w="117475" h="201295">
                    <a:moveTo>
                      <a:pt x="44005" y="201167"/>
                    </a:moveTo>
                    <a:lnTo>
                      <a:pt x="44005" y="92201"/>
                    </a:lnTo>
                  </a:path>
                  <a:path w="117475" h="201295">
                    <a:moveTo>
                      <a:pt x="44005" y="201167"/>
                    </a:moveTo>
                    <a:lnTo>
                      <a:pt x="44005" y="92201"/>
                    </a:lnTo>
                  </a:path>
                  <a:path w="117475" h="201295">
                    <a:moveTo>
                      <a:pt x="51339" y="201167"/>
                    </a:moveTo>
                    <a:lnTo>
                      <a:pt x="51339" y="92201"/>
                    </a:lnTo>
                  </a:path>
                  <a:path w="117475" h="201295">
                    <a:moveTo>
                      <a:pt x="58673" y="201167"/>
                    </a:moveTo>
                    <a:lnTo>
                      <a:pt x="58673" y="92201"/>
                    </a:lnTo>
                  </a:path>
                  <a:path w="117475" h="201295">
                    <a:moveTo>
                      <a:pt x="66008" y="201167"/>
                    </a:moveTo>
                    <a:lnTo>
                      <a:pt x="66008" y="108966"/>
                    </a:lnTo>
                  </a:path>
                  <a:path w="117475" h="201295">
                    <a:moveTo>
                      <a:pt x="73437" y="201167"/>
                    </a:moveTo>
                    <a:lnTo>
                      <a:pt x="73437" y="108966"/>
                    </a:lnTo>
                  </a:path>
                  <a:path w="117475" h="201295">
                    <a:moveTo>
                      <a:pt x="80771" y="201167"/>
                    </a:moveTo>
                    <a:lnTo>
                      <a:pt x="80771" y="58674"/>
                    </a:lnTo>
                  </a:path>
                  <a:path w="117475" h="201295">
                    <a:moveTo>
                      <a:pt x="88106" y="201167"/>
                    </a:moveTo>
                    <a:lnTo>
                      <a:pt x="88106" y="92201"/>
                    </a:lnTo>
                  </a:path>
                  <a:path w="117475" h="201295">
                    <a:moveTo>
                      <a:pt x="95440" y="201167"/>
                    </a:moveTo>
                    <a:lnTo>
                      <a:pt x="95440" y="125730"/>
                    </a:lnTo>
                  </a:path>
                  <a:path w="117475" h="201295">
                    <a:moveTo>
                      <a:pt x="95440" y="201167"/>
                    </a:moveTo>
                    <a:lnTo>
                      <a:pt x="95440" y="75438"/>
                    </a:lnTo>
                  </a:path>
                  <a:path w="117475" h="201295">
                    <a:moveTo>
                      <a:pt x="102774" y="201167"/>
                    </a:moveTo>
                    <a:lnTo>
                      <a:pt x="102774" y="108966"/>
                    </a:lnTo>
                  </a:path>
                  <a:path w="117475" h="201295">
                    <a:moveTo>
                      <a:pt x="110108" y="201167"/>
                    </a:moveTo>
                    <a:lnTo>
                      <a:pt x="110108" y="75438"/>
                    </a:lnTo>
                  </a:path>
                  <a:path w="117475" h="201295">
                    <a:moveTo>
                      <a:pt x="117442" y="201167"/>
                    </a:moveTo>
                    <a:lnTo>
                      <a:pt x="117442" y="0"/>
                    </a:lnTo>
                  </a:path>
                </a:pathLst>
              </a:custGeom>
              <a:ln w="7343">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 name="object 30"/>
              <p:cNvSpPr/>
              <p:nvPr/>
            </p:nvSpPr>
            <p:spPr>
              <a:xfrm>
                <a:off x="5013769" y="4466748"/>
                <a:ext cx="316230" cy="234950"/>
              </a:xfrm>
              <a:custGeom>
                <a:avLst/>
                <a:gdLst/>
                <a:ahLst/>
                <a:cxnLst/>
                <a:rect l="l" t="t" r="r" b="b"/>
                <a:pathLst>
                  <a:path w="316229" h="234950">
                    <a:moveTo>
                      <a:pt x="0" y="234695"/>
                    </a:moveTo>
                    <a:lnTo>
                      <a:pt x="0" y="125729"/>
                    </a:lnTo>
                  </a:path>
                  <a:path w="316229" h="234950">
                    <a:moveTo>
                      <a:pt x="7334" y="234695"/>
                    </a:moveTo>
                    <a:lnTo>
                      <a:pt x="7334" y="108966"/>
                    </a:lnTo>
                  </a:path>
                  <a:path w="316229" h="234950">
                    <a:moveTo>
                      <a:pt x="14668" y="234695"/>
                    </a:moveTo>
                    <a:lnTo>
                      <a:pt x="14668" y="92201"/>
                    </a:lnTo>
                  </a:path>
                  <a:path w="316229" h="234950">
                    <a:moveTo>
                      <a:pt x="22002" y="234695"/>
                    </a:moveTo>
                    <a:lnTo>
                      <a:pt x="22002" y="33527"/>
                    </a:lnTo>
                  </a:path>
                  <a:path w="316229" h="234950">
                    <a:moveTo>
                      <a:pt x="29337" y="234695"/>
                    </a:moveTo>
                    <a:lnTo>
                      <a:pt x="29337" y="201167"/>
                    </a:lnTo>
                  </a:path>
                  <a:path w="316229" h="234950">
                    <a:moveTo>
                      <a:pt x="29337" y="234695"/>
                    </a:moveTo>
                    <a:lnTo>
                      <a:pt x="29337" y="33527"/>
                    </a:lnTo>
                  </a:path>
                  <a:path w="316229" h="234950">
                    <a:moveTo>
                      <a:pt x="36671" y="234695"/>
                    </a:moveTo>
                    <a:lnTo>
                      <a:pt x="36671" y="125729"/>
                    </a:lnTo>
                  </a:path>
                  <a:path w="316229" h="234950">
                    <a:moveTo>
                      <a:pt x="44100" y="234695"/>
                    </a:moveTo>
                    <a:lnTo>
                      <a:pt x="44100" y="50291"/>
                    </a:lnTo>
                  </a:path>
                  <a:path w="316229" h="234950">
                    <a:moveTo>
                      <a:pt x="51435" y="234695"/>
                    </a:moveTo>
                    <a:lnTo>
                      <a:pt x="51435" y="67055"/>
                    </a:lnTo>
                  </a:path>
                  <a:path w="316229" h="234950">
                    <a:moveTo>
                      <a:pt x="58769" y="234695"/>
                    </a:moveTo>
                    <a:lnTo>
                      <a:pt x="58769" y="142493"/>
                    </a:lnTo>
                  </a:path>
                  <a:path w="316229" h="234950">
                    <a:moveTo>
                      <a:pt x="66103" y="234695"/>
                    </a:moveTo>
                    <a:lnTo>
                      <a:pt x="66103" y="33527"/>
                    </a:lnTo>
                  </a:path>
                  <a:path w="316229" h="234950">
                    <a:moveTo>
                      <a:pt x="73437" y="234695"/>
                    </a:moveTo>
                    <a:lnTo>
                      <a:pt x="73437" y="142493"/>
                    </a:lnTo>
                  </a:path>
                  <a:path w="316229" h="234950">
                    <a:moveTo>
                      <a:pt x="80771" y="234695"/>
                    </a:moveTo>
                    <a:lnTo>
                      <a:pt x="80771" y="67055"/>
                    </a:lnTo>
                  </a:path>
                  <a:path w="316229" h="234950">
                    <a:moveTo>
                      <a:pt x="80771" y="234695"/>
                    </a:moveTo>
                    <a:lnTo>
                      <a:pt x="80771" y="50291"/>
                    </a:lnTo>
                  </a:path>
                  <a:path w="316229" h="234950">
                    <a:moveTo>
                      <a:pt x="88106" y="234695"/>
                    </a:moveTo>
                    <a:lnTo>
                      <a:pt x="88106" y="159258"/>
                    </a:lnTo>
                  </a:path>
                  <a:path w="316229" h="234950">
                    <a:moveTo>
                      <a:pt x="95440" y="234695"/>
                    </a:moveTo>
                    <a:lnTo>
                      <a:pt x="95440" y="108966"/>
                    </a:lnTo>
                  </a:path>
                  <a:path w="316229" h="234950">
                    <a:moveTo>
                      <a:pt x="102774" y="234695"/>
                    </a:moveTo>
                    <a:lnTo>
                      <a:pt x="102774" y="92201"/>
                    </a:lnTo>
                  </a:path>
                  <a:path w="316229" h="234950">
                    <a:moveTo>
                      <a:pt x="110108" y="234695"/>
                    </a:moveTo>
                    <a:lnTo>
                      <a:pt x="110108" y="108966"/>
                    </a:lnTo>
                  </a:path>
                  <a:path w="316229" h="234950">
                    <a:moveTo>
                      <a:pt x="117443" y="234695"/>
                    </a:moveTo>
                    <a:lnTo>
                      <a:pt x="117443" y="142493"/>
                    </a:lnTo>
                  </a:path>
                  <a:path w="316229" h="234950">
                    <a:moveTo>
                      <a:pt x="124777" y="234695"/>
                    </a:moveTo>
                    <a:lnTo>
                      <a:pt x="124777" y="16763"/>
                    </a:lnTo>
                  </a:path>
                  <a:path w="316229" h="234950">
                    <a:moveTo>
                      <a:pt x="132207" y="234695"/>
                    </a:moveTo>
                    <a:lnTo>
                      <a:pt x="132207" y="92201"/>
                    </a:lnTo>
                  </a:path>
                  <a:path w="316229" h="234950">
                    <a:moveTo>
                      <a:pt x="139541" y="234695"/>
                    </a:moveTo>
                    <a:lnTo>
                      <a:pt x="139541" y="16763"/>
                    </a:lnTo>
                  </a:path>
                  <a:path w="316229" h="234950">
                    <a:moveTo>
                      <a:pt x="139541" y="234695"/>
                    </a:moveTo>
                    <a:lnTo>
                      <a:pt x="139541" y="0"/>
                    </a:lnTo>
                  </a:path>
                  <a:path w="316229" h="234950">
                    <a:moveTo>
                      <a:pt x="146875" y="234695"/>
                    </a:moveTo>
                    <a:lnTo>
                      <a:pt x="146875" y="33527"/>
                    </a:lnTo>
                  </a:path>
                  <a:path w="316229" h="234950">
                    <a:moveTo>
                      <a:pt x="154209" y="234695"/>
                    </a:moveTo>
                    <a:lnTo>
                      <a:pt x="154209" y="0"/>
                    </a:lnTo>
                  </a:path>
                  <a:path w="316229" h="234950">
                    <a:moveTo>
                      <a:pt x="161544" y="234695"/>
                    </a:moveTo>
                    <a:lnTo>
                      <a:pt x="161544" y="92201"/>
                    </a:lnTo>
                  </a:path>
                  <a:path w="316229" h="234950">
                    <a:moveTo>
                      <a:pt x="168878" y="234695"/>
                    </a:moveTo>
                    <a:lnTo>
                      <a:pt x="168878" y="50291"/>
                    </a:lnTo>
                  </a:path>
                  <a:path w="316229" h="234950">
                    <a:moveTo>
                      <a:pt x="176212" y="234695"/>
                    </a:moveTo>
                    <a:lnTo>
                      <a:pt x="176212" y="108966"/>
                    </a:lnTo>
                  </a:path>
                  <a:path w="316229" h="234950">
                    <a:moveTo>
                      <a:pt x="183546" y="234695"/>
                    </a:moveTo>
                    <a:lnTo>
                      <a:pt x="183546" y="108966"/>
                    </a:lnTo>
                  </a:path>
                  <a:path w="316229" h="234950">
                    <a:moveTo>
                      <a:pt x="190880" y="234695"/>
                    </a:moveTo>
                    <a:lnTo>
                      <a:pt x="190880" y="108966"/>
                    </a:lnTo>
                  </a:path>
                  <a:path w="316229" h="234950">
                    <a:moveTo>
                      <a:pt x="190880" y="234695"/>
                    </a:moveTo>
                    <a:lnTo>
                      <a:pt x="190880" y="142493"/>
                    </a:lnTo>
                  </a:path>
                  <a:path w="316229" h="234950">
                    <a:moveTo>
                      <a:pt x="198215" y="234695"/>
                    </a:moveTo>
                    <a:lnTo>
                      <a:pt x="198215" y="33527"/>
                    </a:lnTo>
                  </a:path>
                  <a:path w="316229" h="234950">
                    <a:moveTo>
                      <a:pt x="205549" y="234695"/>
                    </a:moveTo>
                    <a:lnTo>
                      <a:pt x="205549" y="33527"/>
                    </a:lnTo>
                  </a:path>
                  <a:path w="316229" h="234950">
                    <a:moveTo>
                      <a:pt x="212883" y="234695"/>
                    </a:moveTo>
                    <a:lnTo>
                      <a:pt x="212883" y="16763"/>
                    </a:lnTo>
                  </a:path>
                  <a:path w="316229" h="234950">
                    <a:moveTo>
                      <a:pt x="220217" y="234695"/>
                    </a:moveTo>
                    <a:lnTo>
                      <a:pt x="220217" y="67055"/>
                    </a:lnTo>
                  </a:path>
                  <a:path w="316229" h="234950">
                    <a:moveTo>
                      <a:pt x="227647" y="234695"/>
                    </a:moveTo>
                    <a:lnTo>
                      <a:pt x="227647" y="50291"/>
                    </a:lnTo>
                  </a:path>
                  <a:path w="316229" h="234950">
                    <a:moveTo>
                      <a:pt x="234981" y="234695"/>
                    </a:moveTo>
                    <a:lnTo>
                      <a:pt x="234981" y="125729"/>
                    </a:lnTo>
                  </a:path>
                  <a:path w="316229" h="234950">
                    <a:moveTo>
                      <a:pt x="242316" y="234695"/>
                    </a:moveTo>
                    <a:lnTo>
                      <a:pt x="242316" y="67055"/>
                    </a:lnTo>
                  </a:path>
                  <a:path w="316229" h="234950">
                    <a:moveTo>
                      <a:pt x="249650" y="234695"/>
                    </a:moveTo>
                    <a:lnTo>
                      <a:pt x="249650" y="108966"/>
                    </a:lnTo>
                  </a:path>
                  <a:path w="316229" h="234950">
                    <a:moveTo>
                      <a:pt x="249650" y="234695"/>
                    </a:moveTo>
                    <a:lnTo>
                      <a:pt x="249650" y="159258"/>
                    </a:lnTo>
                  </a:path>
                  <a:path w="316229" h="234950">
                    <a:moveTo>
                      <a:pt x="256984" y="234695"/>
                    </a:moveTo>
                    <a:lnTo>
                      <a:pt x="256984" y="142493"/>
                    </a:lnTo>
                  </a:path>
                  <a:path w="316229" h="234950">
                    <a:moveTo>
                      <a:pt x="264318" y="234695"/>
                    </a:moveTo>
                    <a:lnTo>
                      <a:pt x="264318" y="92201"/>
                    </a:lnTo>
                  </a:path>
                  <a:path w="316229" h="234950">
                    <a:moveTo>
                      <a:pt x="271653" y="234695"/>
                    </a:moveTo>
                    <a:lnTo>
                      <a:pt x="271653" y="217931"/>
                    </a:lnTo>
                  </a:path>
                  <a:path w="316229" h="234950">
                    <a:moveTo>
                      <a:pt x="278987" y="234695"/>
                    </a:moveTo>
                    <a:lnTo>
                      <a:pt x="278987" y="217931"/>
                    </a:lnTo>
                  </a:path>
                  <a:path w="316229" h="234950">
                    <a:moveTo>
                      <a:pt x="286321" y="234695"/>
                    </a:moveTo>
                    <a:lnTo>
                      <a:pt x="286321" y="67055"/>
                    </a:lnTo>
                  </a:path>
                  <a:path w="316229" h="234950">
                    <a:moveTo>
                      <a:pt x="293655" y="234695"/>
                    </a:moveTo>
                    <a:lnTo>
                      <a:pt x="293655" y="159258"/>
                    </a:lnTo>
                  </a:path>
                  <a:path w="316229" h="234950">
                    <a:moveTo>
                      <a:pt x="300989" y="234695"/>
                    </a:moveTo>
                    <a:lnTo>
                      <a:pt x="300989" y="142493"/>
                    </a:lnTo>
                  </a:path>
                  <a:path w="316229" h="234950">
                    <a:moveTo>
                      <a:pt x="300989" y="234695"/>
                    </a:moveTo>
                    <a:lnTo>
                      <a:pt x="300989" y="67055"/>
                    </a:lnTo>
                  </a:path>
                  <a:path w="316229" h="234950">
                    <a:moveTo>
                      <a:pt x="308324" y="234695"/>
                    </a:moveTo>
                    <a:lnTo>
                      <a:pt x="308324" y="67055"/>
                    </a:lnTo>
                  </a:path>
                  <a:path w="316229" h="234950">
                    <a:moveTo>
                      <a:pt x="315658" y="234695"/>
                    </a:moveTo>
                    <a:lnTo>
                      <a:pt x="315658" y="125729"/>
                    </a:lnTo>
                  </a:path>
                </a:pathLst>
              </a:custGeom>
              <a:ln w="7343">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 name="object 31"/>
              <p:cNvSpPr/>
              <p:nvPr/>
            </p:nvSpPr>
            <p:spPr>
              <a:xfrm>
                <a:off x="5333185"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 name="object 32"/>
              <p:cNvSpPr/>
              <p:nvPr/>
            </p:nvSpPr>
            <p:spPr>
              <a:xfrm>
                <a:off x="5344191" y="4592478"/>
                <a:ext cx="396875" cy="109220"/>
              </a:xfrm>
              <a:custGeom>
                <a:avLst/>
                <a:gdLst/>
                <a:ahLst/>
                <a:cxnLst/>
                <a:rect l="l" t="t" r="r" b="b"/>
                <a:pathLst>
                  <a:path w="396875" h="109220">
                    <a:moveTo>
                      <a:pt x="0" y="108966"/>
                    </a:moveTo>
                    <a:lnTo>
                      <a:pt x="0" y="50291"/>
                    </a:lnTo>
                  </a:path>
                  <a:path w="396875" h="109220">
                    <a:moveTo>
                      <a:pt x="7334" y="108966"/>
                    </a:moveTo>
                    <a:lnTo>
                      <a:pt x="7334" y="33528"/>
                    </a:lnTo>
                  </a:path>
                  <a:path w="396875" h="109220">
                    <a:moveTo>
                      <a:pt x="14668" y="108966"/>
                    </a:moveTo>
                    <a:lnTo>
                      <a:pt x="14668" y="50291"/>
                    </a:lnTo>
                  </a:path>
                  <a:path w="396875" h="109220">
                    <a:moveTo>
                      <a:pt x="22002" y="108966"/>
                    </a:moveTo>
                    <a:lnTo>
                      <a:pt x="22002" y="92201"/>
                    </a:lnTo>
                  </a:path>
                  <a:path w="396875" h="109220">
                    <a:moveTo>
                      <a:pt x="29337" y="108966"/>
                    </a:moveTo>
                    <a:lnTo>
                      <a:pt x="29337" y="0"/>
                    </a:lnTo>
                  </a:path>
                  <a:path w="396875" h="109220">
                    <a:moveTo>
                      <a:pt x="29337" y="108966"/>
                    </a:moveTo>
                    <a:lnTo>
                      <a:pt x="29337" y="0"/>
                    </a:lnTo>
                  </a:path>
                  <a:path w="396875" h="109220">
                    <a:moveTo>
                      <a:pt x="36671" y="108966"/>
                    </a:moveTo>
                    <a:lnTo>
                      <a:pt x="36671" y="16764"/>
                    </a:lnTo>
                  </a:path>
                  <a:path w="396875" h="109220">
                    <a:moveTo>
                      <a:pt x="44005" y="108966"/>
                    </a:moveTo>
                    <a:lnTo>
                      <a:pt x="44005" y="92201"/>
                    </a:lnTo>
                  </a:path>
                  <a:path w="396875" h="109220">
                    <a:moveTo>
                      <a:pt x="51339" y="108966"/>
                    </a:moveTo>
                    <a:lnTo>
                      <a:pt x="51339" y="16764"/>
                    </a:lnTo>
                  </a:path>
                  <a:path w="396875" h="109220">
                    <a:moveTo>
                      <a:pt x="58673" y="108966"/>
                    </a:moveTo>
                    <a:lnTo>
                      <a:pt x="58673" y="33528"/>
                    </a:lnTo>
                  </a:path>
                  <a:path w="396875" h="109220">
                    <a:moveTo>
                      <a:pt x="66008" y="108966"/>
                    </a:moveTo>
                    <a:lnTo>
                      <a:pt x="66008" y="50291"/>
                    </a:lnTo>
                  </a:path>
                  <a:path w="396875" h="109220">
                    <a:moveTo>
                      <a:pt x="73342" y="108966"/>
                    </a:moveTo>
                    <a:lnTo>
                      <a:pt x="73342" y="50291"/>
                    </a:lnTo>
                  </a:path>
                  <a:path w="396875" h="109220">
                    <a:moveTo>
                      <a:pt x="80676" y="108966"/>
                    </a:moveTo>
                    <a:lnTo>
                      <a:pt x="80676" y="50291"/>
                    </a:lnTo>
                  </a:path>
                  <a:path w="396875" h="109220">
                    <a:moveTo>
                      <a:pt x="80676" y="108966"/>
                    </a:moveTo>
                    <a:lnTo>
                      <a:pt x="80676" y="33528"/>
                    </a:lnTo>
                  </a:path>
                  <a:path w="396875" h="109220">
                    <a:moveTo>
                      <a:pt x="88106" y="108966"/>
                    </a:moveTo>
                    <a:lnTo>
                      <a:pt x="88106" y="50291"/>
                    </a:lnTo>
                  </a:path>
                  <a:path w="396875" h="109220">
                    <a:moveTo>
                      <a:pt x="95440" y="108966"/>
                    </a:moveTo>
                    <a:lnTo>
                      <a:pt x="95440" y="75438"/>
                    </a:lnTo>
                  </a:path>
                  <a:path w="396875" h="109220">
                    <a:moveTo>
                      <a:pt x="102774" y="108966"/>
                    </a:moveTo>
                    <a:lnTo>
                      <a:pt x="102774" y="50291"/>
                    </a:lnTo>
                  </a:path>
                  <a:path w="396875" h="109220">
                    <a:moveTo>
                      <a:pt x="110108" y="108966"/>
                    </a:moveTo>
                    <a:lnTo>
                      <a:pt x="110108" y="50291"/>
                    </a:lnTo>
                  </a:path>
                  <a:path w="396875" h="109220">
                    <a:moveTo>
                      <a:pt x="117443" y="108966"/>
                    </a:moveTo>
                    <a:lnTo>
                      <a:pt x="117443" y="92201"/>
                    </a:lnTo>
                  </a:path>
                  <a:path w="396875" h="109220">
                    <a:moveTo>
                      <a:pt x="124777" y="108966"/>
                    </a:moveTo>
                    <a:lnTo>
                      <a:pt x="124777" y="50291"/>
                    </a:lnTo>
                  </a:path>
                  <a:path w="396875" h="109220">
                    <a:moveTo>
                      <a:pt x="132111" y="108966"/>
                    </a:moveTo>
                    <a:lnTo>
                      <a:pt x="132111" y="50291"/>
                    </a:lnTo>
                  </a:path>
                  <a:path w="396875" h="109220">
                    <a:moveTo>
                      <a:pt x="139446" y="108966"/>
                    </a:moveTo>
                    <a:lnTo>
                      <a:pt x="139446" y="33528"/>
                    </a:lnTo>
                  </a:path>
                  <a:path w="396875" h="109220">
                    <a:moveTo>
                      <a:pt x="139446" y="108966"/>
                    </a:moveTo>
                    <a:lnTo>
                      <a:pt x="139446" y="75438"/>
                    </a:lnTo>
                  </a:path>
                  <a:path w="396875" h="109220">
                    <a:moveTo>
                      <a:pt x="146779" y="108966"/>
                    </a:moveTo>
                    <a:lnTo>
                      <a:pt x="146779" y="75438"/>
                    </a:lnTo>
                  </a:path>
                  <a:path w="396875" h="109220">
                    <a:moveTo>
                      <a:pt x="154114" y="108966"/>
                    </a:moveTo>
                    <a:lnTo>
                      <a:pt x="154114" y="16764"/>
                    </a:lnTo>
                  </a:path>
                  <a:path w="396875" h="109220">
                    <a:moveTo>
                      <a:pt x="161448" y="108966"/>
                    </a:moveTo>
                    <a:lnTo>
                      <a:pt x="161448" y="92201"/>
                    </a:lnTo>
                  </a:path>
                  <a:path w="396875" h="109220">
                    <a:moveTo>
                      <a:pt x="168782" y="108966"/>
                    </a:moveTo>
                    <a:lnTo>
                      <a:pt x="168782" y="75438"/>
                    </a:lnTo>
                  </a:path>
                  <a:path w="396875" h="109220">
                    <a:moveTo>
                      <a:pt x="176117" y="108966"/>
                    </a:moveTo>
                    <a:lnTo>
                      <a:pt x="176117" y="16764"/>
                    </a:lnTo>
                  </a:path>
                  <a:path w="396875" h="109220">
                    <a:moveTo>
                      <a:pt x="183546" y="108966"/>
                    </a:moveTo>
                    <a:lnTo>
                      <a:pt x="183546" y="75438"/>
                    </a:lnTo>
                  </a:path>
                  <a:path w="396875" h="109220">
                    <a:moveTo>
                      <a:pt x="190880" y="108966"/>
                    </a:moveTo>
                    <a:lnTo>
                      <a:pt x="190880" y="92201"/>
                    </a:lnTo>
                  </a:path>
                  <a:path w="396875" h="109220">
                    <a:moveTo>
                      <a:pt x="190880" y="108966"/>
                    </a:moveTo>
                    <a:lnTo>
                      <a:pt x="190880" y="16764"/>
                    </a:lnTo>
                  </a:path>
                  <a:path w="396875" h="109220">
                    <a:moveTo>
                      <a:pt x="198215" y="108966"/>
                    </a:moveTo>
                    <a:lnTo>
                      <a:pt x="198215" y="0"/>
                    </a:lnTo>
                  </a:path>
                  <a:path w="396875" h="109220">
                    <a:moveTo>
                      <a:pt x="205549" y="108966"/>
                    </a:moveTo>
                    <a:lnTo>
                      <a:pt x="205549" y="92201"/>
                    </a:lnTo>
                  </a:path>
                  <a:path w="396875" h="109220">
                    <a:moveTo>
                      <a:pt x="212883" y="108966"/>
                    </a:moveTo>
                    <a:lnTo>
                      <a:pt x="212883" y="16764"/>
                    </a:lnTo>
                  </a:path>
                  <a:path w="396875" h="109220">
                    <a:moveTo>
                      <a:pt x="220217" y="108966"/>
                    </a:moveTo>
                    <a:lnTo>
                      <a:pt x="220217" y="16764"/>
                    </a:lnTo>
                  </a:path>
                  <a:path w="396875" h="109220">
                    <a:moveTo>
                      <a:pt x="227552" y="108966"/>
                    </a:moveTo>
                    <a:lnTo>
                      <a:pt x="227552" y="50291"/>
                    </a:lnTo>
                  </a:path>
                  <a:path w="396875" h="109220">
                    <a:moveTo>
                      <a:pt x="234886" y="108966"/>
                    </a:moveTo>
                    <a:lnTo>
                      <a:pt x="234886" y="33528"/>
                    </a:lnTo>
                  </a:path>
                  <a:path w="396875" h="109220">
                    <a:moveTo>
                      <a:pt x="242220" y="108966"/>
                    </a:moveTo>
                    <a:lnTo>
                      <a:pt x="242220" y="92201"/>
                    </a:lnTo>
                  </a:path>
                  <a:path w="396875" h="109220">
                    <a:moveTo>
                      <a:pt x="249555" y="108966"/>
                    </a:moveTo>
                    <a:lnTo>
                      <a:pt x="249555" y="50291"/>
                    </a:lnTo>
                  </a:path>
                  <a:path w="396875" h="109220">
                    <a:moveTo>
                      <a:pt x="249555" y="108966"/>
                    </a:moveTo>
                    <a:lnTo>
                      <a:pt x="249555" y="75438"/>
                    </a:lnTo>
                  </a:path>
                  <a:path w="396875" h="109220">
                    <a:moveTo>
                      <a:pt x="256888" y="108966"/>
                    </a:moveTo>
                    <a:lnTo>
                      <a:pt x="256888" y="75438"/>
                    </a:lnTo>
                  </a:path>
                  <a:path w="396875" h="109220">
                    <a:moveTo>
                      <a:pt x="264223" y="108966"/>
                    </a:moveTo>
                    <a:lnTo>
                      <a:pt x="264223" y="92201"/>
                    </a:lnTo>
                  </a:path>
                  <a:path w="396875" h="109220">
                    <a:moveTo>
                      <a:pt x="271557" y="108966"/>
                    </a:moveTo>
                    <a:lnTo>
                      <a:pt x="271557" y="75438"/>
                    </a:lnTo>
                  </a:path>
                  <a:path w="396875" h="109220">
                    <a:moveTo>
                      <a:pt x="278987" y="108966"/>
                    </a:moveTo>
                    <a:lnTo>
                      <a:pt x="278987" y="50291"/>
                    </a:lnTo>
                  </a:path>
                  <a:path w="396875" h="109220">
                    <a:moveTo>
                      <a:pt x="286321" y="108966"/>
                    </a:moveTo>
                    <a:lnTo>
                      <a:pt x="286321" y="50291"/>
                    </a:lnTo>
                  </a:path>
                  <a:path w="396875" h="109220">
                    <a:moveTo>
                      <a:pt x="293655" y="108966"/>
                    </a:moveTo>
                    <a:lnTo>
                      <a:pt x="293655" y="75438"/>
                    </a:lnTo>
                  </a:path>
                  <a:path w="396875" h="109220">
                    <a:moveTo>
                      <a:pt x="300989" y="108966"/>
                    </a:moveTo>
                    <a:lnTo>
                      <a:pt x="300989" y="92201"/>
                    </a:lnTo>
                  </a:path>
                  <a:path w="396875" h="109220">
                    <a:moveTo>
                      <a:pt x="300989" y="108966"/>
                    </a:moveTo>
                    <a:lnTo>
                      <a:pt x="300989" y="92201"/>
                    </a:lnTo>
                  </a:path>
                  <a:path w="396875" h="109220">
                    <a:moveTo>
                      <a:pt x="308324" y="108966"/>
                    </a:moveTo>
                    <a:lnTo>
                      <a:pt x="308324" y="75438"/>
                    </a:lnTo>
                  </a:path>
                  <a:path w="396875" h="109220">
                    <a:moveTo>
                      <a:pt x="315658" y="108966"/>
                    </a:moveTo>
                    <a:lnTo>
                      <a:pt x="315658" y="92201"/>
                    </a:lnTo>
                  </a:path>
                  <a:path w="396875" h="109220">
                    <a:moveTo>
                      <a:pt x="322992" y="108966"/>
                    </a:moveTo>
                    <a:lnTo>
                      <a:pt x="322992" y="50291"/>
                    </a:lnTo>
                  </a:path>
                  <a:path w="396875" h="109220">
                    <a:moveTo>
                      <a:pt x="330326" y="108966"/>
                    </a:moveTo>
                    <a:lnTo>
                      <a:pt x="330326" y="92201"/>
                    </a:lnTo>
                  </a:path>
                  <a:path w="396875" h="109220">
                    <a:moveTo>
                      <a:pt x="337661" y="108966"/>
                    </a:moveTo>
                    <a:lnTo>
                      <a:pt x="337661" y="92201"/>
                    </a:lnTo>
                  </a:path>
                  <a:path w="396875" h="109220">
                    <a:moveTo>
                      <a:pt x="344995" y="108966"/>
                    </a:moveTo>
                    <a:lnTo>
                      <a:pt x="344995" y="92201"/>
                    </a:lnTo>
                  </a:path>
                  <a:path w="396875" h="109220">
                    <a:moveTo>
                      <a:pt x="352329" y="108966"/>
                    </a:moveTo>
                    <a:lnTo>
                      <a:pt x="352329" y="0"/>
                    </a:lnTo>
                  </a:path>
                  <a:path w="396875" h="109220">
                    <a:moveTo>
                      <a:pt x="359664" y="108966"/>
                    </a:moveTo>
                    <a:lnTo>
                      <a:pt x="359664" y="50291"/>
                    </a:lnTo>
                  </a:path>
                  <a:path w="396875" h="109220">
                    <a:moveTo>
                      <a:pt x="359664" y="108966"/>
                    </a:moveTo>
                    <a:lnTo>
                      <a:pt x="359664" y="75438"/>
                    </a:lnTo>
                  </a:path>
                  <a:path w="396875" h="109220">
                    <a:moveTo>
                      <a:pt x="367093" y="108966"/>
                    </a:moveTo>
                    <a:lnTo>
                      <a:pt x="367093" y="92201"/>
                    </a:lnTo>
                  </a:path>
                  <a:path w="396875" h="109220">
                    <a:moveTo>
                      <a:pt x="374427" y="108966"/>
                    </a:moveTo>
                    <a:lnTo>
                      <a:pt x="374427" y="92201"/>
                    </a:lnTo>
                  </a:path>
                  <a:path w="396875" h="109220">
                    <a:moveTo>
                      <a:pt x="381762" y="108966"/>
                    </a:moveTo>
                    <a:lnTo>
                      <a:pt x="381762" y="92201"/>
                    </a:lnTo>
                  </a:path>
                  <a:path w="396875" h="109220">
                    <a:moveTo>
                      <a:pt x="389096" y="108966"/>
                    </a:moveTo>
                    <a:lnTo>
                      <a:pt x="389096" y="92201"/>
                    </a:lnTo>
                  </a:path>
                  <a:path w="396875" h="109220">
                    <a:moveTo>
                      <a:pt x="396430" y="108966"/>
                    </a:moveTo>
                    <a:lnTo>
                      <a:pt x="396430" y="75438"/>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 name="object 33"/>
              <p:cNvSpPr/>
              <p:nvPr/>
            </p:nvSpPr>
            <p:spPr>
              <a:xfrm>
                <a:off x="5744284"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 name="object 34"/>
              <p:cNvSpPr/>
              <p:nvPr/>
            </p:nvSpPr>
            <p:spPr>
              <a:xfrm>
                <a:off x="5755290" y="4684680"/>
                <a:ext cx="0" cy="17145"/>
              </a:xfrm>
              <a:custGeom>
                <a:avLst/>
                <a:gdLst/>
                <a:ahLst/>
                <a:cxnLst/>
                <a:rect l="l" t="t" r="r" b="b"/>
                <a:pathLst>
                  <a:path h="17145">
                    <a:moveTo>
                      <a:pt x="0" y="16764"/>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 name="object 35"/>
              <p:cNvSpPr/>
              <p:nvPr/>
            </p:nvSpPr>
            <p:spPr>
              <a:xfrm>
                <a:off x="5758952"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 name="object 36"/>
              <p:cNvSpPr/>
              <p:nvPr/>
            </p:nvSpPr>
            <p:spPr>
              <a:xfrm>
                <a:off x="5762624" y="4626006"/>
                <a:ext cx="0" cy="75565"/>
              </a:xfrm>
              <a:custGeom>
                <a:avLst/>
                <a:gdLst/>
                <a:ahLst/>
                <a:cxnLst/>
                <a:rect l="l" t="t" r="r" b="b"/>
                <a:pathLst>
                  <a:path h="75564">
                    <a:moveTo>
                      <a:pt x="0" y="75437"/>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 name="object 37"/>
              <p:cNvSpPr/>
              <p:nvPr/>
            </p:nvSpPr>
            <p:spPr>
              <a:xfrm>
                <a:off x="5766282" y="4697780"/>
                <a:ext cx="15240" cy="7620"/>
              </a:xfrm>
              <a:custGeom>
                <a:avLst/>
                <a:gdLst/>
                <a:ahLst/>
                <a:cxnLst/>
                <a:rect l="l" t="t" r="r" b="b"/>
                <a:pathLst>
                  <a:path w="15239" h="7620">
                    <a:moveTo>
                      <a:pt x="14681" y="3670"/>
                    </a:moveTo>
                    <a:lnTo>
                      <a:pt x="13601" y="1079"/>
                    </a:lnTo>
                    <a:lnTo>
                      <a:pt x="10998" y="0"/>
                    </a:lnTo>
                    <a:lnTo>
                      <a:pt x="8407" y="1079"/>
                    </a:lnTo>
                    <a:lnTo>
                      <a:pt x="7327" y="3657"/>
                    </a:lnTo>
                    <a:lnTo>
                      <a:pt x="6261" y="1079"/>
                    </a:lnTo>
                    <a:lnTo>
                      <a:pt x="3670" y="0"/>
                    </a:lnTo>
                    <a:lnTo>
                      <a:pt x="1079" y="1079"/>
                    </a:lnTo>
                    <a:lnTo>
                      <a:pt x="0" y="3670"/>
                    </a:lnTo>
                    <a:lnTo>
                      <a:pt x="1079" y="6261"/>
                    </a:lnTo>
                    <a:lnTo>
                      <a:pt x="3670" y="7340"/>
                    </a:lnTo>
                    <a:lnTo>
                      <a:pt x="6261" y="6261"/>
                    </a:lnTo>
                    <a:lnTo>
                      <a:pt x="7327" y="3695"/>
                    </a:lnTo>
                    <a:lnTo>
                      <a:pt x="8407" y="6261"/>
                    </a:lnTo>
                    <a:lnTo>
                      <a:pt x="10998" y="7340"/>
                    </a:lnTo>
                    <a:lnTo>
                      <a:pt x="13601" y="6261"/>
                    </a:lnTo>
                    <a:lnTo>
                      <a:pt x="14681" y="3670"/>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 name="object 38"/>
              <p:cNvSpPr/>
              <p:nvPr/>
            </p:nvSpPr>
            <p:spPr>
              <a:xfrm>
                <a:off x="5784627" y="4642770"/>
                <a:ext cx="29845" cy="59055"/>
              </a:xfrm>
              <a:custGeom>
                <a:avLst/>
                <a:gdLst/>
                <a:ahLst/>
                <a:cxnLst/>
                <a:rect l="l" t="t" r="r" b="b"/>
                <a:pathLst>
                  <a:path w="29845" h="59054">
                    <a:moveTo>
                      <a:pt x="0" y="58674"/>
                    </a:moveTo>
                    <a:lnTo>
                      <a:pt x="0" y="25146"/>
                    </a:lnTo>
                  </a:path>
                  <a:path w="29845" h="59054">
                    <a:moveTo>
                      <a:pt x="7334" y="58674"/>
                    </a:moveTo>
                    <a:lnTo>
                      <a:pt x="7334" y="25146"/>
                    </a:lnTo>
                  </a:path>
                  <a:path w="29845" h="59054">
                    <a:moveTo>
                      <a:pt x="14668" y="58674"/>
                    </a:moveTo>
                    <a:lnTo>
                      <a:pt x="14668" y="25146"/>
                    </a:lnTo>
                  </a:path>
                  <a:path w="29845" h="59054">
                    <a:moveTo>
                      <a:pt x="22098" y="58674"/>
                    </a:moveTo>
                    <a:lnTo>
                      <a:pt x="22098" y="41909"/>
                    </a:lnTo>
                  </a:path>
                  <a:path w="29845" h="59054">
                    <a:moveTo>
                      <a:pt x="29432" y="58674"/>
                    </a:moveTo>
                    <a:lnTo>
                      <a:pt x="29432" y="41909"/>
                    </a:lnTo>
                  </a:path>
                  <a:path w="29845" h="59054">
                    <a:moveTo>
                      <a:pt x="29432" y="58674"/>
                    </a:moveTo>
                    <a:lnTo>
                      <a:pt x="29432"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 name="object 39"/>
              <p:cNvSpPr/>
              <p:nvPr/>
            </p:nvSpPr>
            <p:spPr>
              <a:xfrm>
                <a:off x="5817722"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 name="object 40"/>
              <p:cNvSpPr/>
              <p:nvPr/>
            </p:nvSpPr>
            <p:spPr>
              <a:xfrm>
                <a:off x="5828728" y="4609242"/>
                <a:ext cx="29845" cy="92710"/>
              </a:xfrm>
              <a:custGeom>
                <a:avLst/>
                <a:gdLst/>
                <a:ahLst/>
                <a:cxnLst/>
                <a:rect l="l" t="t" r="r" b="b"/>
                <a:pathLst>
                  <a:path w="29845" h="92710">
                    <a:moveTo>
                      <a:pt x="0" y="92201"/>
                    </a:moveTo>
                    <a:lnTo>
                      <a:pt x="0" y="75437"/>
                    </a:lnTo>
                  </a:path>
                  <a:path w="29845" h="92710">
                    <a:moveTo>
                      <a:pt x="7334" y="92201"/>
                    </a:moveTo>
                    <a:lnTo>
                      <a:pt x="7334" y="33527"/>
                    </a:lnTo>
                  </a:path>
                  <a:path w="29845" h="92710">
                    <a:moveTo>
                      <a:pt x="14668" y="92201"/>
                    </a:moveTo>
                    <a:lnTo>
                      <a:pt x="14668" y="33527"/>
                    </a:lnTo>
                  </a:path>
                  <a:path w="29845" h="92710">
                    <a:moveTo>
                      <a:pt x="22002" y="92201"/>
                    </a:moveTo>
                    <a:lnTo>
                      <a:pt x="22002" y="0"/>
                    </a:lnTo>
                  </a:path>
                  <a:path w="29845" h="92710">
                    <a:moveTo>
                      <a:pt x="29337" y="92201"/>
                    </a:moveTo>
                    <a:lnTo>
                      <a:pt x="29337" y="58674"/>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 name="object 41"/>
              <p:cNvSpPr/>
              <p:nvPr/>
            </p:nvSpPr>
            <p:spPr>
              <a:xfrm>
                <a:off x="5861727"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 name="object 42"/>
              <p:cNvSpPr/>
              <p:nvPr/>
            </p:nvSpPr>
            <p:spPr>
              <a:xfrm>
                <a:off x="5872733" y="4684680"/>
                <a:ext cx="0" cy="17145"/>
              </a:xfrm>
              <a:custGeom>
                <a:avLst/>
                <a:gdLst/>
                <a:ahLst/>
                <a:cxnLst/>
                <a:rect l="l" t="t" r="r" b="b"/>
                <a:pathLst>
                  <a:path h="17145">
                    <a:moveTo>
                      <a:pt x="0" y="16764"/>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 name="object 43"/>
              <p:cNvSpPr/>
              <p:nvPr/>
            </p:nvSpPr>
            <p:spPr>
              <a:xfrm>
                <a:off x="5869061"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 name="object 44"/>
              <p:cNvSpPr/>
              <p:nvPr/>
            </p:nvSpPr>
            <p:spPr>
              <a:xfrm>
                <a:off x="5880068" y="4684680"/>
                <a:ext cx="0" cy="17145"/>
              </a:xfrm>
              <a:custGeom>
                <a:avLst/>
                <a:gdLst/>
                <a:ahLst/>
                <a:cxnLst/>
                <a:rect l="l" t="t" r="r" b="b"/>
                <a:pathLst>
                  <a:path h="17145">
                    <a:moveTo>
                      <a:pt x="0" y="16764"/>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 name="object 45"/>
              <p:cNvSpPr/>
              <p:nvPr/>
            </p:nvSpPr>
            <p:spPr>
              <a:xfrm>
                <a:off x="5883730"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 name="object 46"/>
              <p:cNvSpPr/>
              <p:nvPr/>
            </p:nvSpPr>
            <p:spPr>
              <a:xfrm>
                <a:off x="5894736" y="4642770"/>
                <a:ext cx="22225" cy="59055"/>
              </a:xfrm>
              <a:custGeom>
                <a:avLst/>
                <a:gdLst/>
                <a:ahLst/>
                <a:cxnLst/>
                <a:rect l="l" t="t" r="r" b="b"/>
                <a:pathLst>
                  <a:path w="22225" h="59054">
                    <a:moveTo>
                      <a:pt x="0" y="58674"/>
                    </a:moveTo>
                    <a:lnTo>
                      <a:pt x="0" y="0"/>
                    </a:lnTo>
                  </a:path>
                  <a:path w="22225" h="59054">
                    <a:moveTo>
                      <a:pt x="7429" y="58674"/>
                    </a:moveTo>
                    <a:lnTo>
                      <a:pt x="7429" y="0"/>
                    </a:lnTo>
                  </a:path>
                  <a:path w="22225" h="59054">
                    <a:moveTo>
                      <a:pt x="14763" y="58674"/>
                    </a:moveTo>
                    <a:lnTo>
                      <a:pt x="14763" y="41909"/>
                    </a:lnTo>
                  </a:path>
                  <a:path w="22225" h="59054">
                    <a:moveTo>
                      <a:pt x="22098" y="58674"/>
                    </a:moveTo>
                    <a:lnTo>
                      <a:pt x="22098" y="25146"/>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 name="object 47"/>
              <p:cNvSpPr/>
              <p:nvPr/>
            </p:nvSpPr>
            <p:spPr>
              <a:xfrm>
                <a:off x="5920497"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 name="object 48"/>
              <p:cNvSpPr/>
              <p:nvPr/>
            </p:nvSpPr>
            <p:spPr>
              <a:xfrm>
                <a:off x="5924169" y="4642770"/>
                <a:ext cx="7620" cy="59055"/>
              </a:xfrm>
              <a:custGeom>
                <a:avLst/>
                <a:gdLst/>
                <a:ahLst/>
                <a:cxnLst/>
                <a:rect l="l" t="t" r="r" b="b"/>
                <a:pathLst>
                  <a:path w="7620" h="59054">
                    <a:moveTo>
                      <a:pt x="0" y="58674"/>
                    </a:moveTo>
                    <a:lnTo>
                      <a:pt x="0" y="41909"/>
                    </a:lnTo>
                  </a:path>
                  <a:path w="7620" h="59054">
                    <a:moveTo>
                      <a:pt x="7333" y="58674"/>
                    </a:moveTo>
                    <a:lnTo>
                      <a:pt x="7333"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 name="object 49"/>
              <p:cNvSpPr/>
              <p:nvPr/>
            </p:nvSpPr>
            <p:spPr>
              <a:xfrm>
                <a:off x="5935165"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 name="object 50"/>
              <p:cNvSpPr/>
              <p:nvPr/>
            </p:nvSpPr>
            <p:spPr>
              <a:xfrm>
                <a:off x="5946171" y="4684680"/>
                <a:ext cx="15240" cy="17145"/>
              </a:xfrm>
              <a:custGeom>
                <a:avLst/>
                <a:gdLst/>
                <a:ahLst/>
                <a:cxnLst/>
                <a:rect l="l" t="t" r="r" b="b"/>
                <a:pathLst>
                  <a:path w="15239" h="17145">
                    <a:moveTo>
                      <a:pt x="0" y="16764"/>
                    </a:moveTo>
                    <a:lnTo>
                      <a:pt x="0" y="0"/>
                    </a:lnTo>
                  </a:path>
                  <a:path w="15239" h="17145">
                    <a:moveTo>
                      <a:pt x="7333" y="16764"/>
                    </a:moveTo>
                    <a:lnTo>
                      <a:pt x="7333" y="0"/>
                    </a:lnTo>
                  </a:path>
                  <a:path w="15239" h="17145">
                    <a:moveTo>
                      <a:pt x="14668" y="16764"/>
                    </a:moveTo>
                    <a:lnTo>
                      <a:pt x="14668"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 name="object 51"/>
              <p:cNvSpPr/>
              <p:nvPr/>
            </p:nvSpPr>
            <p:spPr>
              <a:xfrm>
                <a:off x="5964502"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 name="object 52"/>
              <p:cNvSpPr/>
              <p:nvPr/>
            </p:nvSpPr>
            <p:spPr>
              <a:xfrm>
                <a:off x="5975508" y="2881883"/>
                <a:ext cx="7620" cy="1819910"/>
              </a:xfrm>
              <a:custGeom>
                <a:avLst/>
                <a:gdLst/>
                <a:ahLst/>
                <a:cxnLst/>
                <a:rect l="l" t="t" r="r" b="b"/>
                <a:pathLst>
                  <a:path w="7620" h="1819910">
                    <a:moveTo>
                      <a:pt x="0" y="1819560"/>
                    </a:moveTo>
                    <a:lnTo>
                      <a:pt x="0" y="1786032"/>
                    </a:lnTo>
                  </a:path>
                  <a:path w="7620" h="1819910">
                    <a:moveTo>
                      <a:pt x="7334" y="1819560"/>
                    </a:moveTo>
                    <a:lnTo>
                      <a:pt x="7334"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 name="object 53"/>
              <p:cNvSpPr/>
              <p:nvPr/>
            </p:nvSpPr>
            <p:spPr>
              <a:xfrm>
                <a:off x="5979160" y="4697780"/>
                <a:ext cx="81280" cy="7620"/>
              </a:xfrm>
              <a:custGeom>
                <a:avLst/>
                <a:gdLst/>
                <a:ahLst/>
                <a:cxnLst/>
                <a:rect l="l" t="t" r="r" b="b"/>
                <a:pathLst>
                  <a:path w="81279" h="7620">
                    <a:moveTo>
                      <a:pt x="14681" y="3670"/>
                    </a:moveTo>
                    <a:lnTo>
                      <a:pt x="13601" y="1079"/>
                    </a:lnTo>
                    <a:lnTo>
                      <a:pt x="11010" y="0"/>
                    </a:lnTo>
                    <a:lnTo>
                      <a:pt x="8420" y="1079"/>
                    </a:lnTo>
                    <a:lnTo>
                      <a:pt x="7340" y="3657"/>
                    </a:lnTo>
                    <a:lnTo>
                      <a:pt x="6273" y="1079"/>
                    </a:lnTo>
                    <a:lnTo>
                      <a:pt x="3670" y="0"/>
                    </a:lnTo>
                    <a:lnTo>
                      <a:pt x="1079" y="1079"/>
                    </a:lnTo>
                    <a:lnTo>
                      <a:pt x="0" y="3670"/>
                    </a:lnTo>
                    <a:lnTo>
                      <a:pt x="1079" y="6261"/>
                    </a:lnTo>
                    <a:lnTo>
                      <a:pt x="3670" y="7340"/>
                    </a:lnTo>
                    <a:lnTo>
                      <a:pt x="6273" y="6261"/>
                    </a:lnTo>
                    <a:lnTo>
                      <a:pt x="7340" y="3695"/>
                    </a:lnTo>
                    <a:lnTo>
                      <a:pt x="8420" y="6261"/>
                    </a:lnTo>
                    <a:lnTo>
                      <a:pt x="11010" y="7340"/>
                    </a:lnTo>
                    <a:lnTo>
                      <a:pt x="13601" y="6261"/>
                    </a:lnTo>
                    <a:lnTo>
                      <a:pt x="14681" y="3670"/>
                    </a:lnTo>
                    <a:close/>
                  </a:path>
                  <a:path w="81279" h="7620">
                    <a:moveTo>
                      <a:pt x="80784" y="3670"/>
                    </a:moveTo>
                    <a:lnTo>
                      <a:pt x="79705" y="1079"/>
                    </a:lnTo>
                    <a:lnTo>
                      <a:pt x="77114" y="0"/>
                    </a:lnTo>
                    <a:lnTo>
                      <a:pt x="74523" y="1079"/>
                    </a:lnTo>
                    <a:lnTo>
                      <a:pt x="73444" y="3657"/>
                    </a:lnTo>
                    <a:lnTo>
                      <a:pt x="72377" y="1079"/>
                    </a:lnTo>
                    <a:lnTo>
                      <a:pt x="69773" y="0"/>
                    </a:lnTo>
                    <a:lnTo>
                      <a:pt x="67183" y="1079"/>
                    </a:lnTo>
                    <a:lnTo>
                      <a:pt x="66103" y="3657"/>
                    </a:lnTo>
                    <a:lnTo>
                      <a:pt x="65036" y="1079"/>
                    </a:lnTo>
                    <a:lnTo>
                      <a:pt x="62445" y="0"/>
                    </a:lnTo>
                    <a:lnTo>
                      <a:pt x="59855" y="1079"/>
                    </a:lnTo>
                    <a:lnTo>
                      <a:pt x="58775" y="3657"/>
                    </a:lnTo>
                    <a:lnTo>
                      <a:pt x="57708" y="1079"/>
                    </a:lnTo>
                    <a:lnTo>
                      <a:pt x="55118" y="0"/>
                    </a:lnTo>
                    <a:lnTo>
                      <a:pt x="52514" y="1079"/>
                    </a:lnTo>
                    <a:lnTo>
                      <a:pt x="51435" y="3657"/>
                    </a:lnTo>
                    <a:lnTo>
                      <a:pt x="50368" y="1079"/>
                    </a:lnTo>
                    <a:lnTo>
                      <a:pt x="47777" y="0"/>
                    </a:lnTo>
                    <a:lnTo>
                      <a:pt x="45186" y="1079"/>
                    </a:lnTo>
                    <a:lnTo>
                      <a:pt x="44107" y="3657"/>
                    </a:lnTo>
                    <a:lnTo>
                      <a:pt x="43040" y="1079"/>
                    </a:lnTo>
                    <a:lnTo>
                      <a:pt x="40436" y="0"/>
                    </a:lnTo>
                    <a:lnTo>
                      <a:pt x="37846" y="1079"/>
                    </a:lnTo>
                    <a:lnTo>
                      <a:pt x="36766" y="3657"/>
                    </a:lnTo>
                    <a:lnTo>
                      <a:pt x="35699" y="1079"/>
                    </a:lnTo>
                    <a:lnTo>
                      <a:pt x="33108" y="0"/>
                    </a:lnTo>
                    <a:lnTo>
                      <a:pt x="30518" y="1079"/>
                    </a:lnTo>
                    <a:lnTo>
                      <a:pt x="29438" y="3657"/>
                    </a:lnTo>
                    <a:lnTo>
                      <a:pt x="28371" y="1079"/>
                    </a:lnTo>
                    <a:lnTo>
                      <a:pt x="25781" y="0"/>
                    </a:lnTo>
                    <a:lnTo>
                      <a:pt x="23177" y="1079"/>
                    </a:lnTo>
                    <a:lnTo>
                      <a:pt x="22098" y="3657"/>
                    </a:lnTo>
                    <a:lnTo>
                      <a:pt x="21031" y="1079"/>
                    </a:lnTo>
                    <a:lnTo>
                      <a:pt x="18440" y="0"/>
                    </a:lnTo>
                    <a:lnTo>
                      <a:pt x="15849" y="1079"/>
                    </a:lnTo>
                    <a:lnTo>
                      <a:pt x="14770" y="3670"/>
                    </a:lnTo>
                    <a:lnTo>
                      <a:pt x="15849" y="6261"/>
                    </a:lnTo>
                    <a:lnTo>
                      <a:pt x="18440" y="7340"/>
                    </a:lnTo>
                    <a:lnTo>
                      <a:pt x="21031" y="6261"/>
                    </a:lnTo>
                    <a:lnTo>
                      <a:pt x="22098" y="3695"/>
                    </a:lnTo>
                    <a:lnTo>
                      <a:pt x="23177" y="6261"/>
                    </a:lnTo>
                    <a:lnTo>
                      <a:pt x="25781" y="7340"/>
                    </a:lnTo>
                    <a:lnTo>
                      <a:pt x="28371" y="6261"/>
                    </a:lnTo>
                    <a:lnTo>
                      <a:pt x="29438" y="3695"/>
                    </a:lnTo>
                    <a:lnTo>
                      <a:pt x="30518" y="6261"/>
                    </a:lnTo>
                    <a:lnTo>
                      <a:pt x="33108" y="7340"/>
                    </a:lnTo>
                    <a:lnTo>
                      <a:pt x="35699" y="6261"/>
                    </a:lnTo>
                    <a:lnTo>
                      <a:pt x="36766" y="3695"/>
                    </a:lnTo>
                    <a:lnTo>
                      <a:pt x="37846" y="6261"/>
                    </a:lnTo>
                    <a:lnTo>
                      <a:pt x="40436" y="7340"/>
                    </a:lnTo>
                    <a:lnTo>
                      <a:pt x="43040" y="6261"/>
                    </a:lnTo>
                    <a:lnTo>
                      <a:pt x="44107" y="3695"/>
                    </a:lnTo>
                    <a:lnTo>
                      <a:pt x="45186" y="6261"/>
                    </a:lnTo>
                    <a:lnTo>
                      <a:pt x="47777" y="7340"/>
                    </a:lnTo>
                    <a:lnTo>
                      <a:pt x="50368" y="6261"/>
                    </a:lnTo>
                    <a:lnTo>
                      <a:pt x="51435" y="3695"/>
                    </a:lnTo>
                    <a:lnTo>
                      <a:pt x="52514" y="6261"/>
                    </a:lnTo>
                    <a:lnTo>
                      <a:pt x="55118" y="7340"/>
                    </a:lnTo>
                    <a:lnTo>
                      <a:pt x="57708" y="6261"/>
                    </a:lnTo>
                    <a:lnTo>
                      <a:pt x="58775" y="3695"/>
                    </a:lnTo>
                    <a:lnTo>
                      <a:pt x="59855" y="6261"/>
                    </a:lnTo>
                    <a:lnTo>
                      <a:pt x="62445" y="7340"/>
                    </a:lnTo>
                    <a:lnTo>
                      <a:pt x="65036" y="6261"/>
                    </a:lnTo>
                    <a:lnTo>
                      <a:pt x="66103" y="3695"/>
                    </a:lnTo>
                    <a:lnTo>
                      <a:pt x="67183" y="6261"/>
                    </a:lnTo>
                    <a:lnTo>
                      <a:pt x="69773" y="7340"/>
                    </a:lnTo>
                    <a:lnTo>
                      <a:pt x="72377" y="6261"/>
                    </a:lnTo>
                    <a:lnTo>
                      <a:pt x="73444" y="3695"/>
                    </a:lnTo>
                    <a:lnTo>
                      <a:pt x="74523" y="6261"/>
                    </a:lnTo>
                    <a:lnTo>
                      <a:pt x="77114" y="7340"/>
                    </a:lnTo>
                    <a:lnTo>
                      <a:pt x="79705" y="6261"/>
                    </a:lnTo>
                    <a:lnTo>
                      <a:pt x="80784" y="3670"/>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 name="object 54"/>
              <p:cNvSpPr/>
              <p:nvPr/>
            </p:nvSpPr>
            <p:spPr>
              <a:xfrm>
                <a:off x="4771548" y="3217354"/>
                <a:ext cx="117475" cy="59055"/>
              </a:xfrm>
              <a:custGeom>
                <a:avLst/>
                <a:gdLst/>
                <a:ahLst/>
                <a:cxnLst/>
                <a:rect l="l" t="t" r="r" b="b"/>
                <a:pathLst>
                  <a:path w="117475" h="59054">
                    <a:moveTo>
                      <a:pt x="0" y="0"/>
                    </a:moveTo>
                    <a:lnTo>
                      <a:pt x="0" y="58674"/>
                    </a:lnTo>
                  </a:path>
                  <a:path w="117475" h="59054">
                    <a:moveTo>
                      <a:pt x="0" y="25146"/>
                    </a:moveTo>
                    <a:lnTo>
                      <a:pt x="117443" y="25146"/>
                    </a:lnTo>
                  </a:path>
                  <a:path w="117475" h="59054">
                    <a:moveTo>
                      <a:pt x="117443" y="0"/>
                    </a:moveTo>
                    <a:lnTo>
                      <a:pt x="117443" y="58674"/>
                    </a:lnTo>
                  </a:path>
                </a:pathLst>
              </a:custGeom>
              <a:ln w="7343">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143" name="object 55"/>
            <p:cNvSpPr txBox="1"/>
            <p:nvPr/>
          </p:nvSpPr>
          <p:spPr>
            <a:xfrm>
              <a:off x="2874163" y="4944185"/>
              <a:ext cx="85771" cy="266700"/>
            </a:xfrm>
            <a:prstGeom prst="rect">
              <a:avLst/>
            </a:prstGeom>
          </p:spPr>
          <p:txBody>
            <a:bodyPr vert="vert270" wrap="square" lIns="0" tIns="6985" rIns="0" bIns="0" rtlCol="0">
              <a:spAutoFit/>
            </a:bodyPr>
            <a:lstStyle/>
            <a:p>
              <a:pPr marL="12700">
                <a:lnSpc>
                  <a:spcPct val="100000"/>
                </a:lnSpc>
                <a:spcBef>
                  <a:spcPts val="55"/>
                </a:spcBef>
              </a:pPr>
              <a:r>
                <a:rPr lang="en-US" sz="700" spc="-10" noProof="1">
                  <a:solidFill>
                    <a:srgbClr val="008000"/>
                  </a:solidFill>
                  <a:latin typeface="Times New Roman" panose="02020603050405020304" pitchFamily="18" charset="0"/>
                  <a:cs typeface="Times New Roman" panose="02020603050405020304" pitchFamily="18" charset="0"/>
                </a:rPr>
                <a:t>Count</a:t>
              </a:r>
              <a:endParaRPr lang="en-US" sz="700" noProof="1">
                <a:latin typeface="Times New Roman" panose="02020603050405020304" pitchFamily="18" charset="0"/>
                <a:cs typeface="Times New Roman" panose="02020603050405020304" pitchFamily="18" charset="0"/>
              </a:endParaRPr>
            </a:p>
          </p:txBody>
        </p:sp>
        <p:sp>
          <p:nvSpPr>
            <p:cNvPr id="144" name="object 56"/>
            <p:cNvSpPr txBox="1"/>
            <p:nvPr/>
          </p:nvSpPr>
          <p:spPr>
            <a:xfrm>
              <a:off x="3664866" y="4517516"/>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FF00FF"/>
                  </a:solidFill>
                  <a:latin typeface="Times New Roman" panose="02020603050405020304" pitchFamily="18" charset="0"/>
                  <a:cs typeface="Times New Roman" panose="02020603050405020304" pitchFamily="18" charset="0"/>
                </a:rPr>
                <a:t>1</a:t>
              </a:r>
              <a:endParaRPr lang="en-US" sz="500" noProof="1">
                <a:latin typeface="Times New Roman" panose="02020603050405020304" pitchFamily="18" charset="0"/>
                <a:cs typeface="Times New Roman" panose="02020603050405020304" pitchFamily="18" charset="0"/>
              </a:endParaRPr>
            </a:p>
          </p:txBody>
        </p:sp>
        <p:sp>
          <p:nvSpPr>
            <p:cNvPr id="145" name="object 57"/>
            <p:cNvSpPr/>
            <p:nvPr/>
          </p:nvSpPr>
          <p:spPr>
            <a:xfrm>
              <a:off x="3898296" y="5240191"/>
              <a:ext cx="323215" cy="59055"/>
            </a:xfrm>
            <a:custGeom>
              <a:avLst/>
              <a:gdLst/>
              <a:ahLst/>
              <a:cxnLst/>
              <a:rect l="l" t="t" r="r" b="b"/>
              <a:pathLst>
                <a:path w="323214" h="59054">
                  <a:moveTo>
                    <a:pt x="0" y="0"/>
                  </a:moveTo>
                  <a:lnTo>
                    <a:pt x="0" y="58674"/>
                  </a:lnTo>
                </a:path>
                <a:path w="323214" h="59054">
                  <a:moveTo>
                    <a:pt x="0" y="25146"/>
                  </a:moveTo>
                  <a:lnTo>
                    <a:pt x="323087" y="25146"/>
                  </a:lnTo>
                </a:path>
                <a:path w="323214" h="59054">
                  <a:moveTo>
                    <a:pt x="323087" y="0"/>
                  </a:moveTo>
                  <a:lnTo>
                    <a:pt x="323087" y="58674"/>
                  </a:lnTo>
                </a:path>
              </a:pathLst>
            </a:custGeom>
            <a:ln w="7343">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 name="object 58"/>
            <p:cNvSpPr txBox="1"/>
            <p:nvPr/>
          </p:nvSpPr>
          <p:spPr>
            <a:xfrm>
              <a:off x="3907184" y="5245961"/>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8080FF"/>
                  </a:solidFill>
                  <a:latin typeface="Times New Roman" panose="02020603050405020304" pitchFamily="18" charset="0"/>
                  <a:cs typeface="Times New Roman" panose="02020603050405020304" pitchFamily="18" charset="0"/>
                </a:rPr>
                <a:t>3</a:t>
              </a:r>
              <a:endParaRPr lang="en-US" sz="500" noProof="1">
                <a:latin typeface="Times New Roman" panose="02020603050405020304" pitchFamily="18" charset="0"/>
                <a:cs typeface="Times New Roman" panose="02020603050405020304" pitchFamily="18" charset="0"/>
              </a:endParaRPr>
            </a:p>
          </p:txBody>
        </p:sp>
        <p:sp>
          <p:nvSpPr>
            <p:cNvPr id="147" name="object 59"/>
            <p:cNvSpPr/>
            <p:nvPr/>
          </p:nvSpPr>
          <p:spPr>
            <a:xfrm>
              <a:off x="3773519" y="5609094"/>
              <a:ext cx="125095" cy="59055"/>
            </a:xfrm>
            <a:custGeom>
              <a:avLst/>
              <a:gdLst/>
              <a:ahLst/>
              <a:cxnLst/>
              <a:rect l="l" t="t" r="r" b="b"/>
              <a:pathLst>
                <a:path w="125095" h="59054">
                  <a:moveTo>
                    <a:pt x="0" y="0"/>
                  </a:moveTo>
                  <a:lnTo>
                    <a:pt x="0" y="58674"/>
                  </a:lnTo>
                </a:path>
                <a:path w="125095" h="59054">
                  <a:moveTo>
                    <a:pt x="0" y="25145"/>
                  </a:moveTo>
                  <a:lnTo>
                    <a:pt x="124777" y="25145"/>
                  </a:lnTo>
                </a:path>
                <a:path w="125095" h="59054">
                  <a:moveTo>
                    <a:pt x="124777" y="0"/>
                  </a:moveTo>
                  <a:lnTo>
                    <a:pt x="124777" y="58674"/>
                  </a:lnTo>
                </a:path>
              </a:pathLst>
            </a:custGeom>
            <a:ln w="7343">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 name="object 60"/>
            <p:cNvSpPr txBox="1"/>
            <p:nvPr/>
          </p:nvSpPr>
          <p:spPr>
            <a:xfrm>
              <a:off x="3782207" y="5614768"/>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00FF00"/>
                  </a:solidFill>
                  <a:latin typeface="Times New Roman" panose="02020603050405020304" pitchFamily="18" charset="0"/>
                  <a:cs typeface="Times New Roman" panose="02020603050405020304" pitchFamily="18" charset="0"/>
                </a:rPr>
                <a:t>2</a:t>
              </a:r>
              <a:endParaRPr lang="en-US" sz="500" noProof="1">
                <a:latin typeface="Times New Roman" panose="02020603050405020304" pitchFamily="18" charset="0"/>
                <a:cs typeface="Times New Roman" panose="02020603050405020304" pitchFamily="18" charset="0"/>
              </a:endParaRPr>
            </a:p>
          </p:txBody>
        </p:sp>
        <p:sp>
          <p:nvSpPr>
            <p:cNvPr id="149" name="object 61"/>
            <p:cNvSpPr/>
            <p:nvPr/>
          </p:nvSpPr>
          <p:spPr>
            <a:xfrm>
              <a:off x="3288982" y="4175200"/>
              <a:ext cx="1659255" cy="1819910"/>
            </a:xfrm>
            <a:custGeom>
              <a:avLst/>
              <a:gdLst/>
              <a:ahLst/>
              <a:cxnLst/>
              <a:rect l="l" t="t" r="r" b="b"/>
              <a:pathLst>
                <a:path w="1659254" h="1819910">
                  <a:moveTo>
                    <a:pt x="0" y="0"/>
                  </a:moveTo>
                  <a:lnTo>
                    <a:pt x="1659159" y="0"/>
                  </a:lnTo>
                </a:path>
                <a:path w="1659254" h="1819910">
                  <a:moveTo>
                    <a:pt x="1659159" y="0"/>
                  </a:moveTo>
                  <a:lnTo>
                    <a:pt x="1659159" y="181956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grpSp>
        <p:nvGrpSpPr>
          <p:cNvPr id="291" name="グループ化 290"/>
          <p:cNvGrpSpPr/>
          <p:nvPr/>
        </p:nvGrpSpPr>
        <p:grpSpPr>
          <a:xfrm>
            <a:off x="3805549" y="4003481"/>
            <a:ext cx="2743550" cy="2671338"/>
            <a:chOff x="5739796" y="4095695"/>
            <a:chExt cx="2184480" cy="2126983"/>
          </a:xfrm>
        </p:grpSpPr>
        <p:sp>
          <p:nvSpPr>
            <p:cNvPr id="150" name="object 8"/>
            <p:cNvSpPr/>
            <p:nvPr/>
          </p:nvSpPr>
          <p:spPr>
            <a:xfrm>
              <a:off x="6154615" y="5994302"/>
              <a:ext cx="1659255" cy="50800"/>
            </a:xfrm>
            <a:custGeom>
              <a:avLst/>
              <a:gdLst/>
              <a:ahLst/>
              <a:cxnLst/>
              <a:rect l="l" t="t" r="r" b="b"/>
              <a:pathLst>
                <a:path w="1659254" h="50800">
                  <a:moveTo>
                    <a:pt x="0" y="0"/>
                  </a:moveTo>
                  <a:lnTo>
                    <a:pt x="1659159" y="0"/>
                  </a:lnTo>
                </a:path>
                <a:path w="1659254" h="50800">
                  <a:moveTo>
                    <a:pt x="0" y="8477"/>
                  </a:moveTo>
                  <a:lnTo>
                    <a:pt x="0" y="50387"/>
                  </a:lnTo>
                </a:path>
                <a:path w="1659254" h="50800">
                  <a:moveTo>
                    <a:pt x="418433" y="8477"/>
                  </a:moveTo>
                  <a:lnTo>
                    <a:pt x="418433" y="50387"/>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 name="object 9"/>
            <p:cNvSpPr txBox="1"/>
            <p:nvPr/>
          </p:nvSpPr>
          <p:spPr>
            <a:xfrm>
              <a:off x="6149526" y="6023570"/>
              <a:ext cx="532765" cy="98534"/>
            </a:xfrm>
            <a:prstGeom prst="rect">
              <a:avLst/>
            </a:prstGeom>
          </p:spPr>
          <p:txBody>
            <a:bodyPr vert="horz" wrap="square" lIns="0" tIns="15875" rIns="0" bIns="0" rtlCol="0">
              <a:spAutoFit/>
            </a:bodyPr>
            <a:lstStyle/>
            <a:p>
              <a:pPr marL="12700">
                <a:lnSpc>
                  <a:spcPct val="100000"/>
                </a:lnSpc>
                <a:spcBef>
                  <a:spcPts val="125"/>
                </a:spcBef>
                <a:tabLst>
                  <a:tab pos="342900" algn="l"/>
                </a:tabLst>
              </a:pPr>
              <a:r>
                <a:rPr lang="en-US" sz="700" spc="-50" noProof="1">
                  <a:solidFill>
                    <a:srgbClr val="008000"/>
                  </a:solidFill>
                  <a:latin typeface="Times New Roman" panose="02020603050405020304" pitchFamily="18" charset="0"/>
                  <a:cs typeface="Times New Roman" panose="02020603050405020304" pitchFamily="18" charset="0"/>
                </a:rPr>
                <a:t>0</a:t>
              </a:r>
              <a:r>
                <a:rPr lang="en-US" sz="700" noProof="1">
                  <a:solidFill>
                    <a:srgbClr val="008000"/>
                  </a:solidFill>
                  <a:latin typeface="Times New Roman" panose="02020603050405020304" pitchFamily="18" charset="0"/>
                  <a:cs typeface="Times New Roman" panose="02020603050405020304" pitchFamily="18" charset="0"/>
                </a:rPr>
                <a:t>	</a:t>
              </a:r>
              <a:r>
                <a:rPr lang="en-US" sz="700" spc="-35" noProof="1">
                  <a:solidFill>
                    <a:srgbClr val="008000"/>
                  </a:solidFill>
                  <a:latin typeface="Times New Roman" panose="02020603050405020304" pitchFamily="18" charset="0"/>
                  <a:cs typeface="Times New Roman" panose="02020603050405020304" pitchFamily="18" charset="0"/>
                </a:rPr>
                <a:t>1024</a:t>
              </a:r>
              <a:endParaRPr lang="en-US" sz="700" noProof="1">
                <a:latin typeface="Times New Roman" panose="02020603050405020304" pitchFamily="18" charset="0"/>
                <a:cs typeface="Times New Roman" panose="02020603050405020304" pitchFamily="18" charset="0"/>
              </a:endParaRPr>
            </a:p>
          </p:txBody>
        </p:sp>
        <p:sp>
          <p:nvSpPr>
            <p:cNvPr id="152" name="object 10"/>
            <p:cNvSpPr/>
            <p:nvPr/>
          </p:nvSpPr>
          <p:spPr>
            <a:xfrm>
              <a:off x="6984147" y="6002780"/>
              <a:ext cx="411480" cy="41910"/>
            </a:xfrm>
            <a:custGeom>
              <a:avLst/>
              <a:gdLst/>
              <a:ahLst/>
              <a:cxnLst/>
              <a:rect l="l" t="t" r="r" b="b"/>
              <a:pathLst>
                <a:path w="411479" h="41910">
                  <a:moveTo>
                    <a:pt x="0" y="0"/>
                  </a:moveTo>
                  <a:lnTo>
                    <a:pt x="0" y="41909"/>
                  </a:lnTo>
                </a:path>
                <a:path w="411479" h="41910">
                  <a:moveTo>
                    <a:pt x="411194" y="0"/>
                  </a:moveTo>
                  <a:lnTo>
                    <a:pt x="411194" y="4190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 name="object 11"/>
            <p:cNvSpPr txBox="1"/>
            <p:nvPr/>
          </p:nvSpPr>
          <p:spPr>
            <a:xfrm>
              <a:off x="6889743" y="6023570"/>
              <a:ext cx="615315" cy="98534"/>
            </a:xfrm>
            <a:prstGeom prst="rect">
              <a:avLst/>
            </a:prstGeom>
          </p:spPr>
          <p:txBody>
            <a:bodyPr vert="horz" wrap="square" lIns="0" tIns="15875" rIns="0" bIns="0" rtlCol="0">
              <a:spAutoFit/>
            </a:bodyPr>
            <a:lstStyle/>
            <a:p>
              <a:pPr marL="12700">
                <a:lnSpc>
                  <a:spcPct val="100000"/>
                </a:lnSpc>
                <a:spcBef>
                  <a:spcPts val="125"/>
                </a:spcBef>
                <a:tabLst>
                  <a:tab pos="423545" algn="l"/>
                </a:tabLst>
              </a:pPr>
              <a:r>
                <a:rPr lang="en-US" sz="700" spc="-20" noProof="1">
                  <a:solidFill>
                    <a:srgbClr val="008000"/>
                  </a:solidFill>
                  <a:latin typeface="Times New Roman" panose="02020603050405020304" pitchFamily="18" charset="0"/>
                  <a:cs typeface="Times New Roman" panose="02020603050405020304" pitchFamily="18" charset="0"/>
                </a:rPr>
                <a:t>2048</a:t>
              </a:r>
              <a:r>
                <a:rPr lang="en-US" sz="700" noProof="1">
                  <a:solidFill>
                    <a:srgbClr val="008000"/>
                  </a:solidFill>
                  <a:latin typeface="Times New Roman" panose="02020603050405020304" pitchFamily="18" charset="0"/>
                  <a:cs typeface="Times New Roman" panose="02020603050405020304" pitchFamily="18" charset="0"/>
                </a:rPr>
                <a:t>	</a:t>
              </a:r>
              <a:r>
                <a:rPr lang="en-US" sz="700" spc="-30" noProof="1">
                  <a:solidFill>
                    <a:srgbClr val="008000"/>
                  </a:solidFill>
                  <a:latin typeface="Times New Roman" panose="02020603050405020304" pitchFamily="18" charset="0"/>
                  <a:cs typeface="Times New Roman" panose="02020603050405020304" pitchFamily="18" charset="0"/>
                </a:rPr>
                <a:t>3071</a:t>
              </a:r>
              <a:endParaRPr lang="en-US" sz="700" noProof="1">
                <a:latin typeface="Times New Roman" panose="02020603050405020304" pitchFamily="18" charset="0"/>
                <a:cs typeface="Times New Roman" panose="02020603050405020304" pitchFamily="18" charset="0"/>
              </a:endParaRPr>
            </a:p>
          </p:txBody>
        </p:sp>
        <p:sp>
          <p:nvSpPr>
            <p:cNvPr id="154" name="object 12"/>
            <p:cNvSpPr/>
            <p:nvPr/>
          </p:nvSpPr>
          <p:spPr>
            <a:xfrm>
              <a:off x="7813774" y="6002780"/>
              <a:ext cx="0" cy="41910"/>
            </a:xfrm>
            <a:custGeom>
              <a:avLst/>
              <a:gdLst/>
              <a:ahLst/>
              <a:cxnLst/>
              <a:rect l="l" t="t" r="r" b="b"/>
              <a:pathLst>
                <a:path h="41910">
                  <a:moveTo>
                    <a:pt x="0" y="0"/>
                  </a:moveTo>
                  <a:lnTo>
                    <a:pt x="0" y="4190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 name="object 13"/>
            <p:cNvSpPr txBox="1"/>
            <p:nvPr/>
          </p:nvSpPr>
          <p:spPr>
            <a:xfrm>
              <a:off x="7720441" y="6023570"/>
              <a:ext cx="203835" cy="98534"/>
            </a:xfrm>
            <a:prstGeom prst="rect">
              <a:avLst/>
            </a:prstGeom>
          </p:spPr>
          <p:txBody>
            <a:bodyPr vert="horz" wrap="square" lIns="0" tIns="15875" rIns="0" bIns="0" rtlCol="0">
              <a:spAutoFit/>
            </a:bodyPr>
            <a:lstStyle/>
            <a:p>
              <a:pPr marL="12700">
                <a:lnSpc>
                  <a:spcPct val="100000"/>
                </a:lnSpc>
                <a:spcBef>
                  <a:spcPts val="125"/>
                </a:spcBef>
              </a:pPr>
              <a:r>
                <a:rPr lang="en-US" sz="700" spc="-30" noProof="1">
                  <a:solidFill>
                    <a:srgbClr val="008000"/>
                  </a:solidFill>
                  <a:latin typeface="Times New Roman" panose="02020603050405020304" pitchFamily="18" charset="0"/>
                  <a:cs typeface="Times New Roman" panose="02020603050405020304" pitchFamily="18" charset="0"/>
                </a:rPr>
                <a:t>4095</a:t>
              </a:r>
              <a:endParaRPr lang="en-US" sz="700" noProof="1">
                <a:latin typeface="Times New Roman" panose="02020603050405020304" pitchFamily="18" charset="0"/>
                <a:cs typeface="Times New Roman" panose="02020603050405020304" pitchFamily="18" charset="0"/>
              </a:endParaRPr>
            </a:p>
          </p:txBody>
        </p:sp>
        <p:sp>
          <p:nvSpPr>
            <p:cNvPr id="156" name="object 14"/>
            <p:cNvSpPr/>
            <p:nvPr/>
          </p:nvSpPr>
          <p:spPr>
            <a:xfrm>
              <a:off x="6110514" y="4174741"/>
              <a:ext cx="1703705" cy="1845310"/>
            </a:xfrm>
            <a:custGeom>
              <a:avLst/>
              <a:gdLst/>
              <a:ahLst/>
              <a:cxnLst/>
              <a:rect l="l" t="t" r="r" b="b"/>
              <a:pathLst>
                <a:path w="1703704" h="1845310">
                  <a:moveTo>
                    <a:pt x="44100" y="1828038"/>
                  </a:moveTo>
                  <a:lnTo>
                    <a:pt x="44100" y="1844801"/>
                  </a:lnTo>
                </a:path>
                <a:path w="1703704" h="1845310">
                  <a:moveTo>
                    <a:pt x="462533" y="1828038"/>
                  </a:moveTo>
                  <a:lnTo>
                    <a:pt x="462533" y="1844801"/>
                  </a:lnTo>
                </a:path>
                <a:path w="1703704" h="1845310">
                  <a:moveTo>
                    <a:pt x="873633" y="1828038"/>
                  </a:moveTo>
                  <a:lnTo>
                    <a:pt x="873633" y="1844801"/>
                  </a:lnTo>
                </a:path>
                <a:path w="1703704" h="1845310">
                  <a:moveTo>
                    <a:pt x="1284827" y="1828038"/>
                  </a:moveTo>
                  <a:lnTo>
                    <a:pt x="1284827" y="1844801"/>
                  </a:lnTo>
                </a:path>
                <a:path w="1703704" h="1845310">
                  <a:moveTo>
                    <a:pt x="1703260" y="1828038"/>
                  </a:moveTo>
                  <a:lnTo>
                    <a:pt x="1703260" y="1844801"/>
                  </a:lnTo>
                </a:path>
                <a:path w="1703704" h="1845310">
                  <a:moveTo>
                    <a:pt x="36766" y="0"/>
                  </a:moveTo>
                  <a:lnTo>
                    <a:pt x="36766" y="1819560"/>
                  </a:lnTo>
                </a:path>
                <a:path w="1703704" h="1845310">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 name="object 15"/>
            <p:cNvSpPr txBox="1"/>
            <p:nvPr/>
          </p:nvSpPr>
          <p:spPr>
            <a:xfrm>
              <a:off x="6626353" y="6124144"/>
              <a:ext cx="706755" cy="98534"/>
            </a:xfrm>
            <a:prstGeom prst="rect">
              <a:avLst/>
            </a:prstGeom>
          </p:spPr>
          <p:txBody>
            <a:bodyPr vert="horz" wrap="square" lIns="0" tIns="15875" rIns="0" bIns="0" rtlCol="0">
              <a:spAutoFit/>
            </a:bodyPr>
            <a:lstStyle/>
            <a:p>
              <a:pPr marL="12700">
                <a:lnSpc>
                  <a:spcPct val="100000"/>
                </a:lnSpc>
                <a:spcBef>
                  <a:spcPts val="125"/>
                </a:spcBef>
              </a:pPr>
              <a:r>
                <a:rPr lang="en-US" sz="700" spc="-90" noProof="1">
                  <a:solidFill>
                    <a:srgbClr val="008000"/>
                  </a:solidFill>
                  <a:latin typeface="Times New Roman" panose="02020603050405020304" pitchFamily="18" charset="0"/>
                  <a:cs typeface="Times New Roman" panose="02020603050405020304" pitchFamily="18" charset="0"/>
                </a:rPr>
                <a:t>DNA</a:t>
              </a:r>
              <a:r>
                <a:rPr lang="en-US" sz="700" spc="30" noProof="1">
                  <a:solidFill>
                    <a:srgbClr val="008000"/>
                  </a:solidFill>
                  <a:latin typeface="Times New Roman" panose="02020603050405020304" pitchFamily="18" charset="0"/>
                  <a:cs typeface="Times New Roman" panose="02020603050405020304" pitchFamily="18" charset="0"/>
                </a:rPr>
                <a:t> </a:t>
              </a:r>
              <a:r>
                <a:rPr lang="en-US" sz="700" spc="-50" noProof="1">
                  <a:solidFill>
                    <a:srgbClr val="008000"/>
                  </a:solidFill>
                  <a:latin typeface="Times New Roman" panose="02020603050405020304" pitchFamily="18" charset="0"/>
                  <a:cs typeface="Times New Roman" panose="02020603050405020304" pitchFamily="18" charset="0"/>
                </a:rPr>
                <a:t>Content</a:t>
              </a:r>
              <a:r>
                <a:rPr lang="en-US" sz="700" spc="-5" noProof="1">
                  <a:solidFill>
                    <a:srgbClr val="008000"/>
                  </a:solidFill>
                  <a:latin typeface="Times New Roman" panose="02020603050405020304" pitchFamily="18" charset="0"/>
                  <a:cs typeface="Times New Roman" panose="02020603050405020304" pitchFamily="18" charset="0"/>
                </a:rPr>
                <a:t> </a:t>
              </a:r>
              <a:r>
                <a:rPr lang="en-US" sz="700" spc="-50" noProof="1">
                  <a:solidFill>
                    <a:srgbClr val="008000"/>
                  </a:solidFill>
                  <a:latin typeface="Times New Roman" panose="02020603050405020304" pitchFamily="18" charset="0"/>
                  <a:cs typeface="Times New Roman" panose="02020603050405020304" pitchFamily="18" charset="0"/>
                </a:rPr>
                <a:t>(PM2)</a:t>
              </a:r>
              <a:endParaRPr lang="en-US" sz="700" noProof="1">
                <a:latin typeface="Times New Roman" panose="02020603050405020304" pitchFamily="18" charset="0"/>
                <a:cs typeface="Times New Roman" panose="02020603050405020304" pitchFamily="18" charset="0"/>
              </a:endParaRPr>
            </a:p>
          </p:txBody>
        </p:sp>
        <p:sp>
          <p:nvSpPr>
            <p:cNvPr id="158" name="object 16"/>
            <p:cNvSpPr txBox="1"/>
            <p:nvPr/>
          </p:nvSpPr>
          <p:spPr>
            <a:xfrm>
              <a:off x="5964731" y="4095695"/>
              <a:ext cx="159385"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100</a:t>
              </a:r>
              <a:endParaRPr lang="en-US" sz="700" noProof="1">
                <a:latin typeface="Times New Roman" panose="02020603050405020304" pitchFamily="18" charset="0"/>
                <a:cs typeface="Times New Roman" panose="02020603050405020304" pitchFamily="18" charset="0"/>
              </a:endParaRPr>
            </a:p>
          </p:txBody>
        </p:sp>
        <p:sp>
          <p:nvSpPr>
            <p:cNvPr id="159" name="object 17"/>
            <p:cNvSpPr/>
            <p:nvPr/>
          </p:nvSpPr>
          <p:spPr>
            <a:xfrm>
              <a:off x="6110514" y="4627560"/>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 name="object 18"/>
            <p:cNvSpPr txBox="1"/>
            <p:nvPr/>
          </p:nvSpPr>
          <p:spPr>
            <a:xfrm>
              <a:off x="6008749" y="4548319"/>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75</a:t>
              </a:r>
              <a:endParaRPr lang="en-US" sz="700" noProof="1">
                <a:latin typeface="Times New Roman" panose="02020603050405020304" pitchFamily="18" charset="0"/>
                <a:cs typeface="Times New Roman" panose="02020603050405020304" pitchFamily="18" charset="0"/>
              </a:endParaRPr>
            </a:p>
          </p:txBody>
        </p:sp>
        <p:sp>
          <p:nvSpPr>
            <p:cNvPr id="161" name="object 19"/>
            <p:cNvSpPr/>
            <p:nvPr/>
          </p:nvSpPr>
          <p:spPr>
            <a:xfrm>
              <a:off x="6110514" y="5080379"/>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 name="object 20"/>
            <p:cNvSpPr txBox="1"/>
            <p:nvPr/>
          </p:nvSpPr>
          <p:spPr>
            <a:xfrm>
              <a:off x="6008749" y="5000944"/>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50</a:t>
              </a:r>
              <a:endParaRPr lang="en-US" sz="700" noProof="1">
                <a:latin typeface="Times New Roman" panose="02020603050405020304" pitchFamily="18" charset="0"/>
                <a:cs typeface="Times New Roman" panose="02020603050405020304" pitchFamily="18" charset="0"/>
              </a:endParaRPr>
            </a:p>
          </p:txBody>
        </p:sp>
        <p:sp>
          <p:nvSpPr>
            <p:cNvPr id="163" name="object 21"/>
            <p:cNvSpPr/>
            <p:nvPr/>
          </p:nvSpPr>
          <p:spPr>
            <a:xfrm>
              <a:off x="6110514" y="5541579"/>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 name="object 22"/>
            <p:cNvSpPr txBox="1"/>
            <p:nvPr/>
          </p:nvSpPr>
          <p:spPr>
            <a:xfrm>
              <a:off x="6008749" y="5461196"/>
              <a:ext cx="115570" cy="98534"/>
            </a:xfrm>
            <a:prstGeom prst="rect">
              <a:avLst/>
            </a:prstGeom>
          </p:spPr>
          <p:txBody>
            <a:bodyPr vert="horz" wrap="square" lIns="0" tIns="15875" rIns="0" bIns="0" rtlCol="0">
              <a:spAutoFit/>
            </a:bodyPr>
            <a:lstStyle/>
            <a:p>
              <a:pPr marL="12700">
                <a:lnSpc>
                  <a:spcPct val="100000"/>
                </a:lnSpc>
                <a:spcBef>
                  <a:spcPts val="125"/>
                </a:spcBef>
              </a:pPr>
              <a:r>
                <a:rPr lang="en-US" sz="700" spc="-25" noProof="1">
                  <a:solidFill>
                    <a:srgbClr val="008000"/>
                  </a:solidFill>
                  <a:latin typeface="Times New Roman" panose="02020603050405020304" pitchFamily="18" charset="0"/>
                  <a:cs typeface="Times New Roman" panose="02020603050405020304" pitchFamily="18" charset="0"/>
                </a:rPr>
                <a:t>25</a:t>
              </a:r>
              <a:endParaRPr lang="en-US" sz="700" noProof="1">
                <a:latin typeface="Times New Roman" panose="02020603050405020304" pitchFamily="18" charset="0"/>
                <a:cs typeface="Times New Roman" panose="02020603050405020304" pitchFamily="18" charset="0"/>
              </a:endParaRPr>
            </a:p>
          </p:txBody>
        </p:sp>
        <p:sp>
          <p:nvSpPr>
            <p:cNvPr id="165" name="object 23"/>
            <p:cNvSpPr/>
            <p:nvPr/>
          </p:nvSpPr>
          <p:spPr>
            <a:xfrm>
              <a:off x="6110514" y="5985920"/>
              <a:ext cx="36830" cy="0"/>
            </a:xfrm>
            <a:custGeom>
              <a:avLst/>
              <a:gdLst/>
              <a:ahLst/>
              <a:cxnLst/>
              <a:rect l="l" t="t" r="r" b="b"/>
              <a:pathLst>
                <a:path w="36829">
                  <a:moveTo>
                    <a:pt x="36766" y="0"/>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 name="object 24"/>
            <p:cNvSpPr txBox="1"/>
            <p:nvPr/>
          </p:nvSpPr>
          <p:spPr>
            <a:xfrm>
              <a:off x="6053541" y="5913821"/>
              <a:ext cx="71120" cy="98534"/>
            </a:xfrm>
            <a:prstGeom prst="rect">
              <a:avLst/>
            </a:prstGeom>
          </p:spPr>
          <p:txBody>
            <a:bodyPr vert="horz" wrap="square" lIns="0" tIns="15875" rIns="0" bIns="0" rtlCol="0">
              <a:spAutoFit/>
            </a:bodyPr>
            <a:lstStyle/>
            <a:p>
              <a:pPr marL="12700">
                <a:lnSpc>
                  <a:spcPct val="100000"/>
                </a:lnSpc>
                <a:spcBef>
                  <a:spcPts val="125"/>
                </a:spcBef>
              </a:pPr>
              <a:r>
                <a:rPr lang="en-US" sz="700" spc="-50" noProof="1">
                  <a:solidFill>
                    <a:srgbClr val="008000"/>
                  </a:solidFill>
                  <a:latin typeface="Times New Roman" panose="02020603050405020304" pitchFamily="18" charset="0"/>
                  <a:cs typeface="Times New Roman" panose="02020603050405020304" pitchFamily="18" charset="0"/>
                </a:rPr>
                <a:t>0</a:t>
              </a:r>
              <a:endParaRPr lang="en-US" sz="700" noProof="1">
                <a:latin typeface="Times New Roman" panose="02020603050405020304" pitchFamily="18" charset="0"/>
                <a:cs typeface="Times New Roman" panose="02020603050405020304" pitchFamily="18" charset="0"/>
              </a:endParaRPr>
            </a:p>
          </p:txBody>
        </p:sp>
        <p:grpSp>
          <p:nvGrpSpPr>
            <p:cNvPr id="167" name="object 25"/>
            <p:cNvGrpSpPr/>
            <p:nvPr/>
          </p:nvGrpSpPr>
          <p:grpSpPr>
            <a:xfrm>
              <a:off x="6128707" y="4170931"/>
              <a:ext cx="1681480" cy="1827530"/>
              <a:chOff x="4378547" y="2878073"/>
              <a:chExt cx="1681480" cy="1827530"/>
            </a:xfrm>
          </p:grpSpPr>
          <p:sp>
            <p:nvSpPr>
              <p:cNvPr id="168" name="object 26"/>
              <p:cNvSpPr/>
              <p:nvPr/>
            </p:nvSpPr>
            <p:spPr>
              <a:xfrm>
                <a:off x="4382357" y="2881883"/>
                <a:ext cx="44450" cy="1819910"/>
              </a:xfrm>
              <a:custGeom>
                <a:avLst/>
                <a:gdLst/>
                <a:ahLst/>
                <a:cxnLst/>
                <a:rect l="l" t="t" r="r" b="b"/>
                <a:pathLst>
                  <a:path w="44450" h="1819910">
                    <a:moveTo>
                      <a:pt x="14763" y="0"/>
                    </a:moveTo>
                    <a:lnTo>
                      <a:pt x="0" y="0"/>
                    </a:lnTo>
                  </a:path>
                  <a:path w="44450" h="1819910">
                    <a:moveTo>
                      <a:pt x="14763" y="92297"/>
                    </a:moveTo>
                    <a:lnTo>
                      <a:pt x="0" y="92297"/>
                    </a:lnTo>
                  </a:path>
                  <a:path w="44450" h="1819910">
                    <a:moveTo>
                      <a:pt x="14763" y="184499"/>
                    </a:moveTo>
                    <a:lnTo>
                      <a:pt x="0" y="184499"/>
                    </a:lnTo>
                  </a:path>
                  <a:path w="44450" h="1819910">
                    <a:moveTo>
                      <a:pt x="14763" y="276701"/>
                    </a:moveTo>
                    <a:lnTo>
                      <a:pt x="0" y="276701"/>
                    </a:lnTo>
                  </a:path>
                  <a:path w="44450" h="1819910">
                    <a:moveTo>
                      <a:pt x="14763" y="360616"/>
                    </a:moveTo>
                    <a:lnTo>
                      <a:pt x="0" y="360616"/>
                    </a:lnTo>
                  </a:path>
                  <a:path w="44450" h="1819910">
                    <a:moveTo>
                      <a:pt x="14763" y="452818"/>
                    </a:moveTo>
                    <a:lnTo>
                      <a:pt x="0" y="452818"/>
                    </a:lnTo>
                  </a:path>
                  <a:path w="44450" h="1819910">
                    <a:moveTo>
                      <a:pt x="14763" y="545020"/>
                    </a:moveTo>
                    <a:lnTo>
                      <a:pt x="0" y="545020"/>
                    </a:lnTo>
                  </a:path>
                  <a:path w="44450" h="1819910">
                    <a:moveTo>
                      <a:pt x="14763" y="637317"/>
                    </a:moveTo>
                    <a:lnTo>
                      <a:pt x="0" y="637317"/>
                    </a:lnTo>
                  </a:path>
                  <a:path w="44450" h="1819910">
                    <a:moveTo>
                      <a:pt x="14763" y="729519"/>
                    </a:moveTo>
                    <a:lnTo>
                      <a:pt x="0" y="729519"/>
                    </a:lnTo>
                  </a:path>
                  <a:path w="44450" h="1819910">
                    <a:moveTo>
                      <a:pt x="14763" y="821816"/>
                    </a:moveTo>
                    <a:lnTo>
                      <a:pt x="0" y="821816"/>
                    </a:lnTo>
                  </a:path>
                  <a:path w="44450" h="1819910">
                    <a:moveTo>
                      <a:pt x="14763" y="905637"/>
                    </a:moveTo>
                    <a:lnTo>
                      <a:pt x="0" y="905637"/>
                    </a:lnTo>
                  </a:path>
                  <a:path w="44450" h="1819910">
                    <a:moveTo>
                      <a:pt x="14763" y="997839"/>
                    </a:moveTo>
                    <a:lnTo>
                      <a:pt x="0" y="997839"/>
                    </a:lnTo>
                  </a:path>
                  <a:path w="44450" h="1819910">
                    <a:moveTo>
                      <a:pt x="14763" y="1090136"/>
                    </a:moveTo>
                    <a:lnTo>
                      <a:pt x="0" y="1090136"/>
                    </a:lnTo>
                  </a:path>
                  <a:path w="44450" h="1819910">
                    <a:moveTo>
                      <a:pt x="14763" y="1182338"/>
                    </a:moveTo>
                    <a:lnTo>
                      <a:pt x="0" y="1182338"/>
                    </a:lnTo>
                  </a:path>
                  <a:path w="44450" h="1819910">
                    <a:moveTo>
                      <a:pt x="14763" y="1274540"/>
                    </a:moveTo>
                    <a:lnTo>
                      <a:pt x="0" y="1274540"/>
                    </a:lnTo>
                  </a:path>
                  <a:path w="44450" h="1819910">
                    <a:moveTo>
                      <a:pt x="14763" y="1366837"/>
                    </a:moveTo>
                    <a:lnTo>
                      <a:pt x="0" y="1366837"/>
                    </a:lnTo>
                  </a:path>
                  <a:path w="44450" h="1819910">
                    <a:moveTo>
                      <a:pt x="14763" y="1459039"/>
                    </a:moveTo>
                    <a:lnTo>
                      <a:pt x="0" y="1459039"/>
                    </a:lnTo>
                  </a:path>
                  <a:path w="44450" h="1819910">
                    <a:moveTo>
                      <a:pt x="14763" y="1542859"/>
                    </a:moveTo>
                    <a:lnTo>
                      <a:pt x="0" y="1542859"/>
                    </a:lnTo>
                  </a:path>
                  <a:path w="44450" h="1819910">
                    <a:moveTo>
                      <a:pt x="14763" y="1635156"/>
                    </a:moveTo>
                    <a:lnTo>
                      <a:pt x="0" y="1635156"/>
                    </a:lnTo>
                  </a:path>
                  <a:path w="44450" h="1819910">
                    <a:moveTo>
                      <a:pt x="14763" y="1727358"/>
                    </a:moveTo>
                    <a:lnTo>
                      <a:pt x="0" y="1727358"/>
                    </a:lnTo>
                  </a:path>
                  <a:path w="44450" h="1819910">
                    <a:moveTo>
                      <a:pt x="14763" y="1819560"/>
                    </a:moveTo>
                    <a:lnTo>
                      <a:pt x="0" y="1819560"/>
                    </a:lnTo>
                  </a:path>
                  <a:path w="44450" h="1819910">
                    <a:moveTo>
                      <a:pt x="22098" y="1819560"/>
                    </a:moveTo>
                    <a:lnTo>
                      <a:pt x="22098" y="0"/>
                    </a:lnTo>
                  </a:path>
                  <a:path w="44450" h="1819910">
                    <a:moveTo>
                      <a:pt x="29432" y="1819560"/>
                    </a:moveTo>
                    <a:lnTo>
                      <a:pt x="29432" y="0"/>
                    </a:lnTo>
                  </a:path>
                  <a:path w="44450" h="1819910">
                    <a:moveTo>
                      <a:pt x="36766" y="1819560"/>
                    </a:moveTo>
                    <a:lnTo>
                      <a:pt x="36766" y="1257776"/>
                    </a:lnTo>
                  </a:path>
                  <a:path w="44450" h="1819910">
                    <a:moveTo>
                      <a:pt x="44100" y="1819560"/>
                    </a:moveTo>
                    <a:lnTo>
                      <a:pt x="44100" y="154285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169" name="object 27"/>
              <p:cNvPicPr/>
              <p:nvPr/>
            </p:nvPicPr>
            <p:blipFill>
              <a:blip r:embed="rId6" cstate="print"/>
              <a:stretch>
                <a:fillRect/>
              </a:stretch>
            </p:blipFill>
            <p:spPr>
              <a:xfrm>
                <a:off x="4430120" y="4449889"/>
                <a:ext cx="337670" cy="255227"/>
              </a:xfrm>
              <a:prstGeom prst="rect">
                <a:avLst/>
              </a:prstGeom>
            </p:spPr>
          </p:pic>
          <p:sp>
            <p:nvSpPr>
              <p:cNvPr id="170" name="object 28"/>
              <p:cNvSpPr/>
              <p:nvPr/>
            </p:nvSpPr>
            <p:spPr>
              <a:xfrm>
                <a:off x="4764119" y="3267646"/>
                <a:ext cx="118110" cy="1433830"/>
              </a:xfrm>
              <a:custGeom>
                <a:avLst/>
                <a:gdLst/>
                <a:ahLst/>
                <a:cxnLst/>
                <a:rect l="l" t="t" r="r" b="b"/>
                <a:pathLst>
                  <a:path w="118110" h="1433829">
                    <a:moveTo>
                      <a:pt x="0" y="1433798"/>
                    </a:moveTo>
                    <a:lnTo>
                      <a:pt x="0" y="1090041"/>
                    </a:lnTo>
                  </a:path>
                  <a:path w="118110" h="1433829">
                    <a:moveTo>
                      <a:pt x="7429" y="1433798"/>
                    </a:moveTo>
                    <a:lnTo>
                      <a:pt x="7429" y="1048131"/>
                    </a:lnTo>
                  </a:path>
                  <a:path w="118110" h="1433829">
                    <a:moveTo>
                      <a:pt x="14763" y="1433798"/>
                    </a:moveTo>
                    <a:lnTo>
                      <a:pt x="14763" y="922305"/>
                    </a:lnTo>
                  </a:path>
                  <a:path w="118110" h="1433829">
                    <a:moveTo>
                      <a:pt x="22097" y="1433798"/>
                    </a:moveTo>
                    <a:lnTo>
                      <a:pt x="22097" y="595312"/>
                    </a:lnTo>
                  </a:path>
                  <a:path w="118110" h="1433829">
                    <a:moveTo>
                      <a:pt x="29432" y="1433798"/>
                    </a:moveTo>
                    <a:lnTo>
                      <a:pt x="29432" y="469582"/>
                    </a:lnTo>
                  </a:path>
                  <a:path w="118110" h="1433829">
                    <a:moveTo>
                      <a:pt x="36766" y="1433798"/>
                    </a:moveTo>
                    <a:lnTo>
                      <a:pt x="36766" y="410813"/>
                    </a:lnTo>
                  </a:path>
                  <a:path w="118110" h="1433829">
                    <a:moveTo>
                      <a:pt x="44100" y="1433798"/>
                    </a:moveTo>
                    <a:lnTo>
                      <a:pt x="44100" y="268319"/>
                    </a:lnTo>
                  </a:path>
                  <a:path w="118110" h="1433829">
                    <a:moveTo>
                      <a:pt x="51434" y="1433798"/>
                    </a:moveTo>
                    <a:lnTo>
                      <a:pt x="51434" y="125730"/>
                    </a:lnTo>
                  </a:path>
                  <a:path w="118110" h="1433829">
                    <a:moveTo>
                      <a:pt x="58769" y="1433798"/>
                    </a:moveTo>
                    <a:lnTo>
                      <a:pt x="58769" y="0"/>
                    </a:lnTo>
                  </a:path>
                  <a:path w="118110" h="1433829">
                    <a:moveTo>
                      <a:pt x="58769" y="1433798"/>
                    </a:moveTo>
                    <a:lnTo>
                      <a:pt x="58769" y="125730"/>
                    </a:lnTo>
                  </a:path>
                  <a:path w="118110" h="1433829">
                    <a:moveTo>
                      <a:pt x="66103" y="1433798"/>
                    </a:moveTo>
                    <a:lnTo>
                      <a:pt x="66103" y="251555"/>
                    </a:lnTo>
                  </a:path>
                  <a:path w="118110" h="1433829">
                    <a:moveTo>
                      <a:pt x="73437" y="1433798"/>
                    </a:moveTo>
                    <a:lnTo>
                      <a:pt x="73437" y="503110"/>
                    </a:lnTo>
                  </a:path>
                  <a:path w="118110" h="1433829">
                    <a:moveTo>
                      <a:pt x="80771" y="1433798"/>
                    </a:moveTo>
                    <a:lnTo>
                      <a:pt x="80771" y="343757"/>
                    </a:lnTo>
                  </a:path>
                  <a:path w="118110" h="1433829">
                    <a:moveTo>
                      <a:pt x="88106" y="1433798"/>
                    </a:moveTo>
                    <a:lnTo>
                      <a:pt x="88106" y="746283"/>
                    </a:lnTo>
                  </a:path>
                  <a:path w="118110" h="1433829">
                    <a:moveTo>
                      <a:pt x="95440" y="1433798"/>
                    </a:moveTo>
                    <a:lnTo>
                      <a:pt x="95440" y="595312"/>
                    </a:lnTo>
                  </a:path>
                  <a:path w="118110" h="1433829">
                    <a:moveTo>
                      <a:pt x="102869" y="1433798"/>
                    </a:moveTo>
                    <a:lnTo>
                      <a:pt x="102869" y="1031366"/>
                    </a:lnTo>
                  </a:path>
                  <a:path w="118110" h="1433829">
                    <a:moveTo>
                      <a:pt x="110204" y="1433798"/>
                    </a:moveTo>
                    <a:lnTo>
                      <a:pt x="110204" y="1123568"/>
                    </a:lnTo>
                  </a:path>
                  <a:path w="118110" h="1433829">
                    <a:moveTo>
                      <a:pt x="110204" y="1433798"/>
                    </a:moveTo>
                    <a:lnTo>
                      <a:pt x="110204" y="1249394"/>
                    </a:lnTo>
                  </a:path>
                  <a:path w="118110" h="1433829">
                    <a:moveTo>
                      <a:pt x="117538" y="1433798"/>
                    </a:moveTo>
                    <a:lnTo>
                      <a:pt x="117538" y="1308068"/>
                    </a:lnTo>
                  </a:path>
                </a:pathLst>
              </a:custGeom>
              <a:ln w="7343">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 name="object 29"/>
              <p:cNvSpPr/>
              <p:nvPr/>
            </p:nvSpPr>
            <p:spPr>
              <a:xfrm>
                <a:off x="4888992" y="4466748"/>
                <a:ext cx="117475" cy="234950"/>
              </a:xfrm>
              <a:custGeom>
                <a:avLst/>
                <a:gdLst/>
                <a:ahLst/>
                <a:cxnLst/>
                <a:rect l="l" t="t" r="r" b="b"/>
                <a:pathLst>
                  <a:path w="117475" h="234950">
                    <a:moveTo>
                      <a:pt x="0" y="234695"/>
                    </a:moveTo>
                    <a:lnTo>
                      <a:pt x="0" y="108966"/>
                    </a:lnTo>
                  </a:path>
                  <a:path w="117475" h="234950">
                    <a:moveTo>
                      <a:pt x="7333" y="234695"/>
                    </a:moveTo>
                    <a:lnTo>
                      <a:pt x="7333" y="159258"/>
                    </a:lnTo>
                  </a:path>
                  <a:path w="117475" h="234950">
                    <a:moveTo>
                      <a:pt x="14668" y="234695"/>
                    </a:moveTo>
                    <a:lnTo>
                      <a:pt x="14668" y="125729"/>
                    </a:lnTo>
                  </a:path>
                  <a:path w="117475" h="234950">
                    <a:moveTo>
                      <a:pt x="22002" y="234695"/>
                    </a:moveTo>
                    <a:lnTo>
                      <a:pt x="22002" y="125729"/>
                    </a:lnTo>
                  </a:path>
                  <a:path w="117475" h="234950">
                    <a:moveTo>
                      <a:pt x="29336" y="234695"/>
                    </a:moveTo>
                    <a:lnTo>
                      <a:pt x="29336" y="201167"/>
                    </a:lnTo>
                  </a:path>
                  <a:path w="117475" h="234950">
                    <a:moveTo>
                      <a:pt x="36671" y="234695"/>
                    </a:moveTo>
                    <a:lnTo>
                      <a:pt x="36671" y="176021"/>
                    </a:lnTo>
                  </a:path>
                  <a:path w="117475" h="234950">
                    <a:moveTo>
                      <a:pt x="44005" y="234695"/>
                    </a:moveTo>
                    <a:lnTo>
                      <a:pt x="44005" y="142493"/>
                    </a:lnTo>
                  </a:path>
                  <a:path w="117475" h="234950">
                    <a:moveTo>
                      <a:pt x="44005" y="234695"/>
                    </a:moveTo>
                    <a:lnTo>
                      <a:pt x="44005" y="142493"/>
                    </a:lnTo>
                  </a:path>
                  <a:path w="117475" h="234950">
                    <a:moveTo>
                      <a:pt x="51339" y="234695"/>
                    </a:moveTo>
                    <a:lnTo>
                      <a:pt x="51339" y="217931"/>
                    </a:lnTo>
                  </a:path>
                  <a:path w="117475" h="234950">
                    <a:moveTo>
                      <a:pt x="58673" y="234695"/>
                    </a:moveTo>
                    <a:lnTo>
                      <a:pt x="58673" y="125729"/>
                    </a:lnTo>
                  </a:path>
                  <a:path w="117475" h="234950">
                    <a:moveTo>
                      <a:pt x="66008" y="234695"/>
                    </a:moveTo>
                    <a:lnTo>
                      <a:pt x="66008" y="159258"/>
                    </a:lnTo>
                  </a:path>
                  <a:path w="117475" h="234950">
                    <a:moveTo>
                      <a:pt x="73437" y="234695"/>
                    </a:moveTo>
                    <a:lnTo>
                      <a:pt x="73437" y="176021"/>
                    </a:lnTo>
                  </a:path>
                  <a:path w="117475" h="234950">
                    <a:moveTo>
                      <a:pt x="80771" y="234695"/>
                    </a:moveTo>
                    <a:lnTo>
                      <a:pt x="80771" y="142493"/>
                    </a:lnTo>
                  </a:path>
                  <a:path w="117475" h="234950">
                    <a:moveTo>
                      <a:pt x="88106" y="234695"/>
                    </a:moveTo>
                    <a:lnTo>
                      <a:pt x="88106" y="0"/>
                    </a:lnTo>
                  </a:path>
                  <a:path w="117475" h="234950">
                    <a:moveTo>
                      <a:pt x="95440" y="234695"/>
                    </a:moveTo>
                    <a:lnTo>
                      <a:pt x="95440" y="92201"/>
                    </a:lnTo>
                  </a:path>
                  <a:path w="117475" h="234950">
                    <a:moveTo>
                      <a:pt x="95440" y="234695"/>
                    </a:moveTo>
                    <a:lnTo>
                      <a:pt x="95440" y="92201"/>
                    </a:lnTo>
                  </a:path>
                  <a:path w="117475" h="234950">
                    <a:moveTo>
                      <a:pt x="102774" y="234695"/>
                    </a:moveTo>
                    <a:lnTo>
                      <a:pt x="102774" y="92201"/>
                    </a:lnTo>
                  </a:path>
                  <a:path w="117475" h="234950">
                    <a:moveTo>
                      <a:pt x="110108" y="234695"/>
                    </a:moveTo>
                    <a:lnTo>
                      <a:pt x="110108" y="142493"/>
                    </a:lnTo>
                  </a:path>
                  <a:path w="117475" h="234950">
                    <a:moveTo>
                      <a:pt x="117442" y="234695"/>
                    </a:moveTo>
                    <a:lnTo>
                      <a:pt x="117442" y="125729"/>
                    </a:lnTo>
                  </a:path>
                </a:pathLst>
              </a:custGeom>
              <a:ln w="7343">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 name="object 30"/>
              <p:cNvSpPr/>
              <p:nvPr/>
            </p:nvSpPr>
            <p:spPr>
              <a:xfrm>
                <a:off x="5013769" y="4424743"/>
                <a:ext cx="300990" cy="276860"/>
              </a:xfrm>
              <a:custGeom>
                <a:avLst/>
                <a:gdLst/>
                <a:ahLst/>
                <a:cxnLst/>
                <a:rect l="l" t="t" r="r" b="b"/>
                <a:pathLst>
                  <a:path w="300989" h="276860">
                    <a:moveTo>
                      <a:pt x="0" y="276701"/>
                    </a:moveTo>
                    <a:lnTo>
                      <a:pt x="0" y="167735"/>
                    </a:lnTo>
                  </a:path>
                  <a:path w="300989" h="276860">
                    <a:moveTo>
                      <a:pt x="7334" y="276701"/>
                    </a:moveTo>
                    <a:lnTo>
                      <a:pt x="7334" y="150971"/>
                    </a:lnTo>
                  </a:path>
                  <a:path w="300989" h="276860">
                    <a:moveTo>
                      <a:pt x="14668" y="276701"/>
                    </a:moveTo>
                    <a:lnTo>
                      <a:pt x="14668" y="167735"/>
                    </a:lnTo>
                  </a:path>
                  <a:path w="300989" h="276860">
                    <a:moveTo>
                      <a:pt x="22002" y="276701"/>
                    </a:moveTo>
                    <a:lnTo>
                      <a:pt x="22002" y="201263"/>
                    </a:lnTo>
                  </a:path>
                  <a:path w="300989" h="276860">
                    <a:moveTo>
                      <a:pt x="29337" y="276701"/>
                    </a:moveTo>
                    <a:lnTo>
                      <a:pt x="29337" y="75533"/>
                    </a:lnTo>
                  </a:path>
                  <a:path w="300989" h="276860">
                    <a:moveTo>
                      <a:pt x="29337" y="276701"/>
                    </a:moveTo>
                    <a:lnTo>
                      <a:pt x="29337" y="150971"/>
                    </a:lnTo>
                  </a:path>
                  <a:path w="300989" h="276860">
                    <a:moveTo>
                      <a:pt x="36671" y="276701"/>
                    </a:moveTo>
                    <a:lnTo>
                      <a:pt x="36671" y="75533"/>
                    </a:lnTo>
                  </a:path>
                  <a:path w="300989" h="276860">
                    <a:moveTo>
                      <a:pt x="44100" y="276701"/>
                    </a:moveTo>
                    <a:lnTo>
                      <a:pt x="44100" y="167735"/>
                    </a:lnTo>
                  </a:path>
                  <a:path w="300989" h="276860">
                    <a:moveTo>
                      <a:pt x="51435" y="276701"/>
                    </a:moveTo>
                    <a:lnTo>
                      <a:pt x="51435" y="134207"/>
                    </a:lnTo>
                  </a:path>
                  <a:path w="300989" h="276860">
                    <a:moveTo>
                      <a:pt x="58769" y="276701"/>
                    </a:moveTo>
                    <a:lnTo>
                      <a:pt x="58769" y="42005"/>
                    </a:lnTo>
                  </a:path>
                  <a:path w="300989" h="276860">
                    <a:moveTo>
                      <a:pt x="66103" y="276701"/>
                    </a:moveTo>
                    <a:lnTo>
                      <a:pt x="66103" y="75533"/>
                    </a:lnTo>
                  </a:path>
                  <a:path w="300989" h="276860">
                    <a:moveTo>
                      <a:pt x="73437" y="276701"/>
                    </a:moveTo>
                    <a:lnTo>
                      <a:pt x="73437" y="167735"/>
                    </a:lnTo>
                  </a:path>
                  <a:path w="300989" h="276860">
                    <a:moveTo>
                      <a:pt x="80771" y="276701"/>
                    </a:moveTo>
                    <a:lnTo>
                      <a:pt x="80771" y="201263"/>
                    </a:lnTo>
                  </a:path>
                  <a:path w="300989" h="276860">
                    <a:moveTo>
                      <a:pt x="80771" y="276701"/>
                    </a:moveTo>
                    <a:lnTo>
                      <a:pt x="80771" y="150971"/>
                    </a:lnTo>
                  </a:path>
                  <a:path w="300989" h="276860">
                    <a:moveTo>
                      <a:pt x="88106" y="276701"/>
                    </a:moveTo>
                    <a:lnTo>
                      <a:pt x="88106" y="150971"/>
                    </a:lnTo>
                  </a:path>
                  <a:path w="300989" h="276860">
                    <a:moveTo>
                      <a:pt x="95440" y="276701"/>
                    </a:moveTo>
                    <a:lnTo>
                      <a:pt x="95440" y="134207"/>
                    </a:lnTo>
                  </a:path>
                  <a:path w="300989" h="276860">
                    <a:moveTo>
                      <a:pt x="102774" y="276701"/>
                    </a:moveTo>
                    <a:lnTo>
                      <a:pt x="102774" y="150971"/>
                    </a:lnTo>
                  </a:path>
                  <a:path w="300989" h="276860">
                    <a:moveTo>
                      <a:pt x="110108" y="276701"/>
                    </a:moveTo>
                    <a:lnTo>
                      <a:pt x="110108" y="243173"/>
                    </a:lnTo>
                  </a:path>
                  <a:path w="300989" h="276860">
                    <a:moveTo>
                      <a:pt x="117443" y="276701"/>
                    </a:moveTo>
                    <a:lnTo>
                      <a:pt x="117443" y="167735"/>
                    </a:lnTo>
                  </a:path>
                  <a:path w="300989" h="276860">
                    <a:moveTo>
                      <a:pt x="124777" y="276701"/>
                    </a:moveTo>
                    <a:lnTo>
                      <a:pt x="124777" y="109061"/>
                    </a:lnTo>
                  </a:path>
                  <a:path w="300989" h="276860">
                    <a:moveTo>
                      <a:pt x="132207" y="276701"/>
                    </a:moveTo>
                    <a:lnTo>
                      <a:pt x="132207" y="109061"/>
                    </a:lnTo>
                  </a:path>
                  <a:path w="300989" h="276860">
                    <a:moveTo>
                      <a:pt x="139541" y="276701"/>
                    </a:moveTo>
                    <a:lnTo>
                      <a:pt x="139541" y="184499"/>
                    </a:lnTo>
                  </a:path>
                  <a:path w="300989" h="276860">
                    <a:moveTo>
                      <a:pt x="139541" y="276701"/>
                    </a:moveTo>
                    <a:lnTo>
                      <a:pt x="139541" y="167735"/>
                    </a:lnTo>
                  </a:path>
                  <a:path w="300989" h="276860">
                    <a:moveTo>
                      <a:pt x="146875" y="276701"/>
                    </a:moveTo>
                    <a:lnTo>
                      <a:pt x="146875" y="150971"/>
                    </a:lnTo>
                  </a:path>
                  <a:path w="300989" h="276860">
                    <a:moveTo>
                      <a:pt x="154209" y="276701"/>
                    </a:moveTo>
                    <a:lnTo>
                      <a:pt x="154209" y="109061"/>
                    </a:lnTo>
                  </a:path>
                  <a:path w="300989" h="276860">
                    <a:moveTo>
                      <a:pt x="161544" y="276701"/>
                    </a:moveTo>
                    <a:lnTo>
                      <a:pt x="161544" y="184499"/>
                    </a:lnTo>
                  </a:path>
                  <a:path w="300989" h="276860">
                    <a:moveTo>
                      <a:pt x="168878" y="276701"/>
                    </a:moveTo>
                    <a:lnTo>
                      <a:pt x="168878" y="42005"/>
                    </a:lnTo>
                  </a:path>
                  <a:path w="300989" h="276860">
                    <a:moveTo>
                      <a:pt x="176212" y="276701"/>
                    </a:moveTo>
                    <a:lnTo>
                      <a:pt x="176212" y="243173"/>
                    </a:lnTo>
                  </a:path>
                  <a:path w="300989" h="276860">
                    <a:moveTo>
                      <a:pt x="183546" y="276701"/>
                    </a:moveTo>
                    <a:lnTo>
                      <a:pt x="183546" y="134207"/>
                    </a:lnTo>
                  </a:path>
                  <a:path w="300989" h="276860">
                    <a:moveTo>
                      <a:pt x="190880" y="276701"/>
                    </a:moveTo>
                    <a:lnTo>
                      <a:pt x="190880" y="0"/>
                    </a:lnTo>
                  </a:path>
                  <a:path w="300989" h="276860">
                    <a:moveTo>
                      <a:pt x="190880" y="276701"/>
                    </a:moveTo>
                    <a:lnTo>
                      <a:pt x="190880" y="150971"/>
                    </a:lnTo>
                  </a:path>
                  <a:path w="300989" h="276860">
                    <a:moveTo>
                      <a:pt x="198215" y="276701"/>
                    </a:moveTo>
                    <a:lnTo>
                      <a:pt x="198215" y="58769"/>
                    </a:lnTo>
                  </a:path>
                  <a:path w="300989" h="276860">
                    <a:moveTo>
                      <a:pt x="205549" y="276701"/>
                    </a:moveTo>
                    <a:lnTo>
                      <a:pt x="205549" y="218027"/>
                    </a:lnTo>
                  </a:path>
                  <a:path w="300989" h="276860">
                    <a:moveTo>
                      <a:pt x="212883" y="276701"/>
                    </a:moveTo>
                    <a:lnTo>
                      <a:pt x="212883" y="184499"/>
                    </a:lnTo>
                  </a:path>
                  <a:path w="300989" h="276860">
                    <a:moveTo>
                      <a:pt x="220217" y="276701"/>
                    </a:moveTo>
                    <a:lnTo>
                      <a:pt x="220217" y="109061"/>
                    </a:lnTo>
                  </a:path>
                  <a:path w="300989" h="276860">
                    <a:moveTo>
                      <a:pt x="227647" y="276701"/>
                    </a:moveTo>
                    <a:lnTo>
                      <a:pt x="227647" y="184499"/>
                    </a:lnTo>
                  </a:path>
                  <a:path w="300989" h="276860">
                    <a:moveTo>
                      <a:pt x="234981" y="276701"/>
                    </a:moveTo>
                    <a:lnTo>
                      <a:pt x="234981" y="134207"/>
                    </a:lnTo>
                  </a:path>
                  <a:path w="300989" h="276860">
                    <a:moveTo>
                      <a:pt x="242316" y="276701"/>
                    </a:moveTo>
                    <a:lnTo>
                      <a:pt x="242316" y="167735"/>
                    </a:lnTo>
                  </a:path>
                  <a:path w="300989" h="276860">
                    <a:moveTo>
                      <a:pt x="249650" y="276701"/>
                    </a:moveTo>
                    <a:lnTo>
                      <a:pt x="249650" y="201263"/>
                    </a:lnTo>
                  </a:path>
                  <a:path w="300989" h="276860">
                    <a:moveTo>
                      <a:pt x="249650" y="276701"/>
                    </a:moveTo>
                    <a:lnTo>
                      <a:pt x="249650" y="109061"/>
                    </a:lnTo>
                  </a:path>
                  <a:path w="300989" h="276860">
                    <a:moveTo>
                      <a:pt x="256984" y="276701"/>
                    </a:moveTo>
                    <a:lnTo>
                      <a:pt x="256984" y="167735"/>
                    </a:lnTo>
                  </a:path>
                  <a:path w="300989" h="276860">
                    <a:moveTo>
                      <a:pt x="264318" y="276701"/>
                    </a:moveTo>
                    <a:lnTo>
                      <a:pt x="264318" y="184499"/>
                    </a:lnTo>
                  </a:path>
                  <a:path w="300989" h="276860">
                    <a:moveTo>
                      <a:pt x="271653" y="276701"/>
                    </a:moveTo>
                    <a:lnTo>
                      <a:pt x="271653" y="167735"/>
                    </a:lnTo>
                  </a:path>
                  <a:path w="300989" h="276860">
                    <a:moveTo>
                      <a:pt x="278987" y="276701"/>
                    </a:moveTo>
                    <a:lnTo>
                      <a:pt x="278987" y="167735"/>
                    </a:lnTo>
                  </a:path>
                  <a:path w="300989" h="276860">
                    <a:moveTo>
                      <a:pt x="286321" y="276701"/>
                    </a:moveTo>
                    <a:lnTo>
                      <a:pt x="286321" y="109061"/>
                    </a:lnTo>
                  </a:path>
                  <a:path w="300989" h="276860">
                    <a:moveTo>
                      <a:pt x="293655" y="276701"/>
                    </a:moveTo>
                    <a:lnTo>
                      <a:pt x="293655" y="243173"/>
                    </a:lnTo>
                  </a:path>
                  <a:path w="300989" h="276860">
                    <a:moveTo>
                      <a:pt x="300989" y="276701"/>
                    </a:moveTo>
                    <a:lnTo>
                      <a:pt x="300989" y="201263"/>
                    </a:lnTo>
                  </a:path>
                  <a:path w="300989" h="276860">
                    <a:moveTo>
                      <a:pt x="300989" y="276701"/>
                    </a:moveTo>
                    <a:lnTo>
                      <a:pt x="300989" y="184499"/>
                    </a:lnTo>
                  </a:path>
                </a:pathLst>
              </a:custGeom>
              <a:ln w="7343">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 name="object 31"/>
              <p:cNvSpPr/>
              <p:nvPr/>
            </p:nvSpPr>
            <p:spPr>
              <a:xfrm>
                <a:off x="5318421"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 name="object 32"/>
              <p:cNvSpPr/>
              <p:nvPr/>
            </p:nvSpPr>
            <p:spPr>
              <a:xfrm>
                <a:off x="5329428" y="4575714"/>
                <a:ext cx="0" cy="125730"/>
              </a:xfrm>
              <a:custGeom>
                <a:avLst/>
                <a:gdLst/>
                <a:ahLst/>
                <a:cxnLst/>
                <a:rect l="l" t="t" r="r" b="b"/>
                <a:pathLst>
                  <a:path h="125729">
                    <a:moveTo>
                      <a:pt x="0" y="125729"/>
                    </a:moveTo>
                    <a:lnTo>
                      <a:pt x="0" y="0"/>
                    </a:lnTo>
                  </a:path>
                </a:pathLst>
              </a:custGeom>
              <a:ln w="7343">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 name="object 33"/>
              <p:cNvSpPr/>
              <p:nvPr/>
            </p:nvSpPr>
            <p:spPr>
              <a:xfrm>
                <a:off x="5336857" y="4533804"/>
                <a:ext cx="110489" cy="167640"/>
              </a:xfrm>
              <a:custGeom>
                <a:avLst/>
                <a:gdLst/>
                <a:ahLst/>
                <a:cxnLst/>
                <a:rect l="l" t="t" r="r" b="b"/>
                <a:pathLst>
                  <a:path w="110489" h="167639">
                    <a:moveTo>
                      <a:pt x="0" y="167640"/>
                    </a:moveTo>
                    <a:lnTo>
                      <a:pt x="0" y="92202"/>
                    </a:lnTo>
                  </a:path>
                  <a:path w="110489" h="167639">
                    <a:moveTo>
                      <a:pt x="7334" y="167640"/>
                    </a:moveTo>
                    <a:lnTo>
                      <a:pt x="7334" y="58674"/>
                    </a:lnTo>
                  </a:path>
                  <a:path w="110489" h="167639">
                    <a:moveTo>
                      <a:pt x="14668" y="167640"/>
                    </a:moveTo>
                    <a:lnTo>
                      <a:pt x="14668" y="0"/>
                    </a:lnTo>
                  </a:path>
                  <a:path w="110489" h="167639">
                    <a:moveTo>
                      <a:pt x="22002" y="167640"/>
                    </a:moveTo>
                    <a:lnTo>
                      <a:pt x="22002" y="41910"/>
                    </a:lnTo>
                  </a:path>
                  <a:path w="110489" h="167639">
                    <a:moveTo>
                      <a:pt x="29337" y="167640"/>
                    </a:moveTo>
                    <a:lnTo>
                      <a:pt x="29337" y="92202"/>
                    </a:lnTo>
                  </a:path>
                  <a:path w="110489" h="167639">
                    <a:moveTo>
                      <a:pt x="36671" y="167640"/>
                    </a:moveTo>
                    <a:lnTo>
                      <a:pt x="36671" y="134112"/>
                    </a:lnTo>
                  </a:path>
                  <a:path w="110489" h="167639">
                    <a:moveTo>
                      <a:pt x="36671" y="167640"/>
                    </a:moveTo>
                    <a:lnTo>
                      <a:pt x="36671" y="92202"/>
                    </a:lnTo>
                  </a:path>
                  <a:path w="110489" h="167639">
                    <a:moveTo>
                      <a:pt x="44005" y="167640"/>
                    </a:moveTo>
                    <a:lnTo>
                      <a:pt x="44005" y="41910"/>
                    </a:lnTo>
                  </a:path>
                  <a:path w="110489" h="167639">
                    <a:moveTo>
                      <a:pt x="51339" y="167640"/>
                    </a:moveTo>
                    <a:lnTo>
                      <a:pt x="51339" y="108966"/>
                    </a:lnTo>
                  </a:path>
                  <a:path w="110489" h="167639">
                    <a:moveTo>
                      <a:pt x="58674" y="167640"/>
                    </a:moveTo>
                    <a:lnTo>
                      <a:pt x="58674" y="150875"/>
                    </a:lnTo>
                  </a:path>
                  <a:path w="110489" h="167639">
                    <a:moveTo>
                      <a:pt x="66008" y="167640"/>
                    </a:moveTo>
                    <a:lnTo>
                      <a:pt x="66008" y="58674"/>
                    </a:lnTo>
                  </a:path>
                  <a:path w="110489" h="167639">
                    <a:moveTo>
                      <a:pt x="73342" y="167640"/>
                    </a:moveTo>
                    <a:lnTo>
                      <a:pt x="73342" y="92202"/>
                    </a:lnTo>
                  </a:path>
                  <a:path w="110489" h="167639">
                    <a:moveTo>
                      <a:pt x="80677" y="167640"/>
                    </a:moveTo>
                    <a:lnTo>
                      <a:pt x="80677" y="108966"/>
                    </a:lnTo>
                  </a:path>
                  <a:path w="110489" h="167639">
                    <a:moveTo>
                      <a:pt x="88010" y="167640"/>
                    </a:moveTo>
                    <a:lnTo>
                      <a:pt x="88010" y="75438"/>
                    </a:lnTo>
                  </a:path>
                  <a:path w="110489" h="167639">
                    <a:moveTo>
                      <a:pt x="88010" y="167640"/>
                    </a:moveTo>
                    <a:lnTo>
                      <a:pt x="88010" y="108966"/>
                    </a:lnTo>
                  </a:path>
                  <a:path w="110489" h="167639">
                    <a:moveTo>
                      <a:pt x="95440" y="167640"/>
                    </a:moveTo>
                    <a:lnTo>
                      <a:pt x="95440" y="75438"/>
                    </a:lnTo>
                  </a:path>
                  <a:path w="110489" h="167639">
                    <a:moveTo>
                      <a:pt x="102775" y="167640"/>
                    </a:moveTo>
                    <a:lnTo>
                      <a:pt x="102775" y="150875"/>
                    </a:lnTo>
                  </a:path>
                  <a:path w="110489" h="167639">
                    <a:moveTo>
                      <a:pt x="110108" y="167640"/>
                    </a:moveTo>
                    <a:lnTo>
                      <a:pt x="110108" y="92202"/>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 name="object 34"/>
              <p:cNvSpPr/>
              <p:nvPr/>
            </p:nvSpPr>
            <p:spPr>
              <a:xfrm>
                <a:off x="5450624" y="4697780"/>
                <a:ext cx="15240" cy="7620"/>
              </a:xfrm>
              <a:custGeom>
                <a:avLst/>
                <a:gdLst/>
                <a:ahLst/>
                <a:cxnLst/>
                <a:rect l="l" t="t" r="r" b="b"/>
                <a:pathLst>
                  <a:path w="15239" h="7620">
                    <a:moveTo>
                      <a:pt x="14681" y="3670"/>
                    </a:moveTo>
                    <a:lnTo>
                      <a:pt x="13601" y="1079"/>
                    </a:lnTo>
                    <a:lnTo>
                      <a:pt x="11010" y="0"/>
                    </a:lnTo>
                    <a:lnTo>
                      <a:pt x="8407" y="1079"/>
                    </a:lnTo>
                    <a:lnTo>
                      <a:pt x="7327" y="3657"/>
                    </a:lnTo>
                    <a:lnTo>
                      <a:pt x="6261" y="1079"/>
                    </a:lnTo>
                    <a:lnTo>
                      <a:pt x="3670" y="0"/>
                    </a:lnTo>
                    <a:lnTo>
                      <a:pt x="1079" y="1079"/>
                    </a:lnTo>
                    <a:lnTo>
                      <a:pt x="0" y="3670"/>
                    </a:lnTo>
                    <a:lnTo>
                      <a:pt x="1079" y="6261"/>
                    </a:lnTo>
                    <a:lnTo>
                      <a:pt x="3670" y="7340"/>
                    </a:lnTo>
                    <a:lnTo>
                      <a:pt x="6261" y="6261"/>
                    </a:lnTo>
                    <a:lnTo>
                      <a:pt x="7327" y="3695"/>
                    </a:lnTo>
                    <a:lnTo>
                      <a:pt x="8407" y="6261"/>
                    </a:lnTo>
                    <a:lnTo>
                      <a:pt x="11010" y="7340"/>
                    </a:lnTo>
                    <a:lnTo>
                      <a:pt x="13601" y="6261"/>
                    </a:lnTo>
                    <a:lnTo>
                      <a:pt x="14681" y="3670"/>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 name="object 35"/>
              <p:cNvSpPr/>
              <p:nvPr/>
            </p:nvSpPr>
            <p:spPr>
              <a:xfrm>
                <a:off x="5468968" y="4575714"/>
                <a:ext cx="59055" cy="125730"/>
              </a:xfrm>
              <a:custGeom>
                <a:avLst/>
                <a:gdLst/>
                <a:ahLst/>
                <a:cxnLst/>
                <a:rect l="l" t="t" r="r" b="b"/>
                <a:pathLst>
                  <a:path w="59054" h="125729">
                    <a:moveTo>
                      <a:pt x="0" y="125729"/>
                    </a:moveTo>
                    <a:lnTo>
                      <a:pt x="0" y="67055"/>
                    </a:lnTo>
                  </a:path>
                  <a:path w="59054" h="125729">
                    <a:moveTo>
                      <a:pt x="7334" y="125729"/>
                    </a:moveTo>
                    <a:lnTo>
                      <a:pt x="7334" y="50291"/>
                    </a:lnTo>
                  </a:path>
                  <a:path w="59054" h="125729">
                    <a:moveTo>
                      <a:pt x="14668" y="125729"/>
                    </a:moveTo>
                    <a:lnTo>
                      <a:pt x="14668" y="108965"/>
                    </a:lnTo>
                  </a:path>
                  <a:path w="59054" h="125729">
                    <a:moveTo>
                      <a:pt x="14668" y="125729"/>
                    </a:moveTo>
                    <a:lnTo>
                      <a:pt x="14668" y="92201"/>
                    </a:lnTo>
                  </a:path>
                  <a:path w="59054" h="125729">
                    <a:moveTo>
                      <a:pt x="22002" y="125729"/>
                    </a:moveTo>
                    <a:lnTo>
                      <a:pt x="22002" y="50291"/>
                    </a:lnTo>
                  </a:path>
                  <a:path w="59054" h="125729">
                    <a:moveTo>
                      <a:pt x="29337" y="125729"/>
                    </a:moveTo>
                    <a:lnTo>
                      <a:pt x="29337" y="0"/>
                    </a:lnTo>
                  </a:path>
                  <a:path w="59054" h="125729">
                    <a:moveTo>
                      <a:pt x="36671" y="125729"/>
                    </a:moveTo>
                    <a:lnTo>
                      <a:pt x="36671" y="0"/>
                    </a:lnTo>
                  </a:path>
                  <a:path w="59054" h="125729">
                    <a:moveTo>
                      <a:pt x="44005" y="125729"/>
                    </a:moveTo>
                    <a:lnTo>
                      <a:pt x="44005" y="16763"/>
                    </a:lnTo>
                  </a:path>
                  <a:path w="59054" h="125729">
                    <a:moveTo>
                      <a:pt x="51339" y="125729"/>
                    </a:moveTo>
                    <a:lnTo>
                      <a:pt x="51339" y="67055"/>
                    </a:lnTo>
                  </a:path>
                  <a:path w="59054" h="125729">
                    <a:moveTo>
                      <a:pt x="58769" y="125729"/>
                    </a:moveTo>
                    <a:lnTo>
                      <a:pt x="58769" y="33527"/>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 name="object 36"/>
              <p:cNvSpPr/>
              <p:nvPr/>
            </p:nvSpPr>
            <p:spPr>
              <a:xfrm>
                <a:off x="5531400"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 name="object 37"/>
              <p:cNvSpPr/>
              <p:nvPr/>
            </p:nvSpPr>
            <p:spPr>
              <a:xfrm>
                <a:off x="5535072" y="4575714"/>
                <a:ext cx="154305" cy="125730"/>
              </a:xfrm>
              <a:custGeom>
                <a:avLst/>
                <a:gdLst/>
                <a:ahLst/>
                <a:cxnLst/>
                <a:rect l="l" t="t" r="r" b="b"/>
                <a:pathLst>
                  <a:path w="154304" h="125729">
                    <a:moveTo>
                      <a:pt x="0" y="125729"/>
                    </a:moveTo>
                    <a:lnTo>
                      <a:pt x="0" y="92201"/>
                    </a:lnTo>
                  </a:path>
                  <a:path w="154304" h="125729">
                    <a:moveTo>
                      <a:pt x="7334" y="125729"/>
                    </a:moveTo>
                    <a:lnTo>
                      <a:pt x="7334" y="67055"/>
                    </a:lnTo>
                  </a:path>
                  <a:path w="154304" h="125729">
                    <a:moveTo>
                      <a:pt x="14668" y="125729"/>
                    </a:moveTo>
                    <a:lnTo>
                      <a:pt x="14668" y="67055"/>
                    </a:lnTo>
                  </a:path>
                  <a:path w="154304" h="125729">
                    <a:moveTo>
                      <a:pt x="22002" y="125729"/>
                    </a:moveTo>
                    <a:lnTo>
                      <a:pt x="22002" y="67055"/>
                    </a:lnTo>
                  </a:path>
                  <a:path w="154304" h="125729">
                    <a:moveTo>
                      <a:pt x="29337" y="125729"/>
                    </a:moveTo>
                    <a:lnTo>
                      <a:pt x="29337" y="92201"/>
                    </a:lnTo>
                  </a:path>
                  <a:path w="154304" h="125729">
                    <a:moveTo>
                      <a:pt x="36671" y="125729"/>
                    </a:moveTo>
                    <a:lnTo>
                      <a:pt x="36671" y="92201"/>
                    </a:lnTo>
                  </a:path>
                  <a:path w="154304" h="125729">
                    <a:moveTo>
                      <a:pt x="44005" y="125729"/>
                    </a:moveTo>
                    <a:lnTo>
                      <a:pt x="44005" y="92201"/>
                    </a:lnTo>
                  </a:path>
                  <a:path w="154304" h="125729">
                    <a:moveTo>
                      <a:pt x="51339" y="125729"/>
                    </a:moveTo>
                    <a:lnTo>
                      <a:pt x="51339" y="0"/>
                    </a:lnTo>
                  </a:path>
                  <a:path w="154304" h="125729">
                    <a:moveTo>
                      <a:pt x="58674" y="125729"/>
                    </a:moveTo>
                    <a:lnTo>
                      <a:pt x="58674" y="50291"/>
                    </a:lnTo>
                  </a:path>
                  <a:path w="154304" h="125729">
                    <a:moveTo>
                      <a:pt x="58674" y="125729"/>
                    </a:moveTo>
                    <a:lnTo>
                      <a:pt x="58674" y="92201"/>
                    </a:lnTo>
                  </a:path>
                  <a:path w="154304" h="125729">
                    <a:moveTo>
                      <a:pt x="66008" y="125729"/>
                    </a:moveTo>
                    <a:lnTo>
                      <a:pt x="66008" y="92201"/>
                    </a:lnTo>
                  </a:path>
                  <a:path w="154304" h="125729">
                    <a:moveTo>
                      <a:pt x="73342" y="125729"/>
                    </a:moveTo>
                    <a:lnTo>
                      <a:pt x="73342" y="92201"/>
                    </a:lnTo>
                  </a:path>
                  <a:path w="154304" h="125729">
                    <a:moveTo>
                      <a:pt x="80677" y="125729"/>
                    </a:moveTo>
                    <a:lnTo>
                      <a:pt x="80677" y="50291"/>
                    </a:lnTo>
                  </a:path>
                  <a:path w="154304" h="125729">
                    <a:moveTo>
                      <a:pt x="88106" y="125729"/>
                    </a:moveTo>
                    <a:lnTo>
                      <a:pt x="88106" y="108965"/>
                    </a:lnTo>
                  </a:path>
                  <a:path w="154304" h="125729">
                    <a:moveTo>
                      <a:pt x="95440" y="125729"/>
                    </a:moveTo>
                    <a:lnTo>
                      <a:pt x="95440" y="50291"/>
                    </a:lnTo>
                  </a:path>
                  <a:path w="154304" h="125729">
                    <a:moveTo>
                      <a:pt x="102775" y="125729"/>
                    </a:moveTo>
                    <a:lnTo>
                      <a:pt x="102775" y="92201"/>
                    </a:lnTo>
                  </a:path>
                  <a:path w="154304" h="125729">
                    <a:moveTo>
                      <a:pt x="110108" y="125729"/>
                    </a:moveTo>
                    <a:lnTo>
                      <a:pt x="110108" y="33527"/>
                    </a:lnTo>
                  </a:path>
                  <a:path w="154304" h="125729">
                    <a:moveTo>
                      <a:pt x="110108" y="125729"/>
                    </a:moveTo>
                    <a:lnTo>
                      <a:pt x="110108" y="33527"/>
                    </a:lnTo>
                  </a:path>
                  <a:path w="154304" h="125729">
                    <a:moveTo>
                      <a:pt x="117443" y="125729"/>
                    </a:moveTo>
                    <a:lnTo>
                      <a:pt x="117443" y="33527"/>
                    </a:lnTo>
                  </a:path>
                  <a:path w="154304" h="125729">
                    <a:moveTo>
                      <a:pt x="124777" y="125729"/>
                    </a:moveTo>
                    <a:lnTo>
                      <a:pt x="124777" y="92201"/>
                    </a:lnTo>
                  </a:path>
                  <a:path w="154304" h="125729">
                    <a:moveTo>
                      <a:pt x="132111" y="125729"/>
                    </a:moveTo>
                    <a:lnTo>
                      <a:pt x="132111" y="50291"/>
                    </a:lnTo>
                  </a:path>
                  <a:path w="154304" h="125729">
                    <a:moveTo>
                      <a:pt x="139446" y="125729"/>
                    </a:moveTo>
                    <a:lnTo>
                      <a:pt x="139446" y="108965"/>
                    </a:lnTo>
                  </a:path>
                  <a:path w="154304" h="125729">
                    <a:moveTo>
                      <a:pt x="146780" y="125729"/>
                    </a:moveTo>
                    <a:lnTo>
                      <a:pt x="146780" y="67055"/>
                    </a:lnTo>
                  </a:path>
                  <a:path w="154304" h="125729">
                    <a:moveTo>
                      <a:pt x="154114" y="125729"/>
                    </a:moveTo>
                    <a:lnTo>
                      <a:pt x="154114" y="92201"/>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 name="object 38"/>
              <p:cNvSpPr/>
              <p:nvPr/>
            </p:nvSpPr>
            <p:spPr>
              <a:xfrm>
                <a:off x="5692849"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 name="object 39"/>
              <p:cNvSpPr/>
              <p:nvPr/>
            </p:nvSpPr>
            <p:spPr>
              <a:xfrm>
                <a:off x="5703855" y="4642770"/>
                <a:ext cx="7620" cy="59055"/>
              </a:xfrm>
              <a:custGeom>
                <a:avLst/>
                <a:gdLst/>
                <a:ahLst/>
                <a:cxnLst/>
                <a:rect l="l" t="t" r="r" b="b"/>
                <a:pathLst>
                  <a:path w="7620" h="59054">
                    <a:moveTo>
                      <a:pt x="0" y="58674"/>
                    </a:moveTo>
                    <a:lnTo>
                      <a:pt x="0" y="25146"/>
                    </a:lnTo>
                  </a:path>
                  <a:path w="7620" h="59054">
                    <a:moveTo>
                      <a:pt x="0" y="58674"/>
                    </a:moveTo>
                    <a:lnTo>
                      <a:pt x="0" y="25146"/>
                    </a:lnTo>
                  </a:path>
                  <a:path w="7620" h="59054">
                    <a:moveTo>
                      <a:pt x="7429" y="58674"/>
                    </a:moveTo>
                    <a:lnTo>
                      <a:pt x="7429"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 name="object 40"/>
              <p:cNvSpPr/>
              <p:nvPr/>
            </p:nvSpPr>
            <p:spPr>
              <a:xfrm>
                <a:off x="5714947"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 name="object 41"/>
              <p:cNvSpPr/>
              <p:nvPr/>
            </p:nvSpPr>
            <p:spPr>
              <a:xfrm>
                <a:off x="5725953" y="4626006"/>
                <a:ext cx="44450" cy="75565"/>
              </a:xfrm>
              <a:custGeom>
                <a:avLst/>
                <a:gdLst/>
                <a:ahLst/>
                <a:cxnLst/>
                <a:rect l="l" t="t" r="r" b="b"/>
                <a:pathLst>
                  <a:path w="44450" h="75564">
                    <a:moveTo>
                      <a:pt x="0" y="75437"/>
                    </a:moveTo>
                    <a:lnTo>
                      <a:pt x="0" y="41909"/>
                    </a:lnTo>
                  </a:path>
                  <a:path w="44450" h="75564">
                    <a:moveTo>
                      <a:pt x="7333" y="75437"/>
                    </a:moveTo>
                    <a:lnTo>
                      <a:pt x="7333" y="0"/>
                    </a:lnTo>
                  </a:path>
                  <a:path w="44450" h="75564">
                    <a:moveTo>
                      <a:pt x="14668" y="75437"/>
                    </a:moveTo>
                    <a:lnTo>
                      <a:pt x="14668" y="41909"/>
                    </a:lnTo>
                  </a:path>
                  <a:path w="44450" h="75564">
                    <a:moveTo>
                      <a:pt x="22002" y="75437"/>
                    </a:moveTo>
                    <a:lnTo>
                      <a:pt x="22002" y="16763"/>
                    </a:lnTo>
                  </a:path>
                  <a:path w="44450" h="75564">
                    <a:moveTo>
                      <a:pt x="29336" y="75437"/>
                    </a:moveTo>
                    <a:lnTo>
                      <a:pt x="29336" y="58673"/>
                    </a:lnTo>
                  </a:path>
                  <a:path w="44450" h="75564">
                    <a:moveTo>
                      <a:pt x="36671" y="75437"/>
                    </a:moveTo>
                    <a:lnTo>
                      <a:pt x="36671" y="58673"/>
                    </a:lnTo>
                  </a:path>
                  <a:path w="44450" h="75564">
                    <a:moveTo>
                      <a:pt x="36671" y="75437"/>
                    </a:moveTo>
                    <a:lnTo>
                      <a:pt x="36671" y="0"/>
                    </a:lnTo>
                  </a:path>
                  <a:path w="44450" h="75564">
                    <a:moveTo>
                      <a:pt x="44005" y="75437"/>
                    </a:moveTo>
                    <a:lnTo>
                      <a:pt x="44005" y="41909"/>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 name="object 42"/>
              <p:cNvSpPr/>
              <p:nvPr/>
            </p:nvSpPr>
            <p:spPr>
              <a:xfrm>
                <a:off x="5773621"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 name="object 43"/>
              <p:cNvSpPr/>
              <p:nvPr/>
            </p:nvSpPr>
            <p:spPr>
              <a:xfrm>
                <a:off x="5784627" y="4626006"/>
                <a:ext cx="59055" cy="75565"/>
              </a:xfrm>
              <a:custGeom>
                <a:avLst/>
                <a:gdLst/>
                <a:ahLst/>
                <a:cxnLst/>
                <a:rect l="l" t="t" r="r" b="b"/>
                <a:pathLst>
                  <a:path w="59054" h="75564">
                    <a:moveTo>
                      <a:pt x="0" y="75437"/>
                    </a:moveTo>
                    <a:lnTo>
                      <a:pt x="0" y="0"/>
                    </a:lnTo>
                  </a:path>
                  <a:path w="59054" h="75564">
                    <a:moveTo>
                      <a:pt x="7334" y="75437"/>
                    </a:moveTo>
                    <a:lnTo>
                      <a:pt x="7334" y="16763"/>
                    </a:lnTo>
                  </a:path>
                  <a:path w="59054" h="75564">
                    <a:moveTo>
                      <a:pt x="14668" y="75437"/>
                    </a:moveTo>
                    <a:lnTo>
                      <a:pt x="14668" y="41909"/>
                    </a:lnTo>
                  </a:path>
                  <a:path w="59054" h="75564">
                    <a:moveTo>
                      <a:pt x="22098" y="75437"/>
                    </a:moveTo>
                    <a:lnTo>
                      <a:pt x="22098" y="0"/>
                    </a:lnTo>
                  </a:path>
                  <a:path w="59054" h="75564">
                    <a:moveTo>
                      <a:pt x="29432" y="75437"/>
                    </a:moveTo>
                    <a:lnTo>
                      <a:pt x="29432" y="58673"/>
                    </a:lnTo>
                  </a:path>
                  <a:path w="59054" h="75564">
                    <a:moveTo>
                      <a:pt x="29432" y="75437"/>
                    </a:moveTo>
                    <a:lnTo>
                      <a:pt x="29432" y="41909"/>
                    </a:lnTo>
                  </a:path>
                  <a:path w="59054" h="75564">
                    <a:moveTo>
                      <a:pt x="36766" y="75437"/>
                    </a:moveTo>
                    <a:lnTo>
                      <a:pt x="36766" y="41909"/>
                    </a:lnTo>
                  </a:path>
                  <a:path w="59054" h="75564">
                    <a:moveTo>
                      <a:pt x="44100" y="75437"/>
                    </a:moveTo>
                    <a:lnTo>
                      <a:pt x="44100" y="58673"/>
                    </a:lnTo>
                  </a:path>
                  <a:path w="59054" h="75564">
                    <a:moveTo>
                      <a:pt x="51435" y="75437"/>
                    </a:moveTo>
                    <a:lnTo>
                      <a:pt x="51435" y="58673"/>
                    </a:lnTo>
                  </a:path>
                  <a:path w="59054" h="75564">
                    <a:moveTo>
                      <a:pt x="58769" y="75437"/>
                    </a:moveTo>
                    <a:lnTo>
                      <a:pt x="58769" y="58673"/>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 name="object 44"/>
              <p:cNvSpPr/>
              <p:nvPr/>
            </p:nvSpPr>
            <p:spPr>
              <a:xfrm>
                <a:off x="5847054" y="4697780"/>
                <a:ext cx="29845" cy="7620"/>
              </a:xfrm>
              <a:custGeom>
                <a:avLst/>
                <a:gdLst/>
                <a:ahLst/>
                <a:cxnLst/>
                <a:rect l="l" t="t" r="r" b="b"/>
                <a:pathLst>
                  <a:path w="29845" h="7620">
                    <a:moveTo>
                      <a:pt x="29349" y="3670"/>
                    </a:moveTo>
                    <a:lnTo>
                      <a:pt x="28270" y="1079"/>
                    </a:lnTo>
                    <a:lnTo>
                      <a:pt x="25666" y="0"/>
                    </a:lnTo>
                    <a:lnTo>
                      <a:pt x="23075" y="1079"/>
                    </a:lnTo>
                    <a:lnTo>
                      <a:pt x="21996" y="3657"/>
                    </a:lnTo>
                    <a:lnTo>
                      <a:pt x="20929" y="1079"/>
                    </a:lnTo>
                    <a:lnTo>
                      <a:pt x="18338" y="0"/>
                    </a:lnTo>
                    <a:lnTo>
                      <a:pt x="15748" y="1079"/>
                    </a:lnTo>
                    <a:lnTo>
                      <a:pt x="14668" y="3657"/>
                    </a:lnTo>
                    <a:lnTo>
                      <a:pt x="13601" y="1079"/>
                    </a:lnTo>
                    <a:lnTo>
                      <a:pt x="11010" y="0"/>
                    </a:lnTo>
                    <a:lnTo>
                      <a:pt x="8407" y="1079"/>
                    </a:lnTo>
                    <a:lnTo>
                      <a:pt x="7327" y="3657"/>
                    </a:lnTo>
                    <a:lnTo>
                      <a:pt x="6261" y="1079"/>
                    </a:lnTo>
                    <a:lnTo>
                      <a:pt x="3670" y="0"/>
                    </a:lnTo>
                    <a:lnTo>
                      <a:pt x="1079" y="1079"/>
                    </a:lnTo>
                    <a:lnTo>
                      <a:pt x="0" y="3670"/>
                    </a:lnTo>
                    <a:lnTo>
                      <a:pt x="1079" y="6261"/>
                    </a:lnTo>
                    <a:lnTo>
                      <a:pt x="3670" y="7340"/>
                    </a:lnTo>
                    <a:lnTo>
                      <a:pt x="6261" y="6261"/>
                    </a:lnTo>
                    <a:lnTo>
                      <a:pt x="7327" y="3695"/>
                    </a:lnTo>
                    <a:lnTo>
                      <a:pt x="8407" y="6261"/>
                    </a:lnTo>
                    <a:lnTo>
                      <a:pt x="11010" y="7340"/>
                    </a:lnTo>
                    <a:lnTo>
                      <a:pt x="13601" y="6261"/>
                    </a:lnTo>
                    <a:lnTo>
                      <a:pt x="14668" y="3695"/>
                    </a:lnTo>
                    <a:lnTo>
                      <a:pt x="15748" y="6261"/>
                    </a:lnTo>
                    <a:lnTo>
                      <a:pt x="18338" y="7340"/>
                    </a:lnTo>
                    <a:lnTo>
                      <a:pt x="20929" y="6261"/>
                    </a:lnTo>
                    <a:lnTo>
                      <a:pt x="21996" y="3695"/>
                    </a:lnTo>
                    <a:lnTo>
                      <a:pt x="23075" y="6261"/>
                    </a:lnTo>
                    <a:lnTo>
                      <a:pt x="25666" y="7340"/>
                    </a:lnTo>
                    <a:lnTo>
                      <a:pt x="28270" y="6261"/>
                    </a:lnTo>
                    <a:lnTo>
                      <a:pt x="29349" y="3670"/>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 name="object 45"/>
              <p:cNvSpPr/>
              <p:nvPr/>
            </p:nvSpPr>
            <p:spPr>
              <a:xfrm>
                <a:off x="5872733" y="4684680"/>
                <a:ext cx="0" cy="17145"/>
              </a:xfrm>
              <a:custGeom>
                <a:avLst/>
                <a:gdLst/>
                <a:ahLst/>
                <a:cxnLst/>
                <a:rect l="l" t="t" r="r" b="b"/>
                <a:pathLst>
                  <a:path h="17145">
                    <a:moveTo>
                      <a:pt x="0" y="16764"/>
                    </a:moveTo>
                    <a:lnTo>
                      <a:pt x="0"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 name="object 46"/>
              <p:cNvSpPr/>
              <p:nvPr/>
            </p:nvSpPr>
            <p:spPr>
              <a:xfrm>
                <a:off x="5876396"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 name="object 47"/>
              <p:cNvSpPr/>
              <p:nvPr/>
            </p:nvSpPr>
            <p:spPr>
              <a:xfrm>
                <a:off x="5887402" y="4667916"/>
                <a:ext cx="15240" cy="33655"/>
              </a:xfrm>
              <a:custGeom>
                <a:avLst/>
                <a:gdLst/>
                <a:ahLst/>
                <a:cxnLst/>
                <a:rect l="l" t="t" r="r" b="b"/>
                <a:pathLst>
                  <a:path w="15239" h="33654">
                    <a:moveTo>
                      <a:pt x="0" y="33527"/>
                    </a:moveTo>
                    <a:lnTo>
                      <a:pt x="0" y="16763"/>
                    </a:lnTo>
                  </a:path>
                  <a:path w="15239" h="33654">
                    <a:moveTo>
                      <a:pt x="7334" y="33527"/>
                    </a:moveTo>
                    <a:lnTo>
                      <a:pt x="7334" y="16763"/>
                    </a:lnTo>
                  </a:path>
                  <a:path w="15239" h="33654">
                    <a:moveTo>
                      <a:pt x="14764" y="33527"/>
                    </a:moveTo>
                    <a:lnTo>
                      <a:pt x="14764"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 name="object 48"/>
              <p:cNvSpPr/>
              <p:nvPr/>
            </p:nvSpPr>
            <p:spPr>
              <a:xfrm>
                <a:off x="5905828"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 name="object 49"/>
              <p:cNvSpPr/>
              <p:nvPr/>
            </p:nvSpPr>
            <p:spPr>
              <a:xfrm>
                <a:off x="5916834" y="4609242"/>
                <a:ext cx="29845" cy="92710"/>
              </a:xfrm>
              <a:custGeom>
                <a:avLst/>
                <a:gdLst/>
                <a:ahLst/>
                <a:cxnLst/>
                <a:rect l="l" t="t" r="r" b="b"/>
                <a:pathLst>
                  <a:path w="29845" h="92710">
                    <a:moveTo>
                      <a:pt x="0" y="92201"/>
                    </a:moveTo>
                    <a:lnTo>
                      <a:pt x="0" y="33527"/>
                    </a:lnTo>
                  </a:path>
                  <a:path w="29845" h="92710">
                    <a:moveTo>
                      <a:pt x="7334" y="92201"/>
                    </a:moveTo>
                    <a:lnTo>
                      <a:pt x="7334" y="75437"/>
                    </a:lnTo>
                  </a:path>
                  <a:path w="29845" h="92710">
                    <a:moveTo>
                      <a:pt x="7334" y="92201"/>
                    </a:moveTo>
                    <a:lnTo>
                      <a:pt x="7334" y="58674"/>
                    </a:lnTo>
                  </a:path>
                  <a:path w="29845" h="92710">
                    <a:moveTo>
                      <a:pt x="14668" y="92201"/>
                    </a:moveTo>
                    <a:lnTo>
                      <a:pt x="14668" y="33527"/>
                    </a:lnTo>
                  </a:path>
                  <a:path w="29845" h="92710">
                    <a:moveTo>
                      <a:pt x="22002" y="92201"/>
                    </a:moveTo>
                    <a:lnTo>
                      <a:pt x="22002" y="0"/>
                    </a:lnTo>
                  </a:path>
                  <a:path w="29845" h="92710">
                    <a:moveTo>
                      <a:pt x="29337" y="92201"/>
                    </a:moveTo>
                    <a:lnTo>
                      <a:pt x="29337" y="58674"/>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 name="object 50"/>
              <p:cNvSpPr/>
              <p:nvPr/>
            </p:nvSpPr>
            <p:spPr>
              <a:xfrm>
                <a:off x="5949833" y="4697772"/>
                <a:ext cx="7620" cy="7620"/>
              </a:xfrm>
              <a:custGeom>
                <a:avLst/>
                <a:gdLst/>
                <a:ahLst/>
                <a:cxnLst/>
                <a:rect l="l" t="t" r="r" b="b"/>
                <a:pathLst>
                  <a:path w="7620" h="7620">
                    <a:moveTo>
                      <a:pt x="0" y="3671"/>
                    </a:moveTo>
                    <a:lnTo>
                      <a:pt x="1075" y="6268"/>
                    </a:lnTo>
                    <a:lnTo>
                      <a:pt x="3671" y="7343"/>
                    </a:lnTo>
                    <a:lnTo>
                      <a:pt x="6268" y="6268"/>
                    </a:lnTo>
                    <a:lnTo>
                      <a:pt x="7343" y="3671"/>
                    </a:lnTo>
                    <a:lnTo>
                      <a:pt x="6268" y="1075"/>
                    </a:lnTo>
                    <a:lnTo>
                      <a:pt x="3671" y="0"/>
                    </a:lnTo>
                    <a:lnTo>
                      <a:pt x="1075" y="1075"/>
                    </a:lnTo>
                    <a:lnTo>
                      <a:pt x="0" y="367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 name="object 51"/>
              <p:cNvSpPr/>
              <p:nvPr/>
            </p:nvSpPr>
            <p:spPr>
              <a:xfrm>
                <a:off x="5960840" y="2881883"/>
                <a:ext cx="22225" cy="1819910"/>
              </a:xfrm>
              <a:custGeom>
                <a:avLst/>
                <a:gdLst/>
                <a:ahLst/>
                <a:cxnLst/>
                <a:rect l="l" t="t" r="r" b="b"/>
                <a:pathLst>
                  <a:path w="22225" h="1819910">
                    <a:moveTo>
                      <a:pt x="0" y="1819560"/>
                    </a:moveTo>
                    <a:lnTo>
                      <a:pt x="0" y="1802796"/>
                    </a:lnTo>
                  </a:path>
                  <a:path w="22225" h="1819910">
                    <a:moveTo>
                      <a:pt x="7334" y="1819560"/>
                    </a:moveTo>
                    <a:lnTo>
                      <a:pt x="7334" y="1786032"/>
                    </a:lnTo>
                  </a:path>
                  <a:path w="22225" h="1819910">
                    <a:moveTo>
                      <a:pt x="14668" y="1819560"/>
                    </a:moveTo>
                    <a:lnTo>
                      <a:pt x="14668" y="1760886"/>
                    </a:lnTo>
                  </a:path>
                  <a:path w="22225" h="1819910">
                    <a:moveTo>
                      <a:pt x="22002" y="1819560"/>
                    </a:moveTo>
                    <a:lnTo>
                      <a:pt x="22002" y="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 name="object 52"/>
              <p:cNvSpPr/>
              <p:nvPr/>
            </p:nvSpPr>
            <p:spPr>
              <a:xfrm>
                <a:off x="5979160" y="4697780"/>
                <a:ext cx="81280" cy="7620"/>
              </a:xfrm>
              <a:custGeom>
                <a:avLst/>
                <a:gdLst/>
                <a:ahLst/>
                <a:cxnLst/>
                <a:rect l="l" t="t" r="r" b="b"/>
                <a:pathLst>
                  <a:path w="81279" h="7620">
                    <a:moveTo>
                      <a:pt x="14681" y="3670"/>
                    </a:moveTo>
                    <a:lnTo>
                      <a:pt x="13601" y="1079"/>
                    </a:lnTo>
                    <a:lnTo>
                      <a:pt x="11010" y="0"/>
                    </a:lnTo>
                    <a:lnTo>
                      <a:pt x="8420" y="1079"/>
                    </a:lnTo>
                    <a:lnTo>
                      <a:pt x="7340" y="3657"/>
                    </a:lnTo>
                    <a:lnTo>
                      <a:pt x="6273" y="1079"/>
                    </a:lnTo>
                    <a:lnTo>
                      <a:pt x="3670" y="0"/>
                    </a:lnTo>
                    <a:lnTo>
                      <a:pt x="1079" y="1079"/>
                    </a:lnTo>
                    <a:lnTo>
                      <a:pt x="0" y="3670"/>
                    </a:lnTo>
                    <a:lnTo>
                      <a:pt x="1079" y="6261"/>
                    </a:lnTo>
                    <a:lnTo>
                      <a:pt x="3670" y="7340"/>
                    </a:lnTo>
                    <a:lnTo>
                      <a:pt x="6273" y="6261"/>
                    </a:lnTo>
                    <a:lnTo>
                      <a:pt x="7340" y="3695"/>
                    </a:lnTo>
                    <a:lnTo>
                      <a:pt x="8420" y="6261"/>
                    </a:lnTo>
                    <a:lnTo>
                      <a:pt x="11010" y="7340"/>
                    </a:lnTo>
                    <a:lnTo>
                      <a:pt x="13601" y="6261"/>
                    </a:lnTo>
                    <a:lnTo>
                      <a:pt x="14681" y="3670"/>
                    </a:lnTo>
                    <a:close/>
                  </a:path>
                  <a:path w="81279" h="7620">
                    <a:moveTo>
                      <a:pt x="80784" y="3670"/>
                    </a:moveTo>
                    <a:lnTo>
                      <a:pt x="79705" y="1079"/>
                    </a:lnTo>
                    <a:lnTo>
                      <a:pt x="77114" y="0"/>
                    </a:lnTo>
                    <a:lnTo>
                      <a:pt x="74523" y="1079"/>
                    </a:lnTo>
                    <a:lnTo>
                      <a:pt x="73444" y="3657"/>
                    </a:lnTo>
                    <a:lnTo>
                      <a:pt x="72377" y="1079"/>
                    </a:lnTo>
                    <a:lnTo>
                      <a:pt x="69773" y="0"/>
                    </a:lnTo>
                    <a:lnTo>
                      <a:pt x="67183" y="1079"/>
                    </a:lnTo>
                    <a:lnTo>
                      <a:pt x="66103" y="3657"/>
                    </a:lnTo>
                    <a:lnTo>
                      <a:pt x="65036" y="1079"/>
                    </a:lnTo>
                    <a:lnTo>
                      <a:pt x="62445" y="0"/>
                    </a:lnTo>
                    <a:lnTo>
                      <a:pt x="59855" y="1079"/>
                    </a:lnTo>
                    <a:lnTo>
                      <a:pt x="58775" y="3657"/>
                    </a:lnTo>
                    <a:lnTo>
                      <a:pt x="57708" y="1079"/>
                    </a:lnTo>
                    <a:lnTo>
                      <a:pt x="55118" y="0"/>
                    </a:lnTo>
                    <a:lnTo>
                      <a:pt x="52514" y="1079"/>
                    </a:lnTo>
                    <a:lnTo>
                      <a:pt x="51435" y="3657"/>
                    </a:lnTo>
                    <a:lnTo>
                      <a:pt x="50368" y="1079"/>
                    </a:lnTo>
                    <a:lnTo>
                      <a:pt x="47777" y="0"/>
                    </a:lnTo>
                    <a:lnTo>
                      <a:pt x="45186" y="1079"/>
                    </a:lnTo>
                    <a:lnTo>
                      <a:pt x="44107" y="3657"/>
                    </a:lnTo>
                    <a:lnTo>
                      <a:pt x="43040" y="1079"/>
                    </a:lnTo>
                    <a:lnTo>
                      <a:pt x="40436" y="0"/>
                    </a:lnTo>
                    <a:lnTo>
                      <a:pt x="37846" y="1079"/>
                    </a:lnTo>
                    <a:lnTo>
                      <a:pt x="36766" y="3657"/>
                    </a:lnTo>
                    <a:lnTo>
                      <a:pt x="35699" y="1079"/>
                    </a:lnTo>
                    <a:lnTo>
                      <a:pt x="33108" y="0"/>
                    </a:lnTo>
                    <a:lnTo>
                      <a:pt x="30518" y="1079"/>
                    </a:lnTo>
                    <a:lnTo>
                      <a:pt x="29438" y="3657"/>
                    </a:lnTo>
                    <a:lnTo>
                      <a:pt x="28371" y="1079"/>
                    </a:lnTo>
                    <a:lnTo>
                      <a:pt x="25781" y="0"/>
                    </a:lnTo>
                    <a:lnTo>
                      <a:pt x="23177" y="1079"/>
                    </a:lnTo>
                    <a:lnTo>
                      <a:pt x="22098" y="3657"/>
                    </a:lnTo>
                    <a:lnTo>
                      <a:pt x="21031" y="1079"/>
                    </a:lnTo>
                    <a:lnTo>
                      <a:pt x="18440" y="0"/>
                    </a:lnTo>
                    <a:lnTo>
                      <a:pt x="15849" y="1079"/>
                    </a:lnTo>
                    <a:lnTo>
                      <a:pt x="14770" y="3670"/>
                    </a:lnTo>
                    <a:lnTo>
                      <a:pt x="15849" y="6261"/>
                    </a:lnTo>
                    <a:lnTo>
                      <a:pt x="18440" y="7340"/>
                    </a:lnTo>
                    <a:lnTo>
                      <a:pt x="21031" y="6261"/>
                    </a:lnTo>
                    <a:lnTo>
                      <a:pt x="22098" y="3695"/>
                    </a:lnTo>
                    <a:lnTo>
                      <a:pt x="23177" y="6261"/>
                    </a:lnTo>
                    <a:lnTo>
                      <a:pt x="25781" y="7340"/>
                    </a:lnTo>
                    <a:lnTo>
                      <a:pt x="28371" y="6261"/>
                    </a:lnTo>
                    <a:lnTo>
                      <a:pt x="29438" y="3695"/>
                    </a:lnTo>
                    <a:lnTo>
                      <a:pt x="30518" y="6261"/>
                    </a:lnTo>
                    <a:lnTo>
                      <a:pt x="33108" y="7340"/>
                    </a:lnTo>
                    <a:lnTo>
                      <a:pt x="35699" y="6261"/>
                    </a:lnTo>
                    <a:lnTo>
                      <a:pt x="36766" y="3695"/>
                    </a:lnTo>
                    <a:lnTo>
                      <a:pt x="37846" y="6261"/>
                    </a:lnTo>
                    <a:lnTo>
                      <a:pt x="40436" y="7340"/>
                    </a:lnTo>
                    <a:lnTo>
                      <a:pt x="43040" y="6261"/>
                    </a:lnTo>
                    <a:lnTo>
                      <a:pt x="44107" y="3695"/>
                    </a:lnTo>
                    <a:lnTo>
                      <a:pt x="45186" y="6261"/>
                    </a:lnTo>
                    <a:lnTo>
                      <a:pt x="47777" y="7340"/>
                    </a:lnTo>
                    <a:lnTo>
                      <a:pt x="50368" y="6261"/>
                    </a:lnTo>
                    <a:lnTo>
                      <a:pt x="51435" y="3695"/>
                    </a:lnTo>
                    <a:lnTo>
                      <a:pt x="52514" y="6261"/>
                    </a:lnTo>
                    <a:lnTo>
                      <a:pt x="55118" y="7340"/>
                    </a:lnTo>
                    <a:lnTo>
                      <a:pt x="57708" y="6261"/>
                    </a:lnTo>
                    <a:lnTo>
                      <a:pt x="58775" y="3695"/>
                    </a:lnTo>
                    <a:lnTo>
                      <a:pt x="59855" y="6261"/>
                    </a:lnTo>
                    <a:lnTo>
                      <a:pt x="62445" y="7340"/>
                    </a:lnTo>
                    <a:lnTo>
                      <a:pt x="65036" y="6261"/>
                    </a:lnTo>
                    <a:lnTo>
                      <a:pt x="66103" y="3695"/>
                    </a:lnTo>
                    <a:lnTo>
                      <a:pt x="67183" y="6261"/>
                    </a:lnTo>
                    <a:lnTo>
                      <a:pt x="69773" y="7340"/>
                    </a:lnTo>
                    <a:lnTo>
                      <a:pt x="72377" y="6261"/>
                    </a:lnTo>
                    <a:lnTo>
                      <a:pt x="73444" y="3695"/>
                    </a:lnTo>
                    <a:lnTo>
                      <a:pt x="74523" y="6261"/>
                    </a:lnTo>
                    <a:lnTo>
                      <a:pt x="77114" y="7340"/>
                    </a:lnTo>
                    <a:lnTo>
                      <a:pt x="79705" y="6261"/>
                    </a:lnTo>
                    <a:lnTo>
                      <a:pt x="80784" y="3670"/>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 name="object 53"/>
              <p:cNvSpPr/>
              <p:nvPr/>
            </p:nvSpPr>
            <p:spPr>
              <a:xfrm>
                <a:off x="4771548" y="3217354"/>
                <a:ext cx="117475" cy="59055"/>
              </a:xfrm>
              <a:custGeom>
                <a:avLst/>
                <a:gdLst/>
                <a:ahLst/>
                <a:cxnLst/>
                <a:rect l="l" t="t" r="r" b="b"/>
                <a:pathLst>
                  <a:path w="117475" h="59054">
                    <a:moveTo>
                      <a:pt x="0" y="0"/>
                    </a:moveTo>
                    <a:lnTo>
                      <a:pt x="0" y="58674"/>
                    </a:lnTo>
                  </a:path>
                  <a:path w="117475" h="59054">
                    <a:moveTo>
                      <a:pt x="0" y="25146"/>
                    </a:moveTo>
                    <a:lnTo>
                      <a:pt x="117443" y="25146"/>
                    </a:lnTo>
                  </a:path>
                  <a:path w="117475" h="59054">
                    <a:moveTo>
                      <a:pt x="117443" y="0"/>
                    </a:moveTo>
                    <a:lnTo>
                      <a:pt x="117443" y="58674"/>
                    </a:lnTo>
                  </a:path>
                </a:pathLst>
              </a:custGeom>
              <a:ln w="7343">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196" name="object 54"/>
            <p:cNvSpPr txBox="1"/>
            <p:nvPr/>
          </p:nvSpPr>
          <p:spPr>
            <a:xfrm>
              <a:off x="5739796" y="4943726"/>
              <a:ext cx="85771" cy="266700"/>
            </a:xfrm>
            <a:prstGeom prst="rect">
              <a:avLst/>
            </a:prstGeom>
          </p:spPr>
          <p:txBody>
            <a:bodyPr vert="vert270" wrap="square" lIns="0" tIns="6985" rIns="0" bIns="0" rtlCol="0">
              <a:spAutoFit/>
            </a:bodyPr>
            <a:lstStyle/>
            <a:p>
              <a:pPr marL="12700">
                <a:lnSpc>
                  <a:spcPct val="100000"/>
                </a:lnSpc>
                <a:spcBef>
                  <a:spcPts val="55"/>
                </a:spcBef>
              </a:pPr>
              <a:r>
                <a:rPr lang="en-US" sz="700" spc="-10" noProof="1">
                  <a:solidFill>
                    <a:srgbClr val="008000"/>
                  </a:solidFill>
                  <a:latin typeface="Times New Roman" panose="02020603050405020304" pitchFamily="18" charset="0"/>
                  <a:cs typeface="Times New Roman" panose="02020603050405020304" pitchFamily="18" charset="0"/>
                </a:rPr>
                <a:t>Count</a:t>
              </a:r>
              <a:endParaRPr lang="en-US" sz="700" noProof="1">
                <a:latin typeface="Times New Roman" panose="02020603050405020304" pitchFamily="18" charset="0"/>
                <a:cs typeface="Times New Roman" panose="02020603050405020304" pitchFamily="18" charset="0"/>
              </a:endParaRPr>
            </a:p>
          </p:txBody>
        </p:sp>
        <p:sp>
          <p:nvSpPr>
            <p:cNvPr id="197" name="object 55"/>
            <p:cNvSpPr txBox="1"/>
            <p:nvPr/>
          </p:nvSpPr>
          <p:spPr>
            <a:xfrm>
              <a:off x="6530499" y="4517057"/>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FF00FF"/>
                  </a:solidFill>
                  <a:latin typeface="Times New Roman" panose="02020603050405020304" pitchFamily="18" charset="0"/>
                  <a:cs typeface="Times New Roman" panose="02020603050405020304" pitchFamily="18" charset="0"/>
                </a:rPr>
                <a:t>1</a:t>
              </a:r>
              <a:endParaRPr lang="en-US" sz="500" noProof="1">
                <a:latin typeface="Times New Roman" panose="02020603050405020304" pitchFamily="18" charset="0"/>
                <a:cs typeface="Times New Roman" panose="02020603050405020304" pitchFamily="18" charset="0"/>
              </a:endParaRPr>
            </a:p>
          </p:txBody>
        </p:sp>
        <p:sp>
          <p:nvSpPr>
            <p:cNvPr id="198" name="object 56"/>
            <p:cNvSpPr/>
            <p:nvPr/>
          </p:nvSpPr>
          <p:spPr>
            <a:xfrm>
              <a:off x="6763929" y="5239732"/>
              <a:ext cx="323215" cy="59055"/>
            </a:xfrm>
            <a:custGeom>
              <a:avLst/>
              <a:gdLst/>
              <a:ahLst/>
              <a:cxnLst/>
              <a:rect l="l" t="t" r="r" b="b"/>
              <a:pathLst>
                <a:path w="323214" h="59054">
                  <a:moveTo>
                    <a:pt x="0" y="0"/>
                  </a:moveTo>
                  <a:lnTo>
                    <a:pt x="0" y="58674"/>
                  </a:lnTo>
                </a:path>
                <a:path w="323214" h="59054">
                  <a:moveTo>
                    <a:pt x="0" y="25146"/>
                  </a:moveTo>
                  <a:lnTo>
                    <a:pt x="323087" y="25146"/>
                  </a:lnTo>
                </a:path>
                <a:path w="323214" h="59054">
                  <a:moveTo>
                    <a:pt x="323087" y="0"/>
                  </a:moveTo>
                  <a:lnTo>
                    <a:pt x="323087" y="58674"/>
                  </a:lnTo>
                </a:path>
              </a:pathLst>
            </a:custGeom>
            <a:ln w="7343">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 name="object 57"/>
            <p:cNvSpPr txBox="1"/>
            <p:nvPr/>
          </p:nvSpPr>
          <p:spPr>
            <a:xfrm>
              <a:off x="6772817" y="5245502"/>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8080FF"/>
                  </a:solidFill>
                  <a:latin typeface="Times New Roman" panose="02020603050405020304" pitchFamily="18" charset="0"/>
                  <a:cs typeface="Times New Roman" panose="02020603050405020304" pitchFamily="18" charset="0"/>
                </a:rPr>
                <a:t>3</a:t>
              </a:r>
              <a:endParaRPr lang="en-US" sz="500" noProof="1">
                <a:latin typeface="Times New Roman" panose="02020603050405020304" pitchFamily="18" charset="0"/>
                <a:cs typeface="Times New Roman" panose="02020603050405020304" pitchFamily="18" charset="0"/>
              </a:endParaRPr>
            </a:p>
          </p:txBody>
        </p:sp>
        <p:sp>
          <p:nvSpPr>
            <p:cNvPr id="200" name="object 58"/>
            <p:cNvSpPr/>
            <p:nvPr/>
          </p:nvSpPr>
          <p:spPr>
            <a:xfrm>
              <a:off x="6639152" y="5608635"/>
              <a:ext cx="125095" cy="59055"/>
            </a:xfrm>
            <a:custGeom>
              <a:avLst/>
              <a:gdLst/>
              <a:ahLst/>
              <a:cxnLst/>
              <a:rect l="l" t="t" r="r" b="b"/>
              <a:pathLst>
                <a:path w="125095" h="59054">
                  <a:moveTo>
                    <a:pt x="0" y="0"/>
                  </a:moveTo>
                  <a:lnTo>
                    <a:pt x="0" y="58674"/>
                  </a:lnTo>
                </a:path>
                <a:path w="125095" h="59054">
                  <a:moveTo>
                    <a:pt x="0" y="25145"/>
                  </a:moveTo>
                  <a:lnTo>
                    <a:pt x="124777" y="25145"/>
                  </a:lnTo>
                </a:path>
                <a:path w="125095" h="59054">
                  <a:moveTo>
                    <a:pt x="124777" y="0"/>
                  </a:moveTo>
                  <a:lnTo>
                    <a:pt x="124777" y="58674"/>
                  </a:lnTo>
                </a:path>
              </a:pathLst>
            </a:custGeom>
            <a:ln w="7343">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 name="object 59"/>
            <p:cNvSpPr txBox="1"/>
            <p:nvPr/>
          </p:nvSpPr>
          <p:spPr>
            <a:xfrm>
              <a:off x="6647840" y="5614309"/>
              <a:ext cx="58419" cy="74028"/>
            </a:xfrm>
            <a:prstGeom prst="rect">
              <a:avLst/>
            </a:prstGeom>
          </p:spPr>
          <p:txBody>
            <a:bodyPr vert="horz" wrap="square" lIns="0" tIns="15875" rIns="0" bIns="0" rtlCol="0">
              <a:spAutoFit/>
            </a:bodyPr>
            <a:lstStyle/>
            <a:p>
              <a:pPr marL="12700">
                <a:lnSpc>
                  <a:spcPct val="100000"/>
                </a:lnSpc>
                <a:spcBef>
                  <a:spcPts val="125"/>
                </a:spcBef>
              </a:pPr>
              <a:r>
                <a:rPr lang="en-US" sz="500" spc="-50" noProof="1">
                  <a:solidFill>
                    <a:srgbClr val="00FF00"/>
                  </a:solidFill>
                  <a:latin typeface="Times New Roman" panose="02020603050405020304" pitchFamily="18" charset="0"/>
                  <a:cs typeface="Times New Roman" panose="02020603050405020304" pitchFamily="18" charset="0"/>
                </a:rPr>
                <a:t>2</a:t>
              </a:r>
              <a:endParaRPr lang="en-US" sz="500" noProof="1">
                <a:latin typeface="Times New Roman" panose="02020603050405020304" pitchFamily="18" charset="0"/>
                <a:cs typeface="Times New Roman" panose="02020603050405020304" pitchFamily="18" charset="0"/>
              </a:endParaRPr>
            </a:p>
          </p:txBody>
        </p:sp>
        <p:sp>
          <p:nvSpPr>
            <p:cNvPr id="202" name="object 60"/>
            <p:cNvSpPr/>
            <p:nvPr/>
          </p:nvSpPr>
          <p:spPr>
            <a:xfrm>
              <a:off x="6154615" y="4174741"/>
              <a:ext cx="1659255" cy="1819910"/>
            </a:xfrm>
            <a:custGeom>
              <a:avLst/>
              <a:gdLst/>
              <a:ahLst/>
              <a:cxnLst/>
              <a:rect l="l" t="t" r="r" b="b"/>
              <a:pathLst>
                <a:path w="1659254" h="1819910">
                  <a:moveTo>
                    <a:pt x="0" y="0"/>
                  </a:moveTo>
                  <a:lnTo>
                    <a:pt x="1659159" y="0"/>
                  </a:lnTo>
                </a:path>
                <a:path w="1659254" h="1819910">
                  <a:moveTo>
                    <a:pt x="1659159" y="0"/>
                  </a:moveTo>
                  <a:lnTo>
                    <a:pt x="1659159" y="1819560"/>
                  </a:lnTo>
                </a:path>
              </a:pathLst>
            </a:custGeom>
            <a:ln w="7343">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03" name="テキスト ボックス 202"/>
          <p:cNvSpPr txBox="1"/>
          <p:nvPr/>
        </p:nvSpPr>
        <p:spPr>
          <a:xfrm>
            <a:off x="107765" y="1456110"/>
            <a:ext cx="1287532"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MZ857MM</a:t>
            </a:r>
          </a:p>
        </p:txBody>
      </p:sp>
      <p:sp>
        <p:nvSpPr>
          <p:cNvPr id="204" name="テキスト ボックス 203"/>
          <p:cNvSpPr txBox="1"/>
          <p:nvPr/>
        </p:nvSpPr>
        <p:spPr>
          <a:xfrm>
            <a:off x="2677175" y="1459311"/>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sp>
        <p:nvSpPr>
          <p:cNvPr id="205" name="テキスト ボックス 204"/>
          <p:cNvSpPr txBox="1"/>
          <p:nvPr/>
        </p:nvSpPr>
        <p:spPr>
          <a:xfrm>
            <a:off x="4867872" y="1439865"/>
            <a:ext cx="1338828" cy="369332"/>
          </a:xfrm>
          <a:prstGeom prst="rect">
            <a:avLst/>
          </a:prstGeom>
          <a:noFill/>
        </p:spPr>
        <p:txBody>
          <a:bodyPr wrap="none" rtlCol="0">
            <a:spAutoFit/>
          </a:bodyPr>
          <a:lstStyle/>
          <a:p>
            <a:r>
              <a:rPr lang="en-US" noProof="1">
                <a:latin typeface="Times New Roman" panose="02020603050405020304" pitchFamily="18" charset="0"/>
                <a:cs typeface="Times New Roman" panose="02020603050405020304" pitchFamily="18" charset="0"/>
              </a:rPr>
              <a:t>t</a:t>
            </a:r>
            <a:r>
              <a:rPr kumimoji="1" lang="en-US" noProof="1">
                <a:latin typeface="Times New Roman" panose="02020603050405020304" pitchFamily="18" charset="0"/>
                <a:cs typeface="Times New Roman" panose="02020603050405020304" pitchFamily="18" charset="0"/>
              </a:rPr>
              <a:t>azemetostat</a:t>
            </a:r>
          </a:p>
        </p:txBody>
      </p:sp>
      <p:sp>
        <p:nvSpPr>
          <p:cNvPr id="206" name="テキスト ボックス 205"/>
          <p:cNvSpPr txBox="1"/>
          <p:nvPr/>
        </p:nvSpPr>
        <p:spPr>
          <a:xfrm>
            <a:off x="175499" y="4062020"/>
            <a:ext cx="1249680" cy="368300"/>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IOMM-</a:t>
            </a:r>
            <a:r>
              <a:rPr kumimoji="1" lang="en-US" altLang="ja-JP" noProof="1">
                <a:latin typeface="Times New Roman" panose="02020603050405020304" pitchFamily="18" charset="0"/>
                <a:cs typeface="Times New Roman" panose="02020603050405020304" pitchFamily="18" charset="0"/>
              </a:rPr>
              <a:t>Lee</a:t>
            </a:r>
            <a:endParaRPr kumimoji="1" lang="en-US" noProof="1">
              <a:latin typeface="Times New Roman" panose="02020603050405020304" pitchFamily="18" charset="0"/>
              <a:cs typeface="Times New Roman" panose="02020603050405020304" pitchFamily="18" charset="0"/>
            </a:endParaRPr>
          </a:p>
        </p:txBody>
      </p:sp>
      <p:grpSp>
        <p:nvGrpSpPr>
          <p:cNvPr id="246" name="グループ化 245"/>
          <p:cNvGrpSpPr/>
          <p:nvPr/>
        </p:nvGrpSpPr>
        <p:grpSpPr>
          <a:xfrm>
            <a:off x="1092460" y="1372677"/>
            <a:ext cx="2720692" cy="2687917"/>
            <a:chOff x="8041422" y="973060"/>
            <a:chExt cx="2720692" cy="2687917"/>
          </a:xfrm>
        </p:grpSpPr>
        <p:sp>
          <p:nvSpPr>
            <p:cNvPr id="2" name="object 8"/>
            <p:cNvSpPr/>
            <p:nvPr/>
          </p:nvSpPr>
          <p:spPr>
            <a:xfrm>
              <a:off x="8555800" y="3344531"/>
              <a:ext cx="2074545" cy="62865"/>
            </a:xfrm>
            <a:custGeom>
              <a:avLst/>
              <a:gdLst/>
              <a:ahLst/>
              <a:cxnLst/>
              <a:rect l="l" t="t" r="r" b="b"/>
              <a:pathLst>
                <a:path w="2074545" h="62864">
                  <a:moveTo>
                    <a:pt x="0" y="0"/>
                  </a:moveTo>
                  <a:lnTo>
                    <a:pt x="2073973" y="0"/>
                  </a:lnTo>
                </a:path>
                <a:path w="2074545" h="62864">
                  <a:moveTo>
                    <a:pt x="0" y="10477"/>
                  </a:moveTo>
                  <a:lnTo>
                    <a:pt x="0" y="62865"/>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 name="object 9"/>
            <p:cNvSpPr txBox="1"/>
            <p:nvPr/>
          </p:nvSpPr>
          <p:spPr>
            <a:xfrm>
              <a:off x="8553122" y="3382528"/>
              <a:ext cx="80645"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sp>
          <p:nvSpPr>
            <p:cNvPr id="207" name="object 10"/>
            <p:cNvSpPr/>
            <p:nvPr/>
          </p:nvSpPr>
          <p:spPr>
            <a:xfrm>
              <a:off x="9078913" y="3355009"/>
              <a:ext cx="514350" cy="52705"/>
            </a:xfrm>
            <a:custGeom>
              <a:avLst/>
              <a:gdLst/>
              <a:ahLst/>
              <a:cxnLst/>
              <a:rect l="l" t="t" r="r" b="b"/>
              <a:pathLst>
                <a:path w="514350" h="52704">
                  <a:moveTo>
                    <a:pt x="0" y="0"/>
                  </a:moveTo>
                  <a:lnTo>
                    <a:pt x="0" y="52387"/>
                  </a:lnTo>
                </a:path>
                <a:path w="514350" h="52704">
                  <a:moveTo>
                    <a:pt x="513873" y="0"/>
                  </a:moveTo>
                  <a:lnTo>
                    <a:pt x="513873"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 name="object 11"/>
            <p:cNvSpPr txBox="1"/>
            <p:nvPr/>
          </p:nvSpPr>
          <p:spPr>
            <a:xfrm>
              <a:off x="8965848" y="3382528"/>
              <a:ext cx="758825" cy="151965"/>
            </a:xfrm>
            <a:prstGeom prst="rect">
              <a:avLst/>
            </a:prstGeom>
          </p:spPr>
          <p:txBody>
            <a:bodyPr vert="horz" wrap="square" lIns="0" tIns="13335" rIns="0" bIns="0" rtlCol="0">
              <a:spAutoFit/>
            </a:bodyPr>
            <a:lstStyle/>
            <a:p>
              <a:pPr marL="12700">
                <a:lnSpc>
                  <a:spcPct val="100000"/>
                </a:lnSpc>
                <a:spcBef>
                  <a:spcPts val="105"/>
                </a:spcBef>
                <a:tabLst>
                  <a:tab pos="525780" algn="l"/>
                </a:tabLst>
              </a:pPr>
              <a:r>
                <a:rPr lang="en-US" sz="900" spc="-20" noProof="1">
                  <a:solidFill>
                    <a:srgbClr val="008000"/>
                  </a:solidFill>
                  <a:latin typeface="Times New Roman" panose="02020603050405020304" pitchFamily="18" charset="0"/>
                  <a:cs typeface="Times New Roman" panose="02020603050405020304" pitchFamily="18" charset="0"/>
                </a:rPr>
                <a:t>1024</a:t>
              </a:r>
              <a:r>
                <a:rPr lang="en-US" sz="900" noProof="1">
                  <a:solidFill>
                    <a:srgbClr val="008000"/>
                  </a:solidFill>
                  <a:latin typeface="Times New Roman" panose="02020603050405020304" pitchFamily="18" charset="0"/>
                  <a:cs typeface="Times New Roman" panose="02020603050405020304" pitchFamily="18" charset="0"/>
                </a:rPr>
                <a:t>	</a:t>
              </a:r>
              <a:r>
                <a:rPr lang="en-US" sz="900" spc="-60" noProof="1">
                  <a:solidFill>
                    <a:srgbClr val="008000"/>
                  </a:solidFill>
                  <a:latin typeface="Times New Roman" panose="02020603050405020304" pitchFamily="18" charset="0"/>
                  <a:cs typeface="Times New Roman" panose="02020603050405020304" pitchFamily="18" charset="0"/>
                </a:rPr>
                <a:t>2048</a:t>
              </a:r>
              <a:endParaRPr lang="en-US" sz="900" noProof="1">
                <a:latin typeface="Times New Roman" panose="02020603050405020304" pitchFamily="18" charset="0"/>
                <a:cs typeface="Times New Roman" panose="02020603050405020304" pitchFamily="18" charset="0"/>
              </a:endParaRPr>
            </a:p>
          </p:txBody>
        </p:sp>
        <p:sp>
          <p:nvSpPr>
            <p:cNvPr id="209" name="object 12"/>
            <p:cNvSpPr/>
            <p:nvPr/>
          </p:nvSpPr>
          <p:spPr>
            <a:xfrm>
              <a:off x="10106756" y="3355009"/>
              <a:ext cx="0" cy="52705"/>
            </a:xfrm>
            <a:custGeom>
              <a:avLst/>
              <a:gdLst/>
              <a:ahLst/>
              <a:cxnLst/>
              <a:rect l="l" t="t" r="r" b="b"/>
              <a:pathLst>
                <a:path h="52704">
                  <a:moveTo>
                    <a:pt x="0" y="0"/>
                  </a:moveTo>
                  <a:lnTo>
                    <a:pt x="0"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 name="object 13"/>
            <p:cNvSpPr txBox="1"/>
            <p:nvPr/>
          </p:nvSpPr>
          <p:spPr>
            <a:xfrm>
              <a:off x="9993001" y="3382528"/>
              <a:ext cx="246379"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3071</a:t>
              </a:r>
              <a:endParaRPr lang="en-US" sz="900" noProof="1">
                <a:latin typeface="Times New Roman" panose="02020603050405020304" pitchFamily="18" charset="0"/>
                <a:cs typeface="Times New Roman" panose="02020603050405020304" pitchFamily="18" charset="0"/>
              </a:endParaRPr>
            </a:p>
          </p:txBody>
        </p:sp>
        <p:sp>
          <p:nvSpPr>
            <p:cNvPr id="211" name="object 14"/>
            <p:cNvSpPr/>
            <p:nvPr/>
          </p:nvSpPr>
          <p:spPr>
            <a:xfrm>
              <a:off x="10629773" y="3355009"/>
              <a:ext cx="0" cy="52705"/>
            </a:xfrm>
            <a:custGeom>
              <a:avLst/>
              <a:gdLst/>
              <a:ahLst/>
              <a:cxnLst/>
              <a:rect l="l" t="t" r="r" b="b"/>
              <a:pathLst>
                <a:path h="52704">
                  <a:moveTo>
                    <a:pt x="0" y="0"/>
                  </a:moveTo>
                  <a:lnTo>
                    <a:pt x="0"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 name="object 15"/>
            <p:cNvSpPr txBox="1"/>
            <p:nvPr/>
          </p:nvSpPr>
          <p:spPr>
            <a:xfrm>
              <a:off x="10515735" y="3382528"/>
              <a:ext cx="246379"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4095</a:t>
              </a:r>
              <a:endParaRPr lang="en-US" sz="900" noProof="1">
                <a:latin typeface="Times New Roman" panose="02020603050405020304" pitchFamily="18" charset="0"/>
                <a:cs typeface="Times New Roman" panose="02020603050405020304" pitchFamily="18" charset="0"/>
              </a:endParaRPr>
            </a:p>
          </p:txBody>
        </p:sp>
        <p:sp>
          <p:nvSpPr>
            <p:cNvPr id="213" name="object 16"/>
            <p:cNvSpPr/>
            <p:nvPr/>
          </p:nvSpPr>
          <p:spPr>
            <a:xfrm>
              <a:off x="8500746" y="1070152"/>
              <a:ext cx="2129155" cy="2306320"/>
            </a:xfrm>
            <a:custGeom>
              <a:avLst/>
              <a:gdLst/>
              <a:ahLst/>
              <a:cxnLst/>
              <a:rect l="l" t="t" r="r" b="b"/>
              <a:pathLst>
                <a:path w="2129154" h="2306320">
                  <a:moveTo>
                    <a:pt x="55054" y="2284857"/>
                  </a:moveTo>
                  <a:lnTo>
                    <a:pt x="55054" y="2305812"/>
                  </a:lnTo>
                </a:path>
                <a:path w="2129154" h="2306320">
                  <a:moveTo>
                    <a:pt x="578167" y="2284857"/>
                  </a:moveTo>
                  <a:lnTo>
                    <a:pt x="578167" y="2305812"/>
                  </a:lnTo>
                </a:path>
                <a:path w="2129154" h="2306320">
                  <a:moveTo>
                    <a:pt x="1092041" y="2284857"/>
                  </a:moveTo>
                  <a:lnTo>
                    <a:pt x="1092041" y="2305812"/>
                  </a:lnTo>
                </a:path>
                <a:path w="2129154" h="2306320">
                  <a:moveTo>
                    <a:pt x="1606010" y="2284857"/>
                  </a:moveTo>
                  <a:lnTo>
                    <a:pt x="1606010" y="2305812"/>
                  </a:lnTo>
                </a:path>
                <a:path w="2129154" h="2306320">
                  <a:moveTo>
                    <a:pt x="2129027" y="2284857"/>
                  </a:moveTo>
                  <a:lnTo>
                    <a:pt x="2129027" y="2305812"/>
                  </a:lnTo>
                </a:path>
                <a:path w="2129154" h="2306320">
                  <a:moveTo>
                    <a:pt x="45910" y="0"/>
                  </a:moveTo>
                  <a:lnTo>
                    <a:pt x="45910" y="2274379"/>
                  </a:lnTo>
                </a:path>
                <a:path w="2129154" h="2306320">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 name="object 17"/>
            <p:cNvSpPr txBox="1"/>
            <p:nvPr/>
          </p:nvSpPr>
          <p:spPr>
            <a:xfrm>
              <a:off x="9148558" y="3509012"/>
              <a:ext cx="875665" cy="151965"/>
            </a:xfrm>
            <a:prstGeom prst="rect">
              <a:avLst/>
            </a:prstGeom>
          </p:spPr>
          <p:txBody>
            <a:bodyPr vert="horz" wrap="square" lIns="0" tIns="13335" rIns="0" bIns="0" rtlCol="0">
              <a:spAutoFit/>
            </a:bodyPr>
            <a:lstStyle/>
            <a:p>
              <a:pPr marL="12700">
                <a:lnSpc>
                  <a:spcPct val="100000"/>
                </a:lnSpc>
                <a:spcBef>
                  <a:spcPts val="105"/>
                </a:spcBef>
              </a:pPr>
              <a:r>
                <a:rPr lang="en-US" sz="900" spc="-135" noProof="1">
                  <a:solidFill>
                    <a:srgbClr val="008000"/>
                  </a:solidFill>
                  <a:latin typeface="Times New Roman" panose="02020603050405020304" pitchFamily="18" charset="0"/>
                  <a:cs typeface="Times New Roman" panose="02020603050405020304" pitchFamily="18" charset="0"/>
                </a:rPr>
                <a:t>DNA</a:t>
              </a:r>
              <a:r>
                <a:rPr lang="en-US" sz="900" spc="4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Content</a:t>
              </a:r>
              <a:r>
                <a:rPr lang="en-US" sz="900" spc="-5" noProof="1">
                  <a:solidFill>
                    <a:srgbClr val="008000"/>
                  </a:solidFill>
                  <a:latin typeface="Times New Roman" panose="02020603050405020304" pitchFamily="18" charset="0"/>
                  <a:cs typeface="Times New Roman" panose="02020603050405020304" pitchFamily="18" charset="0"/>
                </a:rPr>
                <a:t> </a:t>
              </a:r>
              <a:r>
                <a:rPr lang="en-US" sz="900" spc="-80" noProof="1">
                  <a:solidFill>
                    <a:srgbClr val="008000"/>
                  </a:solidFill>
                  <a:latin typeface="Times New Roman" panose="02020603050405020304" pitchFamily="18" charset="0"/>
                  <a:cs typeface="Times New Roman" panose="02020603050405020304" pitchFamily="18" charset="0"/>
                </a:rPr>
                <a:t>(PM2)</a:t>
              </a:r>
              <a:endParaRPr lang="en-US" sz="900" noProof="1">
                <a:latin typeface="Times New Roman" panose="02020603050405020304" pitchFamily="18" charset="0"/>
                <a:cs typeface="Times New Roman" panose="02020603050405020304" pitchFamily="18" charset="0"/>
              </a:endParaRPr>
            </a:p>
          </p:txBody>
        </p:sp>
        <p:sp>
          <p:nvSpPr>
            <p:cNvPr id="215" name="object 18"/>
            <p:cNvSpPr txBox="1"/>
            <p:nvPr/>
          </p:nvSpPr>
          <p:spPr>
            <a:xfrm>
              <a:off x="8377720" y="973060"/>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50</a:t>
              </a:r>
              <a:endParaRPr lang="en-US" sz="900" noProof="1">
                <a:latin typeface="Times New Roman" panose="02020603050405020304" pitchFamily="18" charset="0"/>
                <a:cs typeface="Times New Roman" panose="02020603050405020304" pitchFamily="18" charset="0"/>
              </a:endParaRPr>
            </a:p>
          </p:txBody>
        </p:sp>
        <p:sp>
          <p:nvSpPr>
            <p:cNvPr id="216" name="object 19"/>
            <p:cNvSpPr/>
            <p:nvPr/>
          </p:nvSpPr>
          <p:spPr>
            <a:xfrm>
              <a:off x="8500746" y="1636127"/>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 name="object 20"/>
            <p:cNvSpPr txBox="1"/>
            <p:nvPr/>
          </p:nvSpPr>
          <p:spPr>
            <a:xfrm>
              <a:off x="8377720" y="1538472"/>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38</a:t>
              </a:r>
              <a:endParaRPr lang="en-US" sz="900" noProof="1">
                <a:latin typeface="Times New Roman" panose="02020603050405020304" pitchFamily="18" charset="0"/>
                <a:cs typeface="Times New Roman" panose="02020603050405020304" pitchFamily="18" charset="0"/>
              </a:endParaRPr>
            </a:p>
          </p:txBody>
        </p:sp>
        <p:sp>
          <p:nvSpPr>
            <p:cNvPr id="218" name="object 21"/>
            <p:cNvSpPr/>
            <p:nvPr/>
          </p:nvSpPr>
          <p:spPr>
            <a:xfrm>
              <a:off x="8500746" y="2202103"/>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 name="object 22"/>
            <p:cNvSpPr txBox="1"/>
            <p:nvPr/>
          </p:nvSpPr>
          <p:spPr>
            <a:xfrm>
              <a:off x="8377720" y="2103891"/>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25</a:t>
              </a:r>
              <a:endParaRPr lang="en-US" sz="900" noProof="1">
                <a:latin typeface="Times New Roman" panose="02020603050405020304" pitchFamily="18" charset="0"/>
                <a:cs typeface="Times New Roman" panose="02020603050405020304" pitchFamily="18" charset="0"/>
              </a:endParaRPr>
            </a:p>
          </p:txBody>
        </p:sp>
        <p:sp>
          <p:nvSpPr>
            <p:cNvPr id="220" name="object 23"/>
            <p:cNvSpPr/>
            <p:nvPr/>
          </p:nvSpPr>
          <p:spPr>
            <a:xfrm>
              <a:off x="8500746" y="2778555"/>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1" name="object 24"/>
            <p:cNvSpPr txBox="1"/>
            <p:nvPr/>
          </p:nvSpPr>
          <p:spPr>
            <a:xfrm>
              <a:off x="8377720" y="2681497"/>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13</a:t>
              </a:r>
              <a:endParaRPr lang="en-US" sz="900" noProof="1">
                <a:latin typeface="Times New Roman" panose="02020603050405020304" pitchFamily="18" charset="0"/>
                <a:cs typeface="Times New Roman" panose="02020603050405020304" pitchFamily="18" charset="0"/>
              </a:endParaRPr>
            </a:p>
          </p:txBody>
        </p:sp>
        <p:sp>
          <p:nvSpPr>
            <p:cNvPr id="222" name="object 25"/>
            <p:cNvSpPr/>
            <p:nvPr/>
          </p:nvSpPr>
          <p:spPr>
            <a:xfrm>
              <a:off x="8500746" y="3334053"/>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 name="object 26"/>
            <p:cNvSpPr txBox="1"/>
            <p:nvPr/>
          </p:nvSpPr>
          <p:spPr>
            <a:xfrm>
              <a:off x="8433725" y="3246931"/>
              <a:ext cx="80645"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grpSp>
          <p:nvGrpSpPr>
            <p:cNvPr id="224" name="object 27"/>
            <p:cNvGrpSpPr/>
            <p:nvPr/>
          </p:nvGrpSpPr>
          <p:grpSpPr>
            <a:xfrm>
              <a:off x="8523511" y="1065389"/>
              <a:ext cx="2101850" cy="2284095"/>
              <a:chOff x="4693253" y="2898076"/>
              <a:chExt cx="2101850" cy="2284095"/>
            </a:xfrm>
          </p:grpSpPr>
          <p:sp>
            <p:nvSpPr>
              <p:cNvPr id="225" name="object 28"/>
              <p:cNvSpPr/>
              <p:nvPr/>
            </p:nvSpPr>
            <p:spPr>
              <a:xfrm>
                <a:off x="4698015" y="2902839"/>
                <a:ext cx="73660" cy="2274570"/>
              </a:xfrm>
              <a:custGeom>
                <a:avLst/>
                <a:gdLst/>
                <a:ahLst/>
                <a:cxnLst/>
                <a:rect l="l" t="t" r="r" b="b"/>
                <a:pathLst>
                  <a:path w="73660" h="2274570">
                    <a:moveTo>
                      <a:pt x="18383" y="0"/>
                    </a:moveTo>
                    <a:lnTo>
                      <a:pt x="0" y="0"/>
                    </a:lnTo>
                  </a:path>
                  <a:path w="73660" h="2274570">
                    <a:moveTo>
                      <a:pt x="18383" y="115347"/>
                    </a:moveTo>
                    <a:lnTo>
                      <a:pt x="0" y="115347"/>
                    </a:lnTo>
                  </a:path>
                  <a:path w="73660" h="2274570">
                    <a:moveTo>
                      <a:pt x="18383" y="230600"/>
                    </a:moveTo>
                    <a:lnTo>
                      <a:pt x="0" y="230600"/>
                    </a:lnTo>
                  </a:path>
                  <a:path w="73660" h="2274570">
                    <a:moveTo>
                      <a:pt x="18383" y="345852"/>
                    </a:moveTo>
                    <a:lnTo>
                      <a:pt x="0" y="345852"/>
                    </a:lnTo>
                  </a:path>
                  <a:path w="73660" h="2274570">
                    <a:moveTo>
                      <a:pt x="18383" y="450722"/>
                    </a:moveTo>
                    <a:lnTo>
                      <a:pt x="0" y="450722"/>
                    </a:lnTo>
                  </a:path>
                  <a:path w="73660" h="2274570">
                    <a:moveTo>
                      <a:pt x="18383" y="565975"/>
                    </a:moveTo>
                    <a:lnTo>
                      <a:pt x="0" y="565975"/>
                    </a:lnTo>
                  </a:path>
                  <a:path w="73660" h="2274570">
                    <a:moveTo>
                      <a:pt x="18383" y="681323"/>
                    </a:moveTo>
                    <a:lnTo>
                      <a:pt x="0" y="681323"/>
                    </a:lnTo>
                  </a:path>
                  <a:path w="73660" h="2274570">
                    <a:moveTo>
                      <a:pt x="18383" y="796575"/>
                    </a:moveTo>
                    <a:lnTo>
                      <a:pt x="0" y="796575"/>
                    </a:lnTo>
                  </a:path>
                  <a:path w="73660" h="2274570">
                    <a:moveTo>
                      <a:pt x="18383" y="911828"/>
                    </a:moveTo>
                    <a:lnTo>
                      <a:pt x="0" y="911828"/>
                    </a:lnTo>
                  </a:path>
                  <a:path w="73660" h="2274570">
                    <a:moveTo>
                      <a:pt x="18383" y="1027175"/>
                    </a:moveTo>
                    <a:lnTo>
                      <a:pt x="0" y="1027175"/>
                    </a:lnTo>
                  </a:path>
                  <a:path w="73660" h="2274570">
                    <a:moveTo>
                      <a:pt x="18383" y="1131950"/>
                    </a:moveTo>
                    <a:lnTo>
                      <a:pt x="0" y="1131950"/>
                    </a:lnTo>
                  </a:path>
                  <a:path w="73660" h="2274570">
                    <a:moveTo>
                      <a:pt x="18383" y="1247203"/>
                    </a:moveTo>
                    <a:lnTo>
                      <a:pt x="0" y="1247203"/>
                    </a:lnTo>
                  </a:path>
                  <a:path w="73660" h="2274570">
                    <a:moveTo>
                      <a:pt x="18383" y="1362551"/>
                    </a:moveTo>
                    <a:lnTo>
                      <a:pt x="0" y="1362551"/>
                    </a:lnTo>
                  </a:path>
                  <a:path w="73660" h="2274570">
                    <a:moveTo>
                      <a:pt x="18383" y="1477803"/>
                    </a:moveTo>
                    <a:lnTo>
                      <a:pt x="0" y="1477803"/>
                    </a:lnTo>
                  </a:path>
                  <a:path w="73660" h="2274570">
                    <a:moveTo>
                      <a:pt x="18383" y="1593056"/>
                    </a:moveTo>
                    <a:lnTo>
                      <a:pt x="0" y="1593056"/>
                    </a:lnTo>
                  </a:path>
                  <a:path w="73660" h="2274570">
                    <a:moveTo>
                      <a:pt x="18383" y="1708403"/>
                    </a:moveTo>
                    <a:lnTo>
                      <a:pt x="0" y="1708403"/>
                    </a:lnTo>
                  </a:path>
                  <a:path w="73660" h="2274570">
                    <a:moveTo>
                      <a:pt x="18383" y="1823656"/>
                    </a:moveTo>
                    <a:lnTo>
                      <a:pt x="0" y="1823656"/>
                    </a:lnTo>
                  </a:path>
                  <a:path w="73660" h="2274570">
                    <a:moveTo>
                      <a:pt x="18383" y="1928431"/>
                    </a:moveTo>
                    <a:lnTo>
                      <a:pt x="0" y="1928431"/>
                    </a:lnTo>
                  </a:path>
                  <a:path w="73660" h="2274570">
                    <a:moveTo>
                      <a:pt x="18383" y="2043779"/>
                    </a:moveTo>
                    <a:lnTo>
                      <a:pt x="0" y="2043779"/>
                    </a:lnTo>
                  </a:path>
                  <a:path w="73660" h="2274570">
                    <a:moveTo>
                      <a:pt x="18383" y="2159031"/>
                    </a:moveTo>
                    <a:lnTo>
                      <a:pt x="0" y="2159031"/>
                    </a:lnTo>
                  </a:path>
                  <a:path w="73660" h="2274570">
                    <a:moveTo>
                      <a:pt x="18383" y="2274379"/>
                    </a:moveTo>
                    <a:lnTo>
                      <a:pt x="0" y="2274379"/>
                    </a:lnTo>
                  </a:path>
                  <a:path w="73660" h="2274570">
                    <a:moveTo>
                      <a:pt x="27527" y="2274379"/>
                    </a:moveTo>
                    <a:lnTo>
                      <a:pt x="27527" y="0"/>
                    </a:lnTo>
                  </a:path>
                  <a:path w="73660" h="2274570">
                    <a:moveTo>
                      <a:pt x="36766" y="2274379"/>
                    </a:moveTo>
                    <a:lnTo>
                      <a:pt x="36766" y="0"/>
                    </a:lnTo>
                  </a:path>
                  <a:path w="73660" h="2274570">
                    <a:moveTo>
                      <a:pt x="45910" y="2274379"/>
                    </a:moveTo>
                    <a:lnTo>
                      <a:pt x="45910" y="0"/>
                    </a:lnTo>
                  </a:path>
                  <a:path w="73660" h="2274570">
                    <a:moveTo>
                      <a:pt x="55054" y="2274379"/>
                    </a:moveTo>
                    <a:lnTo>
                      <a:pt x="55054" y="503110"/>
                    </a:lnTo>
                  </a:path>
                  <a:path w="73660" h="2274570">
                    <a:moveTo>
                      <a:pt x="64293" y="2274379"/>
                    </a:moveTo>
                    <a:lnTo>
                      <a:pt x="64293" y="1498758"/>
                    </a:lnTo>
                  </a:path>
                  <a:path w="73660" h="2274570">
                    <a:moveTo>
                      <a:pt x="64293" y="2274379"/>
                    </a:moveTo>
                    <a:lnTo>
                      <a:pt x="64293" y="1907476"/>
                    </a:lnTo>
                  </a:path>
                  <a:path w="73660" h="2274570">
                    <a:moveTo>
                      <a:pt x="73437" y="2274379"/>
                    </a:moveTo>
                    <a:lnTo>
                      <a:pt x="73437" y="1771268"/>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26" name="object 29"/>
              <p:cNvPicPr/>
              <p:nvPr/>
            </p:nvPicPr>
            <p:blipFill>
              <a:blip r:embed="rId7" cstate="print"/>
              <a:stretch>
                <a:fillRect/>
              </a:stretch>
            </p:blipFill>
            <p:spPr>
              <a:xfrm>
                <a:off x="4776011" y="4999005"/>
                <a:ext cx="376266" cy="182798"/>
              </a:xfrm>
              <a:prstGeom prst="rect">
                <a:avLst/>
              </a:prstGeom>
            </p:spPr>
          </p:pic>
          <p:sp>
            <p:nvSpPr>
              <p:cNvPr id="227" name="object 30"/>
              <p:cNvSpPr/>
              <p:nvPr/>
            </p:nvSpPr>
            <p:spPr>
              <a:xfrm>
                <a:off x="5156930" y="4726495"/>
                <a:ext cx="18415" cy="450850"/>
              </a:xfrm>
              <a:custGeom>
                <a:avLst/>
                <a:gdLst/>
                <a:ahLst/>
                <a:cxnLst/>
                <a:rect l="l" t="t" r="r" b="b"/>
                <a:pathLst>
                  <a:path w="18414" h="450850">
                    <a:moveTo>
                      <a:pt x="0" y="450722"/>
                    </a:moveTo>
                    <a:lnTo>
                      <a:pt x="0" y="0"/>
                    </a:lnTo>
                  </a:path>
                  <a:path w="18414" h="450850">
                    <a:moveTo>
                      <a:pt x="9144" y="450722"/>
                    </a:moveTo>
                    <a:lnTo>
                      <a:pt x="9144" y="314420"/>
                    </a:lnTo>
                  </a:path>
                  <a:path w="18414" h="450850">
                    <a:moveTo>
                      <a:pt x="18288" y="450722"/>
                    </a:moveTo>
                    <a:lnTo>
                      <a:pt x="18288" y="178212"/>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 name="object 31"/>
              <p:cNvSpPr/>
              <p:nvPr/>
            </p:nvSpPr>
            <p:spPr>
              <a:xfrm>
                <a:off x="5175218" y="2902839"/>
                <a:ext cx="147320" cy="2274570"/>
              </a:xfrm>
              <a:custGeom>
                <a:avLst/>
                <a:gdLst/>
                <a:ahLst/>
                <a:cxnLst/>
                <a:rect l="l" t="t" r="r" b="b"/>
                <a:pathLst>
                  <a:path w="147320" h="2274570">
                    <a:moveTo>
                      <a:pt x="0" y="2274379"/>
                    </a:moveTo>
                    <a:lnTo>
                      <a:pt x="0" y="1593056"/>
                    </a:lnTo>
                  </a:path>
                  <a:path w="147320" h="2274570">
                    <a:moveTo>
                      <a:pt x="9238" y="2274379"/>
                    </a:moveTo>
                    <a:lnTo>
                      <a:pt x="9238" y="1635061"/>
                    </a:lnTo>
                  </a:path>
                  <a:path w="147320" h="2274570">
                    <a:moveTo>
                      <a:pt x="18383" y="2274379"/>
                    </a:moveTo>
                    <a:lnTo>
                      <a:pt x="18383" y="1593056"/>
                    </a:lnTo>
                  </a:path>
                  <a:path w="147320" h="2274570">
                    <a:moveTo>
                      <a:pt x="27526" y="2274379"/>
                    </a:moveTo>
                    <a:lnTo>
                      <a:pt x="27526" y="953738"/>
                    </a:lnTo>
                  </a:path>
                  <a:path w="147320" h="2274570">
                    <a:moveTo>
                      <a:pt x="36766" y="2274379"/>
                    </a:moveTo>
                    <a:lnTo>
                      <a:pt x="36766" y="681323"/>
                    </a:lnTo>
                  </a:path>
                  <a:path w="147320" h="2274570">
                    <a:moveTo>
                      <a:pt x="45910" y="2274379"/>
                    </a:moveTo>
                    <a:lnTo>
                      <a:pt x="45910" y="723233"/>
                    </a:lnTo>
                  </a:path>
                  <a:path w="147320" h="2274570">
                    <a:moveTo>
                      <a:pt x="55054" y="2274379"/>
                    </a:moveTo>
                    <a:lnTo>
                      <a:pt x="55054" y="366902"/>
                    </a:lnTo>
                  </a:path>
                  <a:path w="147320" h="2274570">
                    <a:moveTo>
                      <a:pt x="64293" y="2274379"/>
                    </a:moveTo>
                    <a:lnTo>
                      <a:pt x="64293" y="366902"/>
                    </a:lnTo>
                  </a:path>
                  <a:path w="147320" h="2274570">
                    <a:moveTo>
                      <a:pt x="73437" y="2274379"/>
                    </a:moveTo>
                    <a:lnTo>
                      <a:pt x="73437" y="545020"/>
                    </a:lnTo>
                  </a:path>
                  <a:path w="147320" h="2274570">
                    <a:moveTo>
                      <a:pt x="73437" y="2274379"/>
                    </a:moveTo>
                    <a:lnTo>
                      <a:pt x="73437" y="0"/>
                    </a:lnTo>
                  </a:path>
                  <a:path w="147320" h="2274570">
                    <a:moveTo>
                      <a:pt x="82581" y="2274379"/>
                    </a:moveTo>
                    <a:lnTo>
                      <a:pt x="82581" y="995743"/>
                    </a:lnTo>
                  </a:path>
                  <a:path w="147320" h="2274570">
                    <a:moveTo>
                      <a:pt x="91820" y="2274379"/>
                    </a:moveTo>
                    <a:lnTo>
                      <a:pt x="91820" y="503110"/>
                    </a:lnTo>
                  </a:path>
                  <a:path w="147320" h="2274570">
                    <a:moveTo>
                      <a:pt x="100964" y="2274379"/>
                    </a:moveTo>
                    <a:lnTo>
                      <a:pt x="100964" y="1226248"/>
                    </a:lnTo>
                  </a:path>
                  <a:path w="147320" h="2274570">
                    <a:moveTo>
                      <a:pt x="110108" y="2274379"/>
                    </a:moveTo>
                    <a:lnTo>
                      <a:pt x="110108" y="1414938"/>
                    </a:lnTo>
                  </a:path>
                  <a:path w="147320" h="2274570">
                    <a:moveTo>
                      <a:pt x="119347" y="2274379"/>
                    </a:moveTo>
                    <a:lnTo>
                      <a:pt x="119347" y="1635061"/>
                    </a:lnTo>
                  </a:path>
                  <a:path w="147320" h="2274570">
                    <a:moveTo>
                      <a:pt x="128492" y="2274379"/>
                    </a:moveTo>
                    <a:lnTo>
                      <a:pt x="128492" y="1729358"/>
                    </a:lnTo>
                  </a:path>
                  <a:path w="147320" h="2274570">
                    <a:moveTo>
                      <a:pt x="137636" y="2274379"/>
                    </a:moveTo>
                    <a:lnTo>
                      <a:pt x="137636" y="1959959"/>
                    </a:lnTo>
                  </a:path>
                  <a:path w="147320" h="2274570">
                    <a:moveTo>
                      <a:pt x="137636" y="2274379"/>
                    </a:moveTo>
                    <a:lnTo>
                      <a:pt x="137636" y="1959959"/>
                    </a:lnTo>
                  </a:path>
                  <a:path w="147320" h="2274570">
                    <a:moveTo>
                      <a:pt x="146875" y="2274379"/>
                    </a:moveTo>
                    <a:lnTo>
                      <a:pt x="146875" y="2001869"/>
                    </a:lnTo>
                  </a:path>
                </a:pathLst>
              </a:custGeom>
              <a:ln w="917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29" name="object 32"/>
              <p:cNvPicPr/>
              <p:nvPr/>
            </p:nvPicPr>
            <p:blipFill>
              <a:blip r:embed="rId8" cstate="print"/>
              <a:stretch>
                <a:fillRect/>
              </a:stretch>
            </p:blipFill>
            <p:spPr>
              <a:xfrm>
                <a:off x="5326651" y="4946618"/>
                <a:ext cx="146808" cy="235186"/>
              </a:xfrm>
              <a:prstGeom prst="rect">
                <a:avLst/>
              </a:prstGeom>
            </p:spPr>
          </p:pic>
          <p:sp>
            <p:nvSpPr>
              <p:cNvPr id="230" name="object 33"/>
              <p:cNvSpPr/>
              <p:nvPr/>
            </p:nvSpPr>
            <p:spPr>
              <a:xfrm>
                <a:off x="5478113" y="4726495"/>
                <a:ext cx="0" cy="450850"/>
              </a:xfrm>
              <a:custGeom>
                <a:avLst/>
                <a:gdLst/>
                <a:ahLst/>
                <a:cxnLst/>
                <a:rect l="l" t="t" r="r" b="b"/>
                <a:pathLst>
                  <a:path h="450850">
                    <a:moveTo>
                      <a:pt x="0" y="450722"/>
                    </a:moveTo>
                    <a:lnTo>
                      <a:pt x="0" y="0"/>
                    </a:lnTo>
                  </a:path>
                </a:pathLst>
              </a:custGeom>
              <a:ln w="917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 name="object 34"/>
              <p:cNvSpPr/>
              <p:nvPr/>
            </p:nvSpPr>
            <p:spPr>
              <a:xfrm>
                <a:off x="5487257" y="3898582"/>
                <a:ext cx="302895" cy="1278890"/>
              </a:xfrm>
              <a:custGeom>
                <a:avLst/>
                <a:gdLst/>
                <a:ahLst/>
                <a:cxnLst/>
                <a:rect l="l" t="t" r="r" b="b"/>
                <a:pathLst>
                  <a:path w="302895" h="1278889">
                    <a:moveTo>
                      <a:pt x="0" y="1278635"/>
                    </a:moveTo>
                    <a:lnTo>
                      <a:pt x="0" y="1048036"/>
                    </a:lnTo>
                  </a:path>
                  <a:path w="302895" h="1278889">
                    <a:moveTo>
                      <a:pt x="9143" y="1278635"/>
                    </a:moveTo>
                    <a:lnTo>
                      <a:pt x="9143" y="911733"/>
                    </a:lnTo>
                  </a:path>
                  <a:path w="302895" h="1278889">
                    <a:moveTo>
                      <a:pt x="18383" y="1278635"/>
                    </a:moveTo>
                    <a:lnTo>
                      <a:pt x="18383" y="733615"/>
                    </a:lnTo>
                  </a:path>
                  <a:path w="302895" h="1278889">
                    <a:moveTo>
                      <a:pt x="27526" y="1278635"/>
                    </a:moveTo>
                    <a:lnTo>
                      <a:pt x="27526" y="911733"/>
                    </a:lnTo>
                  </a:path>
                  <a:path w="302895" h="1278889">
                    <a:moveTo>
                      <a:pt x="36671" y="1278635"/>
                    </a:moveTo>
                    <a:lnTo>
                      <a:pt x="36671" y="639318"/>
                    </a:lnTo>
                  </a:path>
                  <a:path w="302895" h="1278889">
                    <a:moveTo>
                      <a:pt x="36671" y="1278635"/>
                    </a:moveTo>
                    <a:lnTo>
                      <a:pt x="36671" y="691705"/>
                    </a:lnTo>
                  </a:path>
                  <a:path w="302895" h="1278889">
                    <a:moveTo>
                      <a:pt x="45909" y="1278635"/>
                    </a:moveTo>
                    <a:lnTo>
                      <a:pt x="45909" y="733615"/>
                    </a:lnTo>
                  </a:path>
                  <a:path w="302895" h="1278889">
                    <a:moveTo>
                      <a:pt x="55054" y="1278635"/>
                    </a:moveTo>
                    <a:lnTo>
                      <a:pt x="55054" y="461105"/>
                    </a:lnTo>
                  </a:path>
                  <a:path w="302895" h="1278889">
                    <a:moveTo>
                      <a:pt x="64198" y="1278635"/>
                    </a:moveTo>
                    <a:lnTo>
                      <a:pt x="64198" y="639318"/>
                    </a:lnTo>
                  </a:path>
                  <a:path w="302895" h="1278889">
                    <a:moveTo>
                      <a:pt x="73437" y="1278635"/>
                    </a:moveTo>
                    <a:lnTo>
                      <a:pt x="73437" y="555402"/>
                    </a:lnTo>
                  </a:path>
                  <a:path w="302895" h="1278889">
                    <a:moveTo>
                      <a:pt x="82581" y="1278635"/>
                    </a:moveTo>
                    <a:lnTo>
                      <a:pt x="82581" y="324897"/>
                    </a:lnTo>
                  </a:path>
                  <a:path w="302895" h="1278889">
                    <a:moveTo>
                      <a:pt x="91725" y="1278635"/>
                    </a:moveTo>
                    <a:lnTo>
                      <a:pt x="91725" y="230505"/>
                    </a:lnTo>
                  </a:path>
                  <a:path w="302895" h="1278889">
                    <a:moveTo>
                      <a:pt x="100964" y="1278635"/>
                    </a:moveTo>
                    <a:lnTo>
                      <a:pt x="100964" y="282892"/>
                    </a:lnTo>
                  </a:path>
                  <a:path w="302895" h="1278889">
                    <a:moveTo>
                      <a:pt x="100964" y="1278635"/>
                    </a:moveTo>
                    <a:lnTo>
                      <a:pt x="100964" y="282892"/>
                    </a:lnTo>
                  </a:path>
                  <a:path w="302895" h="1278889">
                    <a:moveTo>
                      <a:pt x="110108" y="1278635"/>
                    </a:moveTo>
                    <a:lnTo>
                      <a:pt x="110108" y="230505"/>
                    </a:lnTo>
                  </a:path>
                  <a:path w="302895" h="1278889">
                    <a:moveTo>
                      <a:pt x="119252" y="1278635"/>
                    </a:moveTo>
                    <a:lnTo>
                      <a:pt x="119252" y="282892"/>
                    </a:lnTo>
                  </a:path>
                  <a:path w="302895" h="1278889">
                    <a:moveTo>
                      <a:pt x="128492" y="1278635"/>
                    </a:moveTo>
                    <a:lnTo>
                      <a:pt x="128492" y="230505"/>
                    </a:lnTo>
                  </a:path>
                  <a:path w="302895" h="1278889">
                    <a:moveTo>
                      <a:pt x="137635" y="1278635"/>
                    </a:moveTo>
                    <a:lnTo>
                      <a:pt x="137635" y="0"/>
                    </a:lnTo>
                  </a:path>
                  <a:path w="302895" h="1278889">
                    <a:moveTo>
                      <a:pt x="146875" y="1278635"/>
                    </a:moveTo>
                    <a:lnTo>
                      <a:pt x="146875" y="461105"/>
                    </a:lnTo>
                  </a:path>
                  <a:path w="302895" h="1278889">
                    <a:moveTo>
                      <a:pt x="156018" y="1278635"/>
                    </a:moveTo>
                    <a:lnTo>
                      <a:pt x="156018" y="597312"/>
                    </a:lnTo>
                  </a:path>
                  <a:path w="302895" h="1278889">
                    <a:moveTo>
                      <a:pt x="165163" y="1278635"/>
                    </a:moveTo>
                    <a:lnTo>
                      <a:pt x="165163" y="639318"/>
                    </a:lnTo>
                  </a:path>
                  <a:path w="302895" h="1278889">
                    <a:moveTo>
                      <a:pt x="174402" y="1278635"/>
                    </a:moveTo>
                    <a:lnTo>
                      <a:pt x="174402" y="461105"/>
                    </a:lnTo>
                  </a:path>
                  <a:path w="302895" h="1278889">
                    <a:moveTo>
                      <a:pt x="174402" y="1278635"/>
                    </a:moveTo>
                    <a:lnTo>
                      <a:pt x="174402" y="419195"/>
                    </a:lnTo>
                  </a:path>
                  <a:path w="302895" h="1278889">
                    <a:moveTo>
                      <a:pt x="183546" y="1278635"/>
                    </a:moveTo>
                    <a:lnTo>
                      <a:pt x="183546" y="691705"/>
                    </a:lnTo>
                  </a:path>
                  <a:path w="302895" h="1278889">
                    <a:moveTo>
                      <a:pt x="192690" y="1278635"/>
                    </a:moveTo>
                    <a:lnTo>
                      <a:pt x="192690" y="827913"/>
                    </a:lnTo>
                  </a:path>
                  <a:path w="302895" h="1278889">
                    <a:moveTo>
                      <a:pt x="201929" y="1278635"/>
                    </a:moveTo>
                    <a:lnTo>
                      <a:pt x="201929" y="964215"/>
                    </a:lnTo>
                  </a:path>
                  <a:path w="302895" h="1278889">
                    <a:moveTo>
                      <a:pt x="211073" y="1278635"/>
                    </a:moveTo>
                    <a:lnTo>
                      <a:pt x="211073" y="733615"/>
                    </a:lnTo>
                  </a:path>
                  <a:path w="302895" h="1278889">
                    <a:moveTo>
                      <a:pt x="220217" y="1278635"/>
                    </a:moveTo>
                    <a:lnTo>
                      <a:pt x="220217" y="869823"/>
                    </a:lnTo>
                  </a:path>
                  <a:path w="302895" h="1278889">
                    <a:moveTo>
                      <a:pt x="229456" y="1278635"/>
                    </a:moveTo>
                    <a:lnTo>
                      <a:pt x="229456" y="733615"/>
                    </a:lnTo>
                  </a:path>
                  <a:path w="302895" h="1278889">
                    <a:moveTo>
                      <a:pt x="238601" y="1278635"/>
                    </a:moveTo>
                    <a:lnTo>
                      <a:pt x="238601" y="1100423"/>
                    </a:lnTo>
                  </a:path>
                  <a:path w="302895" h="1278889">
                    <a:moveTo>
                      <a:pt x="238601" y="1278635"/>
                    </a:moveTo>
                    <a:lnTo>
                      <a:pt x="238601" y="1100423"/>
                    </a:lnTo>
                  </a:path>
                  <a:path w="302895" h="1278889">
                    <a:moveTo>
                      <a:pt x="247744" y="1278635"/>
                    </a:moveTo>
                    <a:lnTo>
                      <a:pt x="247744" y="597312"/>
                    </a:lnTo>
                  </a:path>
                  <a:path w="302895" h="1278889">
                    <a:moveTo>
                      <a:pt x="256984" y="1278635"/>
                    </a:moveTo>
                    <a:lnTo>
                      <a:pt x="256984" y="733615"/>
                    </a:lnTo>
                  </a:path>
                  <a:path w="302895" h="1278889">
                    <a:moveTo>
                      <a:pt x="266128" y="1278635"/>
                    </a:moveTo>
                    <a:lnTo>
                      <a:pt x="266128" y="1006125"/>
                    </a:lnTo>
                  </a:path>
                  <a:path w="302895" h="1278889">
                    <a:moveTo>
                      <a:pt x="275272" y="1278635"/>
                    </a:moveTo>
                    <a:lnTo>
                      <a:pt x="275272" y="1100423"/>
                    </a:lnTo>
                  </a:path>
                  <a:path w="302895" h="1278889">
                    <a:moveTo>
                      <a:pt x="284511" y="1278635"/>
                    </a:moveTo>
                    <a:lnTo>
                      <a:pt x="284511" y="1142333"/>
                    </a:lnTo>
                  </a:path>
                  <a:path w="302895" h="1278889">
                    <a:moveTo>
                      <a:pt x="293655" y="1278635"/>
                    </a:moveTo>
                    <a:lnTo>
                      <a:pt x="293655" y="1006125"/>
                    </a:lnTo>
                  </a:path>
                  <a:path w="302895" h="1278889">
                    <a:moveTo>
                      <a:pt x="302799" y="1278635"/>
                    </a:moveTo>
                    <a:lnTo>
                      <a:pt x="302799" y="1100423"/>
                    </a:lnTo>
                  </a:path>
                </a:pathLst>
              </a:custGeom>
              <a:ln w="917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 name="object 35"/>
              <p:cNvSpPr/>
              <p:nvPr/>
            </p:nvSpPr>
            <p:spPr>
              <a:xfrm>
                <a:off x="5799296" y="4862798"/>
                <a:ext cx="550545" cy="314960"/>
              </a:xfrm>
              <a:custGeom>
                <a:avLst/>
                <a:gdLst/>
                <a:ahLst/>
                <a:cxnLst/>
                <a:rect l="l" t="t" r="r" b="b"/>
                <a:pathLst>
                  <a:path w="550545" h="314960">
                    <a:moveTo>
                      <a:pt x="0" y="314420"/>
                    </a:moveTo>
                    <a:lnTo>
                      <a:pt x="0" y="41909"/>
                    </a:lnTo>
                  </a:path>
                  <a:path w="550545" h="314960">
                    <a:moveTo>
                      <a:pt x="0" y="314420"/>
                    </a:moveTo>
                    <a:lnTo>
                      <a:pt x="0" y="41909"/>
                    </a:lnTo>
                  </a:path>
                  <a:path w="550545" h="314960">
                    <a:moveTo>
                      <a:pt x="9144" y="314420"/>
                    </a:moveTo>
                    <a:lnTo>
                      <a:pt x="9144" y="83820"/>
                    </a:lnTo>
                  </a:path>
                  <a:path w="550545" h="314960">
                    <a:moveTo>
                      <a:pt x="18288" y="314420"/>
                    </a:moveTo>
                    <a:lnTo>
                      <a:pt x="18288" y="178117"/>
                    </a:lnTo>
                  </a:path>
                  <a:path w="550545" h="314960">
                    <a:moveTo>
                      <a:pt x="27527" y="314420"/>
                    </a:moveTo>
                    <a:lnTo>
                      <a:pt x="27527" y="178117"/>
                    </a:lnTo>
                  </a:path>
                  <a:path w="550545" h="314960">
                    <a:moveTo>
                      <a:pt x="36671" y="314420"/>
                    </a:moveTo>
                    <a:lnTo>
                      <a:pt x="36671" y="83820"/>
                    </a:lnTo>
                  </a:path>
                  <a:path w="550545" h="314960">
                    <a:moveTo>
                      <a:pt x="45815" y="314420"/>
                    </a:moveTo>
                    <a:lnTo>
                      <a:pt x="45815" y="41909"/>
                    </a:lnTo>
                  </a:path>
                  <a:path w="550545" h="314960">
                    <a:moveTo>
                      <a:pt x="55054" y="314420"/>
                    </a:moveTo>
                    <a:lnTo>
                      <a:pt x="55054" y="136207"/>
                    </a:lnTo>
                  </a:path>
                  <a:path w="550545" h="314960">
                    <a:moveTo>
                      <a:pt x="64198" y="314420"/>
                    </a:moveTo>
                    <a:lnTo>
                      <a:pt x="64198" y="272415"/>
                    </a:lnTo>
                  </a:path>
                  <a:path w="550545" h="314960">
                    <a:moveTo>
                      <a:pt x="64198" y="314420"/>
                    </a:moveTo>
                    <a:lnTo>
                      <a:pt x="64198" y="83820"/>
                    </a:lnTo>
                  </a:path>
                  <a:path w="550545" h="314960">
                    <a:moveTo>
                      <a:pt x="73437" y="314420"/>
                    </a:moveTo>
                    <a:lnTo>
                      <a:pt x="73437" y="83820"/>
                    </a:lnTo>
                  </a:path>
                  <a:path w="550545" h="314960">
                    <a:moveTo>
                      <a:pt x="82582" y="314420"/>
                    </a:moveTo>
                    <a:lnTo>
                      <a:pt x="82582" y="220027"/>
                    </a:lnTo>
                  </a:path>
                  <a:path w="550545" h="314960">
                    <a:moveTo>
                      <a:pt x="91725" y="314420"/>
                    </a:moveTo>
                    <a:lnTo>
                      <a:pt x="91725" y="178117"/>
                    </a:lnTo>
                  </a:path>
                  <a:path w="550545" h="314960">
                    <a:moveTo>
                      <a:pt x="100965" y="314420"/>
                    </a:moveTo>
                    <a:lnTo>
                      <a:pt x="100965" y="220027"/>
                    </a:lnTo>
                  </a:path>
                  <a:path w="550545" h="314960">
                    <a:moveTo>
                      <a:pt x="110108" y="314420"/>
                    </a:moveTo>
                    <a:lnTo>
                      <a:pt x="110108" y="83820"/>
                    </a:lnTo>
                  </a:path>
                  <a:path w="550545" h="314960">
                    <a:moveTo>
                      <a:pt x="119253" y="314420"/>
                    </a:moveTo>
                    <a:lnTo>
                      <a:pt x="119253" y="0"/>
                    </a:lnTo>
                  </a:path>
                  <a:path w="550545" h="314960">
                    <a:moveTo>
                      <a:pt x="128492" y="314420"/>
                    </a:moveTo>
                    <a:lnTo>
                      <a:pt x="128492" y="83820"/>
                    </a:lnTo>
                  </a:path>
                  <a:path w="550545" h="314960">
                    <a:moveTo>
                      <a:pt x="137636" y="314420"/>
                    </a:moveTo>
                    <a:lnTo>
                      <a:pt x="137636" y="220027"/>
                    </a:lnTo>
                  </a:path>
                  <a:path w="550545" h="314960">
                    <a:moveTo>
                      <a:pt x="137636" y="314420"/>
                    </a:moveTo>
                    <a:lnTo>
                      <a:pt x="137636" y="136207"/>
                    </a:lnTo>
                  </a:path>
                  <a:path w="550545" h="314960">
                    <a:moveTo>
                      <a:pt x="146780" y="314420"/>
                    </a:moveTo>
                    <a:lnTo>
                      <a:pt x="146780" y="272415"/>
                    </a:lnTo>
                  </a:path>
                  <a:path w="550545" h="314960">
                    <a:moveTo>
                      <a:pt x="156019" y="314420"/>
                    </a:moveTo>
                    <a:lnTo>
                      <a:pt x="156019" y="220027"/>
                    </a:lnTo>
                  </a:path>
                  <a:path w="550545" h="314960">
                    <a:moveTo>
                      <a:pt x="165163" y="314420"/>
                    </a:moveTo>
                    <a:lnTo>
                      <a:pt x="165163" y="272415"/>
                    </a:lnTo>
                  </a:path>
                  <a:path w="550545" h="314960">
                    <a:moveTo>
                      <a:pt x="174307" y="314420"/>
                    </a:moveTo>
                    <a:lnTo>
                      <a:pt x="174307" y="178117"/>
                    </a:lnTo>
                  </a:path>
                  <a:path w="550545" h="314960">
                    <a:moveTo>
                      <a:pt x="183546" y="314420"/>
                    </a:moveTo>
                    <a:lnTo>
                      <a:pt x="183546" y="178117"/>
                    </a:lnTo>
                  </a:path>
                  <a:path w="550545" h="314960">
                    <a:moveTo>
                      <a:pt x="192691" y="314420"/>
                    </a:moveTo>
                    <a:lnTo>
                      <a:pt x="192691" y="272415"/>
                    </a:lnTo>
                  </a:path>
                  <a:path w="550545" h="314960">
                    <a:moveTo>
                      <a:pt x="201834" y="314420"/>
                    </a:moveTo>
                    <a:lnTo>
                      <a:pt x="201834" y="41909"/>
                    </a:lnTo>
                  </a:path>
                  <a:path w="550545" h="314960">
                    <a:moveTo>
                      <a:pt x="201834" y="314420"/>
                    </a:moveTo>
                    <a:lnTo>
                      <a:pt x="201834" y="136207"/>
                    </a:lnTo>
                  </a:path>
                  <a:path w="550545" h="314960">
                    <a:moveTo>
                      <a:pt x="211074" y="314420"/>
                    </a:moveTo>
                    <a:lnTo>
                      <a:pt x="211074" y="178117"/>
                    </a:lnTo>
                  </a:path>
                  <a:path w="550545" h="314960">
                    <a:moveTo>
                      <a:pt x="220217" y="314420"/>
                    </a:moveTo>
                    <a:lnTo>
                      <a:pt x="220217" y="272415"/>
                    </a:lnTo>
                  </a:path>
                  <a:path w="550545" h="314960">
                    <a:moveTo>
                      <a:pt x="229362" y="314420"/>
                    </a:moveTo>
                    <a:lnTo>
                      <a:pt x="229362" y="83820"/>
                    </a:lnTo>
                  </a:path>
                  <a:path w="550545" h="314960">
                    <a:moveTo>
                      <a:pt x="238601" y="314420"/>
                    </a:moveTo>
                    <a:lnTo>
                      <a:pt x="238601" y="178117"/>
                    </a:lnTo>
                  </a:path>
                  <a:path w="550545" h="314960">
                    <a:moveTo>
                      <a:pt x="247745" y="314420"/>
                    </a:moveTo>
                    <a:lnTo>
                      <a:pt x="247745" y="272415"/>
                    </a:lnTo>
                  </a:path>
                  <a:path w="550545" h="314960">
                    <a:moveTo>
                      <a:pt x="256889" y="314420"/>
                    </a:moveTo>
                    <a:lnTo>
                      <a:pt x="256889" y="220027"/>
                    </a:lnTo>
                  </a:path>
                  <a:path w="550545" h="314960">
                    <a:moveTo>
                      <a:pt x="266128" y="314420"/>
                    </a:moveTo>
                    <a:lnTo>
                      <a:pt x="266128" y="220027"/>
                    </a:lnTo>
                  </a:path>
                  <a:path w="550545" h="314960">
                    <a:moveTo>
                      <a:pt x="275272" y="314420"/>
                    </a:moveTo>
                    <a:lnTo>
                      <a:pt x="275272" y="0"/>
                    </a:lnTo>
                  </a:path>
                  <a:path w="550545" h="314960">
                    <a:moveTo>
                      <a:pt x="275272" y="314420"/>
                    </a:moveTo>
                    <a:lnTo>
                      <a:pt x="275272" y="178117"/>
                    </a:lnTo>
                  </a:path>
                  <a:path w="550545" h="314960">
                    <a:moveTo>
                      <a:pt x="284416" y="314420"/>
                    </a:moveTo>
                    <a:lnTo>
                      <a:pt x="284416" y="136207"/>
                    </a:lnTo>
                  </a:path>
                  <a:path w="550545" h="314960">
                    <a:moveTo>
                      <a:pt x="293655" y="314420"/>
                    </a:moveTo>
                    <a:lnTo>
                      <a:pt x="293655" y="178117"/>
                    </a:lnTo>
                  </a:path>
                  <a:path w="550545" h="314960">
                    <a:moveTo>
                      <a:pt x="302800" y="314420"/>
                    </a:moveTo>
                    <a:lnTo>
                      <a:pt x="302800" y="136207"/>
                    </a:lnTo>
                  </a:path>
                  <a:path w="550545" h="314960">
                    <a:moveTo>
                      <a:pt x="311943" y="314420"/>
                    </a:moveTo>
                    <a:lnTo>
                      <a:pt x="311943" y="83820"/>
                    </a:lnTo>
                  </a:path>
                  <a:path w="550545" h="314960">
                    <a:moveTo>
                      <a:pt x="321183" y="314420"/>
                    </a:moveTo>
                    <a:lnTo>
                      <a:pt x="321183" y="220027"/>
                    </a:lnTo>
                  </a:path>
                  <a:path w="550545" h="314960">
                    <a:moveTo>
                      <a:pt x="330327" y="314420"/>
                    </a:moveTo>
                    <a:lnTo>
                      <a:pt x="330327" y="220027"/>
                    </a:lnTo>
                  </a:path>
                  <a:path w="550545" h="314960">
                    <a:moveTo>
                      <a:pt x="339566" y="314420"/>
                    </a:moveTo>
                    <a:lnTo>
                      <a:pt x="339566" y="178117"/>
                    </a:lnTo>
                  </a:path>
                  <a:path w="550545" h="314960">
                    <a:moveTo>
                      <a:pt x="339566" y="314420"/>
                    </a:moveTo>
                    <a:lnTo>
                      <a:pt x="339566" y="136207"/>
                    </a:lnTo>
                  </a:path>
                  <a:path w="550545" h="314960">
                    <a:moveTo>
                      <a:pt x="348710" y="314420"/>
                    </a:moveTo>
                    <a:lnTo>
                      <a:pt x="348710" y="136207"/>
                    </a:lnTo>
                  </a:path>
                  <a:path w="550545" h="314960">
                    <a:moveTo>
                      <a:pt x="357854" y="314420"/>
                    </a:moveTo>
                    <a:lnTo>
                      <a:pt x="357854" y="272415"/>
                    </a:lnTo>
                  </a:path>
                  <a:path w="550545" h="314960">
                    <a:moveTo>
                      <a:pt x="367093" y="314420"/>
                    </a:moveTo>
                    <a:lnTo>
                      <a:pt x="367093" y="83820"/>
                    </a:lnTo>
                  </a:path>
                  <a:path w="550545" h="314960">
                    <a:moveTo>
                      <a:pt x="376237" y="314420"/>
                    </a:moveTo>
                    <a:lnTo>
                      <a:pt x="376237" y="272415"/>
                    </a:lnTo>
                  </a:path>
                  <a:path w="550545" h="314960">
                    <a:moveTo>
                      <a:pt x="385381" y="314420"/>
                    </a:moveTo>
                    <a:lnTo>
                      <a:pt x="385381" y="178117"/>
                    </a:lnTo>
                  </a:path>
                  <a:path w="550545" h="314960">
                    <a:moveTo>
                      <a:pt x="394621" y="314420"/>
                    </a:moveTo>
                    <a:lnTo>
                      <a:pt x="394621" y="220027"/>
                    </a:lnTo>
                  </a:path>
                  <a:path w="550545" h="314960">
                    <a:moveTo>
                      <a:pt x="403764" y="314420"/>
                    </a:moveTo>
                    <a:lnTo>
                      <a:pt x="403764" y="178117"/>
                    </a:lnTo>
                  </a:path>
                  <a:path w="550545" h="314960">
                    <a:moveTo>
                      <a:pt x="412909" y="314420"/>
                    </a:moveTo>
                    <a:lnTo>
                      <a:pt x="412909" y="178117"/>
                    </a:lnTo>
                  </a:path>
                  <a:path w="550545" h="314960">
                    <a:moveTo>
                      <a:pt x="412909" y="314420"/>
                    </a:moveTo>
                    <a:lnTo>
                      <a:pt x="412909" y="272415"/>
                    </a:lnTo>
                  </a:path>
                  <a:path w="550545" h="314960">
                    <a:moveTo>
                      <a:pt x="422148" y="314420"/>
                    </a:moveTo>
                    <a:lnTo>
                      <a:pt x="422148" y="178117"/>
                    </a:lnTo>
                  </a:path>
                  <a:path w="550545" h="314960">
                    <a:moveTo>
                      <a:pt x="431292" y="314420"/>
                    </a:moveTo>
                    <a:lnTo>
                      <a:pt x="431292" y="136207"/>
                    </a:lnTo>
                  </a:path>
                  <a:path w="550545" h="314960">
                    <a:moveTo>
                      <a:pt x="440436" y="314420"/>
                    </a:moveTo>
                    <a:lnTo>
                      <a:pt x="440436" y="220027"/>
                    </a:lnTo>
                  </a:path>
                  <a:path w="550545" h="314960">
                    <a:moveTo>
                      <a:pt x="449675" y="314420"/>
                    </a:moveTo>
                    <a:lnTo>
                      <a:pt x="449675" y="220027"/>
                    </a:lnTo>
                  </a:path>
                  <a:path w="550545" h="314960">
                    <a:moveTo>
                      <a:pt x="458819" y="314420"/>
                    </a:moveTo>
                    <a:lnTo>
                      <a:pt x="458819" y="220027"/>
                    </a:lnTo>
                  </a:path>
                  <a:path w="550545" h="314960">
                    <a:moveTo>
                      <a:pt x="467963" y="314420"/>
                    </a:moveTo>
                    <a:lnTo>
                      <a:pt x="467963" y="178117"/>
                    </a:lnTo>
                  </a:path>
                  <a:path w="550545" h="314960">
                    <a:moveTo>
                      <a:pt x="477202" y="314420"/>
                    </a:moveTo>
                    <a:lnTo>
                      <a:pt x="477202" y="41909"/>
                    </a:lnTo>
                  </a:path>
                  <a:path w="550545" h="314960">
                    <a:moveTo>
                      <a:pt x="477202" y="314420"/>
                    </a:moveTo>
                    <a:lnTo>
                      <a:pt x="477202" y="178117"/>
                    </a:lnTo>
                  </a:path>
                  <a:path w="550545" h="314960">
                    <a:moveTo>
                      <a:pt x="486346" y="314420"/>
                    </a:moveTo>
                    <a:lnTo>
                      <a:pt x="486346" y="220027"/>
                    </a:lnTo>
                  </a:path>
                  <a:path w="550545" h="314960">
                    <a:moveTo>
                      <a:pt x="495490" y="314420"/>
                    </a:moveTo>
                    <a:lnTo>
                      <a:pt x="495490" y="136207"/>
                    </a:lnTo>
                  </a:path>
                  <a:path w="550545" h="314960">
                    <a:moveTo>
                      <a:pt x="504730" y="314420"/>
                    </a:moveTo>
                    <a:lnTo>
                      <a:pt x="504730" y="178117"/>
                    </a:lnTo>
                  </a:path>
                  <a:path w="550545" h="314960">
                    <a:moveTo>
                      <a:pt x="513873" y="314420"/>
                    </a:moveTo>
                    <a:lnTo>
                      <a:pt x="513873" y="178117"/>
                    </a:lnTo>
                  </a:path>
                  <a:path w="550545" h="314960">
                    <a:moveTo>
                      <a:pt x="523018" y="314420"/>
                    </a:moveTo>
                    <a:lnTo>
                      <a:pt x="523018" y="0"/>
                    </a:lnTo>
                  </a:path>
                  <a:path w="550545" h="314960">
                    <a:moveTo>
                      <a:pt x="532257" y="314420"/>
                    </a:moveTo>
                    <a:lnTo>
                      <a:pt x="532257" y="83820"/>
                    </a:lnTo>
                  </a:path>
                  <a:path w="550545" h="314960">
                    <a:moveTo>
                      <a:pt x="541401" y="314420"/>
                    </a:moveTo>
                    <a:lnTo>
                      <a:pt x="541401" y="178117"/>
                    </a:lnTo>
                  </a:path>
                  <a:path w="550545" h="314960">
                    <a:moveTo>
                      <a:pt x="550545" y="314420"/>
                    </a:moveTo>
                    <a:lnTo>
                      <a:pt x="550545" y="41909"/>
                    </a:lnTo>
                  </a:path>
                  <a:path w="550545" h="314960">
                    <a:moveTo>
                      <a:pt x="550545" y="314420"/>
                    </a:moveTo>
                    <a:lnTo>
                      <a:pt x="550545"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33" name="object 36"/>
              <p:cNvPicPr/>
              <p:nvPr/>
            </p:nvPicPr>
            <p:blipFill>
              <a:blip r:embed="rId9" cstate="print"/>
              <a:stretch>
                <a:fillRect/>
              </a:stretch>
            </p:blipFill>
            <p:spPr>
              <a:xfrm>
                <a:off x="6354494" y="4999005"/>
                <a:ext cx="266062" cy="182798"/>
              </a:xfrm>
              <a:prstGeom prst="rect">
                <a:avLst/>
              </a:prstGeom>
            </p:spPr>
          </p:pic>
          <p:sp>
            <p:nvSpPr>
              <p:cNvPr id="234" name="object 37"/>
              <p:cNvSpPr/>
              <p:nvPr/>
            </p:nvSpPr>
            <p:spPr>
              <a:xfrm>
                <a:off x="6625209" y="4768405"/>
                <a:ext cx="36830" cy="408940"/>
              </a:xfrm>
              <a:custGeom>
                <a:avLst/>
                <a:gdLst/>
                <a:ahLst/>
                <a:cxnLst/>
                <a:rect l="l" t="t" r="r" b="b"/>
                <a:pathLst>
                  <a:path w="36829" h="408939">
                    <a:moveTo>
                      <a:pt x="0" y="408812"/>
                    </a:moveTo>
                    <a:lnTo>
                      <a:pt x="0" y="0"/>
                    </a:lnTo>
                  </a:path>
                  <a:path w="36829" h="408939">
                    <a:moveTo>
                      <a:pt x="0" y="408812"/>
                    </a:moveTo>
                    <a:lnTo>
                      <a:pt x="0" y="366807"/>
                    </a:lnTo>
                  </a:path>
                  <a:path w="36829" h="408939">
                    <a:moveTo>
                      <a:pt x="9144" y="408812"/>
                    </a:moveTo>
                    <a:lnTo>
                      <a:pt x="9144" y="136302"/>
                    </a:lnTo>
                  </a:path>
                  <a:path w="36829" h="408939">
                    <a:moveTo>
                      <a:pt x="18287" y="408812"/>
                    </a:moveTo>
                    <a:lnTo>
                      <a:pt x="18287" y="314420"/>
                    </a:lnTo>
                  </a:path>
                  <a:path w="36829" h="408939">
                    <a:moveTo>
                      <a:pt x="27527" y="408812"/>
                    </a:moveTo>
                    <a:lnTo>
                      <a:pt x="27527" y="366807"/>
                    </a:lnTo>
                  </a:path>
                  <a:path w="36829" h="408939">
                    <a:moveTo>
                      <a:pt x="36671" y="408812"/>
                    </a:moveTo>
                    <a:lnTo>
                      <a:pt x="36671" y="31442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 name="object 38"/>
              <p:cNvSpPr/>
              <p:nvPr/>
            </p:nvSpPr>
            <p:spPr>
              <a:xfrm>
                <a:off x="6666533" y="5172631"/>
                <a:ext cx="9525" cy="9525"/>
              </a:xfrm>
              <a:custGeom>
                <a:avLst/>
                <a:gdLst/>
                <a:ahLst/>
                <a:cxnLst/>
                <a:rect l="l" t="t" r="r" b="b"/>
                <a:pathLst>
                  <a:path w="9525" h="9525">
                    <a:moveTo>
                      <a:pt x="0" y="4586"/>
                    </a:moveTo>
                    <a:lnTo>
                      <a:pt x="1343" y="7829"/>
                    </a:lnTo>
                    <a:lnTo>
                      <a:pt x="4586" y="9172"/>
                    </a:lnTo>
                    <a:lnTo>
                      <a:pt x="7829" y="7829"/>
                    </a:lnTo>
                    <a:lnTo>
                      <a:pt x="9172" y="4586"/>
                    </a:lnTo>
                    <a:lnTo>
                      <a:pt x="7829" y="1343"/>
                    </a:lnTo>
                    <a:lnTo>
                      <a:pt x="4586" y="0"/>
                    </a:lnTo>
                    <a:lnTo>
                      <a:pt x="1343" y="1343"/>
                    </a:lnTo>
                    <a:lnTo>
                      <a:pt x="0" y="4586"/>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 name="object 39"/>
              <p:cNvSpPr/>
              <p:nvPr/>
            </p:nvSpPr>
            <p:spPr>
              <a:xfrm>
                <a:off x="6680263" y="2902839"/>
                <a:ext cx="18415" cy="2274570"/>
              </a:xfrm>
              <a:custGeom>
                <a:avLst/>
                <a:gdLst/>
                <a:ahLst/>
                <a:cxnLst/>
                <a:rect l="l" t="t" r="r" b="b"/>
                <a:pathLst>
                  <a:path w="18415" h="2274570">
                    <a:moveTo>
                      <a:pt x="0" y="2274379"/>
                    </a:moveTo>
                    <a:lnTo>
                      <a:pt x="0" y="2096166"/>
                    </a:lnTo>
                  </a:path>
                  <a:path w="18415" h="2274570">
                    <a:moveTo>
                      <a:pt x="9143" y="2274379"/>
                    </a:moveTo>
                    <a:lnTo>
                      <a:pt x="9143" y="2138076"/>
                    </a:lnTo>
                  </a:path>
                  <a:path w="18415" h="2274570">
                    <a:moveTo>
                      <a:pt x="18383" y="2274379"/>
                    </a:moveTo>
                    <a:lnTo>
                      <a:pt x="18383"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 name="object 40"/>
              <p:cNvSpPr/>
              <p:nvPr/>
            </p:nvSpPr>
            <p:spPr>
              <a:xfrm>
                <a:off x="6694056" y="5172633"/>
                <a:ext cx="100965" cy="9525"/>
              </a:xfrm>
              <a:custGeom>
                <a:avLst/>
                <a:gdLst/>
                <a:ahLst/>
                <a:cxnLst/>
                <a:rect l="l" t="t" r="r" b="b"/>
                <a:pathLst>
                  <a:path w="100965" h="9525">
                    <a:moveTo>
                      <a:pt x="27457" y="4584"/>
                    </a:moveTo>
                    <a:lnTo>
                      <a:pt x="26111" y="1346"/>
                    </a:lnTo>
                    <a:lnTo>
                      <a:pt x="22872" y="0"/>
                    </a:lnTo>
                    <a:lnTo>
                      <a:pt x="19634" y="1346"/>
                    </a:lnTo>
                    <a:lnTo>
                      <a:pt x="18300" y="4559"/>
                    </a:lnTo>
                    <a:lnTo>
                      <a:pt x="16967" y="1346"/>
                    </a:lnTo>
                    <a:lnTo>
                      <a:pt x="13728" y="0"/>
                    </a:lnTo>
                    <a:lnTo>
                      <a:pt x="10490" y="1346"/>
                    </a:lnTo>
                    <a:lnTo>
                      <a:pt x="9156" y="4559"/>
                    </a:lnTo>
                    <a:lnTo>
                      <a:pt x="7823" y="1346"/>
                    </a:lnTo>
                    <a:lnTo>
                      <a:pt x="4584" y="0"/>
                    </a:lnTo>
                    <a:lnTo>
                      <a:pt x="1346" y="1346"/>
                    </a:lnTo>
                    <a:lnTo>
                      <a:pt x="0" y="4584"/>
                    </a:lnTo>
                    <a:lnTo>
                      <a:pt x="1346" y="7835"/>
                    </a:lnTo>
                    <a:lnTo>
                      <a:pt x="4584" y="9182"/>
                    </a:lnTo>
                    <a:lnTo>
                      <a:pt x="7823" y="7835"/>
                    </a:lnTo>
                    <a:lnTo>
                      <a:pt x="9156" y="4622"/>
                    </a:lnTo>
                    <a:lnTo>
                      <a:pt x="10490" y="7835"/>
                    </a:lnTo>
                    <a:lnTo>
                      <a:pt x="13728" y="9182"/>
                    </a:lnTo>
                    <a:lnTo>
                      <a:pt x="16967" y="7835"/>
                    </a:lnTo>
                    <a:lnTo>
                      <a:pt x="18300" y="4622"/>
                    </a:lnTo>
                    <a:lnTo>
                      <a:pt x="19634" y="7835"/>
                    </a:lnTo>
                    <a:lnTo>
                      <a:pt x="22872" y="9182"/>
                    </a:lnTo>
                    <a:lnTo>
                      <a:pt x="26111" y="7835"/>
                    </a:lnTo>
                    <a:lnTo>
                      <a:pt x="27457" y="4584"/>
                    </a:lnTo>
                    <a:close/>
                  </a:path>
                  <a:path w="100965" h="9525">
                    <a:moveTo>
                      <a:pt x="54991" y="4584"/>
                    </a:moveTo>
                    <a:lnTo>
                      <a:pt x="53644" y="1346"/>
                    </a:lnTo>
                    <a:lnTo>
                      <a:pt x="50406" y="0"/>
                    </a:lnTo>
                    <a:lnTo>
                      <a:pt x="47155" y="1346"/>
                    </a:lnTo>
                    <a:lnTo>
                      <a:pt x="45821" y="4546"/>
                    </a:lnTo>
                    <a:lnTo>
                      <a:pt x="44500" y="1346"/>
                    </a:lnTo>
                    <a:lnTo>
                      <a:pt x="41249" y="0"/>
                    </a:lnTo>
                    <a:lnTo>
                      <a:pt x="38011" y="1346"/>
                    </a:lnTo>
                    <a:lnTo>
                      <a:pt x="36677" y="4546"/>
                    </a:lnTo>
                    <a:lnTo>
                      <a:pt x="35356" y="1346"/>
                    </a:lnTo>
                    <a:lnTo>
                      <a:pt x="32105" y="0"/>
                    </a:lnTo>
                    <a:lnTo>
                      <a:pt x="28867" y="1346"/>
                    </a:lnTo>
                    <a:lnTo>
                      <a:pt x="27520" y="4584"/>
                    </a:lnTo>
                    <a:lnTo>
                      <a:pt x="28867" y="7835"/>
                    </a:lnTo>
                    <a:lnTo>
                      <a:pt x="32105" y="9182"/>
                    </a:lnTo>
                    <a:lnTo>
                      <a:pt x="35356" y="7835"/>
                    </a:lnTo>
                    <a:lnTo>
                      <a:pt x="36677" y="4635"/>
                    </a:lnTo>
                    <a:lnTo>
                      <a:pt x="38011" y="7835"/>
                    </a:lnTo>
                    <a:lnTo>
                      <a:pt x="41249" y="9182"/>
                    </a:lnTo>
                    <a:lnTo>
                      <a:pt x="44500" y="7835"/>
                    </a:lnTo>
                    <a:lnTo>
                      <a:pt x="45821" y="4635"/>
                    </a:lnTo>
                    <a:lnTo>
                      <a:pt x="47155" y="7835"/>
                    </a:lnTo>
                    <a:lnTo>
                      <a:pt x="50406" y="9182"/>
                    </a:lnTo>
                    <a:lnTo>
                      <a:pt x="53644" y="7835"/>
                    </a:lnTo>
                    <a:lnTo>
                      <a:pt x="54991" y="4584"/>
                    </a:lnTo>
                    <a:close/>
                  </a:path>
                  <a:path w="100965" h="9525">
                    <a:moveTo>
                      <a:pt x="82511" y="4584"/>
                    </a:moveTo>
                    <a:lnTo>
                      <a:pt x="81165" y="1346"/>
                    </a:lnTo>
                    <a:lnTo>
                      <a:pt x="77927" y="0"/>
                    </a:lnTo>
                    <a:lnTo>
                      <a:pt x="74688" y="1346"/>
                    </a:lnTo>
                    <a:lnTo>
                      <a:pt x="73355" y="4559"/>
                    </a:lnTo>
                    <a:lnTo>
                      <a:pt x="72021" y="1346"/>
                    </a:lnTo>
                    <a:lnTo>
                      <a:pt x="68783" y="0"/>
                    </a:lnTo>
                    <a:lnTo>
                      <a:pt x="65544" y="1346"/>
                    </a:lnTo>
                    <a:lnTo>
                      <a:pt x="64211" y="4559"/>
                    </a:lnTo>
                    <a:lnTo>
                      <a:pt x="62877" y="1346"/>
                    </a:lnTo>
                    <a:lnTo>
                      <a:pt x="59639" y="0"/>
                    </a:lnTo>
                    <a:lnTo>
                      <a:pt x="56400" y="1346"/>
                    </a:lnTo>
                    <a:lnTo>
                      <a:pt x="55054" y="4584"/>
                    </a:lnTo>
                    <a:lnTo>
                      <a:pt x="56400" y="7835"/>
                    </a:lnTo>
                    <a:lnTo>
                      <a:pt x="59639" y="9182"/>
                    </a:lnTo>
                    <a:lnTo>
                      <a:pt x="62877" y="7835"/>
                    </a:lnTo>
                    <a:lnTo>
                      <a:pt x="64211" y="4622"/>
                    </a:lnTo>
                    <a:lnTo>
                      <a:pt x="65544" y="7835"/>
                    </a:lnTo>
                    <a:lnTo>
                      <a:pt x="68783" y="9182"/>
                    </a:lnTo>
                    <a:lnTo>
                      <a:pt x="72021" y="7835"/>
                    </a:lnTo>
                    <a:lnTo>
                      <a:pt x="73355" y="4622"/>
                    </a:lnTo>
                    <a:lnTo>
                      <a:pt x="74688" y="7835"/>
                    </a:lnTo>
                    <a:lnTo>
                      <a:pt x="77927" y="9182"/>
                    </a:lnTo>
                    <a:lnTo>
                      <a:pt x="81165" y="7835"/>
                    </a:lnTo>
                    <a:lnTo>
                      <a:pt x="82511" y="4584"/>
                    </a:lnTo>
                    <a:close/>
                  </a:path>
                  <a:path w="100965" h="9525">
                    <a:moveTo>
                      <a:pt x="100901" y="4584"/>
                    </a:moveTo>
                    <a:lnTo>
                      <a:pt x="99555" y="1346"/>
                    </a:lnTo>
                    <a:lnTo>
                      <a:pt x="96316" y="0"/>
                    </a:lnTo>
                    <a:lnTo>
                      <a:pt x="93065" y="1346"/>
                    </a:lnTo>
                    <a:lnTo>
                      <a:pt x="91732" y="4546"/>
                    </a:lnTo>
                    <a:lnTo>
                      <a:pt x="90411" y="1346"/>
                    </a:lnTo>
                    <a:lnTo>
                      <a:pt x="87172" y="0"/>
                    </a:lnTo>
                    <a:lnTo>
                      <a:pt x="83921" y="1346"/>
                    </a:lnTo>
                    <a:lnTo>
                      <a:pt x="82575" y="4584"/>
                    </a:lnTo>
                    <a:lnTo>
                      <a:pt x="83921" y="7835"/>
                    </a:lnTo>
                    <a:lnTo>
                      <a:pt x="87172" y="9182"/>
                    </a:lnTo>
                    <a:lnTo>
                      <a:pt x="90411" y="7835"/>
                    </a:lnTo>
                    <a:lnTo>
                      <a:pt x="91732" y="4635"/>
                    </a:lnTo>
                    <a:lnTo>
                      <a:pt x="93065" y="7835"/>
                    </a:lnTo>
                    <a:lnTo>
                      <a:pt x="96316" y="9182"/>
                    </a:lnTo>
                    <a:lnTo>
                      <a:pt x="99555" y="7835"/>
                    </a:lnTo>
                    <a:lnTo>
                      <a:pt x="100901" y="4584"/>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 name="object 41"/>
              <p:cNvSpPr/>
              <p:nvPr/>
            </p:nvSpPr>
            <p:spPr>
              <a:xfrm>
                <a:off x="5184457" y="3322129"/>
                <a:ext cx="147320" cy="73660"/>
              </a:xfrm>
              <a:custGeom>
                <a:avLst/>
                <a:gdLst/>
                <a:ahLst/>
                <a:cxnLst/>
                <a:rect l="l" t="t" r="r" b="b"/>
                <a:pathLst>
                  <a:path w="147320" h="73660">
                    <a:moveTo>
                      <a:pt x="0" y="0"/>
                    </a:moveTo>
                    <a:lnTo>
                      <a:pt x="0" y="73342"/>
                    </a:lnTo>
                  </a:path>
                  <a:path w="147320" h="73660">
                    <a:moveTo>
                      <a:pt x="0" y="31432"/>
                    </a:moveTo>
                    <a:lnTo>
                      <a:pt x="146780" y="31432"/>
                    </a:lnTo>
                  </a:path>
                  <a:path w="147320" h="73660">
                    <a:moveTo>
                      <a:pt x="146780" y="0"/>
                    </a:moveTo>
                    <a:lnTo>
                      <a:pt x="146780" y="73342"/>
                    </a:lnTo>
                  </a:path>
                </a:pathLst>
              </a:custGeom>
              <a:ln w="917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39" name="object 42"/>
            <p:cNvSpPr txBox="1"/>
            <p:nvPr/>
          </p:nvSpPr>
          <p:spPr>
            <a:xfrm>
              <a:off x="8041422" y="2036137"/>
              <a:ext cx="138499" cy="325755"/>
            </a:xfrm>
            <a:prstGeom prst="rect">
              <a:avLst/>
            </a:prstGeom>
          </p:spPr>
          <p:txBody>
            <a:bodyPr vert="vert270" wrap="square" lIns="0" tIns="2540" rIns="0" bIns="0" rtlCol="0">
              <a:spAutoFit/>
            </a:bodyPr>
            <a:lstStyle/>
            <a:p>
              <a:pPr marL="12700">
                <a:lnSpc>
                  <a:spcPct val="100000"/>
                </a:lnSpc>
                <a:spcBef>
                  <a:spcPts val="20"/>
                </a:spcBef>
              </a:pPr>
              <a:r>
                <a:rPr lang="en-US" sz="900" spc="-100" noProof="1">
                  <a:solidFill>
                    <a:srgbClr val="008000"/>
                  </a:solidFill>
                  <a:latin typeface="Times New Roman" panose="02020603050405020304" pitchFamily="18" charset="0"/>
                  <a:cs typeface="Times New Roman" panose="02020603050405020304" pitchFamily="18" charset="0"/>
                </a:rPr>
                <a:t>C</a:t>
              </a:r>
              <a:r>
                <a:rPr lang="en-US" sz="900" spc="-150" noProof="1">
                  <a:solidFill>
                    <a:srgbClr val="008000"/>
                  </a:solidFill>
                  <a:latin typeface="Times New Roman" panose="02020603050405020304" pitchFamily="18" charset="0"/>
                  <a:cs typeface="Times New Roman" panose="02020603050405020304" pitchFamily="18" charset="0"/>
                </a:rPr>
                <a:t> </a:t>
              </a:r>
              <a:r>
                <a:rPr lang="en-US" sz="900" spc="-20" noProof="1">
                  <a:solidFill>
                    <a:srgbClr val="008000"/>
                  </a:solidFill>
                  <a:latin typeface="Times New Roman" panose="02020603050405020304" pitchFamily="18" charset="0"/>
                  <a:cs typeface="Times New Roman" panose="02020603050405020304" pitchFamily="18" charset="0"/>
                </a:rPr>
                <a:t>ount</a:t>
              </a:r>
              <a:endParaRPr lang="en-US" sz="900" noProof="1">
                <a:latin typeface="Times New Roman" panose="02020603050405020304" pitchFamily="18" charset="0"/>
                <a:cs typeface="Times New Roman" panose="02020603050405020304" pitchFamily="18" charset="0"/>
              </a:endParaRPr>
            </a:p>
          </p:txBody>
        </p:sp>
        <p:sp>
          <p:nvSpPr>
            <p:cNvPr id="240" name="object 43"/>
            <p:cNvSpPr txBox="1"/>
            <p:nvPr/>
          </p:nvSpPr>
          <p:spPr>
            <a:xfrm>
              <a:off x="9029642" y="1502879"/>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FF00FF"/>
                  </a:solidFill>
                  <a:latin typeface="Times New Roman" panose="02020603050405020304" pitchFamily="18" charset="0"/>
                  <a:cs typeface="Times New Roman" panose="02020603050405020304" pitchFamily="18" charset="0"/>
                </a:rPr>
                <a:t>1</a:t>
              </a:r>
              <a:endParaRPr lang="en-US" sz="650" noProof="1">
                <a:latin typeface="Times New Roman" panose="02020603050405020304" pitchFamily="18" charset="0"/>
                <a:cs typeface="Times New Roman" panose="02020603050405020304" pitchFamily="18" charset="0"/>
              </a:endParaRPr>
            </a:p>
          </p:txBody>
        </p:sp>
        <p:sp>
          <p:nvSpPr>
            <p:cNvPr id="241" name="object 44"/>
            <p:cNvSpPr/>
            <p:nvPr/>
          </p:nvSpPr>
          <p:spPr>
            <a:xfrm>
              <a:off x="9317515" y="2401270"/>
              <a:ext cx="302895" cy="73660"/>
            </a:xfrm>
            <a:custGeom>
              <a:avLst/>
              <a:gdLst/>
              <a:ahLst/>
              <a:cxnLst/>
              <a:rect l="l" t="t" r="r" b="b"/>
              <a:pathLst>
                <a:path w="302895" h="73660">
                  <a:moveTo>
                    <a:pt x="0" y="0"/>
                  </a:moveTo>
                  <a:lnTo>
                    <a:pt x="0" y="73342"/>
                  </a:lnTo>
                </a:path>
                <a:path w="302895" h="73660">
                  <a:moveTo>
                    <a:pt x="0" y="31432"/>
                  </a:moveTo>
                  <a:lnTo>
                    <a:pt x="302799" y="31432"/>
                  </a:lnTo>
                </a:path>
                <a:path w="302895" h="73660">
                  <a:moveTo>
                    <a:pt x="302799" y="0"/>
                  </a:moveTo>
                  <a:lnTo>
                    <a:pt x="302799" y="73342"/>
                  </a:lnTo>
                </a:path>
              </a:pathLst>
            </a:custGeom>
            <a:ln w="917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 name="object 45"/>
            <p:cNvSpPr txBox="1"/>
            <p:nvPr/>
          </p:nvSpPr>
          <p:spPr>
            <a:xfrm>
              <a:off x="9332910" y="2414220"/>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8080FF"/>
                  </a:solidFill>
                  <a:latin typeface="Times New Roman" panose="02020603050405020304" pitchFamily="18" charset="0"/>
                  <a:cs typeface="Times New Roman" panose="02020603050405020304" pitchFamily="18" charset="0"/>
                </a:rPr>
                <a:t>3</a:t>
              </a:r>
              <a:endParaRPr lang="en-US" sz="650" noProof="1">
                <a:latin typeface="Times New Roman" panose="02020603050405020304" pitchFamily="18" charset="0"/>
                <a:cs typeface="Times New Roman" panose="02020603050405020304" pitchFamily="18" charset="0"/>
              </a:endParaRPr>
            </a:p>
          </p:txBody>
        </p:sp>
        <p:sp>
          <p:nvSpPr>
            <p:cNvPr id="243" name="object 46"/>
            <p:cNvSpPr/>
            <p:nvPr/>
          </p:nvSpPr>
          <p:spPr>
            <a:xfrm>
              <a:off x="9161496" y="2862376"/>
              <a:ext cx="156210" cy="73660"/>
            </a:xfrm>
            <a:custGeom>
              <a:avLst/>
              <a:gdLst/>
              <a:ahLst/>
              <a:cxnLst/>
              <a:rect l="l" t="t" r="r" b="b"/>
              <a:pathLst>
                <a:path w="156210" h="73660">
                  <a:moveTo>
                    <a:pt x="0" y="0"/>
                  </a:moveTo>
                  <a:lnTo>
                    <a:pt x="0" y="73342"/>
                  </a:lnTo>
                </a:path>
                <a:path w="156210" h="73660">
                  <a:moveTo>
                    <a:pt x="0" y="31432"/>
                  </a:moveTo>
                  <a:lnTo>
                    <a:pt x="156019" y="31432"/>
                  </a:lnTo>
                </a:path>
                <a:path w="156210" h="73660">
                  <a:moveTo>
                    <a:pt x="156019" y="0"/>
                  </a:moveTo>
                  <a:lnTo>
                    <a:pt x="156019" y="73342"/>
                  </a:lnTo>
                </a:path>
              </a:pathLst>
            </a:custGeom>
            <a:ln w="917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 name="object 47"/>
            <p:cNvSpPr txBox="1"/>
            <p:nvPr/>
          </p:nvSpPr>
          <p:spPr>
            <a:xfrm>
              <a:off x="9175961" y="2874471"/>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00FF00"/>
                  </a:solidFill>
                  <a:latin typeface="Times New Roman" panose="02020603050405020304" pitchFamily="18" charset="0"/>
                  <a:cs typeface="Times New Roman" panose="02020603050405020304" pitchFamily="18" charset="0"/>
                </a:rPr>
                <a:t>2</a:t>
              </a:r>
              <a:endParaRPr lang="en-US" sz="650" noProof="1">
                <a:latin typeface="Times New Roman" panose="02020603050405020304" pitchFamily="18" charset="0"/>
                <a:cs typeface="Times New Roman" panose="02020603050405020304" pitchFamily="18" charset="0"/>
              </a:endParaRPr>
            </a:p>
          </p:txBody>
        </p:sp>
        <p:sp>
          <p:nvSpPr>
            <p:cNvPr id="245" name="object 48"/>
            <p:cNvSpPr/>
            <p:nvPr/>
          </p:nvSpPr>
          <p:spPr>
            <a:xfrm>
              <a:off x="8555800" y="1070152"/>
              <a:ext cx="2074545" cy="2274570"/>
            </a:xfrm>
            <a:custGeom>
              <a:avLst/>
              <a:gdLst/>
              <a:ahLst/>
              <a:cxnLst/>
              <a:rect l="l" t="t" r="r" b="b"/>
              <a:pathLst>
                <a:path w="2074545" h="2274570">
                  <a:moveTo>
                    <a:pt x="0" y="0"/>
                  </a:moveTo>
                  <a:lnTo>
                    <a:pt x="2073973" y="0"/>
                  </a:lnTo>
                </a:path>
                <a:path w="2074545" h="2274570">
                  <a:moveTo>
                    <a:pt x="2073973" y="0"/>
                  </a:moveTo>
                  <a:lnTo>
                    <a:pt x="2073973" y="2274379"/>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grpSp>
        <p:nvGrpSpPr>
          <p:cNvPr id="247" name="グループ化 246"/>
          <p:cNvGrpSpPr/>
          <p:nvPr/>
        </p:nvGrpSpPr>
        <p:grpSpPr>
          <a:xfrm>
            <a:off x="3805698" y="1370171"/>
            <a:ext cx="2720692" cy="2687917"/>
            <a:chOff x="4211164" y="2805747"/>
            <a:chExt cx="2720692" cy="2687917"/>
          </a:xfrm>
        </p:grpSpPr>
        <p:sp>
          <p:nvSpPr>
            <p:cNvPr id="248" name="object 8"/>
            <p:cNvSpPr/>
            <p:nvPr/>
          </p:nvSpPr>
          <p:spPr>
            <a:xfrm>
              <a:off x="4725542" y="5177218"/>
              <a:ext cx="2074545" cy="62865"/>
            </a:xfrm>
            <a:custGeom>
              <a:avLst/>
              <a:gdLst/>
              <a:ahLst/>
              <a:cxnLst/>
              <a:rect l="l" t="t" r="r" b="b"/>
              <a:pathLst>
                <a:path w="2074545" h="62864">
                  <a:moveTo>
                    <a:pt x="0" y="0"/>
                  </a:moveTo>
                  <a:lnTo>
                    <a:pt x="2073973" y="0"/>
                  </a:lnTo>
                </a:path>
                <a:path w="2074545" h="62864">
                  <a:moveTo>
                    <a:pt x="0" y="10477"/>
                  </a:moveTo>
                  <a:lnTo>
                    <a:pt x="0" y="62865"/>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 name="object 9"/>
            <p:cNvSpPr txBox="1"/>
            <p:nvPr/>
          </p:nvSpPr>
          <p:spPr>
            <a:xfrm>
              <a:off x="4722864" y="5215215"/>
              <a:ext cx="80645"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sp>
          <p:nvSpPr>
            <p:cNvPr id="250" name="object 10"/>
            <p:cNvSpPr/>
            <p:nvPr/>
          </p:nvSpPr>
          <p:spPr>
            <a:xfrm>
              <a:off x="5248655" y="5187696"/>
              <a:ext cx="514350" cy="52705"/>
            </a:xfrm>
            <a:custGeom>
              <a:avLst/>
              <a:gdLst/>
              <a:ahLst/>
              <a:cxnLst/>
              <a:rect l="l" t="t" r="r" b="b"/>
              <a:pathLst>
                <a:path w="514350" h="52704">
                  <a:moveTo>
                    <a:pt x="0" y="0"/>
                  </a:moveTo>
                  <a:lnTo>
                    <a:pt x="0" y="52387"/>
                  </a:lnTo>
                </a:path>
                <a:path w="514350" h="52704">
                  <a:moveTo>
                    <a:pt x="513873" y="0"/>
                  </a:moveTo>
                  <a:lnTo>
                    <a:pt x="513873"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 name="object 11"/>
            <p:cNvSpPr txBox="1"/>
            <p:nvPr/>
          </p:nvSpPr>
          <p:spPr>
            <a:xfrm>
              <a:off x="5135590" y="5215215"/>
              <a:ext cx="758825" cy="151965"/>
            </a:xfrm>
            <a:prstGeom prst="rect">
              <a:avLst/>
            </a:prstGeom>
          </p:spPr>
          <p:txBody>
            <a:bodyPr vert="horz" wrap="square" lIns="0" tIns="13335" rIns="0" bIns="0" rtlCol="0">
              <a:spAutoFit/>
            </a:bodyPr>
            <a:lstStyle/>
            <a:p>
              <a:pPr marL="12700">
                <a:lnSpc>
                  <a:spcPct val="100000"/>
                </a:lnSpc>
                <a:spcBef>
                  <a:spcPts val="105"/>
                </a:spcBef>
                <a:tabLst>
                  <a:tab pos="525780" algn="l"/>
                </a:tabLst>
              </a:pPr>
              <a:r>
                <a:rPr lang="en-US" sz="900" spc="-20" noProof="1">
                  <a:solidFill>
                    <a:srgbClr val="008000"/>
                  </a:solidFill>
                  <a:latin typeface="Times New Roman" panose="02020603050405020304" pitchFamily="18" charset="0"/>
                  <a:cs typeface="Times New Roman" panose="02020603050405020304" pitchFamily="18" charset="0"/>
                </a:rPr>
                <a:t>1024</a:t>
              </a:r>
              <a:r>
                <a:rPr lang="en-US" sz="900" noProof="1">
                  <a:solidFill>
                    <a:srgbClr val="008000"/>
                  </a:solidFill>
                  <a:latin typeface="Times New Roman" panose="02020603050405020304" pitchFamily="18" charset="0"/>
                  <a:cs typeface="Times New Roman" panose="02020603050405020304" pitchFamily="18" charset="0"/>
                </a:rPr>
                <a:t>	</a:t>
              </a:r>
              <a:r>
                <a:rPr lang="en-US" sz="900" spc="-60" noProof="1">
                  <a:solidFill>
                    <a:srgbClr val="008000"/>
                  </a:solidFill>
                  <a:latin typeface="Times New Roman" panose="02020603050405020304" pitchFamily="18" charset="0"/>
                  <a:cs typeface="Times New Roman" panose="02020603050405020304" pitchFamily="18" charset="0"/>
                </a:rPr>
                <a:t>2048</a:t>
              </a:r>
              <a:endParaRPr lang="en-US" sz="900" noProof="1">
                <a:latin typeface="Times New Roman" panose="02020603050405020304" pitchFamily="18" charset="0"/>
                <a:cs typeface="Times New Roman" panose="02020603050405020304" pitchFamily="18" charset="0"/>
              </a:endParaRPr>
            </a:p>
          </p:txBody>
        </p:sp>
        <p:sp>
          <p:nvSpPr>
            <p:cNvPr id="252" name="object 12"/>
            <p:cNvSpPr/>
            <p:nvPr/>
          </p:nvSpPr>
          <p:spPr>
            <a:xfrm>
              <a:off x="6276498" y="5187696"/>
              <a:ext cx="0" cy="52705"/>
            </a:xfrm>
            <a:custGeom>
              <a:avLst/>
              <a:gdLst/>
              <a:ahLst/>
              <a:cxnLst/>
              <a:rect l="l" t="t" r="r" b="b"/>
              <a:pathLst>
                <a:path h="52704">
                  <a:moveTo>
                    <a:pt x="0" y="0"/>
                  </a:moveTo>
                  <a:lnTo>
                    <a:pt x="0"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 name="object 13"/>
            <p:cNvSpPr txBox="1"/>
            <p:nvPr/>
          </p:nvSpPr>
          <p:spPr>
            <a:xfrm>
              <a:off x="6162743" y="5215215"/>
              <a:ext cx="246379"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3071</a:t>
              </a:r>
              <a:endParaRPr lang="en-US" sz="900" noProof="1">
                <a:latin typeface="Times New Roman" panose="02020603050405020304" pitchFamily="18" charset="0"/>
                <a:cs typeface="Times New Roman" panose="02020603050405020304" pitchFamily="18" charset="0"/>
              </a:endParaRPr>
            </a:p>
          </p:txBody>
        </p:sp>
        <p:sp>
          <p:nvSpPr>
            <p:cNvPr id="254" name="object 14"/>
            <p:cNvSpPr/>
            <p:nvPr/>
          </p:nvSpPr>
          <p:spPr>
            <a:xfrm>
              <a:off x="6799515" y="5187696"/>
              <a:ext cx="0" cy="52705"/>
            </a:xfrm>
            <a:custGeom>
              <a:avLst/>
              <a:gdLst/>
              <a:ahLst/>
              <a:cxnLst/>
              <a:rect l="l" t="t" r="r" b="b"/>
              <a:pathLst>
                <a:path h="52704">
                  <a:moveTo>
                    <a:pt x="0" y="0"/>
                  </a:moveTo>
                  <a:lnTo>
                    <a:pt x="0" y="52387"/>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 name="object 15"/>
            <p:cNvSpPr txBox="1"/>
            <p:nvPr/>
          </p:nvSpPr>
          <p:spPr>
            <a:xfrm>
              <a:off x="6685477" y="5215215"/>
              <a:ext cx="246379"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4095</a:t>
              </a:r>
              <a:endParaRPr lang="en-US" sz="900" noProof="1">
                <a:latin typeface="Times New Roman" panose="02020603050405020304" pitchFamily="18" charset="0"/>
                <a:cs typeface="Times New Roman" panose="02020603050405020304" pitchFamily="18" charset="0"/>
              </a:endParaRPr>
            </a:p>
          </p:txBody>
        </p:sp>
        <p:sp>
          <p:nvSpPr>
            <p:cNvPr id="256" name="object 16"/>
            <p:cNvSpPr/>
            <p:nvPr/>
          </p:nvSpPr>
          <p:spPr>
            <a:xfrm>
              <a:off x="4670488" y="2902839"/>
              <a:ext cx="2129155" cy="2306320"/>
            </a:xfrm>
            <a:custGeom>
              <a:avLst/>
              <a:gdLst/>
              <a:ahLst/>
              <a:cxnLst/>
              <a:rect l="l" t="t" r="r" b="b"/>
              <a:pathLst>
                <a:path w="2129154" h="2306320">
                  <a:moveTo>
                    <a:pt x="55054" y="2284857"/>
                  </a:moveTo>
                  <a:lnTo>
                    <a:pt x="55054" y="2305812"/>
                  </a:lnTo>
                </a:path>
                <a:path w="2129154" h="2306320">
                  <a:moveTo>
                    <a:pt x="578167" y="2284857"/>
                  </a:moveTo>
                  <a:lnTo>
                    <a:pt x="578167" y="2305812"/>
                  </a:lnTo>
                </a:path>
                <a:path w="2129154" h="2306320">
                  <a:moveTo>
                    <a:pt x="1092041" y="2284857"/>
                  </a:moveTo>
                  <a:lnTo>
                    <a:pt x="1092041" y="2305812"/>
                  </a:lnTo>
                </a:path>
                <a:path w="2129154" h="2306320">
                  <a:moveTo>
                    <a:pt x="1606010" y="2284857"/>
                  </a:moveTo>
                  <a:lnTo>
                    <a:pt x="1606010" y="2305812"/>
                  </a:lnTo>
                </a:path>
                <a:path w="2129154" h="2306320">
                  <a:moveTo>
                    <a:pt x="2129027" y="2284857"/>
                  </a:moveTo>
                  <a:lnTo>
                    <a:pt x="2129027" y="2305812"/>
                  </a:lnTo>
                </a:path>
                <a:path w="2129154" h="2306320">
                  <a:moveTo>
                    <a:pt x="45910" y="0"/>
                  </a:moveTo>
                  <a:lnTo>
                    <a:pt x="45910" y="2274379"/>
                  </a:lnTo>
                </a:path>
                <a:path w="2129154" h="2306320">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 name="object 17"/>
            <p:cNvSpPr txBox="1"/>
            <p:nvPr/>
          </p:nvSpPr>
          <p:spPr>
            <a:xfrm>
              <a:off x="5318300" y="5341699"/>
              <a:ext cx="875665" cy="151965"/>
            </a:xfrm>
            <a:prstGeom prst="rect">
              <a:avLst/>
            </a:prstGeom>
          </p:spPr>
          <p:txBody>
            <a:bodyPr vert="horz" wrap="square" lIns="0" tIns="13335" rIns="0" bIns="0" rtlCol="0">
              <a:spAutoFit/>
            </a:bodyPr>
            <a:lstStyle/>
            <a:p>
              <a:pPr marL="12700">
                <a:lnSpc>
                  <a:spcPct val="100000"/>
                </a:lnSpc>
                <a:spcBef>
                  <a:spcPts val="105"/>
                </a:spcBef>
              </a:pPr>
              <a:r>
                <a:rPr lang="en-US" sz="900" spc="-135" noProof="1">
                  <a:solidFill>
                    <a:srgbClr val="008000"/>
                  </a:solidFill>
                  <a:latin typeface="Times New Roman" panose="02020603050405020304" pitchFamily="18" charset="0"/>
                  <a:cs typeface="Times New Roman" panose="02020603050405020304" pitchFamily="18" charset="0"/>
                </a:rPr>
                <a:t>DNA</a:t>
              </a:r>
              <a:r>
                <a:rPr lang="en-US" sz="900" spc="4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Content</a:t>
              </a:r>
              <a:r>
                <a:rPr lang="en-US" sz="900" spc="-5" noProof="1">
                  <a:solidFill>
                    <a:srgbClr val="008000"/>
                  </a:solidFill>
                  <a:latin typeface="Times New Roman" panose="02020603050405020304" pitchFamily="18" charset="0"/>
                  <a:cs typeface="Times New Roman" panose="02020603050405020304" pitchFamily="18" charset="0"/>
                </a:rPr>
                <a:t> </a:t>
              </a:r>
              <a:r>
                <a:rPr lang="en-US" sz="900" spc="-80" noProof="1">
                  <a:solidFill>
                    <a:srgbClr val="008000"/>
                  </a:solidFill>
                  <a:latin typeface="Times New Roman" panose="02020603050405020304" pitchFamily="18" charset="0"/>
                  <a:cs typeface="Times New Roman" panose="02020603050405020304" pitchFamily="18" charset="0"/>
                </a:rPr>
                <a:t>(PM2)</a:t>
              </a:r>
              <a:endParaRPr lang="en-US" sz="900" noProof="1">
                <a:latin typeface="Times New Roman" panose="02020603050405020304" pitchFamily="18" charset="0"/>
                <a:cs typeface="Times New Roman" panose="02020603050405020304" pitchFamily="18" charset="0"/>
              </a:endParaRPr>
            </a:p>
          </p:txBody>
        </p:sp>
        <p:sp>
          <p:nvSpPr>
            <p:cNvPr id="258" name="object 18"/>
            <p:cNvSpPr txBox="1"/>
            <p:nvPr/>
          </p:nvSpPr>
          <p:spPr>
            <a:xfrm>
              <a:off x="4547462" y="2805747"/>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50</a:t>
              </a:r>
              <a:endParaRPr lang="en-US" sz="900" noProof="1">
                <a:latin typeface="Times New Roman" panose="02020603050405020304" pitchFamily="18" charset="0"/>
                <a:cs typeface="Times New Roman" panose="02020603050405020304" pitchFamily="18" charset="0"/>
              </a:endParaRPr>
            </a:p>
          </p:txBody>
        </p:sp>
        <p:sp>
          <p:nvSpPr>
            <p:cNvPr id="259" name="object 19"/>
            <p:cNvSpPr/>
            <p:nvPr/>
          </p:nvSpPr>
          <p:spPr>
            <a:xfrm>
              <a:off x="4670488" y="3468814"/>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 name="object 20"/>
            <p:cNvSpPr txBox="1"/>
            <p:nvPr/>
          </p:nvSpPr>
          <p:spPr>
            <a:xfrm>
              <a:off x="4547462" y="3371159"/>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38</a:t>
              </a:r>
              <a:endParaRPr lang="en-US" sz="900" noProof="1">
                <a:latin typeface="Times New Roman" panose="02020603050405020304" pitchFamily="18" charset="0"/>
                <a:cs typeface="Times New Roman" panose="02020603050405020304" pitchFamily="18" charset="0"/>
              </a:endParaRPr>
            </a:p>
          </p:txBody>
        </p:sp>
        <p:sp>
          <p:nvSpPr>
            <p:cNvPr id="261" name="object 21"/>
            <p:cNvSpPr/>
            <p:nvPr/>
          </p:nvSpPr>
          <p:spPr>
            <a:xfrm>
              <a:off x="4670488" y="4034790"/>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 name="object 22"/>
            <p:cNvSpPr txBox="1"/>
            <p:nvPr/>
          </p:nvSpPr>
          <p:spPr>
            <a:xfrm>
              <a:off x="4547462" y="3936578"/>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25</a:t>
              </a:r>
              <a:endParaRPr lang="en-US" sz="900" noProof="1">
                <a:latin typeface="Times New Roman" panose="02020603050405020304" pitchFamily="18" charset="0"/>
                <a:cs typeface="Times New Roman" panose="02020603050405020304" pitchFamily="18" charset="0"/>
              </a:endParaRPr>
            </a:p>
          </p:txBody>
        </p:sp>
        <p:sp>
          <p:nvSpPr>
            <p:cNvPr id="263" name="object 23"/>
            <p:cNvSpPr/>
            <p:nvPr/>
          </p:nvSpPr>
          <p:spPr>
            <a:xfrm>
              <a:off x="4670488" y="4611242"/>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 name="object 24"/>
            <p:cNvSpPr txBox="1"/>
            <p:nvPr/>
          </p:nvSpPr>
          <p:spPr>
            <a:xfrm>
              <a:off x="4547462" y="4514184"/>
              <a:ext cx="136525" cy="151965"/>
            </a:xfrm>
            <a:prstGeom prst="rect">
              <a:avLst/>
            </a:prstGeom>
          </p:spPr>
          <p:txBody>
            <a:bodyPr vert="horz" wrap="square" lIns="0" tIns="13335" rIns="0" bIns="0" rtlCol="0">
              <a:spAutoFit/>
            </a:bodyPr>
            <a:lstStyle/>
            <a:p>
              <a:pPr marL="12700">
                <a:lnSpc>
                  <a:spcPct val="100000"/>
                </a:lnSpc>
                <a:spcBef>
                  <a:spcPts val="105"/>
                </a:spcBef>
              </a:pPr>
              <a:r>
                <a:rPr lang="en-US" sz="900" spc="-45" noProof="1">
                  <a:solidFill>
                    <a:srgbClr val="008000"/>
                  </a:solidFill>
                  <a:latin typeface="Times New Roman" panose="02020603050405020304" pitchFamily="18" charset="0"/>
                  <a:cs typeface="Times New Roman" panose="02020603050405020304" pitchFamily="18" charset="0"/>
                </a:rPr>
                <a:t>13</a:t>
              </a:r>
              <a:endParaRPr lang="en-US" sz="900" noProof="1">
                <a:latin typeface="Times New Roman" panose="02020603050405020304" pitchFamily="18" charset="0"/>
                <a:cs typeface="Times New Roman" panose="02020603050405020304" pitchFamily="18" charset="0"/>
              </a:endParaRPr>
            </a:p>
          </p:txBody>
        </p:sp>
        <p:sp>
          <p:nvSpPr>
            <p:cNvPr id="265" name="object 25"/>
            <p:cNvSpPr/>
            <p:nvPr/>
          </p:nvSpPr>
          <p:spPr>
            <a:xfrm>
              <a:off x="4670488" y="5166740"/>
              <a:ext cx="46355" cy="0"/>
            </a:xfrm>
            <a:custGeom>
              <a:avLst/>
              <a:gdLst/>
              <a:ahLst/>
              <a:cxnLst/>
              <a:rect l="l" t="t" r="r" b="b"/>
              <a:pathLst>
                <a:path w="46354">
                  <a:moveTo>
                    <a:pt x="45910" y="0"/>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 name="object 26"/>
            <p:cNvSpPr txBox="1"/>
            <p:nvPr/>
          </p:nvSpPr>
          <p:spPr>
            <a:xfrm>
              <a:off x="4603467" y="5079618"/>
              <a:ext cx="80645"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grpSp>
          <p:nvGrpSpPr>
            <p:cNvPr id="267" name="object 27"/>
            <p:cNvGrpSpPr/>
            <p:nvPr/>
          </p:nvGrpSpPr>
          <p:grpSpPr>
            <a:xfrm>
              <a:off x="4693253" y="2898076"/>
              <a:ext cx="2101850" cy="2284095"/>
              <a:chOff x="4693253" y="2898076"/>
              <a:chExt cx="2101850" cy="2284095"/>
            </a:xfrm>
          </p:grpSpPr>
          <p:sp>
            <p:nvSpPr>
              <p:cNvPr id="275" name="object 28"/>
              <p:cNvSpPr/>
              <p:nvPr/>
            </p:nvSpPr>
            <p:spPr>
              <a:xfrm>
                <a:off x="4698015" y="2902839"/>
                <a:ext cx="73660" cy="2274570"/>
              </a:xfrm>
              <a:custGeom>
                <a:avLst/>
                <a:gdLst/>
                <a:ahLst/>
                <a:cxnLst/>
                <a:rect l="l" t="t" r="r" b="b"/>
                <a:pathLst>
                  <a:path w="73660" h="2274570">
                    <a:moveTo>
                      <a:pt x="18383" y="0"/>
                    </a:moveTo>
                    <a:lnTo>
                      <a:pt x="0" y="0"/>
                    </a:lnTo>
                  </a:path>
                  <a:path w="73660" h="2274570">
                    <a:moveTo>
                      <a:pt x="18383" y="115347"/>
                    </a:moveTo>
                    <a:lnTo>
                      <a:pt x="0" y="115347"/>
                    </a:lnTo>
                  </a:path>
                  <a:path w="73660" h="2274570">
                    <a:moveTo>
                      <a:pt x="18383" y="230600"/>
                    </a:moveTo>
                    <a:lnTo>
                      <a:pt x="0" y="230600"/>
                    </a:lnTo>
                  </a:path>
                  <a:path w="73660" h="2274570">
                    <a:moveTo>
                      <a:pt x="18383" y="345852"/>
                    </a:moveTo>
                    <a:lnTo>
                      <a:pt x="0" y="345852"/>
                    </a:lnTo>
                  </a:path>
                  <a:path w="73660" h="2274570">
                    <a:moveTo>
                      <a:pt x="18383" y="450722"/>
                    </a:moveTo>
                    <a:lnTo>
                      <a:pt x="0" y="450722"/>
                    </a:lnTo>
                  </a:path>
                  <a:path w="73660" h="2274570">
                    <a:moveTo>
                      <a:pt x="18383" y="565975"/>
                    </a:moveTo>
                    <a:lnTo>
                      <a:pt x="0" y="565975"/>
                    </a:lnTo>
                  </a:path>
                  <a:path w="73660" h="2274570">
                    <a:moveTo>
                      <a:pt x="18383" y="681323"/>
                    </a:moveTo>
                    <a:lnTo>
                      <a:pt x="0" y="681323"/>
                    </a:lnTo>
                  </a:path>
                  <a:path w="73660" h="2274570">
                    <a:moveTo>
                      <a:pt x="18383" y="796575"/>
                    </a:moveTo>
                    <a:lnTo>
                      <a:pt x="0" y="796575"/>
                    </a:lnTo>
                  </a:path>
                  <a:path w="73660" h="2274570">
                    <a:moveTo>
                      <a:pt x="18383" y="911828"/>
                    </a:moveTo>
                    <a:lnTo>
                      <a:pt x="0" y="911828"/>
                    </a:lnTo>
                  </a:path>
                  <a:path w="73660" h="2274570">
                    <a:moveTo>
                      <a:pt x="18383" y="1027175"/>
                    </a:moveTo>
                    <a:lnTo>
                      <a:pt x="0" y="1027175"/>
                    </a:lnTo>
                  </a:path>
                  <a:path w="73660" h="2274570">
                    <a:moveTo>
                      <a:pt x="18383" y="1131950"/>
                    </a:moveTo>
                    <a:lnTo>
                      <a:pt x="0" y="1131950"/>
                    </a:lnTo>
                  </a:path>
                  <a:path w="73660" h="2274570">
                    <a:moveTo>
                      <a:pt x="18383" y="1247203"/>
                    </a:moveTo>
                    <a:lnTo>
                      <a:pt x="0" y="1247203"/>
                    </a:lnTo>
                  </a:path>
                  <a:path w="73660" h="2274570">
                    <a:moveTo>
                      <a:pt x="18383" y="1362551"/>
                    </a:moveTo>
                    <a:lnTo>
                      <a:pt x="0" y="1362551"/>
                    </a:lnTo>
                  </a:path>
                  <a:path w="73660" h="2274570">
                    <a:moveTo>
                      <a:pt x="18383" y="1477803"/>
                    </a:moveTo>
                    <a:lnTo>
                      <a:pt x="0" y="1477803"/>
                    </a:lnTo>
                  </a:path>
                  <a:path w="73660" h="2274570">
                    <a:moveTo>
                      <a:pt x="18383" y="1593056"/>
                    </a:moveTo>
                    <a:lnTo>
                      <a:pt x="0" y="1593056"/>
                    </a:lnTo>
                  </a:path>
                  <a:path w="73660" h="2274570">
                    <a:moveTo>
                      <a:pt x="18383" y="1708403"/>
                    </a:moveTo>
                    <a:lnTo>
                      <a:pt x="0" y="1708403"/>
                    </a:lnTo>
                  </a:path>
                  <a:path w="73660" h="2274570">
                    <a:moveTo>
                      <a:pt x="18383" y="1823656"/>
                    </a:moveTo>
                    <a:lnTo>
                      <a:pt x="0" y="1823656"/>
                    </a:lnTo>
                  </a:path>
                  <a:path w="73660" h="2274570">
                    <a:moveTo>
                      <a:pt x="18383" y="1928431"/>
                    </a:moveTo>
                    <a:lnTo>
                      <a:pt x="0" y="1928431"/>
                    </a:lnTo>
                  </a:path>
                  <a:path w="73660" h="2274570">
                    <a:moveTo>
                      <a:pt x="18383" y="2043779"/>
                    </a:moveTo>
                    <a:lnTo>
                      <a:pt x="0" y="2043779"/>
                    </a:lnTo>
                  </a:path>
                  <a:path w="73660" h="2274570">
                    <a:moveTo>
                      <a:pt x="18383" y="2159031"/>
                    </a:moveTo>
                    <a:lnTo>
                      <a:pt x="0" y="2159031"/>
                    </a:lnTo>
                  </a:path>
                  <a:path w="73660" h="2274570">
                    <a:moveTo>
                      <a:pt x="18383" y="2274379"/>
                    </a:moveTo>
                    <a:lnTo>
                      <a:pt x="0" y="2274379"/>
                    </a:lnTo>
                  </a:path>
                  <a:path w="73660" h="2274570">
                    <a:moveTo>
                      <a:pt x="27527" y="2274379"/>
                    </a:moveTo>
                    <a:lnTo>
                      <a:pt x="27527" y="0"/>
                    </a:lnTo>
                  </a:path>
                  <a:path w="73660" h="2274570">
                    <a:moveTo>
                      <a:pt x="36766" y="2274379"/>
                    </a:moveTo>
                    <a:lnTo>
                      <a:pt x="36766" y="0"/>
                    </a:lnTo>
                  </a:path>
                  <a:path w="73660" h="2274570">
                    <a:moveTo>
                      <a:pt x="45910" y="2274379"/>
                    </a:moveTo>
                    <a:lnTo>
                      <a:pt x="45910" y="0"/>
                    </a:lnTo>
                  </a:path>
                  <a:path w="73660" h="2274570">
                    <a:moveTo>
                      <a:pt x="55054" y="2274379"/>
                    </a:moveTo>
                    <a:lnTo>
                      <a:pt x="55054" y="586930"/>
                    </a:lnTo>
                  </a:path>
                  <a:path w="73660" h="2274570">
                    <a:moveTo>
                      <a:pt x="64293" y="2274379"/>
                    </a:moveTo>
                    <a:lnTo>
                      <a:pt x="64293" y="1362551"/>
                    </a:lnTo>
                  </a:path>
                  <a:path w="73660" h="2274570">
                    <a:moveTo>
                      <a:pt x="64293" y="2274379"/>
                    </a:moveTo>
                    <a:lnTo>
                      <a:pt x="64293" y="1865566"/>
                    </a:lnTo>
                  </a:path>
                  <a:path w="73660" h="2274570">
                    <a:moveTo>
                      <a:pt x="73437" y="2274379"/>
                    </a:moveTo>
                    <a:lnTo>
                      <a:pt x="73437" y="1823656"/>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76" name="object 29"/>
              <p:cNvPicPr/>
              <p:nvPr/>
            </p:nvPicPr>
            <p:blipFill>
              <a:blip r:embed="rId10" cstate="print"/>
              <a:stretch>
                <a:fillRect/>
              </a:stretch>
            </p:blipFill>
            <p:spPr>
              <a:xfrm>
                <a:off x="4776011" y="4999005"/>
                <a:ext cx="403793" cy="182798"/>
              </a:xfrm>
              <a:prstGeom prst="rect">
                <a:avLst/>
              </a:prstGeom>
            </p:spPr>
          </p:pic>
          <p:sp>
            <p:nvSpPr>
              <p:cNvPr id="277" name="object 30"/>
              <p:cNvSpPr/>
              <p:nvPr/>
            </p:nvSpPr>
            <p:spPr>
              <a:xfrm>
                <a:off x="5175218" y="3405949"/>
                <a:ext cx="156210" cy="1771650"/>
              </a:xfrm>
              <a:custGeom>
                <a:avLst/>
                <a:gdLst/>
                <a:ahLst/>
                <a:cxnLst/>
                <a:rect l="l" t="t" r="r" b="b"/>
                <a:pathLst>
                  <a:path w="156210" h="1771650">
                    <a:moveTo>
                      <a:pt x="0" y="1771268"/>
                    </a:moveTo>
                    <a:lnTo>
                      <a:pt x="0" y="1456848"/>
                    </a:lnTo>
                  </a:path>
                  <a:path w="156210" h="1771650">
                    <a:moveTo>
                      <a:pt x="9238" y="1771268"/>
                    </a:moveTo>
                    <a:lnTo>
                      <a:pt x="9238" y="1226248"/>
                    </a:lnTo>
                  </a:path>
                  <a:path w="156210" h="1771650">
                    <a:moveTo>
                      <a:pt x="18383" y="1771268"/>
                    </a:moveTo>
                    <a:lnTo>
                      <a:pt x="18383" y="1268158"/>
                    </a:lnTo>
                  </a:path>
                  <a:path w="156210" h="1771650">
                    <a:moveTo>
                      <a:pt x="27526" y="1771268"/>
                    </a:moveTo>
                    <a:lnTo>
                      <a:pt x="27526" y="1404366"/>
                    </a:lnTo>
                  </a:path>
                  <a:path w="156210" h="1771650">
                    <a:moveTo>
                      <a:pt x="36766" y="1771268"/>
                    </a:moveTo>
                    <a:lnTo>
                      <a:pt x="36766" y="1131951"/>
                    </a:lnTo>
                  </a:path>
                  <a:path w="156210" h="1771650">
                    <a:moveTo>
                      <a:pt x="45910" y="1771268"/>
                    </a:moveTo>
                    <a:lnTo>
                      <a:pt x="45910" y="492633"/>
                    </a:lnTo>
                  </a:path>
                  <a:path w="156210" h="1771650">
                    <a:moveTo>
                      <a:pt x="55054" y="1771268"/>
                    </a:moveTo>
                    <a:lnTo>
                      <a:pt x="55054" y="628840"/>
                    </a:lnTo>
                  </a:path>
                  <a:path w="156210" h="1771650">
                    <a:moveTo>
                      <a:pt x="64293" y="1771268"/>
                    </a:moveTo>
                    <a:lnTo>
                      <a:pt x="64293" y="628840"/>
                    </a:lnTo>
                  </a:path>
                  <a:path w="156210" h="1771650">
                    <a:moveTo>
                      <a:pt x="73437" y="1771268"/>
                    </a:moveTo>
                    <a:lnTo>
                      <a:pt x="73437" y="450628"/>
                    </a:lnTo>
                  </a:path>
                  <a:path w="156210" h="1771650">
                    <a:moveTo>
                      <a:pt x="73437" y="1771268"/>
                    </a:moveTo>
                    <a:lnTo>
                      <a:pt x="73437" y="450628"/>
                    </a:lnTo>
                  </a:path>
                  <a:path w="156210" h="1771650">
                    <a:moveTo>
                      <a:pt x="82581" y="1771268"/>
                    </a:moveTo>
                    <a:lnTo>
                      <a:pt x="82581" y="314420"/>
                    </a:lnTo>
                  </a:path>
                  <a:path w="156210" h="1771650">
                    <a:moveTo>
                      <a:pt x="91820" y="1771268"/>
                    </a:moveTo>
                    <a:lnTo>
                      <a:pt x="91820" y="0"/>
                    </a:lnTo>
                  </a:path>
                  <a:path w="156210" h="1771650">
                    <a:moveTo>
                      <a:pt x="100964" y="1771268"/>
                    </a:moveTo>
                    <a:lnTo>
                      <a:pt x="100964" y="83820"/>
                    </a:lnTo>
                  </a:path>
                  <a:path w="156210" h="1771650">
                    <a:moveTo>
                      <a:pt x="110108" y="1771268"/>
                    </a:moveTo>
                    <a:lnTo>
                      <a:pt x="110108" y="911828"/>
                    </a:lnTo>
                  </a:path>
                  <a:path w="156210" h="1771650">
                    <a:moveTo>
                      <a:pt x="119347" y="1771268"/>
                    </a:moveTo>
                    <a:lnTo>
                      <a:pt x="119347" y="1131951"/>
                    </a:lnTo>
                  </a:path>
                  <a:path w="156210" h="1771650">
                    <a:moveTo>
                      <a:pt x="128492" y="1771268"/>
                    </a:moveTo>
                    <a:lnTo>
                      <a:pt x="128492" y="995648"/>
                    </a:lnTo>
                  </a:path>
                  <a:path w="156210" h="1771650">
                    <a:moveTo>
                      <a:pt x="137636" y="1771268"/>
                    </a:moveTo>
                    <a:lnTo>
                      <a:pt x="137636" y="1226248"/>
                    </a:lnTo>
                  </a:path>
                  <a:path w="156210" h="1771650">
                    <a:moveTo>
                      <a:pt x="137636" y="1771268"/>
                    </a:moveTo>
                    <a:lnTo>
                      <a:pt x="137636" y="1404366"/>
                    </a:lnTo>
                  </a:path>
                  <a:path w="156210" h="1771650">
                    <a:moveTo>
                      <a:pt x="146875" y="1771268"/>
                    </a:moveTo>
                    <a:lnTo>
                      <a:pt x="146875" y="1404366"/>
                    </a:lnTo>
                  </a:path>
                  <a:path w="156210" h="1771650">
                    <a:moveTo>
                      <a:pt x="156019" y="1771268"/>
                    </a:moveTo>
                    <a:lnTo>
                      <a:pt x="156019" y="1729263"/>
                    </a:lnTo>
                  </a:path>
                </a:pathLst>
              </a:custGeom>
              <a:ln w="917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 name="object 31"/>
              <p:cNvSpPr/>
              <p:nvPr/>
            </p:nvSpPr>
            <p:spPr>
              <a:xfrm>
                <a:off x="5340381" y="4904708"/>
                <a:ext cx="137795" cy="273050"/>
              </a:xfrm>
              <a:custGeom>
                <a:avLst/>
                <a:gdLst/>
                <a:ahLst/>
                <a:cxnLst/>
                <a:rect l="l" t="t" r="r" b="b"/>
                <a:pathLst>
                  <a:path w="137795" h="273050">
                    <a:moveTo>
                      <a:pt x="0" y="272510"/>
                    </a:moveTo>
                    <a:lnTo>
                      <a:pt x="0" y="230505"/>
                    </a:lnTo>
                  </a:path>
                  <a:path w="137795" h="273050">
                    <a:moveTo>
                      <a:pt x="9239" y="272510"/>
                    </a:moveTo>
                    <a:lnTo>
                      <a:pt x="9239" y="0"/>
                    </a:lnTo>
                  </a:path>
                  <a:path w="137795" h="273050">
                    <a:moveTo>
                      <a:pt x="18383" y="272510"/>
                    </a:moveTo>
                    <a:lnTo>
                      <a:pt x="18383" y="94297"/>
                    </a:lnTo>
                  </a:path>
                  <a:path w="137795" h="273050">
                    <a:moveTo>
                      <a:pt x="27622" y="272510"/>
                    </a:moveTo>
                    <a:lnTo>
                      <a:pt x="27622" y="94297"/>
                    </a:lnTo>
                  </a:path>
                  <a:path w="137795" h="273050">
                    <a:moveTo>
                      <a:pt x="36766" y="272510"/>
                    </a:moveTo>
                    <a:lnTo>
                      <a:pt x="36766" y="94297"/>
                    </a:lnTo>
                  </a:path>
                  <a:path w="137795" h="273050">
                    <a:moveTo>
                      <a:pt x="45910" y="272510"/>
                    </a:moveTo>
                    <a:lnTo>
                      <a:pt x="45910" y="136207"/>
                    </a:lnTo>
                  </a:path>
                  <a:path w="137795" h="273050">
                    <a:moveTo>
                      <a:pt x="45910" y="272510"/>
                    </a:moveTo>
                    <a:lnTo>
                      <a:pt x="45910" y="230505"/>
                    </a:lnTo>
                  </a:path>
                  <a:path w="137795" h="273050">
                    <a:moveTo>
                      <a:pt x="55150" y="272510"/>
                    </a:moveTo>
                    <a:lnTo>
                      <a:pt x="55150" y="94297"/>
                    </a:lnTo>
                  </a:path>
                  <a:path w="137795" h="273050">
                    <a:moveTo>
                      <a:pt x="64293" y="272510"/>
                    </a:moveTo>
                    <a:lnTo>
                      <a:pt x="64293" y="178117"/>
                    </a:lnTo>
                  </a:path>
                  <a:path w="137795" h="273050">
                    <a:moveTo>
                      <a:pt x="73437" y="272510"/>
                    </a:moveTo>
                    <a:lnTo>
                      <a:pt x="73437" y="136207"/>
                    </a:lnTo>
                  </a:path>
                  <a:path w="137795" h="273050">
                    <a:moveTo>
                      <a:pt x="82676" y="272510"/>
                    </a:moveTo>
                    <a:lnTo>
                      <a:pt x="82676" y="94297"/>
                    </a:lnTo>
                  </a:path>
                  <a:path w="137795" h="273050">
                    <a:moveTo>
                      <a:pt x="91821" y="272510"/>
                    </a:moveTo>
                    <a:lnTo>
                      <a:pt x="91821" y="230505"/>
                    </a:lnTo>
                  </a:path>
                  <a:path w="137795" h="273050">
                    <a:moveTo>
                      <a:pt x="100965" y="272510"/>
                    </a:moveTo>
                    <a:lnTo>
                      <a:pt x="100965" y="94297"/>
                    </a:lnTo>
                  </a:path>
                  <a:path w="137795" h="273050">
                    <a:moveTo>
                      <a:pt x="110204" y="272510"/>
                    </a:moveTo>
                    <a:lnTo>
                      <a:pt x="110204" y="230505"/>
                    </a:lnTo>
                  </a:path>
                  <a:path w="137795" h="273050">
                    <a:moveTo>
                      <a:pt x="110204" y="272510"/>
                    </a:moveTo>
                    <a:lnTo>
                      <a:pt x="110204" y="94297"/>
                    </a:lnTo>
                  </a:path>
                  <a:path w="137795" h="273050">
                    <a:moveTo>
                      <a:pt x="119348" y="272510"/>
                    </a:moveTo>
                    <a:lnTo>
                      <a:pt x="119348" y="178117"/>
                    </a:lnTo>
                  </a:path>
                  <a:path w="137795" h="273050">
                    <a:moveTo>
                      <a:pt x="128492" y="272510"/>
                    </a:moveTo>
                    <a:lnTo>
                      <a:pt x="128492" y="94297"/>
                    </a:lnTo>
                  </a:path>
                  <a:path w="137795" h="273050">
                    <a:moveTo>
                      <a:pt x="137731" y="272510"/>
                    </a:moveTo>
                    <a:lnTo>
                      <a:pt x="137731" y="178117"/>
                    </a:lnTo>
                  </a:path>
                </a:pathLst>
              </a:custGeom>
              <a:ln w="917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 name="object 32"/>
              <p:cNvSpPr/>
              <p:nvPr/>
            </p:nvSpPr>
            <p:spPr>
              <a:xfrm>
                <a:off x="5487257" y="3898582"/>
                <a:ext cx="302895" cy="1278890"/>
              </a:xfrm>
              <a:custGeom>
                <a:avLst/>
                <a:gdLst/>
                <a:ahLst/>
                <a:cxnLst/>
                <a:rect l="l" t="t" r="r" b="b"/>
                <a:pathLst>
                  <a:path w="302895" h="1278889">
                    <a:moveTo>
                      <a:pt x="0" y="1278635"/>
                    </a:moveTo>
                    <a:lnTo>
                      <a:pt x="0" y="1006125"/>
                    </a:lnTo>
                  </a:path>
                  <a:path w="302895" h="1278889">
                    <a:moveTo>
                      <a:pt x="9143" y="1278635"/>
                    </a:moveTo>
                    <a:lnTo>
                      <a:pt x="9143" y="827913"/>
                    </a:lnTo>
                  </a:path>
                  <a:path w="302895" h="1278889">
                    <a:moveTo>
                      <a:pt x="18383" y="1278635"/>
                    </a:moveTo>
                    <a:lnTo>
                      <a:pt x="18383" y="1100423"/>
                    </a:lnTo>
                  </a:path>
                  <a:path w="302895" h="1278889">
                    <a:moveTo>
                      <a:pt x="27526" y="1278635"/>
                    </a:moveTo>
                    <a:lnTo>
                      <a:pt x="27526" y="1100423"/>
                    </a:lnTo>
                  </a:path>
                  <a:path w="302895" h="1278889">
                    <a:moveTo>
                      <a:pt x="36671" y="1278635"/>
                    </a:moveTo>
                    <a:lnTo>
                      <a:pt x="36671" y="827913"/>
                    </a:lnTo>
                  </a:path>
                  <a:path w="302895" h="1278889">
                    <a:moveTo>
                      <a:pt x="36671" y="1278635"/>
                    </a:moveTo>
                    <a:lnTo>
                      <a:pt x="36671" y="827913"/>
                    </a:lnTo>
                  </a:path>
                  <a:path w="302895" h="1278889">
                    <a:moveTo>
                      <a:pt x="45909" y="1278635"/>
                    </a:moveTo>
                    <a:lnTo>
                      <a:pt x="45909" y="775525"/>
                    </a:lnTo>
                  </a:path>
                  <a:path w="302895" h="1278889">
                    <a:moveTo>
                      <a:pt x="55054" y="1278635"/>
                    </a:moveTo>
                    <a:lnTo>
                      <a:pt x="55054" y="597312"/>
                    </a:lnTo>
                  </a:path>
                  <a:path w="302895" h="1278889">
                    <a:moveTo>
                      <a:pt x="64198" y="1278635"/>
                    </a:moveTo>
                    <a:lnTo>
                      <a:pt x="64198" y="911733"/>
                    </a:lnTo>
                  </a:path>
                  <a:path w="302895" h="1278889">
                    <a:moveTo>
                      <a:pt x="73437" y="1278635"/>
                    </a:moveTo>
                    <a:lnTo>
                      <a:pt x="73437" y="503015"/>
                    </a:lnTo>
                  </a:path>
                  <a:path w="302895" h="1278889">
                    <a:moveTo>
                      <a:pt x="82581" y="1278635"/>
                    </a:moveTo>
                    <a:lnTo>
                      <a:pt x="82581" y="366807"/>
                    </a:lnTo>
                  </a:path>
                  <a:path w="302895" h="1278889">
                    <a:moveTo>
                      <a:pt x="91725" y="1278635"/>
                    </a:moveTo>
                    <a:lnTo>
                      <a:pt x="91725" y="597312"/>
                    </a:lnTo>
                  </a:path>
                  <a:path w="302895" h="1278889">
                    <a:moveTo>
                      <a:pt x="100964" y="1278635"/>
                    </a:moveTo>
                    <a:lnTo>
                      <a:pt x="100964" y="691705"/>
                    </a:lnTo>
                  </a:path>
                  <a:path w="302895" h="1278889">
                    <a:moveTo>
                      <a:pt x="100964" y="1278635"/>
                    </a:moveTo>
                    <a:lnTo>
                      <a:pt x="100964" y="555402"/>
                    </a:lnTo>
                  </a:path>
                  <a:path w="302895" h="1278889">
                    <a:moveTo>
                      <a:pt x="110108" y="1278635"/>
                    </a:moveTo>
                    <a:lnTo>
                      <a:pt x="110108" y="324897"/>
                    </a:lnTo>
                  </a:path>
                  <a:path w="302895" h="1278889">
                    <a:moveTo>
                      <a:pt x="119252" y="1278635"/>
                    </a:moveTo>
                    <a:lnTo>
                      <a:pt x="119252" y="555402"/>
                    </a:lnTo>
                  </a:path>
                  <a:path w="302895" h="1278889">
                    <a:moveTo>
                      <a:pt x="128492" y="1278635"/>
                    </a:moveTo>
                    <a:lnTo>
                      <a:pt x="128492" y="282892"/>
                    </a:lnTo>
                  </a:path>
                  <a:path w="302895" h="1278889">
                    <a:moveTo>
                      <a:pt x="137635" y="1278635"/>
                    </a:moveTo>
                    <a:lnTo>
                      <a:pt x="137635" y="324897"/>
                    </a:lnTo>
                  </a:path>
                  <a:path w="302895" h="1278889">
                    <a:moveTo>
                      <a:pt x="146875" y="1278635"/>
                    </a:moveTo>
                    <a:lnTo>
                      <a:pt x="146875" y="0"/>
                    </a:lnTo>
                  </a:path>
                  <a:path w="302895" h="1278889">
                    <a:moveTo>
                      <a:pt x="156018" y="1278635"/>
                    </a:moveTo>
                    <a:lnTo>
                      <a:pt x="156018" y="461105"/>
                    </a:lnTo>
                  </a:path>
                  <a:path w="302895" h="1278889">
                    <a:moveTo>
                      <a:pt x="165163" y="1278635"/>
                    </a:moveTo>
                    <a:lnTo>
                      <a:pt x="165163" y="555402"/>
                    </a:lnTo>
                  </a:path>
                  <a:path w="302895" h="1278889">
                    <a:moveTo>
                      <a:pt x="174402" y="1278635"/>
                    </a:moveTo>
                    <a:lnTo>
                      <a:pt x="174402" y="419195"/>
                    </a:lnTo>
                  </a:path>
                  <a:path w="302895" h="1278889">
                    <a:moveTo>
                      <a:pt x="174402" y="1278635"/>
                    </a:moveTo>
                    <a:lnTo>
                      <a:pt x="174402" y="419195"/>
                    </a:lnTo>
                  </a:path>
                  <a:path w="302895" h="1278889">
                    <a:moveTo>
                      <a:pt x="183546" y="1278635"/>
                    </a:moveTo>
                    <a:lnTo>
                      <a:pt x="183546" y="597312"/>
                    </a:lnTo>
                  </a:path>
                  <a:path w="302895" h="1278889">
                    <a:moveTo>
                      <a:pt x="192690" y="1278635"/>
                    </a:moveTo>
                    <a:lnTo>
                      <a:pt x="192690" y="366807"/>
                    </a:lnTo>
                  </a:path>
                  <a:path w="302895" h="1278889">
                    <a:moveTo>
                      <a:pt x="201929" y="1278635"/>
                    </a:moveTo>
                    <a:lnTo>
                      <a:pt x="201929" y="1006125"/>
                    </a:lnTo>
                  </a:path>
                  <a:path w="302895" h="1278889">
                    <a:moveTo>
                      <a:pt x="211073" y="1278635"/>
                    </a:moveTo>
                    <a:lnTo>
                      <a:pt x="211073" y="597312"/>
                    </a:lnTo>
                  </a:path>
                  <a:path w="302895" h="1278889">
                    <a:moveTo>
                      <a:pt x="220217" y="1278635"/>
                    </a:moveTo>
                    <a:lnTo>
                      <a:pt x="220217" y="964215"/>
                    </a:lnTo>
                  </a:path>
                  <a:path w="302895" h="1278889">
                    <a:moveTo>
                      <a:pt x="229456" y="1278635"/>
                    </a:moveTo>
                    <a:lnTo>
                      <a:pt x="229456" y="827913"/>
                    </a:lnTo>
                  </a:path>
                  <a:path w="302895" h="1278889">
                    <a:moveTo>
                      <a:pt x="238601" y="1278635"/>
                    </a:moveTo>
                    <a:lnTo>
                      <a:pt x="238601" y="827913"/>
                    </a:lnTo>
                  </a:path>
                  <a:path w="302895" h="1278889">
                    <a:moveTo>
                      <a:pt x="238601" y="1278635"/>
                    </a:moveTo>
                    <a:lnTo>
                      <a:pt x="238601" y="964215"/>
                    </a:lnTo>
                  </a:path>
                  <a:path w="302895" h="1278889">
                    <a:moveTo>
                      <a:pt x="247744" y="1278635"/>
                    </a:moveTo>
                    <a:lnTo>
                      <a:pt x="247744" y="733615"/>
                    </a:lnTo>
                  </a:path>
                  <a:path w="302895" h="1278889">
                    <a:moveTo>
                      <a:pt x="256984" y="1278635"/>
                    </a:moveTo>
                    <a:lnTo>
                      <a:pt x="256984" y="775525"/>
                    </a:lnTo>
                  </a:path>
                  <a:path w="302895" h="1278889">
                    <a:moveTo>
                      <a:pt x="266128" y="1278635"/>
                    </a:moveTo>
                    <a:lnTo>
                      <a:pt x="266128" y="869823"/>
                    </a:lnTo>
                  </a:path>
                  <a:path w="302895" h="1278889">
                    <a:moveTo>
                      <a:pt x="275272" y="1278635"/>
                    </a:moveTo>
                    <a:lnTo>
                      <a:pt x="275272" y="1184243"/>
                    </a:lnTo>
                  </a:path>
                  <a:path w="302895" h="1278889">
                    <a:moveTo>
                      <a:pt x="284511" y="1278635"/>
                    </a:moveTo>
                    <a:lnTo>
                      <a:pt x="284511" y="869823"/>
                    </a:lnTo>
                  </a:path>
                  <a:path w="302895" h="1278889">
                    <a:moveTo>
                      <a:pt x="293655" y="1278635"/>
                    </a:moveTo>
                    <a:lnTo>
                      <a:pt x="293655" y="1142333"/>
                    </a:lnTo>
                  </a:path>
                  <a:path w="302895" h="1278889">
                    <a:moveTo>
                      <a:pt x="302799" y="1278635"/>
                    </a:moveTo>
                    <a:lnTo>
                      <a:pt x="302799" y="911733"/>
                    </a:lnTo>
                  </a:path>
                </a:pathLst>
              </a:custGeom>
              <a:ln w="917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 name="object 33"/>
              <p:cNvSpPr/>
              <p:nvPr/>
            </p:nvSpPr>
            <p:spPr>
              <a:xfrm>
                <a:off x="5799296" y="4768405"/>
                <a:ext cx="55244" cy="408940"/>
              </a:xfrm>
              <a:custGeom>
                <a:avLst/>
                <a:gdLst/>
                <a:ahLst/>
                <a:cxnLst/>
                <a:rect l="l" t="t" r="r" b="b"/>
                <a:pathLst>
                  <a:path w="55245" h="408939">
                    <a:moveTo>
                      <a:pt x="0" y="408812"/>
                    </a:moveTo>
                    <a:lnTo>
                      <a:pt x="0" y="136302"/>
                    </a:lnTo>
                  </a:path>
                  <a:path w="55245" h="408939">
                    <a:moveTo>
                      <a:pt x="0" y="408812"/>
                    </a:moveTo>
                    <a:lnTo>
                      <a:pt x="0" y="178212"/>
                    </a:lnTo>
                  </a:path>
                  <a:path w="55245" h="408939">
                    <a:moveTo>
                      <a:pt x="9144" y="408812"/>
                    </a:moveTo>
                    <a:lnTo>
                      <a:pt x="9144" y="230600"/>
                    </a:lnTo>
                  </a:path>
                  <a:path w="55245" h="408939">
                    <a:moveTo>
                      <a:pt x="18288" y="408812"/>
                    </a:moveTo>
                    <a:lnTo>
                      <a:pt x="18288" y="230600"/>
                    </a:lnTo>
                  </a:path>
                  <a:path w="55245" h="408939">
                    <a:moveTo>
                      <a:pt x="27527" y="408812"/>
                    </a:moveTo>
                    <a:lnTo>
                      <a:pt x="27527" y="41909"/>
                    </a:lnTo>
                  </a:path>
                  <a:path w="55245" h="408939">
                    <a:moveTo>
                      <a:pt x="36671" y="408812"/>
                    </a:moveTo>
                    <a:lnTo>
                      <a:pt x="36671" y="272510"/>
                    </a:lnTo>
                  </a:path>
                  <a:path w="55245" h="408939">
                    <a:moveTo>
                      <a:pt x="45815" y="408812"/>
                    </a:moveTo>
                    <a:lnTo>
                      <a:pt x="45815" y="94392"/>
                    </a:lnTo>
                  </a:path>
                  <a:path w="55245" h="408939">
                    <a:moveTo>
                      <a:pt x="55054" y="408812"/>
                    </a:moveTo>
                    <a:lnTo>
                      <a:pt x="55054"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81" name="object 34"/>
              <p:cNvPicPr/>
              <p:nvPr/>
            </p:nvPicPr>
            <p:blipFill>
              <a:blip r:embed="rId11" cstate="print"/>
              <a:stretch>
                <a:fillRect/>
              </a:stretch>
            </p:blipFill>
            <p:spPr>
              <a:xfrm>
                <a:off x="5858908" y="4946618"/>
                <a:ext cx="91754" cy="235186"/>
              </a:xfrm>
              <a:prstGeom prst="rect">
                <a:avLst/>
              </a:prstGeom>
            </p:spPr>
          </p:pic>
          <p:sp>
            <p:nvSpPr>
              <p:cNvPr id="282" name="object 35"/>
              <p:cNvSpPr/>
              <p:nvPr/>
            </p:nvSpPr>
            <p:spPr>
              <a:xfrm>
                <a:off x="5955315" y="4862798"/>
                <a:ext cx="330835" cy="314960"/>
              </a:xfrm>
              <a:custGeom>
                <a:avLst/>
                <a:gdLst/>
                <a:ahLst/>
                <a:cxnLst/>
                <a:rect l="l" t="t" r="r" b="b"/>
                <a:pathLst>
                  <a:path w="330835" h="314960">
                    <a:moveTo>
                      <a:pt x="0" y="314420"/>
                    </a:moveTo>
                    <a:lnTo>
                      <a:pt x="0" y="41909"/>
                    </a:lnTo>
                  </a:path>
                  <a:path w="330835" h="314960">
                    <a:moveTo>
                      <a:pt x="9144" y="314420"/>
                    </a:moveTo>
                    <a:lnTo>
                      <a:pt x="9144" y="220027"/>
                    </a:lnTo>
                  </a:path>
                  <a:path w="330835" h="314960">
                    <a:moveTo>
                      <a:pt x="18288" y="314420"/>
                    </a:moveTo>
                    <a:lnTo>
                      <a:pt x="18288" y="272415"/>
                    </a:lnTo>
                  </a:path>
                  <a:path w="330835" h="314960">
                    <a:moveTo>
                      <a:pt x="27527" y="314420"/>
                    </a:moveTo>
                    <a:lnTo>
                      <a:pt x="27527" y="220027"/>
                    </a:lnTo>
                  </a:path>
                  <a:path w="330835" h="314960">
                    <a:moveTo>
                      <a:pt x="36671" y="314420"/>
                    </a:moveTo>
                    <a:lnTo>
                      <a:pt x="36671" y="178117"/>
                    </a:lnTo>
                  </a:path>
                  <a:path w="330835" h="314960">
                    <a:moveTo>
                      <a:pt x="45815" y="314420"/>
                    </a:moveTo>
                    <a:lnTo>
                      <a:pt x="45815" y="272415"/>
                    </a:lnTo>
                  </a:path>
                  <a:path w="330835" h="314960">
                    <a:moveTo>
                      <a:pt x="45815" y="314420"/>
                    </a:moveTo>
                    <a:lnTo>
                      <a:pt x="45815" y="136207"/>
                    </a:lnTo>
                  </a:path>
                  <a:path w="330835" h="314960">
                    <a:moveTo>
                      <a:pt x="55054" y="314420"/>
                    </a:moveTo>
                    <a:lnTo>
                      <a:pt x="55054" y="220027"/>
                    </a:lnTo>
                  </a:path>
                  <a:path w="330835" h="314960">
                    <a:moveTo>
                      <a:pt x="64198" y="314420"/>
                    </a:moveTo>
                    <a:lnTo>
                      <a:pt x="64198" y="83820"/>
                    </a:lnTo>
                  </a:path>
                  <a:path w="330835" h="314960">
                    <a:moveTo>
                      <a:pt x="73342" y="314420"/>
                    </a:moveTo>
                    <a:lnTo>
                      <a:pt x="73342" y="220027"/>
                    </a:lnTo>
                  </a:path>
                  <a:path w="330835" h="314960">
                    <a:moveTo>
                      <a:pt x="82582" y="314420"/>
                    </a:moveTo>
                    <a:lnTo>
                      <a:pt x="82582" y="220027"/>
                    </a:lnTo>
                  </a:path>
                  <a:path w="330835" h="314960">
                    <a:moveTo>
                      <a:pt x="91725" y="314420"/>
                    </a:moveTo>
                    <a:lnTo>
                      <a:pt x="91725" y="83820"/>
                    </a:lnTo>
                  </a:path>
                  <a:path w="330835" h="314960">
                    <a:moveTo>
                      <a:pt x="100870" y="314420"/>
                    </a:moveTo>
                    <a:lnTo>
                      <a:pt x="100870" y="41909"/>
                    </a:lnTo>
                  </a:path>
                  <a:path w="330835" h="314960">
                    <a:moveTo>
                      <a:pt x="110108" y="314420"/>
                    </a:moveTo>
                    <a:lnTo>
                      <a:pt x="110108" y="178117"/>
                    </a:lnTo>
                  </a:path>
                  <a:path w="330835" h="314960">
                    <a:moveTo>
                      <a:pt x="119253" y="314420"/>
                    </a:moveTo>
                    <a:lnTo>
                      <a:pt x="119253" y="178117"/>
                    </a:lnTo>
                  </a:path>
                  <a:path w="330835" h="314960">
                    <a:moveTo>
                      <a:pt x="119253" y="314420"/>
                    </a:moveTo>
                    <a:lnTo>
                      <a:pt x="119253" y="0"/>
                    </a:lnTo>
                  </a:path>
                  <a:path w="330835" h="314960">
                    <a:moveTo>
                      <a:pt x="128397" y="314420"/>
                    </a:moveTo>
                    <a:lnTo>
                      <a:pt x="128397" y="220027"/>
                    </a:lnTo>
                  </a:path>
                  <a:path w="330835" h="314960">
                    <a:moveTo>
                      <a:pt x="137636" y="314420"/>
                    </a:moveTo>
                    <a:lnTo>
                      <a:pt x="137636" y="220027"/>
                    </a:lnTo>
                  </a:path>
                  <a:path w="330835" h="314960">
                    <a:moveTo>
                      <a:pt x="146780" y="314420"/>
                    </a:moveTo>
                    <a:lnTo>
                      <a:pt x="146780" y="136207"/>
                    </a:lnTo>
                  </a:path>
                  <a:path w="330835" h="314960">
                    <a:moveTo>
                      <a:pt x="155924" y="314420"/>
                    </a:moveTo>
                    <a:lnTo>
                      <a:pt x="155924" y="220027"/>
                    </a:lnTo>
                  </a:path>
                  <a:path w="330835" h="314960">
                    <a:moveTo>
                      <a:pt x="165163" y="314420"/>
                    </a:moveTo>
                    <a:lnTo>
                      <a:pt x="165163" y="136207"/>
                    </a:lnTo>
                  </a:path>
                  <a:path w="330835" h="314960">
                    <a:moveTo>
                      <a:pt x="174307" y="314420"/>
                    </a:moveTo>
                    <a:lnTo>
                      <a:pt x="174307" y="83820"/>
                    </a:lnTo>
                  </a:path>
                  <a:path w="330835" h="314960">
                    <a:moveTo>
                      <a:pt x="183546" y="314420"/>
                    </a:moveTo>
                    <a:lnTo>
                      <a:pt x="183546" y="136207"/>
                    </a:lnTo>
                  </a:path>
                  <a:path w="330835" h="314960">
                    <a:moveTo>
                      <a:pt x="183546" y="314420"/>
                    </a:moveTo>
                    <a:lnTo>
                      <a:pt x="183546" y="178117"/>
                    </a:lnTo>
                  </a:path>
                  <a:path w="330835" h="314960">
                    <a:moveTo>
                      <a:pt x="192691" y="314420"/>
                    </a:moveTo>
                    <a:lnTo>
                      <a:pt x="192691" y="178117"/>
                    </a:lnTo>
                  </a:path>
                  <a:path w="330835" h="314960">
                    <a:moveTo>
                      <a:pt x="201834" y="314420"/>
                    </a:moveTo>
                    <a:lnTo>
                      <a:pt x="201834" y="83820"/>
                    </a:lnTo>
                  </a:path>
                  <a:path w="330835" h="314960">
                    <a:moveTo>
                      <a:pt x="211074" y="314420"/>
                    </a:moveTo>
                    <a:lnTo>
                      <a:pt x="211074" y="272415"/>
                    </a:lnTo>
                  </a:path>
                  <a:path w="330835" h="314960">
                    <a:moveTo>
                      <a:pt x="220217" y="314420"/>
                    </a:moveTo>
                    <a:lnTo>
                      <a:pt x="220217" y="41909"/>
                    </a:lnTo>
                  </a:path>
                  <a:path w="330835" h="314960">
                    <a:moveTo>
                      <a:pt x="229362" y="314420"/>
                    </a:moveTo>
                    <a:lnTo>
                      <a:pt x="229362" y="83820"/>
                    </a:lnTo>
                  </a:path>
                  <a:path w="330835" h="314960">
                    <a:moveTo>
                      <a:pt x="238601" y="314420"/>
                    </a:moveTo>
                    <a:lnTo>
                      <a:pt x="238601" y="83820"/>
                    </a:lnTo>
                  </a:path>
                  <a:path w="330835" h="314960">
                    <a:moveTo>
                      <a:pt x="247745" y="314420"/>
                    </a:moveTo>
                    <a:lnTo>
                      <a:pt x="247745" y="41909"/>
                    </a:lnTo>
                  </a:path>
                  <a:path w="330835" h="314960">
                    <a:moveTo>
                      <a:pt x="256889" y="314420"/>
                    </a:moveTo>
                    <a:lnTo>
                      <a:pt x="256889" y="272415"/>
                    </a:lnTo>
                  </a:path>
                  <a:path w="330835" h="314960">
                    <a:moveTo>
                      <a:pt x="256889" y="314420"/>
                    </a:moveTo>
                    <a:lnTo>
                      <a:pt x="256889" y="136207"/>
                    </a:lnTo>
                  </a:path>
                  <a:path w="330835" h="314960">
                    <a:moveTo>
                      <a:pt x="266128" y="314420"/>
                    </a:moveTo>
                    <a:lnTo>
                      <a:pt x="266128" y="41909"/>
                    </a:lnTo>
                  </a:path>
                  <a:path w="330835" h="314960">
                    <a:moveTo>
                      <a:pt x="275272" y="314420"/>
                    </a:moveTo>
                    <a:lnTo>
                      <a:pt x="275272" y="272415"/>
                    </a:lnTo>
                  </a:path>
                  <a:path w="330835" h="314960">
                    <a:moveTo>
                      <a:pt x="284416" y="314420"/>
                    </a:moveTo>
                    <a:lnTo>
                      <a:pt x="284416" y="136207"/>
                    </a:lnTo>
                  </a:path>
                  <a:path w="330835" h="314960">
                    <a:moveTo>
                      <a:pt x="293655" y="314420"/>
                    </a:moveTo>
                    <a:lnTo>
                      <a:pt x="293655" y="136207"/>
                    </a:lnTo>
                  </a:path>
                  <a:path w="330835" h="314960">
                    <a:moveTo>
                      <a:pt x="302800" y="314420"/>
                    </a:moveTo>
                    <a:lnTo>
                      <a:pt x="302800" y="220027"/>
                    </a:lnTo>
                  </a:path>
                  <a:path w="330835" h="314960">
                    <a:moveTo>
                      <a:pt x="311943" y="314420"/>
                    </a:moveTo>
                    <a:lnTo>
                      <a:pt x="311943" y="41909"/>
                    </a:lnTo>
                  </a:path>
                  <a:path w="330835" h="314960">
                    <a:moveTo>
                      <a:pt x="321183" y="314420"/>
                    </a:moveTo>
                    <a:lnTo>
                      <a:pt x="321183" y="272415"/>
                    </a:lnTo>
                  </a:path>
                  <a:path w="330835" h="314960">
                    <a:moveTo>
                      <a:pt x="321183" y="314420"/>
                    </a:moveTo>
                    <a:lnTo>
                      <a:pt x="321183" y="178117"/>
                    </a:lnTo>
                  </a:path>
                  <a:path w="330835" h="314960">
                    <a:moveTo>
                      <a:pt x="330326" y="314420"/>
                    </a:moveTo>
                    <a:lnTo>
                      <a:pt x="330326"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83" name="object 36"/>
              <p:cNvPicPr/>
              <p:nvPr/>
            </p:nvPicPr>
            <p:blipFill>
              <a:blip r:embed="rId12" cstate="print"/>
              <a:stretch>
                <a:fillRect/>
              </a:stretch>
            </p:blipFill>
            <p:spPr>
              <a:xfrm>
                <a:off x="6290200" y="5040915"/>
                <a:ext cx="82610" cy="140889"/>
              </a:xfrm>
              <a:prstGeom prst="rect">
                <a:avLst/>
              </a:prstGeom>
            </p:spPr>
          </p:pic>
          <p:sp>
            <p:nvSpPr>
              <p:cNvPr id="284" name="object 37"/>
              <p:cNvSpPr/>
              <p:nvPr/>
            </p:nvSpPr>
            <p:spPr>
              <a:xfrm>
                <a:off x="6377368" y="4862798"/>
                <a:ext cx="9525" cy="314960"/>
              </a:xfrm>
              <a:custGeom>
                <a:avLst/>
                <a:gdLst/>
                <a:ahLst/>
                <a:cxnLst/>
                <a:rect l="l" t="t" r="r" b="b"/>
                <a:pathLst>
                  <a:path w="9525" h="314960">
                    <a:moveTo>
                      <a:pt x="0" y="314420"/>
                    </a:moveTo>
                    <a:lnTo>
                      <a:pt x="0" y="41909"/>
                    </a:lnTo>
                  </a:path>
                  <a:path w="9525" h="314960">
                    <a:moveTo>
                      <a:pt x="9239" y="314420"/>
                    </a:moveTo>
                    <a:lnTo>
                      <a:pt x="9239"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285" name="object 38"/>
              <p:cNvPicPr/>
              <p:nvPr/>
            </p:nvPicPr>
            <p:blipFill>
              <a:blip r:embed="rId13" cstate="print"/>
              <a:stretch>
                <a:fillRect/>
              </a:stretch>
            </p:blipFill>
            <p:spPr>
              <a:xfrm>
                <a:off x="6391165" y="4946618"/>
                <a:ext cx="302828" cy="235186"/>
              </a:xfrm>
              <a:prstGeom prst="rect">
                <a:avLst/>
              </a:prstGeom>
            </p:spPr>
          </p:pic>
          <p:sp>
            <p:nvSpPr>
              <p:cNvPr id="286" name="object 39"/>
              <p:cNvSpPr/>
              <p:nvPr/>
            </p:nvSpPr>
            <p:spPr>
              <a:xfrm>
                <a:off x="6698647" y="2902839"/>
                <a:ext cx="0" cy="2274570"/>
              </a:xfrm>
              <a:custGeom>
                <a:avLst/>
                <a:gdLst/>
                <a:ahLst/>
                <a:cxnLst/>
                <a:rect l="l" t="t" r="r" b="b"/>
                <a:pathLst>
                  <a:path h="2274570">
                    <a:moveTo>
                      <a:pt x="0" y="2274379"/>
                    </a:moveTo>
                    <a:lnTo>
                      <a:pt x="0" y="0"/>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 name="object 40"/>
              <p:cNvSpPr/>
              <p:nvPr/>
            </p:nvSpPr>
            <p:spPr>
              <a:xfrm>
                <a:off x="6694056" y="5172633"/>
                <a:ext cx="100965" cy="9525"/>
              </a:xfrm>
              <a:custGeom>
                <a:avLst/>
                <a:gdLst/>
                <a:ahLst/>
                <a:cxnLst/>
                <a:rect l="l" t="t" r="r" b="b"/>
                <a:pathLst>
                  <a:path w="100965" h="9525">
                    <a:moveTo>
                      <a:pt x="27457" y="4584"/>
                    </a:moveTo>
                    <a:lnTo>
                      <a:pt x="26111" y="1346"/>
                    </a:lnTo>
                    <a:lnTo>
                      <a:pt x="22872" y="0"/>
                    </a:lnTo>
                    <a:lnTo>
                      <a:pt x="19634" y="1346"/>
                    </a:lnTo>
                    <a:lnTo>
                      <a:pt x="18300" y="4559"/>
                    </a:lnTo>
                    <a:lnTo>
                      <a:pt x="16967" y="1346"/>
                    </a:lnTo>
                    <a:lnTo>
                      <a:pt x="13728" y="0"/>
                    </a:lnTo>
                    <a:lnTo>
                      <a:pt x="10490" y="1346"/>
                    </a:lnTo>
                    <a:lnTo>
                      <a:pt x="9156" y="4559"/>
                    </a:lnTo>
                    <a:lnTo>
                      <a:pt x="7823" y="1346"/>
                    </a:lnTo>
                    <a:lnTo>
                      <a:pt x="4584" y="0"/>
                    </a:lnTo>
                    <a:lnTo>
                      <a:pt x="1346" y="1346"/>
                    </a:lnTo>
                    <a:lnTo>
                      <a:pt x="0" y="4584"/>
                    </a:lnTo>
                    <a:lnTo>
                      <a:pt x="1346" y="7835"/>
                    </a:lnTo>
                    <a:lnTo>
                      <a:pt x="4584" y="9182"/>
                    </a:lnTo>
                    <a:lnTo>
                      <a:pt x="7823" y="7835"/>
                    </a:lnTo>
                    <a:lnTo>
                      <a:pt x="9156" y="4622"/>
                    </a:lnTo>
                    <a:lnTo>
                      <a:pt x="10490" y="7835"/>
                    </a:lnTo>
                    <a:lnTo>
                      <a:pt x="13728" y="9182"/>
                    </a:lnTo>
                    <a:lnTo>
                      <a:pt x="16967" y="7835"/>
                    </a:lnTo>
                    <a:lnTo>
                      <a:pt x="18300" y="4622"/>
                    </a:lnTo>
                    <a:lnTo>
                      <a:pt x="19634" y="7835"/>
                    </a:lnTo>
                    <a:lnTo>
                      <a:pt x="22872" y="9182"/>
                    </a:lnTo>
                    <a:lnTo>
                      <a:pt x="26111" y="7835"/>
                    </a:lnTo>
                    <a:lnTo>
                      <a:pt x="27457" y="4584"/>
                    </a:lnTo>
                    <a:close/>
                  </a:path>
                  <a:path w="100965" h="9525">
                    <a:moveTo>
                      <a:pt x="54991" y="4584"/>
                    </a:moveTo>
                    <a:lnTo>
                      <a:pt x="53644" y="1346"/>
                    </a:lnTo>
                    <a:lnTo>
                      <a:pt x="50406" y="0"/>
                    </a:lnTo>
                    <a:lnTo>
                      <a:pt x="47155" y="1346"/>
                    </a:lnTo>
                    <a:lnTo>
                      <a:pt x="45821" y="4546"/>
                    </a:lnTo>
                    <a:lnTo>
                      <a:pt x="44500" y="1346"/>
                    </a:lnTo>
                    <a:lnTo>
                      <a:pt x="41249" y="0"/>
                    </a:lnTo>
                    <a:lnTo>
                      <a:pt x="38011" y="1346"/>
                    </a:lnTo>
                    <a:lnTo>
                      <a:pt x="36677" y="4546"/>
                    </a:lnTo>
                    <a:lnTo>
                      <a:pt x="35356" y="1346"/>
                    </a:lnTo>
                    <a:lnTo>
                      <a:pt x="32105" y="0"/>
                    </a:lnTo>
                    <a:lnTo>
                      <a:pt x="28867" y="1346"/>
                    </a:lnTo>
                    <a:lnTo>
                      <a:pt x="27520" y="4584"/>
                    </a:lnTo>
                    <a:lnTo>
                      <a:pt x="28867" y="7835"/>
                    </a:lnTo>
                    <a:lnTo>
                      <a:pt x="32105" y="9182"/>
                    </a:lnTo>
                    <a:lnTo>
                      <a:pt x="35356" y="7835"/>
                    </a:lnTo>
                    <a:lnTo>
                      <a:pt x="36677" y="4635"/>
                    </a:lnTo>
                    <a:lnTo>
                      <a:pt x="38011" y="7835"/>
                    </a:lnTo>
                    <a:lnTo>
                      <a:pt x="41249" y="9182"/>
                    </a:lnTo>
                    <a:lnTo>
                      <a:pt x="44500" y="7835"/>
                    </a:lnTo>
                    <a:lnTo>
                      <a:pt x="45821" y="4635"/>
                    </a:lnTo>
                    <a:lnTo>
                      <a:pt x="47155" y="7835"/>
                    </a:lnTo>
                    <a:lnTo>
                      <a:pt x="50406" y="9182"/>
                    </a:lnTo>
                    <a:lnTo>
                      <a:pt x="53644" y="7835"/>
                    </a:lnTo>
                    <a:lnTo>
                      <a:pt x="54991" y="4584"/>
                    </a:lnTo>
                    <a:close/>
                  </a:path>
                  <a:path w="100965" h="9525">
                    <a:moveTo>
                      <a:pt x="82511" y="4584"/>
                    </a:moveTo>
                    <a:lnTo>
                      <a:pt x="81165" y="1346"/>
                    </a:lnTo>
                    <a:lnTo>
                      <a:pt x="77927" y="0"/>
                    </a:lnTo>
                    <a:lnTo>
                      <a:pt x="74688" y="1346"/>
                    </a:lnTo>
                    <a:lnTo>
                      <a:pt x="73355" y="4559"/>
                    </a:lnTo>
                    <a:lnTo>
                      <a:pt x="72021" y="1346"/>
                    </a:lnTo>
                    <a:lnTo>
                      <a:pt x="68783" y="0"/>
                    </a:lnTo>
                    <a:lnTo>
                      <a:pt x="65544" y="1346"/>
                    </a:lnTo>
                    <a:lnTo>
                      <a:pt x="64211" y="4559"/>
                    </a:lnTo>
                    <a:lnTo>
                      <a:pt x="62877" y="1346"/>
                    </a:lnTo>
                    <a:lnTo>
                      <a:pt x="59639" y="0"/>
                    </a:lnTo>
                    <a:lnTo>
                      <a:pt x="56400" y="1346"/>
                    </a:lnTo>
                    <a:lnTo>
                      <a:pt x="55054" y="4584"/>
                    </a:lnTo>
                    <a:lnTo>
                      <a:pt x="56400" y="7835"/>
                    </a:lnTo>
                    <a:lnTo>
                      <a:pt x="59639" y="9182"/>
                    </a:lnTo>
                    <a:lnTo>
                      <a:pt x="62877" y="7835"/>
                    </a:lnTo>
                    <a:lnTo>
                      <a:pt x="64211" y="4622"/>
                    </a:lnTo>
                    <a:lnTo>
                      <a:pt x="65544" y="7835"/>
                    </a:lnTo>
                    <a:lnTo>
                      <a:pt x="68783" y="9182"/>
                    </a:lnTo>
                    <a:lnTo>
                      <a:pt x="72021" y="7835"/>
                    </a:lnTo>
                    <a:lnTo>
                      <a:pt x="73355" y="4622"/>
                    </a:lnTo>
                    <a:lnTo>
                      <a:pt x="74688" y="7835"/>
                    </a:lnTo>
                    <a:lnTo>
                      <a:pt x="77927" y="9182"/>
                    </a:lnTo>
                    <a:lnTo>
                      <a:pt x="81165" y="7835"/>
                    </a:lnTo>
                    <a:lnTo>
                      <a:pt x="82511" y="4584"/>
                    </a:lnTo>
                    <a:close/>
                  </a:path>
                  <a:path w="100965" h="9525">
                    <a:moveTo>
                      <a:pt x="100901" y="4584"/>
                    </a:moveTo>
                    <a:lnTo>
                      <a:pt x="99555" y="1346"/>
                    </a:lnTo>
                    <a:lnTo>
                      <a:pt x="96316" y="0"/>
                    </a:lnTo>
                    <a:lnTo>
                      <a:pt x="93065" y="1346"/>
                    </a:lnTo>
                    <a:lnTo>
                      <a:pt x="91732" y="4546"/>
                    </a:lnTo>
                    <a:lnTo>
                      <a:pt x="90411" y="1346"/>
                    </a:lnTo>
                    <a:lnTo>
                      <a:pt x="87172" y="0"/>
                    </a:lnTo>
                    <a:lnTo>
                      <a:pt x="83921" y="1346"/>
                    </a:lnTo>
                    <a:lnTo>
                      <a:pt x="82575" y="4584"/>
                    </a:lnTo>
                    <a:lnTo>
                      <a:pt x="83921" y="7835"/>
                    </a:lnTo>
                    <a:lnTo>
                      <a:pt x="87172" y="9182"/>
                    </a:lnTo>
                    <a:lnTo>
                      <a:pt x="90411" y="7835"/>
                    </a:lnTo>
                    <a:lnTo>
                      <a:pt x="91732" y="4635"/>
                    </a:lnTo>
                    <a:lnTo>
                      <a:pt x="93065" y="7835"/>
                    </a:lnTo>
                    <a:lnTo>
                      <a:pt x="96316" y="9182"/>
                    </a:lnTo>
                    <a:lnTo>
                      <a:pt x="99555" y="7835"/>
                    </a:lnTo>
                    <a:lnTo>
                      <a:pt x="100901" y="4584"/>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 name="object 41"/>
              <p:cNvSpPr/>
              <p:nvPr/>
            </p:nvSpPr>
            <p:spPr>
              <a:xfrm>
                <a:off x="5184457" y="3322129"/>
                <a:ext cx="147320" cy="73660"/>
              </a:xfrm>
              <a:custGeom>
                <a:avLst/>
                <a:gdLst/>
                <a:ahLst/>
                <a:cxnLst/>
                <a:rect l="l" t="t" r="r" b="b"/>
                <a:pathLst>
                  <a:path w="147320" h="73660">
                    <a:moveTo>
                      <a:pt x="0" y="0"/>
                    </a:moveTo>
                    <a:lnTo>
                      <a:pt x="0" y="73342"/>
                    </a:lnTo>
                  </a:path>
                  <a:path w="147320" h="73660">
                    <a:moveTo>
                      <a:pt x="0" y="31432"/>
                    </a:moveTo>
                    <a:lnTo>
                      <a:pt x="146780" y="31432"/>
                    </a:lnTo>
                  </a:path>
                  <a:path w="147320" h="73660">
                    <a:moveTo>
                      <a:pt x="146780" y="0"/>
                    </a:moveTo>
                    <a:lnTo>
                      <a:pt x="146780" y="73342"/>
                    </a:lnTo>
                  </a:path>
                </a:pathLst>
              </a:custGeom>
              <a:ln w="917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68" name="object 42"/>
            <p:cNvSpPr txBox="1"/>
            <p:nvPr/>
          </p:nvSpPr>
          <p:spPr>
            <a:xfrm>
              <a:off x="4211164" y="3868824"/>
              <a:ext cx="138499" cy="325755"/>
            </a:xfrm>
            <a:prstGeom prst="rect">
              <a:avLst/>
            </a:prstGeom>
          </p:spPr>
          <p:txBody>
            <a:bodyPr vert="vert270" wrap="square" lIns="0" tIns="2540" rIns="0" bIns="0" rtlCol="0">
              <a:spAutoFit/>
            </a:bodyPr>
            <a:lstStyle/>
            <a:p>
              <a:pPr marL="12700">
                <a:lnSpc>
                  <a:spcPct val="100000"/>
                </a:lnSpc>
                <a:spcBef>
                  <a:spcPts val="20"/>
                </a:spcBef>
              </a:pPr>
              <a:r>
                <a:rPr lang="en-US" sz="900" spc="-100" noProof="1">
                  <a:solidFill>
                    <a:srgbClr val="008000"/>
                  </a:solidFill>
                  <a:latin typeface="Times New Roman" panose="02020603050405020304" pitchFamily="18" charset="0"/>
                  <a:cs typeface="Times New Roman" panose="02020603050405020304" pitchFamily="18" charset="0"/>
                </a:rPr>
                <a:t>C</a:t>
              </a:r>
              <a:r>
                <a:rPr lang="en-US" sz="900" spc="-150" noProof="1">
                  <a:solidFill>
                    <a:srgbClr val="008000"/>
                  </a:solidFill>
                  <a:latin typeface="Times New Roman" panose="02020603050405020304" pitchFamily="18" charset="0"/>
                  <a:cs typeface="Times New Roman" panose="02020603050405020304" pitchFamily="18" charset="0"/>
                </a:rPr>
                <a:t> </a:t>
              </a:r>
              <a:r>
                <a:rPr lang="en-US" sz="900" spc="-20" noProof="1">
                  <a:solidFill>
                    <a:srgbClr val="008000"/>
                  </a:solidFill>
                  <a:latin typeface="Times New Roman" panose="02020603050405020304" pitchFamily="18" charset="0"/>
                  <a:cs typeface="Times New Roman" panose="02020603050405020304" pitchFamily="18" charset="0"/>
                </a:rPr>
                <a:t>ount</a:t>
              </a:r>
              <a:endParaRPr lang="en-US" sz="900" noProof="1">
                <a:latin typeface="Times New Roman" panose="02020603050405020304" pitchFamily="18" charset="0"/>
                <a:cs typeface="Times New Roman" panose="02020603050405020304" pitchFamily="18" charset="0"/>
              </a:endParaRPr>
            </a:p>
          </p:txBody>
        </p:sp>
        <p:sp>
          <p:nvSpPr>
            <p:cNvPr id="269" name="object 43"/>
            <p:cNvSpPr txBox="1"/>
            <p:nvPr/>
          </p:nvSpPr>
          <p:spPr>
            <a:xfrm>
              <a:off x="5199384" y="3335566"/>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FF00FF"/>
                  </a:solidFill>
                  <a:latin typeface="Times New Roman" panose="02020603050405020304" pitchFamily="18" charset="0"/>
                  <a:cs typeface="Times New Roman" panose="02020603050405020304" pitchFamily="18" charset="0"/>
                </a:rPr>
                <a:t>1</a:t>
              </a:r>
              <a:endParaRPr lang="en-US" sz="650" noProof="1">
                <a:latin typeface="Times New Roman" panose="02020603050405020304" pitchFamily="18" charset="0"/>
                <a:cs typeface="Times New Roman" panose="02020603050405020304" pitchFamily="18" charset="0"/>
              </a:endParaRPr>
            </a:p>
          </p:txBody>
        </p:sp>
        <p:sp>
          <p:nvSpPr>
            <p:cNvPr id="270" name="object 44"/>
            <p:cNvSpPr/>
            <p:nvPr/>
          </p:nvSpPr>
          <p:spPr>
            <a:xfrm>
              <a:off x="5487257" y="4233957"/>
              <a:ext cx="302895" cy="73660"/>
            </a:xfrm>
            <a:custGeom>
              <a:avLst/>
              <a:gdLst/>
              <a:ahLst/>
              <a:cxnLst/>
              <a:rect l="l" t="t" r="r" b="b"/>
              <a:pathLst>
                <a:path w="302895" h="73660">
                  <a:moveTo>
                    <a:pt x="0" y="0"/>
                  </a:moveTo>
                  <a:lnTo>
                    <a:pt x="0" y="73342"/>
                  </a:lnTo>
                </a:path>
                <a:path w="302895" h="73660">
                  <a:moveTo>
                    <a:pt x="0" y="31432"/>
                  </a:moveTo>
                  <a:lnTo>
                    <a:pt x="302799" y="31432"/>
                  </a:lnTo>
                </a:path>
                <a:path w="302895" h="73660">
                  <a:moveTo>
                    <a:pt x="302799" y="0"/>
                  </a:moveTo>
                  <a:lnTo>
                    <a:pt x="302799" y="73342"/>
                  </a:lnTo>
                </a:path>
              </a:pathLst>
            </a:custGeom>
            <a:ln w="917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 name="object 45"/>
            <p:cNvSpPr txBox="1"/>
            <p:nvPr/>
          </p:nvSpPr>
          <p:spPr>
            <a:xfrm>
              <a:off x="5502652" y="4246907"/>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8080FF"/>
                  </a:solidFill>
                  <a:latin typeface="Times New Roman" panose="02020603050405020304" pitchFamily="18" charset="0"/>
                  <a:cs typeface="Times New Roman" panose="02020603050405020304" pitchFamily="18" charset="0"/>
                </a:rPr>
                <a:t>3</a:t>
              </a:r>
              <a:endParaRPr lang="en-US" sz="650" noProof="1">
                <a:latin typeface="Times New Roman" panose="02020603050405020304" pitchFamily="18" charset="0"/>
                <a:cs typeface="Times New Roman" panose="02020603050405020304" pitchFamily="18" charset="0"/>
              </a:endParaRPr>
            </a:p>
          </p:txBody>
        </p:sp>
        <p:sp>
          <p:nvSpPr>
            <p:cNvPr id="272" name="object 46"/>
            <p:cNvSpPr/>
            <p:nvPr/>
          </p:nvSpPr>
          <p:spPr>
            <a:xfrm>
              <a:off x="5331238" y="4695063"/>
              <a:ext cx="156210" cy="73660"/>
            </a:xfrm>
            <a:custGeom>
              <a:avLst/>
              <a:gdLst/>
              <a:ahLst/>
              <a:cxnLst/>
              <a:rect l="l" t="t" r="r" b="b"/>
              <a:pathLst>
                <a:path w="156210" h="73660">
                  <a:moveTo>
                    <a:pt x="0" y="0"/>
                  </a:moveTo>
                  <a:lnTo>
                    <a:pt x="0" y="73342"/>
                  </a:lnTo>
                </a:path>
                <a:path w="156210" h="73660">
                  <a:moveTo>
                    <a:pt x="0" y="31432"/>
                  </a:moveTo>
                  <a:lnTo>
                    <a:pt x="156019" y="31432"/>
                  </a:lnTo>
                </a:path>
                <a:path w="156210" h="73660">
                  <a:moveTo>
                    <a:pt x="156019" y="0"/>
                  </a:moveTo>
                  <a:lnTo>
                    <a:pt x="156019" y="73342"/>
                  </a:lnTo>
                </a:path>
              </a:pathLst>
            </a:custGeom>
            <a:ln w="917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 name="object 47"/>
            <p:cNvSpPr txBox="1"/>
            <p:nvPr/>
          </p:nvSpPr>
          <p:spPr>
            <a:xfrm>
              <a:off x="5345703" y="4707158"/>
              <a:ext cx="65405"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00FF00"/>
                  </a:solidFill>
                  <a:latin typeface="Times New Roman" panose="02020603050405020304" pitchFamily="18" charset="0"/>
                  <a:cs typeface="Times New Roman" panose="02020603050405020304" pitchFamily="18" charset="0"/>
                </a:rPr>
                <a:t>2</a:t>
              </a:r>
              <a:endParaRPr lang="en-US" sz="650" noProof="1">
                <a:latin typeface="Times New Roman" panose="02020603050405020304" pitchFamily="18" charset="0"/>
                <a:cs typeface="Times New Roman" panose="02020603050405020304" pitchFamily="18" charset="0"/>
              </a:endParaRPr>
            </a:p>
          </p:txBody>
        </p:sp>
        <p:sp>
          <p:nvSpPr>
            <p:cNvPr id="274" name="object 48"/>
            <p:cNvSpPr/>
            <p:nvPr/>
          </p:nvSpPr>
          <p:spPr>
            <a:xfrm>
              <a:off x="4725542" y="2902839"/>
              <a:ext cx="2074545" cy="2274570"/>
            </a:xfrm>
            <a:custGeom>
              <a:avLst/>
              <a:gdLst/>
              <a:ahLst/>
              <a:cxnLst/>
              <a:rect l="l" t="t" r="r" b="b"/>
              <a:pathLst>
                <a:path w="2074545" h="2274570">
                  <a:moveTo>
                    <a:pt x="0" y="0"/>
                  </a:moveTo>
                  <a:lnTo>
                    <a:pt x="2073973" y="0"/>
                  </a:lnTo>
                </a:path>
                <a:path w="2074545" h="2274570">
                  <a:moveTo>
                    <a:pt x="2073973" y="0"/>
                  </a:moveTo>
                  <a:lnTo>
                    <a:pt x="2073973" y="2274379"/>
                  </a:lnTo>
                </a:path>
              </a:pathLst>
            </a:custGeom>
            <a:ln w="917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grpSp>
        <p:nvGrpSpPr>
          <p:cNvPr id="4" name="グループ化 3"/>
          <p:cNvGrpSpPr/>
          <p:nvPr/>
        </p:nvGrpSpPr>
        <p:grpSpPr>
          <a:xfrm>
            <a:off x="6678257" y="2283330"/>
            <a:ext cx="2722285" cy="2687889"/>
            <a:chOff x="4211093" y="2805723"/>
            <a:chExt cx="2722285" cy="2687889"/>
          </a:xfrm>
        </p:grpSpPr>
        <p:sp>
          <p:nvSpPr>
            <p:cNvPr id="5" name="object 8"/>
            <p:cNvSpPr/>
            <p:nvPr/>
          </p:nvSpPr>
          <p:spPr>
            <a:xfrm>
              <a:off x="4725638" y="5176932"/>
              <a:ext cx="2074545" cy="62865"/>
            </a:xfrm>
            <a:custGeom>
              <a:avLst/>
              <a:gdLst/>
              <a:ahLst/>
              <a:cxnLst/>
              <a:rect l="l" t="t" r="r" b="b"/>
              <a:pathLst>
                <a:path w="2074545" h="62864">
                  <a:moveTo>
                    <a:pt x="0" y="0"/>
                  </a:moveTo>
                  <a:lnTo>
                    <a:pt x="2074164" y="0"/>
                  </a:lnTo>
                </a:path>
                <a:path w="2074545" h="62864">
                  <a:moveTo>
                    <a:pt x="0" y="10477"/>
                  </a:moveTo>
                  <a:lnTo>
                    <a:pt x="0" y="62864"/>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 name="object 9"/>
            <p:cNvSpPr txBox="1"/>
            <p:nvPr/>
          </p:nvSpPr>
          <p:spPr>
            <a:xfrm>
              <a:off x="4722248" y="5215176"/>
              <a:ext cx="8128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sp>
          <p:nvSpPr>
            <p:cNvPr id="7" name="object 10"/>
            <p:cNvSpPr/>
            <p:nvPr/>
          </p:nvSpPr>
          <p:spPr>
            <a:xfrm>
              <a:off x="5248751" y="5187410"/>
              <a:ext cx="514350" cy="52705"/>
            </a:xfrm>
            <a:custGeom>
              <a:avLst/>
              <a:gdLst/>
              <a:ahLst/>
              <a:cxnLst/>
              <a:rect l="l" t="t" r="r" b="b"/>
              <a:pathLst>
                <a:path w="514350" h="52704">
                  <a:moveTo>
                    <a:pt x="0" y="0"/>
                  </a:moveTo>
                  <a:lnTo>
                    <a:pt x="0" y="52387"/>
                  </a:lnTo>
                </a:path>
                <a:path w="514350" h="52704">
                  <a:moveTo>
                    <a:pt x="513969" y="0"/>
                  </a:moveTo>
                  <a:lnTo>
                    <a:pt x="513969"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 name="object 11"/>
            <p:cNvSpPr txBox="1"/>
            <p:nvPr/>
          </p:nvSpPr>
          <p:spPr>
            <a:xfrm>
              <a:off x="5134967" y="5215176"/>
              <a:ext cx="760730" cy="151965"/>
            </a:xfrm>
            <a:prstGeom prst="rect">
              <a:avLst/>
            </a:prstGeom>
          </p:spPr>
          <p:txBody>
            <a:bodyPr vert="horz" wrap="square" lIns="0" tIns="13335" rIns="0" bIns="0" rtlCol="0">
              <a:spAutoFit/>
            </a:bodyPr>
            <a:lstStyle/>
            <a:p>
              <a:pPr marL="12700">
                <a:lnSpc>
                  <a:spcPct val="100000"/>
                </a:lnSpc>
                <a:spcBef>
                  <a:spcPts val="105"/>
                </a:spcBef>
                <a:tabLst>
                  <a:tab pos="525780" algn="l"/>
                </a:tabLst>
              </a:pPr>
              <a:r>
                <a:rPr lang="en-US" sz="900" spc="-20" noProof="1">
                  <a:solidFill>
                    <a:srgbClr val="008000"/>
                  </a:solidFill>
                  <a:latin typeface="Times New Roman" panose="02020603050405020304" pitchFamily="18" charset="0"/>
                  <a:cs typeface="Times New Roman" panose="02020603050405020304" pitchFamily="18" charset="0"/>
                </a:rPr>
                <a:t>1024</a:t>
              </a:r>
              <a:r>
                <a:rPr lang="en-US" sz="900" noProof="1">
                  <a:solidFill>
                    <a:srgbClr val="008000"/>
                  </a:solidFill>
                  <a:latin typeface="Times New Roman" panose="02020603050405020304" pitchFamily="18" charset="0"/>
                  <a:cs typeface="Times New Roman" panose="02020603050405020304" pitchFamily="18" charset="0"/>
                </a:rPr>
                <a:t>	</a:t>
              </a:r>
              <a:r>
                <a:rPr lang="en-US" sz="900" spc="-50" noProof="1">
                  <a:solidFill>
                    <a:srgbClr val="008000"/>
                  </a:solidFill>
                  <a:latin typeface="Times New Roman" panose="02020603050405020304" pitchFamily="18" charset="0"/>
                  <a:cs typeface="Times New Roman" panose="02020603050405020304" pitchFamily="18" charset="0"/>
                </a:rPr>
                <a:t>2048</a:t>
              </a:r>
              <a:endParaRPr lang="en-US" sz="900" noProof="1">
                <a:latin typeface="Times New Roman" panose="02020603050405020304" pitchFamily="18" charset="0"/>
                <a:cs typeface="Times New Roman" panose="02020603050405020304" pitchFamily="18" charset="0"/>
              </a:endParaRPr>
            </a:p>
          </p:txBody>
        </p:sp>
        <p:sp>
          <p:nvSpPr>
            <p:cNvPr id="9" name="object 12"/>
            <p:cNvSpPr/>
            <p:nvPr/>
          </p:nvSpPr>
          <p:spPr>
            <a:xfrm>
              <a:off x="6276688" y="5187410"/>
              <a:ext cx="0" cy="52705"/>
            </a:xfrm>
            <a:custGeom>
              <a:avLst/>
              <a:gdLst/>
              <a:ahLst/>
              <a:cxnLst/>
              <a:rect l="l" t="t" r="r" b="b"/>
              <a:pathLst>
                <a:path h="52704">
                  <a:moveTo>
                    <a:pt x="0" y="0"/>
                  </a:moveTo>
                  <a:lnTo>
                    <a:pt x="0"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 name="object 13"/>
            <p:cNvSpPr txBox="1"/>
            <p:nvPr/>
          </p:nvSpPr>
          <p:spPr>
            <a:xfrm>
              <a:off x="6162135" y="5215176"/>
              <a:ext cx="24765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3071</a:t>
              </a:r>
              <a:endParaRPr lang="en-US" sz="900" noProof="1">
                <a:latin typeface="Times New Roman" panose="02020603050405020304" pitchFamily="18" charset="0"/>
                <a:cs typeface="Times New Roman" panose="02020603050405020304" pitchFamily="18" charset="0"/>
              </a:endParaRPr>
            </a:p>
          </p:txBody>
        </p:sp>
        <p:sp>
          <p:nvSpPr>
            <p:cNvPr id="11" name="object 14"/>
            <p:cNvSpPr/>
            <p:nvPr/>
          </p:nvSpPr>
          <p:spPr>
            <a:xfrm>
              <a:off x="6799802" y="5187410"/>
              <a:ext cx="0" cy="52705"/>
            </a:xfrm>
            <a:custGeom>
              <a:avLst/>
              <a:gdLst/>
              <a:ahLst/>
              <a:cxnLst/>
              <a:rect l="l" t="t" r="r" b="b"/>
              <a:pathLst>
                <a:path h="52704">
                  <a:moveTo>
                    <a:pt x="0" y="0"/>
                  </a:moveTo>
                  <a:lnTo>
                    <a:pt x="0" y="5238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 name="object 15"/>
            <p:cNvSpPr txBox="1"/>
            <p:nvPr/>
          </p:nvSpPr>
          <p:spPr>
            <a:xfrm>
              <a:off x="6686363" y="5215176"/>
              <a:ext cx="247015" cy="151965"/>
            </a:xfrm>
            <a:prstGeom prst="rect">
              <a:avLst/>
            </a:prstGeom>
          </p:spPr>
          <p:txBody>
            <a:bodyPr vert="horz" wrap="square" lIns="0" tIns="13335" rIns="0" bIns="0" rtlCol="0">
              <a:spAutoFit/>
            </a:bodyPr>
            <a:lstStyle/>
            <a:p>
              <a:pPr marL="12700">
                <a:lnSpc>
                  <a:spcPct val="100000"/>
                </a:lnSpc>
                <a:spcBef>
                  <a:spcPts val="105"/>
                </a:spcBef>
              </a:pPr>
              <a:r>
                <a:rPr lang="en-US" sz="900" spc="-60" noProof="1">
                  <a:solidFill>
                    <a:srgbClr val="008000"/>
                  </a:solidFill>
                  <a:latin typeface="Times New Roman" panose="02020603050405020304" pitchFamily="18" charset="0"/>
                  <a:cs typeface="Times New Roman" panose="02020603050405020304" pitchFamily="18" charset="0"/>
                </a:rPr>
                <a:t>4095</a:t>
              </a:r>
              <a:endParaRPr lang="en-US" sz="900" noProof="1">
                <a:latin typeface="Times New Roman" panose="02020603050405020304" pitchFamily="18" charset="0"/>
                <a:cs typeface="Times New Roman" panose="02020603050405020304" pitchFamily="18" charset="0"/>
              </a:endParaRPr>
            </a:p>
          </p:txBody>
        </p:sp>
        <p:sp>
          <p:nvSpPr>
            <p:cNvPr id="13" name="object 16"/>
            <p:cNvSpPr/>
            <p:nvPr/>
          </p:nvSpPr>
          <p:spPr>
            <a:xfrm>
              <a:off x="4670583" y="2902839"/>
              <a:ext cx="2129790" cy="2305685"/>
            </a:xfrm>
            <a:custGeom>
              <a:avLst/>
              <a:gdLst/>
              <a:ahLst/>
              <a:cxnLst/>
              <a:rect l="l" t="t" r="r" b="b"/>
              <a:pathLst>
                <a:path w="2129790" h="2305685">
                  <a:moveTo>
                    <a:pt x="55054" y="2284571"/>
                  </a:moveTo>
                  <a:lnTo>
                    <a:pt x="55054" y="2305526"/>
                  </a:lnTo>
                </a:path>
                <a:path w="2129790" h="2305685">
                  <a:moveTo>
                    <a:pt x="578167" y="2284571"/>
                  </a:moveTo>
                  <a:lnTo>
                    <a:pt x="578167" y="2305526"/>
                  </a:lnTo>
                </a:path>
                <a:path w="2129790" h="2305685">
                  <a:moveTo>
                    <a:pt x="1092136" y="2284571"/>
                  </a:moveTo>
                  <a:lnTo>
                    <a:pt x="1092136" y="2305526"/>
                  </a:lnTo>
                </a:path>
                <a:path w="2129790" h="2305685">
                  <a:moveTo>
                    <a:pt x="1606105" y="2284571"/>
                  </a:moveTo>
                  <a:lnTo>
                    <a:pt x="1606105" y="2305526"/>
                  </a:lnTo>
                </a:path>
                <a:path w="2129790" h="2305685">
                  <a:moveTo>
                    <a:pt x="2129218" y="2284571"/>
                  </a:moveTo>
                  <a:lnTo>
                    <a:pt x="2129218" y="2305526"/>
                  </a:lnTo>
                </a:path>
                <a:path w="2129790" h="2305685">
                  <a:moveTo>
                    <a:pt x="45910" y="0"/>
                  </a:moveTo>
                  <a:lnTo>
                    <a:pt x="45910" y="2274093"/>
                  </a:lnTo>
                </a:path>
                <a:path w="2129790" h="2305685">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 name="object 17"/>
            <p:cNvSpPr txBox="1"/>
            <p:nvPr/>
          </p:nvSpPr>
          <p:spPr>
            <a:xfrm>
              <a:off x="5318212" y="5341647"/>
              <a:ext cx="876300" cy="151965"/>
            </a:xfrm>
            <a:prstGeom prst="rect">
              <a:avLst/>
            </a:prstGeom>
          </p:spPr>
          <p:txBody>
            <a:bodyPr vert="horz" wrap="square" lIns="0" tIns="13335" rIns="0" bIns="0" rtlCol="0">
              <a:spAutoFit/>
            </a:bodyPr>
            <a:lstStyle/>
            <a:p>
              <a:pPr marL="12700">
                <a:lnSpc>
                  <a:spcPct val="100000"/>
                </a:lnSpc>
                <a:spcBef>
                  <a:spcPts val="105"/>
                </a:spcBef>
              </a:pPr>
              <a:r>
                <a:rPr lang="en-US" sz="900" spc="-130" noProof="1">
                  <a:solidFill>
                    <a:srgbClr val="008000"/>
                  </a:solidFill>
                  <a:latin typeface="Times New Roman" panose="02020603050405020304" pitchFamily="18" charset="0"/>
                  <a:cs typeface="Times New Roman" panose="02020603050405020304" pitchFamily="18" charset="0"/>
                </a:rPr>
                <a:t>DNA</a:t>
              </a:r>
              <a:r>
                <a:rPr lang="en-US" sz="900" spc="3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Content</a:t>
              </a:r>
              <a:r>
                <a:rPr lang="en-US" sz="900" spc="-25" noProof="1">
                  <a:solidFill>
                    <a:srgbClr val="008000"/>
                  </a:solidFill>
                  <a:latin typeface="Times New Roman" panose="02020603050405020304" pitchFamily="18" charset="0"/>
                  <a:cs typeface="Times New Roman" panose="02020603050405020304" pitchFamily="18" charset="0"/>
                </a:rPr>
                <a:t> </a:t>
              </a:r>
              <a:r>
                <a:rPr lang="en-US" sz="900" spc="-75" noProof="1">
                  <a:solidFill>
                    <a:srgbClr val="008000"/>
                  </a:solidFill>
                  <a:latin typeface="Times New Roman" panose="02020603050405020304" pitchFamily="18" charset="0"/>
                  <a:cs typeface="Times New Roman" panose="02020603050405020304" pitchFamily="18" charset="0"/>
                </a:rPr>
                <a:t>(PM2)</a:t>
              </a:r>
              <a:endParaRPr lang="en-US" sz="900" noProof="1">
                <a:latin typeface="Times New Roman" panose="02020603050405020304" pitchFamily="18" charset="0"/>
                <a:cs typeface="Times New Roman" panose="02020603050405020304" pitchFamily="18" charset="0"/>
              </a:endParaRPr>
            </a:p>
          </p:txBody>
        </p:sp>
        <p:sp>
          <p:nvSpPr>
            <p:cNvPr id="15" name="object 18"/>
            <p:cNvSpPr txBox="1"/>
            <p:nvPr/>
          </p:nvSpPr>
          <p:spPr>
            <a:xfrm>
              <a:off x="4491833" y="2805723"/>
              <a:ext cx="19304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150</a:t>
              </a:r>
              <a:endParaRPr lang="en-US" sz="900" noProof="1">
                <a:latin typeface="Times New Roman" panose="02020603050405020304" pitchFamily="18" charset="0"/>
                <a:cs typeface="Times New Roman" panose="02020603050405020304" pitchFamily="18" charset="0"/>
              </a:endParaRPr>
            </a:p>
          </p:txBody>
        </p:sp>
        <p:sp>
          <p:nvSpPr>
            <p:cNvPr id="16" name="object 19"/>
            <p:cNvSpPr/>
            <p:nvPr/>
          </p:nvSpPr>
          <p:spPr>
            <a:xfrm>
              <a:off x="4670583" y="3468719"/>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 name="object 20"/>
            <p:cNvSpPr txBox="1"/>
            <p:nvPr/>
          </p:nvSpPr>
          <p:spPr>
            <a:xfrm>
              <a:off x="4491833" y="3371130"/>
              <a:ext cx="19304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113</a:t>
              </a:r>
              <a:endParaRPr lang="en-US" sz="900" noProof="1">
                <a:latin typeface="Times New Roman" panose="02020603050405020304" pitchFamily="18" charset="0"/>
                <a:cs typeface="Times New Roman" panose="02020603050405020304" pitchFamily="18" charset="0"/>
              </a:endParaRPr>
            </a:p>
          </p:txBody>
        </p:sp>
        <p:sp>
          <p:nvSpPr>
            <p:cNvPr id="18" name="object 21"/>
            <p:cNvSpPr/>
            <p:nvPr/>
          </p:nvSpPr>
          <p:spPr>
            <a:xfrm>
              <a:off x="4670583" y="4034694"/>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 name="object 22"/>
            <p:cNvSpPr txBox="1"/>
            <p:nvPr/>
          </p:nvSpPr>
          <p:spPr>
            <a:xfrm>
              <a:off x="4547370" y="3936537"/>
              <a:ext cx="137795" cy="151965"/>
            </a:xfrm>
            <a:prstGeom prst="rect">
              <a:avLst/>
            </a:prstGeom>
          </p:spPr>
          <p:txBody>
            <a:bodyPr vert="horz" wrap="square" lIns="0" tIns="13335" rIns="0" bIns="0" rtlCol="0">
              <a:spAutoFit/>
            </a:bodyPr>
            <a:lstStyle/>
            <a:p>
              <a:pPr marL="12700">
                <a:lnSpc>
                  <a:spcPct val="100000"/>
                </a:lnSpc>
                <a:spcBef>
                  <a:spcPts val="105"/>
                </a:spcBef>
              </a:pPr>
              <a:r>
                <a:rPr lang="en-US" sz="900" spc="-40" noProof="1">
                  <a:solidFill>
                    <a:srgbClr val="008000"/>
                  </a:solidFill>
                  <a:latin typeface="Times New Roman" panose="02020603050405020304" pitchFamily="18" charset="0"/>
                  <a:cs typeface="Times New Roman" panose="02020603050405020304" pitchFamily="18" charset="0"/>
                </a:rPr>
                <a:t>75</a:t>
              </a:r>
              <a:endParaRPr lang="en-US" sz="900" noProof="1">
                <a:latin typeface="Times New Roman" panose="02020603050405020304" pitchFamily="18" charset="0"/>
                <a:cs typeface="Times New Roman" panose="02020603050405020304" pitchFamily="18" charset="0"/>
              </a:endParaRPr>
            </a:p>
          </p:txBody>
        </p:sp>
        <p:sp>
          <p:nvSpPr>
            <p:cNvPr id="20" name="object 23"/>
            <p:cNvSpPr/>
            <p:nvPr/>
          </p:nvSpPr>
          <p:spPr>
            <a:xfrm>
              <a:off x="4670583" y="4611052"/>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 name="object 24"/>
            <p:cNvSpPr txBox="1"/>
            <p:nvPr/>
          </p:nvSpPr>
          <p:spPr>
            <a:xfrm>
              <a:off x="4547370" y="4514117"/>
              <a:ext cx="137795" cy="151965"/>
            </a:xfrm>
            <a:prstGeom prst="rect">
              <a:avLst/>
            </a:prstGeom>
          </p:spPr>
          <p:txBody>
            <a:bodyPr vert="horz" wrap="square" lIns="0" tIns="13335" rIns="0" bIns="0" rtlCol="0">
              <a:spAutoFit/>
            </a:bodyPr>
            <a:lstStyle/>
            <a:p>
              <a:pPr marL="12700">
                <a:lnSpc>
                  <a:spcPct val="100000"/>
                </a:lnSpc>
                <a:spcBef>
                  <a:spcPts val="105"/>
                </a:spcBef>
              </a:pPr>
              <a:r>
                <a:rPr lang="en-US" sz="900" spc="-40" noProof="1">
                  <a:solidFill>
                    <a:srgbClr val="008000"/>
                  </a:solidFill>
                  <a:latin typeface="Times New Roman" panose="02020603050405020304" pitchFamily="18" charset="0"/>
                  <a:cs typeface="Times New Roman" panose="02020603050405020304" pitchFamily="18" charset="0"/>
                </a:rPr>
                <a:t>38</a:t>
              </a:r>
              <a:endParaRPr lang="en-US" sz="900" noProof="1">
                <a:latin typeface="Times New Roman" panose="02020603050405020304" pitchFamily="18" charset="0"/>
                <a:cs typeface="Times New Roman" panose="02020603050405020304" pitchFamily="18" charset="0"/>
              </a:endParaRPr>
            </a:p>
          </p:txBody>
        </p:sp>
        <p:sp>
          <p:nvSpPr>
            <p:cNvPr id="22" name="object 25"/>
            <p:cNvSpPr/>
            <p:nvPr/>
          </p:nvSpPr>
          <p:spPr>
            <a:xfrm>
              <a:off x="4670583" y="5166454"/>
              <a:ext cx="46355" cy="0"/>
            </a:xfrm>
            <a:custGeom>
              <a:avLst/>
              <a:gdLst/>
              <a:ahLst/>
              <a:cxnLst/>
              <a:rect l="l" t="t" r="r" b="b"/>
              <a:pathLst>
                <a:path w="46354">
                  <a:moveTo>
                    <a:pt x="45910" y="0"/>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 name="object 26"/>
            <p:cNvSpPr txBox="1"/>
            <p:nvPr/>
          </p:nvSpPr>
          <p:spPr>
            <a:xfrm>
              <a:off x="4603848" y="5079523"/>
              <a:ext cx="81280" cy="151965"/>
            </a:xfrm>
            <a:prstGeom prst="rect">
              <a:avLst/>
            </a:prstGeom>
          </p:spPr>
          <p:txBody>
            <a:bodyPr vert="horz" wrap="square" lIns="0" tIns="13335" rIns="0" bIns="0" rtlCol="0">
              <a:spAutoFit/>
            </a:bodyPr>
            <a:lstStyle/>
            <a:p>
              <a:pPr marL="12700">
                <a:lnSpc>
                  <a:spcPct val="100000"/>
                </a:lnSpc>
                <a:spcBef>
                  <a:spcPts val="105"/>
                </a:spcBef>
              </a:pPr>
              <a:r>
                <a:rPr lang="en-US" sz="900" spc="-50" noProof="1">
                  <a:solidFill>
                    <a:srgbClr val="008000"/>
                  </a:solidFill>
                  <a:latin typeface="Times New Roman" panose="02020603050405020304" pitchFamily="18" charset="0"/>
                  <a:cs typeface="Times New Roman" panose="02020603050405020304" pitchFamily="18" charset="0"/>
                </a:rPr>
                <a:t>0</a:t>
              </a:r>
              <a:endParaRPr lang="en-US" sz="900" noProof="1">
                <a:latin typeface="Times New Roman" panose="02020603050405020304" pitchFamily="18" charset="0"/>
                <a:cs typeface="Times New Roman" panose="02020603050405020304" pitchFamily="18" charset="0"/>
              </a:endParaRPr>
            </a:p>
          </p:txBody>
        </p:sp>
        <p:grpSp>
          <p:nvGrpSpPr>
            <p:cNvPr id="24" name="object 27"/>
            <p:cNvGrpSpPr/>
            <p:nvPr/>
          </p:nvGrpSpPr>
          <p:grpSpPr>
            <a:xfrm>
              <a:off x="4693348" y="2898076"/>
              <a:ext cx="2101850" cy="2284095"/>
              <a:chOff x="4693348" y="2898076"/>
              <a:chExt cx="2101850" cy="2284095"/>
            </a:xfrm>
          </p:grpSpPr>
          <p:sp>
            <p:nvSpPr>
              <p:cNvPr id="32" name="object 28"/>
              <p:cNvSpPr/>
              <p:nvPr/>
            </p:nvSpPr>
            <p:spPr>
              <a:xfrm>
                <a:off x="4698110" y="2902839"/>
                <a:ext cx="73660" cy="2274570"/>
              </a:xfrm>
              <a:custGeom>
                <a:avLst/>
                <a:gdLst/>
                <a:ahLst/>
                <a:cxnLst/>
                <a:rect l="l" t="t" r="r" b="b"/>
                <a:pathLst>
                  <a:path w="73660" h="2274570">
                    <a:moveTo>
                      <a:pt x="18383" y="0"/>
                    </a:moveTo>
                    <a:lnTo>
                      <a:pt x="0" y="0"/>
                    </a:lnTo>
                  </a:path>
                  <a:path w="73660" h="2274570">
                    <a:moveTo>
                      <a:pt x="18383" y="115252"/>
                    </a:moveTo>
                    <a:lnTo>
                      <a:pt x="0" y="115252"/>
                    </a:lnTo>
                  </a:path>
                  <a:path w="73660" h="2274570">
                    <a:moveTo>
                      <a:pt x="18383" y="230600"/>
                    </a:moveTo>
                    <a:lnTo>
                      <a:pt x="0" y="230600"/>
                    </a:lnTo>
                  </a:path>
                  <a:path w="73660" h="2274570">
                    <a:moveTo>
                      <a:pt x="18383" y="345852"/>
                    </a:moveTo>
                    <a:lnTo>
                      <a:pt x="0" y="345852"/>
                    </a:lnTo>
                  </a:path>
                  <a:path w="73660" h="2274570">
                    <a:moveTo>
                      <a:pt x="18383" y="450627"/>
                    </a:moveTo>
                    <a:lnTo>
                      <a:pt x="0" y="450627"/>
                    </a:lnTo>
                  </a:path>
                  <a:path w="73660" h="2274570">
                    <a:moveTo>
                      <a:pt x="18383" y="565880"/>
                    </a:moveTo>
                    <a:lnTo>
                      <a:pt x="0" y="565880"/>
                    </a:lnTo>
                  </a:path>
                  <a:path w="73660" h="2274570">
                    <a:moveTo>
                      <a:pt x="18383" y="681227"/>
                    </a:moveTo>
                    <a:lnTo>
                      <a:pt x="0" y="681227"/>
                    </a:lnTo>
                  </a:path>
                  <a:path w="73660" h="2274570">
                    <a:moveTo>
                      <a:pt x="18383" y="796480"/>
                    </a:moveTo>
                    <a:lnTo>
                      <a:pt x="0" y="796480"/>
                    </a:lnTo>
                  </a:path>
                  <a:path w="73660" h="2274570">
                    <a:moveTo>
                      <a:pt x="18383" y="911733"/>
                    </a:moveTo>
                    <a:lnTo>
                      <a:pt x="0" y="911733"/>
                    </a:lnTo>
                  </a:path>
                  <a:path w="73660" h="2274570">
                    <a:moveTo>
                      <a:pt x="18383" y="1027080"/>
                    </a:moveTo>
                    <a:lnTo>
                      <a:pt x="0" y="1027080"/>
                    </a:lnTo>
                  </a:path>
                  <a:path w="73660" h="2274570">
                    <a:moveTo>
                      <a:pt x="18383" y="1131855"/>
                    </a:moveTo>
                    <a:lnTo>
                      <a:pt x="0" y="1131855"/>
                    </a:lnTo>
                  </a:path>
                  <a:path w="73660" h="2274570">
                    <a:moveTo>
                      <a:pt x="18383" y="1247108"/>
                    </a:moveTo>
                    <a:lnTo>
                      <a:pt x="0" y="1247108"/>
                    </a:lnTo>
                  </a:path>
                  <a:path w="73660" h="2274570">
                    <a:moveTo>
                      <a:pt x="18383" y="1362360"/>
                    </a:moveTo>
                    <a:lnTo>
                      <a:pt x="0" y="1362360"/>
                    </a:lnTo>
                  </a:path>
                  <a:path w="73660" h="2274570">
                    <a:moveTo>
                      <a:pt x="18383" y="1477708"/>
                    </a:moveTo>
                    <a:lnTo>
                      <a:pt x="0" y="1477708"/>
                    </a:lnTo>
                  </a:path>
                  <a:path w="73660" h="2274570">
                    <a:moveTo>
                      <a:pt x="18383" y="1592960"/>
                    </a:moveTo>
                    <a:lnTo>
                      <a:pt x="0" y="1592960"/>
                    </a:lnTo>
                  </a:path>
                  <a:path w="73660" h="2274570">
                    <a:moveTo>
                      <a:pt x="18383" y="1708213"/>
                    </a:moveTo>
                    <a:lnTo>
                      <a:pt x="0" y="1708213"/>
                    </a:lnTo>
                  </a:path>
                  <a:path w="73660" h="2274570">
                    <a:moveTo>
                      <a:pt x="18383" y="1823466"/>
                    </a:moveTo>
                    <a:lnTo>
                      <a:pt x="0" y="1823466"/>
                    </a:lnTo>
                  </a:path>
                  <a:path w="73660" h="2274570">
                    <a:moveTo>
                      <a:pt x="18383" y="1928336"/>
                    </a:moveTo>
                    <a:lnTo>
                      <a:pt x="0" y="1928336"/>
                    </a:lnTo>
                  </a:path>
                  <a:path w="73660" h="2274570">
                    <a:moveTo>
                      <a:pt x="18383" y="2043588"/>
                    </a:moveTo>
                    <a:lnTo>
                      <a:pt x="0" y="2043588"/>
                    </a:lnTo>
                  </a:path>
                  <a:path w="73660" h="2274570">
                    <a:moveTo>
                      <a:pt x="18383" y="2158840"/>
                    </a:moveTo>
                    <a:lnTo>
                      <a:pt x="0" y="2158840"/>
                    </a:lnTo>
                  </a:path>
                  <a:path w="73660" h="2274570">
                    <a:moveTo>
                      <a:pt x="18383" y="2274093"/>
                    </a:moveTo>
                    <a:lnTo>
                      <a:pt x="0" y="2274093"/>
                    </a:lnTo>
                  </a:path>
                  <a:path w="73660" h="2274570">
                    <a:moveTo>
                      <a:pt x="27527" y="2274093"/>
                    </a:moveTo>
                    <a:lnTo>
                      <a:pt x="27527" y="0"/>
                    </a:lnTo>
                  </a:path>
                  <a:path w="73660" h="2274570">
                    <a:moveTo>
                      <a:pt x="36766" y="2274093"/>
                    </a:moveTo>
                    <a:lnTo>
                      <a:pt x="36766" y="0"/>
                    </a:lnTo>
                  </a:path>
                  <a:path w="73660" h="2274570">
                    <a:moveTo>
                      <a:pt x="45910" y="2274093"/>
                    </a:moveTo>
                    <a:lnTo>
                      <a:pt x="45910" y="1194720"/>
                    </a:lnTo>
                  </a:path>
                  <a:path w="73660" h="2274570">
                    <a:moveTo>
                      <a:pt x="55054" y="2274093"/>
                    </a:moveTo>
                    <a:lnTo>
                      <a:pt x="55054" y="1687258"/>
                    </a:lnTo>
                  </a:path>
                  <a:path w="73660" h="2274570">
                    <a:moveTo>
                      <a:pt x="64293" y="2274093"/>
                    </a:moveTo>
                    <a:lnTo>
                      <a:pt x="64293" y="2001678"/>
                    </a:lnTo>
                  </a:path>
                  <a:path w="73660" h="2274570">
                    <a:moveTo>
                      <a:pt x="64293" y="2274093"/>
                    </a:moveTo>
                    <a:lnTo>
                      <a:pt x="64293" y="2001678"/>
                    </a:lnTo>
                  </a:path>
                  <a:path w="73660" h="2274570">
                    <a:moveTo>
                      <a:pt x="73437" y="2274093"/>
                    </a:moveTo>
                    <a:lnTo>
                      <a:pt x="73437" y="1970246"/>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pic>
            <p:nvPicPr>
              <p:cNvPr id="33" name="object 29"/>
              <p:cNvPicPr/>
              <p:nvPr/>
            </p:nvPicPr>
            <p:blipFill>
              <a:blip r:embed="rId14" cstate="print"/>
              <a:stretch>
                <a:fillRect/>
              </a:stretch>
            </p:blipFill>
            <p:spPr>
              <a:xfrm>
                <a:off x="4776101" y="4967382"/>
                <a:ext cx="394658" cy="214141"/>
              </a:xfrm>
              <a:prstGeom prst="rect">
                <a:avLst/>
              </a:prstGeom>
            </p:spPr>
          </p:pic>
          <p:sp>
            <p:nvSpPr>
              <p:cNvPr id="34" name="object 30"/>
              <p:cNvSpPr/>
              <p:nvPr/>
            </p:nvSpPr>
            <p:spPr>
              <a:xfrm>
                <a:off x="5175313" y="4663439"/>
                <a:ext cx="0" cy="513715"/>
              </a:xfrm>
              <a:custGeom>
                <a:avLst/>
                <a:gdLst/>
                <a:ahLst/>
                <a:cxnLst/>
                <a:rect l="l" t="t" r="r" b="b"/>
                <a:pathLst>
                  <a:path h="513714">
                    <a:moveTo>
                      <a:pt x="0" y="513492"/>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 name="object 31"/>
              <p:cNvSpPr/>
              <p:nvPr/>
            </p:nvSpPr>
            <p:spPr>
              <a:xfrm>
                <a:off x="5175313" y="2997136"/>
                <a:ext cx="193040" cy="2179955"/>
              </a:xfrm>
              <a:custGeom>
                <a:avLst/>
                <a:gdLst/>
                <a:ahLst/>
                <a:cxnLst/>
                <a:rect l="l" t="t" r="r" b="b"/>
                <a:pathLst>
                  <a:path w="193039" h="2179954">
                    <a:moveTo>
                      <a:pt x="0" y="2179796"/>
                    </a:moveTo>
                    <a:lnTo>
                      <a:pt x="0" y="1540573"/>
                    </a:lnTo>
                  </a:path>
                  <a:path w="193039" h="2179954">
                    <a:moveTo>
                      <a:pt x="9238" y="2179796"/>
                    </a:moveTo>
                    <a:lnTo>
                      <a:pt x="9238" y="1467231"/>
                    </a:lnTo>
                  </a:path>
                  <a:path w="193039" h="2179954">
                    <a:moveTo>
                      <a:pt x="18383" y="2179796"/>
                    </a:moveTo>
                    <a:lnTo>
                      <a:pt x="18383" y="1194720"/>
                    </a:lnTo>
                  </a:path>
                  <a:path w="193039" h="2179954">
                    <a:moveTo>
                      <a:pt x="27622" y="2179796"/>
                    </a:moveTo>
                    <a:lnTo>
                      <a:pt x="27622" y="1320450"/>
                    </a:lnTo>
                  </a:path>
                  <a:path w="193039" h="2179954">
                    <a:moveTo>
                      <a:pt x="36766" y="2179796"/>
                    </a:moveTo>
                    <a:lnTo>
                      <a:pt x="36766" y="1320450"/>
                    </a:lnTo>
                  </a:path>
                  <a:path w="193039" h="2179954">
                    <a:moveTo>
                      <a:pt x="45909" y="2179796"/>
                    </a:moveTo>
                    <a:lnTo>
                      <a:pt x="45909" y="932783"/>
                    </a:lnTo>
                  </a:path>
                  <a:path w="193039" h="2179954">
                    <a:moveTo>
                      <a:pt x="55149" y="2179796"/>
                    </a:moveTo>
                    <a:lnTo>
                      <a:pt x="55149" y="649795"/>
                    </a:lnTo>
                  </a:path>
                  <a:path w="193039" h="2179954">
                    <a:moveTo>
                      <a:pt x="64293" y="2179796"/>
                    </a:moveTo>
                    <a:lnTo>
                      <a:pt x="64293" y="471582"/>
                    </a:lnTo>
                  </a:path>
                  <a:path w="193039" h="2179954">
                    <a:moveTo>
                      <a:pt x="73437" y="2179796"/>
                    </a:moveTo>
                    <a:lnTo>
                      <a:pt x="73437" y="73437"/>
                    </a:lnTo>
                  </a:path>
                  <a:path w="193039" h="2179954">
                    <a:moveTo>
                      <a:pt x="73437" y="2179796"/>
                    </a:moveTo>
                    <a:lnTo>
                      <a:pt x="73437" y="178212"/>
                    </a:lnTo>
                  </a:path>
                  <a:path w="193039" h="2179954">
                    <a:moveTo>
                      <a:pt x="82676" y="2179796"/>
                    </a:moveTo>
                    <a:lnTo>
                      <a:pt x="82676" y="0"/>
                    </a:lnTo>
                  </a:path>
                  <a:path w="193039" h="2179954">
                    <a:moveTo>
                      <a:pt x="91820" y="2179796"/>
                    </a:moveTo>
                    <a:lnTo>
                      <a:pt x="91820" y="492633"/>
                    </a:lnTo>
                  </a:path>
                  <a:path w="193039" h="2179954">
                    <a:moveTo>
                      <a:pt x="100964" y="2179796"/>
                    </a:moveTo>
                    <a:lnTo>
                      <a:pt x="100964" y="356330"/>
                    </a:lnTo>
                  </a:path>
                  <a:path w="193039" h="2179954">
                    <a:moveTo>
                      <a:pt x="110203" y="2179796"/>
                    </a:moveTo>
                    <a:lnTo>
                      <a:pt x="110203" y="628840"/>
                    </a:lnTo>
                  </a:path>
                  <a:path w="193039" h="2179954">
                    <a:moveTo>
                      <a:pt x="119347" y="2179796"/>
                    </a:moveTo>
                    <a:lnTo>
                      <a:pt x="119347" y="1027080"/>
                    </a:lnTo>
                  </a:path>
                  <a:path w="193039" h="2179954">
                    <a:moveTo>
                      <a:pt x="128492" y="2179796"/>
                    </a:moveTo>
                    <a:lnTo>
                      <a:pt x="128492" y="1163288"/>
                    </a:lnTo>
                  </a:path>
                  <a:path w="193039" h="2179954">
                    <a:moveTo>
                      <a:pt x="137731" y="2179796"/>
                    </a:moveTo>
                    <a:lnTo>
                      <a:pt x="137731" y="1708213"/>
                    </a:lnTo>
                  </a:path>
                  <a:path w="193039" h="2179954">
                    <a:moveTo>
                      <a:pt x="137731" y="2179796"/>
                    </a:moveTo>
                    <a:lnTo>
                      <a:pt x="137731" y="1771078"/>
                    </a:lnTo>
                  </a:path>
                  <a:path w="193039" h="2179954">
                    <a:moveTo>
                      <a:pt x="146875" y="2179796"/>
                    </a:moveTo>
                    <a:lnTo>
                      <a:pt x="146875" y="1802510"/>
                    </a:lnTo>
                  </a:path>
                  <a:path w="193039" h="2179954">
                    <a:moveTo>
                      <a:pt x="156018" y="2179796"/>
                    </a:moveTo>
                    <a:lnTo>
                      <a:pt x="156018" y="2001678"/>
                    </a:lnTo>
                  </a:path>
                  <a:path w="193039" h="2179954">
                    <a:moveTo>
                      <a:pt x="165258" y="2179796"/>
                    </a:moveTo>
                    <a:lnTo>
                      <a:pt x="165258" y="2043588"/>
                    </a:lnTo>
                  </a:path>
                  <a:path w="193039" h="2179954">
                    <a:moveTo>
                      <a:pt x="174402" y="2179796"/>
                    </a:moveTo>
                    <a:lnTo>
                      <a:pt x="174402" y="2085498"/>
                    </a:lnTo>
                  </a:path>
                  <a:path w="193039" h="2179954">
                    <a:moveTo>
                      <a:pt x="183546" y="2179796"/>
                    </a:moveTo>
                    <a:lnTo>
                      <a:pt x="183546" y="2012155"/>
                    </a:lnTo>
                  </a:path>
                  <a:path w="193039" h="2179954">
                    <a:moveTo>
                      <a:pt x="192785" y="2179796"/>
                    </a:moveTo>
                    <a:lnTo>
                      <a:pt x="192785" y="2169318"/>
                    </a:lnTo>
                  </a:path>
                </a:pathLst>
              </a:custGeom>
              <a:ln w="918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 name="object 32"/>
              <p:cNvSpPr/>
              <p:nvPr/>
            </p:nvSpPr>
            <p:spPr>
              <a:xfrm>
                <a:off x="5377243" y="4810125"/>
                <a:ext cx="174625" cy="367030"/>
              </a:xfrm>
              <a:custGeom>
                <a:avLst/>
                <a:gdLst/>
                <a:ahLst/>
                <a:cxnLst/>
                <a:rect l="l" t="t" r="r" b="b"/>
                <a:pathLst>
                  <a:path w="174625" h="367029">
                    <a:moveTo>
                      <a:pt x="0" y="366807"/>
                    </a:moveTo>
                    <a:lnTo>
                      <a:pt x="0" y="230600"/>
                    </a:lnTo>
                  </a:path>
                  <a:path w="174625" h="367029">
                    <a:moveTo>
                      <a:pt x="9239" y="366807"/>
                    </a:moveTo>
                    <a:lnTo>
                      <a:pt x="9239" y="293465"/>
                    </a:lnTo>
                  </a:path>
                  <a:path w="174625" h="367029">
                    <a:moveTo>
                      <a:pt x="9239" y="366807"/>
                    </a:moveTo>
                    <a:lnTo>
                      <a:pt x="9239" y="272510"/>
                    </a:lnTo>
                  </a:path>
                  <a:path w="174625" h="367029">
                    <a:moveTo>
                      <a:pt x="18383" y="366807"/>
                    </a:moveTo>
                    <a:lnTo>
                      <a:pt x="18383" y="272510"/>
                    </a:lnTo>
                  </a:path>
                  <a:path w="174625" h="367029">
                    <a:moveTo>
                      <a:pt x="27527" y="366807"/>
                    </a:moveTo>
                    <a:lnTo>
                      <a:pt x="27527" y="272510"/>
                    </a:lnTo>
                  </a:path>
                  <a:path w="174625" h="367029">
                    <a:moveTo>
                      <a:pt x="36766" y="366807"/>
                    </a:moveTo>
                    <a:lnTo>
                      <a:pt x="36766" y="303942"/>
                    </a:lnTo>
                  </a:path>
                  <a:path w="174625" h="367029">
                    <a:moveTo>
                      <a:pt x="45910" y="366807"/>
                    </a:moveTo>
                    <a:lnTo>
                      <a:pt x="45910" y="262032"/>
                    </a:lnTo>
                  </a:path>
                  <a:path w="174625" h="367029">
                    <a:moveTo>
                      <a:pt x="55054" y="366807"/>
                    </a:moveTo>
                    <a:lnTo>
                      <a:pt x="55054" y="220122"/>
                    </a:lnTo>
                  </a:path>
                  <a:path w="174625" h="367029">
                    <a:moveTo>
                      <a:pt x="64293" y="366807"/>
                    </a:moveTo>
                    <a:lnTo>
                      <a:pt x="64293" y="303942"/>
                    </a:lnTo>
                  </a:path>
                  <a:path w="174625" h="367029">
                    <a:moveTo>
                      <a:pt x="73437" y="366807"/>
                    </a:moveTo>
                    <a:lnTo>
                      <a:pt x="73437" y="199167"/>
                    </a:lnTo>
                  </a:path>
                  <a:path w="174625" h="367029">
                    <a:moveTo>
                      <a:pt x="73437" y="366807"/>
                    </a:moveTo>
                    <a:lnTo>
                      <a:pt x="73437" y="262032"/>
                    </a:lnTo>
                  </a:path>
                  <a:path w="174625" h="367029">
                    <a:moveTo>
                      <a:pt x="82582" y="366807"/>
                    </a:moveTo>
                    <a:lnTo>
                      <a:pt x="82582" y="241077"/>
                    </a:lnTo>
                  </a:path>
                  <a:path w="174625" h="367029">
                    <a:moveTo>
                      <a:pt x="91821" y="366807"/>
                    </a:moveTo>
                    <a:lnTo>
                      <a:pt x="91821" y="188690"/>
                    </a:lnTo>
                  </a:path>
                  <a:path w="174625" h="367029">
                    <a:moveTo>
                      <a:pt x="100965" y="366807"/>
                    </a:moveTo>
                    <a:lnTo>
                      <a:pt x="100965" y="230600"/>
                    </a:lnTo>
                  </a:path>
                  <a:path w="174625" h="367029">
                    <a:moveTo>
                      <a:pt x="110108" y="366807"/>
                    </a:moveTo>
                    <a:lnTo>
                      <a:pt x="110108" y="241077"/>
                    </a:lnTo>
                  </a:path>
                  <a:path w="174625" h="367029">
                    <a:moveTo>
                      <a:pt x="119348" y="366807"/>
                    </a:moveTo>
                    <a:lnTo>
                      <a:pt x="119348" y="220122"/>
                    </a:lnTo>
                  </a:path>
                  <a:path w="174625" h="367029">
                    <a:moveTo>
                      <a:pt x="128492" y="366807"/>
                    </a:moveTo>
                    <a:lnTo>
                      <a:pt x="128492" y="241077"/>
                    </a:lnTo>
                  </a:path>
                  <a:path w="174625" h="367029">
                    <a:moveTo>
                      <a:pt x="137636" y="366807"/>
                    </a:moveTo>
                    <a:lnTo>
                      <a:pt x="137636" y="0"/>
                    </a:lnTo>
                  </a:path>
                  <a:path w="174625" h="367029">
                    <a:moveTo>
                      <a:pt x="146875" y="366807"/>
                    </a:moveTo>
                    <a:lnTo>
                      <a:pt x="146875" y="262032"/>
                    </a:lnTo>
                  </a:path>
                  <a:path w="174625" h="367029">
                    <a:moveTo>
                      <a:pt x="146875" y="366807"/>
                    </a:moveTo>
                    <a:lnTo>
                      <a:pt x="146875" y="220122"/>
                    </a:lnTo>
                  </a:path>
                  <a:path w="174625" h="367029">
                    <a:moveTo>
                      <a:pt x="156019" y="366807"/>
                    </a:moveTo>
                    <a:lnTo>
                      <a:pt x="156019" y="272510"/>
                    </a:lnTo>
                  </a:path>
                  <a:path w="174625" h="367029">
                    <a:moveTo>
                      <a:pt x="165259" y="366807"/>
                    </a:moveTo>
                    <a:lnTo>
                      <a:pt x="165259" y="230600"/>
                    </a:lnTo>
                  </a:path>
                  <a:path w="174625" h="367029">
                    <a:moveTo>
                      <a:pt x="174402" y="366807"/>
                    </a:moveTo>
                    <a:lnTo>
                      <a:pt x="174402" y="272510"/>
                    </a:lnTo>
                  </a:path>
                </a:pathLst>
              </a:custGeom>
              <a:ln w="918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 name="object 33"/>
              <p:cNvSpPr/>
              <p:nvPr/>
            </p:nvSpPr>
            <p:spPr>
              <a:xfrm>
                <a:off x="5560790" y="4831175"/>
                <a:ext cx="321310" cy="346075"/>
              </a:xfrm>
              <a:custGeom>
                <a:avLst/>
                <a:gdLst/>
                <a:ahLst/>
                <a:cxnLst/>
                <a:rect l="l" t="t" r="r" b="b"/>
                <a:pathLst>
                  <a:path w="321310" h="346075">
                    <a:moveTo>
                      <a:pt x="0" y="345757"/>
                    </a:moveTo>
                    <a:lnTo>
                      <a:pt x="0" y="178117"/>
                    </a:lnTo>
                  </a:path>
                  <a:path w="321310" h="346075">
                    <a:moveTo>
                      <a:pt x="9239" y="345757"/>
                    </a:moveTo>
                    <a:lnTo>
                      <a:pt x="9239" y="167640"/>
                    </a:lnTo>
                  </a:path>
                  <a:path w="321310" h="346075">
                    <a:moveTo>
                      <a:pt x="18383" y="345757"/>
                    </a:moveTo>
                    <a:lnTo>
                      <a:pt x="18383" y="104775"/>
                    </a:lnTo>
                  </a:path>
                  <a:path w="321310" h="346075">
                    <a:moveTo>
                      <a:pt x="27527" y="345757"/>
                    </a:moveTo>
                    <a:lnTo>
                      <a:pt x="27527" y="178117"/>
                    </a:lnTo>
                  </a:path>
                  <a:path w="321310" h="346075">
                    <a:moveTo>
                      <a:pt x="27527" y="345757"/>
                    </a:moveTo>
                    <a:lnTo>
                      <a:pt x="27527" y="146684"/>
                    </a:lnTo>
                  </a:path>
                  <a:path w="321310" h="346075">
                    <a:moveTo>
                      <a:pt x="36766" y="345757"/>
                    </a:moveTo>
                    <a:lnTo>
                      <a:pt x="36766" y="178117"/>
                    </a:lnTo>
                  </a:path>
                  <a:path w="321310" h="346075">
                    <a:moveTo>
                      <a:pt x="45910" y="345757"/>
                    </a:moveTo>
                    <a:lnTo>
                      <a:pt x="45910" y="146684"/>
                    </a:lnTo>
                  </a:path>
                  <a:path w="321310" h="346075">
                    <a:moveTo>
                      <a:pt x="55054" y="345757"/>
                    </a:moveTo>
                    <a:lnTo>
                      <a:pt x="55054" y="136207"/>
                    </a:lnTo>
                  </a:path>
                  <a:path w="321310" h="346075">
                    <a:moveTo>
                      <a:pt x="64293" y="345757"/>
                    </a:moveTo>
                    <a:lnTo>
                      <a:pt x="64293" y="115252"/>
                    </a:lnTo>
                  </a:path>
                  <a:path w="321310" h="346075">
                    <a:moveTo>
                      <a:pt x="73437" y="345757"/>
                    </a:moveTo>
                    <a:lnTo>
                      <a:pt x="73437" y="83820"/>
                    </a:lnTo>
                  </a:path>
                  <a:path w="321310" h="346075">
                    <a:moveTo>
                      <a:pt x="82581" y="345757"/>
                    </a:moveTo>
                    <a:lnTo>
                      <a:pt x="82581" y="209550"/>
                    </a:lnTo>
                  </a:path>
                  <a:path w="321310" h="346075">
                    <a:moveTo>
                      <a:pt x="91821" y="345757"/>
                    </a:moveTo>
                    <a:lnTo>
                      <a:pt x="91821" y="115252"/>
                    </a:lnTo>
                  </a:path>
                  <a:path w="321310" h="346075">
                    <a:moveTo>
                      <a:pt x="100964" y="345757"/>
                    </a:moveTo>
                    <a:lnTo>
                      <a:pt x="100964" y="146684"/>
                    </a:lnTo>
                  </a:path>
                  <a:path w="321310" h="346075">
                    <a:moveTo>
                      <a:pt x="100964" y="345757"/>
                    </a:moveTo>
                    <a:lnTo>
                      <a:pt x="100964" y="178117"/>
                    </a:lnTo>
                  </a:path>
                  <a:path w="321310" h="346075">
                    <a:moveTo>
                      <a:pt x="110108" y="345757"/>
                    </a:moveTo>
                    <a:lnTo>
                      <a:pt x="110108" y="167640"/>
                    </a:lnTo>
                  </a:path>
                  <a:path w="321310" h="346075">
                    <a:moveTo>
                      <a:pt x="119348" y="345757"/>
                    </a:moveTo>
                    <a:lnTo>
                      <a:pt x="119348" y="83820"/>
                    </a:lnTo>
                  </a:path>
                  <a:path w="321310" h="346075">
                    <a:moveTo>
                      <a:pt x="128492" y="345757"/>
                    </a:moveTo>
                    <a:lnTo>
                      <a:pt x="128492" y="146684"/>
                    </a:lnTo>
                  </a:path>
                  <a:path w="321310" h="346075">
                    <a:moveTo>
                      <a:pt x="137636" y="345757"/>
                    </a:moveTo>
                    <a:lnTo>
                      <a:pt x="137636" y="83820"/>
                    </a:lnTo>
                  </a:path>
                  <a:path w="321310" h="346075">
                    <a:moveTo>
                      <a:pt x="146875" y="345757"/>
                    </a:moveTo>
                    <a:lnTo>
                      <a:pt x="146875" y="73342"/>
                    </a:lnTo>
                  </a:path>
                  <a:path w="321310" h="346075">
                    <a:moveTo>
                      <a:pt x="156019" y="345757"/>
                    </a:moveTo>
                    <a:lnTo>
                      <a:pt x="156019" y="115252"/>
                    </a:lnTo>
                  </a:path>
                  <a:path w="321310" h="346075">
                    <a:moveTo>
                      <a:pt x="165258" y="345757"/>
                    </a:moveTo>
                    <a:lnTo>
                      <a:pt x="165258" y="10477"/>
                    </a:lnTo>
                  </a:path>
                  <a:path w="321310" h="346075">
                    <a:moveTo>
                      <a:pt x="165258" y="345757"/>
                    </a:moveTo>
                    <a:lnTo>
                      <a:pt x="165258" y="83820"/>
                    </a:lnTo>
                  </a:path>
                  <a:path w="321310" h="346075">
                    <a:moveTo>
                      <a:pt x="174402" y="345757"/>
                    </a:moveTo>
                    <a:lnTo>
                      <a:pt x="174402" y="83820"/>
                    </a:lnTo>
                  </a:path>
                  <a:path w="321310" h="346075">
                    <a:moveTo>
                      <a:pt x="183546" y="345757"/>
                    </a:moveTo>
                    <a:lnTo>
                      <a:pt x="183546" y="104775"/>
                    </a:lnTo>
                  </a:path>
                  <a:path w="321310" h="346075">
                    <a:moveTo>
                      <a:pt x="192785" y="345757"/>
                    </a:moveTo>
                    <a:lnTo>
                      <a:pt x="192785" y="167640"/>
                    </a:lnTo>
                  </a:path>
                  <a:path w="321310" h="346075">
                    <a:moveTo>
                      <a:pt x="201930" y="345757"/>
                    </a:moveTo>
                    <a:lnTo>
                      <a:pt x="201930" y="0"/>
                    </a:lnTo>
                  </a:path>
                  <a:path w="321310" h="346075">
                    <a:moveTo>
                      <a:pt x="211073" y="345757"/>
                    </a:moveTo>
                    <a:lnTo>
                      <a:pt x="211073" y="73342"/>
                    </a:lnTo>
                  </a:path>
                  <a:path w="321310" h="346075">
                    <a:moveTo>
                      <a:pt x="220313" y="345757"/>
                    </a:moveTo>
                    <a:lnTo>
                      <a:pt x="220313" y="220027"/>
                    </a:lnTo>
                  </a:path>
                  <a:path w="321310" h="346075">
                    <a:moveTo>
                      <a:pt x="229457" y="345757"/>
                    </a:moveTo>
                    <a:lnTo>
                      <a:pt x="229457" y="146684"/>
                    </a:lnTo>
                  </a:path>
                  <a:path w="321310" h="346075">
                    <a:moveTo>
                      <a:pt x="238601" y="345757"/>
                    </a:moveTo>
                    <a:lnTo>
                      <a:pt x="238601" y="146684"/>
                    </a:lnTo>
                  </a:path>
                  <a:path w="321310" h="346075">
                    <a:moveTo>
                      <a:pt x="238601" y="345757"/>
                    </a:moveTo>
                    <a:lnTo>
                      <a:pt x="238601" y="115252"/>
                    </a:lnTo>
                  </a:path>
                  <a:path w="321310" h="346075">
                    <a:moveTo>
                      <a:pt x="247840" y="345757"/>
                    </a:moveTo>
                    <a:lnTo>
                      <a:pt x="247840" y="136207"/>
                    </a:lnTo>
                  </a:path>
                  <a:path w="321310" h="346075">
                    <a:moveTo>
                      <a:pt x="256984" y="345757"/>
                    </a:moveTo>
                    <a:lnTo>
                      <a:pt x="256984" y="178117"/>
                    </a:lnTo>
                  </a:path>
                  <a:path w="321310" h="346075">
                    <a:moveTo>
                      <a:pt x="266128" y="345757"/>
                    </a:moveTo>
                    <a:lnTo>
                      <a:pt x="266128" y="178117"/>
                    </a:lnTo>
                  </a:path>
                  <a:path w="321310" h="346075">
                    <a:moveTo>
                      <a:pt x="275367" y="345757"/>
                    </a:moveTo>
                    <a:lnTo>
                      <a:pt x="275367" y="209550"/>
                    </a:lnTo>
                  </a:path>
                  <a:path w="321310" h="346075">
                    <a:moveTo>
                      <a:pt x="284511" y="345757"/>
                    </a:moveTo>
                    <a:lnTo>
                      <a:pt x="284511" y="220027"/>
                    </a:lnTo>
                  </a:path>
                  <a:path w="321310" h="346075">
                    <a:moveTo>
                      <a:pt x="293655" y="345757"/>
                    </a:moveTo>
                    <a:lnTo>
                      <a:pt x="293655" y="220027"/>
                    </a:lnTo>
                  </a:path>
                  <a:path w="321310" h="346075">
                    <a:moveTo>
                      <a:pt x="302894" y="345757"/>
                    </a:moveTo>
                    <a:lnTo>
                      <a:pt x="302894" y="272415"/>
                    </a:lnTo>
                  </a:path>
                  <a:path w="321310" h="346075">
                    <a:moveTo>
                      <a:pt x="302894" y="345757"/>
                    </a:moveTo>
                    <a:lnTo>
                      <a:pt x="302894" y="209550"/>
                    </a:lnTo>
                  </a:path>
                  <a:path w="321310" h="346075">
                    <a:moveTo>
                      <a:pt x="312039" y="345757"/>
                    </a:moveTo>
                    <a:lnTo>
                      <a:pt x="312039" y="209550"/>
                    </a:lnTo>
                  </a:path>
                  <a:path w="321310" h="346075">
                    <a:moveTo>
                      <a:pt x="321183" y="345757"/>
                    </a:moveTo>
                    <a:lnTo>
                      <a:pt x="321183" y="282892"/>
                    </a:lnTo>
                  </a:path>
                </a:pathLst>
              </a:custGeom>
              <a:ln w="918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 name="object 34"/>
              <p:cNvSpPr/>
              <p:nvPr/>
            </p:nvSpPr>
            <p:spPr>
              <a:xfrm>
                <a:off x="5891212" y="5082635"/>
                <a:ext cx="73660" cy="94615"/>
              </a:xfrm>
              <a:custGeom>
                <a:avLst/>
                <a:gdLst/>
                <a:ahLst/>
                <a:cxnLst/>
                <a:rect l="l" t="t" r="r" b="b"/>
                <a:pathLst>
                  <a:path w="73660" h="94614">
                    <a:moveTo>
                      <a:pt x="0" y="94297"/>
                    </a:moveTo>
                    <a:lnTo>
                      <a:pt x="0" y="0"/>
                    </a:lnTo>
                  </a:path>
                  <a:path w="73660" h="94614">
                    <a:moveTo>
                      <a:pt x="9144" y="94297"/>
                    </a:moveTo>
                    <a:lnTo>
                      <a:pt x="9144" y="0"/>
                    </a:lnTo>
                  </a:path>
                  <a:path w="73660" h="94614">
                    <a:moveTo>
                      <a:pt x="18383" y="94297"/>
                    </a:moveTo>
                    <a:lnTo>
                      <a:pt x="18383" y="0"/>
                    </a:lnTo>
                  </a:path>
                  <a:path w="73660" h="94614">
                    <a:moveTo>
                      <a:pt x="27527" y="94297"/>
                    </a:moveTo>
                    <a:lnTo>
                      <a:pt x="27527" y="52387"/>
                    </a:lnTo>
                  </a:path>
                  <a:path w="73660" h="94614">
                    <a:moveTo>
                      <a:pt x="36671" y="94297"/>
                    </a:moveTo>
                    <a:lnTo>
                      <a:pt x="36671" y="52387"/>
                    </a:lnTo>
                  </a:path>
                  <a:path w="73660" h="94614">
                    <a:moveTo>
                      <a:pt x="45910" y="94297"/>
                    </a:moveTo>
                    <a:lnTo>
                      <a:pt x="45910" y="31432"/>
                    </a:lnTo>
                  </a:path>
                  <a:path w="73660" h="94614">
                    <a:moveTo>
                      <a:pt x="45910" y="94297"/>
                    </a:moveTo>
                    <a:lnTo>
                      <a:pt x="45910" y="0"/>
                    </a:lnTo>
                  </a:path>
                  <a:path w="73660" h="94614">
                    <a:moveTo>
                      <a:pt x="55054" y="94297"/>
                    </a:moveTo>
                    <a:lnTo>
                      <a:pt x="55054" y="20955"/>
                    </a:lnTo>
                  </a:path>
                  <a:path w="73660" h="94614">
                    <a:moveTo>
                      <a:pt x="64198" y="94297"/>
                    </a:moveTo>
                    <a:lnTo>
                      <a:pt x="64198" y="83819"/>
                    </a:lnTo>
                  </a:path>
                  <a:path w="73660" h="94614">
                    <a:moveTo>
                      <a:pt x="73437" y="94297"/>
                    </a:moveTo>
                    <a:lnTo>
                      <a:pt x="73437" y="62865"/>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 name="object 35"/>
              <p:cNvSpPr/>
              <p:nvPr/>
            </p:nvSpPr>
            <p:spPr>
              <a:xfrm>
                <a:off x="5969203"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 name="object 36"/>
              <p:cNvSpPr/>
              <p:nvPr/>
            </p:nvSpPr>
            <p:spPr>
              <a:xfrm>
                <a:off x="5982938" y="5030247"/>
                <a:ext cx="450215" cy="146685"/>
              </a:xfrm>
              <a:custGeom>
                <a:avLst/>
                <a:gdLst/>
                <a:ahLst/>
                <a:cxnLst/>
                <a:rect l="l" t="t" r="r" b="b"/>
                <a:pathLst>
                  <a:path w="450214" h="146685">
                    <a:moveTo>
                      <a:pt x="0" y="146685"/>
                    </a:moveTo>
                    <a:lnTo>
                      <a:pt x="0" y="136207"/>
                    </a:lnTo>
                  </a:path>
                  <a:path w="450214" h="146685">
                    <a:moveTo>
                      <a:pt x="9238" y="146685"/>
                    </a:moveTo>
                    <a:lnTo>
                      <a:pt x="9238" y="115252"/>
                    </a:lnTo>
                  </a:path>
                  <a:path w="450214" h="146685">
                    <a:moveTo>
                      <a:pt x="18383" y="146685"/>
                    </a:moveTo>
                    <a:lnTo>
                      <a:pt x="18383" y="52387"/>
                    </a:lnTo>
                  </a:path>
                  <a:path w="450214" h="146685">
                    <a:moveTo>
                      <a:pt x="18383" y="146685"/>
                    </a:moveTo>
                    <a:lnTo>
                      <a:pt x="18383" y="136207"/>
                    </a:lnTo>
                  </a:path>
                  <a:path w="450214" h="146685">
                    <a:moveTo>
                      <a:pt x="27527" y="146685"/>
                    </a:moveTo>
                    <a:lnTo>
                      <a:pt x="27527" y="52387"/>
                    </a:lnTo>
                  </a:path>
                  <a:path w="450214" h="146685">
                    <a:moveTo>
                      <a:pt x="36766" y="146685"/>
                    </a:moveTo>
                    <a:lnTo>
                      <a:pt x="36766" y="73342"/>
                    </a:lnTo>
                  </a:path>
                  <a:path w="450214" h="146685">
                    <a:moveTo>
                      <a:pt x="45910" y="146685"/>
                    </a:moveTo>
                    <a:lnTo>
                      <a:pt x="45910" y="10477"/>
                    </a:lnTo>
                  </a:path>
                  <a:path w="450214" h="146685">
                    <a:moveTo>
                      <a:pt x="55054" y="146685"/>
                    </a:moveTo>
                    <a:lnTo>
                      <a:pt x="55054" y="115252"/>
                    </a:lnTo>
                  </a:path>
                  <a:path w="450214" h="146685">
                    <a:moveTo>
                      <a:pt x="64293" y="146685"/>
                    </a:moveTo>
                    <a:lnTo>
                      <a:pt x="64293" y="73342"/>
                    </a:lnTo>
                  </a:path>
                  <a:path w="450214" h="146685">
                    <a:moveTo>
                      <a:pt x="73437" y="146685"/>
                    </a:moveTo>
                    <a:lnTo>
                      <a:pt x="73437" y="73342"/>
                    </a:lnTo>
                  </a:path>
                  <a:path w="450214" h="146685">
                    <a:moveTo>
                      <a:pt x="82581" y="146685"/>
                    </a:moveTo>
                    <a:lnTo>
                      <a:pt x="82581" y="52387"/>
                    </a:lnTo>
                  </a:path>
                  <a:path w="450214" h="146685">
                    <a:moveTo>
                      <a:pt x="91821" y="146685"/>
                    </a:moveTo>
                    <a:lnTo>
                      <a:pt x="91821" y="41910"/>
                    </a:lnTo>
                  </a:path>
                  <a:path w="450214" h="146685">
                    <a:moveTo>
                      <a:pt x="91821" y="146685"/>
                    </a:moveTo>
                    <a:lnTo>
                      <a:pt x="91821" y="83819"/>
                    </a:lnTo>
                  </a:path>
                  <a:path w="450214" h="146685">
                    <a:moveTo>
                      <a:pt x="100964" y="146685"/>
                    </a:moveTo>
                    <a:lnTo>
                      <a:pt x="100964" y="73342"/>
                    </a:lnTo>
                  </a:path>
                  <a:path w="450214" h="146685">
                    <a:moveTo>
                      <a:pt x="110204" y="146685"/>
                    </a:moveTo>
                    <a:lnTo>
                      <a:pt x="110204" y="52387"/>
                    </a:lnTo>
                  </a:path>
                  <a:path w="450214" h="146685">
                    <a:moveTo>
                      <a:pt x="119347" y="146685"/>
                    </a:moveTo>
                    <a:lnTo>
                      <a:pt x="119347" y="20955"/>
                    </a:lnTo>
                  </a:path>
                  <a:path w="450214" h="146685">
                    <a:moveTo>
                      <a:pt x="128492" y="146685"/>
                    </a:moveTo>
                    <a:lnTo>
                      <a:pt x="128492" y="115252"/>
                    </a:lnTo>
                  </a:path>
                  <a:path w="450214" h="146685">
                    <a:moveTo>
                      <a:pt x="137731" y="146685"/>
                    </a:moveTo>
                    <a:lnTo>
                      <a:pt x="137731" y="83819"/>
                    </a:lnTo>
                  </a:path>
                  <a:path w="450214" h="146685">
                    <a:moveTo>
                      <a:pt x="146875" y="146685"/>
                    </a:moveTo>
                    <a:lnTo>
                      <a:pt x="146875" y="115252"/>
                    </a:lnTo>
                  </a:path>
                  <a:path w="450214" h="146685">
                    <a:moveTo>
                      <a:pt x="156019" y="146685"/>
                    </a:moveTo>
                    <a:lnTo>
                      <a:pt x="156019" y="136207"/>
                    </a:lnTo>
                  </a:path>
                  <a:path w="450214" h="146685">
                    <a:moveTo>
                      <a:pt x="156019" y="146685"/>
                    </a:moveTo>
                    <a:lnTo>
                      <a:pt x="156019" y="136207"/>
                    </a:lnTo>
                  </a:path>
                  <a:path w="450214" h="146685">
                    <a:moveTo>
                      <a:pt x="165258" y="146685"/>
                    </a:moveTo>
                    <a:lnTo>
                      <a:pt x="165258" y="73342"/>
                    </a:lnTo>
                  </a:path>
                  <a:path w="450214" h="146685">
                    <a:moveTo>
                      <a:pt x="174402" y="146685"/>
                    </a:moveTo>
                    <a:lnTo>
                      <a:pt x="174402" y="83819"/>
                    </a:lnTo>
                  </a:path>
                  <a:path w="450214" h="146685">
                    <a:moveTo>
                      <a:pt x="183546" y="146685"/>
                    </a:moveTo>
                    <a:lnTo>
                      <a:pt x="183546" y="52387"/>
                    </a:lnTo>
                  </a:path>
                  <a:path w="450214" h="146685">
                    <a:moveTo>
                      <a:pt x="192785" y="146685"/>
                    </a:moveTo>
                    <a:lnTo>
                      <a:pt x="192785" y="52387"/>
                    </a:lnTo>
                  </a:path>
                  <a:path w="450214" h="146685">
                    <a:moveTo>
                      <a:pt x="201930" y="146685"/>
                    </a:moveTo>
                    <a:lnTo>
                      <a:pt x="201930" y="20955"/>
                    </a:lnTo>
                  </a:path>
                  <a:path w="450214" h="146685">
                    <a:moveTo>
                      <a:pt x="211073" y="146685"/>
                    </a:moveTo>
                    <a:lnTo>
                      <a:pt x="211073" y="136207"/>
                    </a:lnTo>
                  </a:path>
                  <a:path w="450214" h="146685">
                    <a:moveTo>
                      <a:pt x="220313" y="146685"/>
                    </a:moveTo>
                    <a:lnTo>
                      <a:pt x="220313" y="115252"/>
                    </a:lnTo>
                  </a:path>
                  <a:path w="450214" h="146685">
                    <a:moveTo>
                      <a:pt x="229456" y="146685"/>
                    </a:moveTo>
                    <a:lnTo>
                      <a:pt x="229456" y="104775"/>
                    </a:lnTo>
                  </a:path>
                  <a:path w="450214" h="146685">
                    <a:moveTo>
                      <a:pt x="229456" y="146685"/>
                    </a:moveTo>
                    <a:lnTo>
                      <a:pt x="229456" y="83819"/>
                    </a:lnTo>
                  </a:path>
                  <a:path w="450214" h="146685">
                    <a:moveTo>
                      <a:pt x="238601" y="146685"/>
                    </a:moveTo>
                    <a:lnTo>
                      <a:pt x="238601" y="83819"/>
                    </a:lnTo>
                  </a:path>
                  <a:path w="450214" h="146685">
                    <a:moveTo>
                      <a:pt x="247840" y="146685"/>
                    </a:moveTo>
                    <a:lnTo>
                      <a:pt x="247840" y="73342"/>
                    </a:lnTo>
                  </a:path>
                  <a:path w="450214" h="146685">
                    <a:moveTo>
                      <a:pt x="256984" y="146685"/>
                    </a:moveTo>
                    <a:lnTo>
                      <a:pt x="256984" y="115252"/>
                    </a:lnTo>
                  </a:path>
                  <a:path w="450214" h="146685">
                    <a:moveTo>
                      <a:pt x="266128" y="146685"/>
                    </a:moveTo>
                    <a:lnTo>
                      <a:pt x="266128" y="136207"/>
                    </a:lnTo>
                  </a:path>
                  <a:path w="450214" h="146685">
                    <a:moveTo>
                      <a:pt x="275367" y="146685"/>
                    </a:moveTo>
                    <a:lnTo>
                      <a:pt x="275367" y="115252"/>
                    </a:lnTo>
                  </a:path>
                  <a:path w="450214" h="146685">
                    <a:moveTo>
                      <a:pt x="284511" y="146685"/>
                    </a:moveTo>
                    <a:lnTo>
                      <a:pt x="284511" y="104775"/>
                    </a:lnTo>
                  </a:path>
                  <a:path w="450214" h="146685">
                    <a:moveTo>
                      <a:pt x="293750" y="146685"/>
                    </a:moveTo>
                    <a:lnTo>
                      <a:pt x="293750" y="83819"/>
                    </a:lnTo>
                  </a:path>
                  <a:path w="450214" h="146685">
                    <a:moveTo>
                      <a:pt x="293750" y="146685"/>
                    </a:moveTo>
                    <a:lnTo>
                      <a:pt x="293750" y="104775"/>
                    </a:lnTo>
                  </a:path>
                  <a:path w="450214" h="146685">
                    <a:moveTo>
                      <a:pt x="302894" y="146685"/>
                    </a:moveTo>
                    <a:lnTo>
                      <a:pt x="302894" y="104775"/>
                    </a:lnTo>
                  </a:path>
                  <a:path w="450214" h="146685">
                    <a:moveTo>
                      <a:pt x="312039" y="146685"/>
                    </a:moveTo>
                    <a:lnTo>
                      <a:pt x="312039" y="20955"/>
                    </a:lnTo>
                  </a:path>
                  <a:path w="450214" h="146685">
                    <a:moveTo>
                      <a:pt x="321278" y="146685"/>
                    </a:moveTo>
                    <a:lnTo>
                      <a:pt x="321278" y="104775"/>
                    </a:lnTo>
                  </a:path>
                  <a:path w="450214" h="146685">
                    <a:moveTo>
                      <a:pt x="330422" y="146685"/>
                    </a:moveTo>
                    <a:lnTo>
                      <a:pt x="330422" y="104775"/>
                    </a:lnTo>
                  </a:path>
                  <a:path w="450214" h="146685">
                    <a:moveTo>
                      <a:pt x="339566" y="146685"/>
                    </a:moveTo>
                    <a:lnTo>
                      <a:pt x="339566" y="83819"/>
                    </a:lnTo>
                  </a:path>
                  <a:path w="450214" h="146685">
                    <a:moveTo>
                      <a:pt x="348805" y="146685"/>
                    </a:moveTo>
                    <a:lnTo>
                      <a:pt x="348805" y="104775"/>
                    </a:lnTo>
                  </a:path>
                  <a:path w="450214" h="146685">
                    <a:moveTo>
                      <a:pt x="357949" y="146685"/>
                    </a:moveTo>
                    <a:lnTo>
                      <a:pt x="357949" y="115252"/>
                    </a:lnTo>
                  </a:path>
                  <a:path w="450214" h="146685">
                    <a:moveTo>
                      <a:pt x="367093" y="146685"/>
                    </a:moveTo>
                    <a:lnTo>
                      <a:pt x="367093" y="83819"/>
                    </a:lnTo>
                  </a:path>
                  <a:path w="450214" h="146685">
                    <a:moveTo>
                      <a:pt x="367093" y="146685"/>
                    </a:moveTo>
                    <a:lnTo>
                      <a:pt x="367093" y="83819"/>
                    </a:lnTo>
                  </a:path>
                  <a:path w="450214" h="146685">
                    <a:moveTo>
                      <a:pt x="376332" y="146685"/>
                    </a:moveTo>
                    <a:lnTo>
                      <a:pt x="376332" y="136207"/>
                    </a:lnTo>
                  </a:path>
                  <a:path w="450214" h="146685">
                    <a:moveTo>
                      <a:pt x="385476" y="146685"/>
                    </a:moveTo>
                    <a:lnTo>
                      <a:pt x="385476" y="0"/>
                    </a:lnTo>
                  </a:path>
                  <a:path w="450214" h="146685">
                    <a:moveTo>
                      <a:pt x="394620" y="146685"/>
                    </a:moveTo>
                    <a:lnTo>
                      <a:pt x="394620" y="115252"/>
                    </a:lnTo>
                  </a:path>
                  <a:path w="450214" h="146685">
                    <a:moveTo>
                      <a:pt x="403860" y="146685"/>
                    </a:moveTo>
                    <a:lnTo>
                      <a:pt x="403860" y="52387"/>
                    </a:lnTo>
                  </a:path>
                  <a:path w="450214" h="146685">
                    <a:moveTo>
                      <a:pt x="413003" y="146685"/>
                    </a:moveTo>
                    <a:lnTo>
                      <a:pt x="413003" y="73342"/>
                    </a:lnTo>
                  </a:path>
                  <a:path w="450214" h="146685">
                    <a:moveTo>
                      <a:pt x="422148" y="146685"/>
                    </a:moveTo>
                    <a:lnTo>
                      <a:pt x="422148" y="115252"/>
                    </a:lnTo>
                  </a:path>
                  <a:path w="450214" h="146685">
                    <a:moveTo>
                      <a:pt x="431387" y="146685"/>
                    </a:moveTo>
                    <a:lnTo>
                      <a:pt x="431387" y="73342"/>
                    </a:lnTo>
                  </a:path>
                  <a:path w="450214" h="146685">
                    <a:moveTo>
                      <a:pt x="440531" y="146685"/>
                    </a:moveTo>
                    <a:lnTo>
                      <a:pt x="440531" y="136207"/>
                    </a:lnTo>
                  </a:path>
                  <a:path w="450214" h="146685">
                    <a:moveTo>
                      <a:pt x="440531" y="146685"/>
                    </a:moveTo>
                    <a:lnTo>
                      <a:pt x="440531" y="104775"/>
                    </a:lnTo>
                  </a:path>
                  <a:path w="450214" h="146685">
                    <a:moveTo>
                      <a:pt x="449675" y="146685"/>
                    </a:moveTo>
                    <a:lnTo>
                      <a:pt x="449675" y="104775"/>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 name="object 37"/>
              <p:cNvSpPr/>
              <p:nvPr/>
            </p:nvSpPr>
            <p:spPr>
              <a:xfrm>
                <a:off x="6437261"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 name="object 38"/>
              <p:cNvSpPr/>
              <p:nvPr/>
            </p:nvSpPr>
            <p:spPr>
              <a:xfrm>
                <a:off x="6450996" y="5166454"/>
                <a:ext cx="0" cy="10795"/>
              </a:xfrm>
              <a:custGeom>
                <a:avLst/>
                <a:gdLst/>
                <a:ahLst/>
                <a:cxnLst/>
                <a:rect l="l" t="t" r="r" b="b"/>
                <a:pathLst>
                  <a:path h="10795">
                    <a:moveTo>
                      <a:pt x="0" y="10477"/>
                    </a:moveTo>
                    <a:lnTo>
                      <a:pt x="0"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 name="object 39"/>
              <p:cNvSpPr/>
              <p:nvPr/>
            </p:nvSpPr>
            <p:spPr>
              <a:xfrm>
                <a:off x="6455644"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 name="object 40"/>
              <p:cNvSpPr/>
              <p:nvPr/>
            </p:nvSpPr>
            <p:spPr>
              <a:xfrm>
                <a:off x="6469380" y="5114067"/>
                <a:ext cx="9525" cy="62865"/>
              </a:xfrm>
              <a:custGeom>
                <a:avLst/>
                <a:gdLst/>
                <a:ahLst/>
                <a:cxnLst/>
                <a:rect l="l" t="t" r="r" b="b"/>
                <a:pathLst>
                  <a:path w="9525" h="62864">
                    <a:moveTo>
                      <a:pt x="0" y="62865"/>
                    </a:moveTo>
                    <a:lnTo>
                      <a:pt x="0" y="20955"/>
                    </a:lnTo>
                  </a:path>
                  <a:path w="9525" h="62864">
                    <a:moveTo>
                      <a:pt x="9143" y="62865"/>
                    </a:moveTo>
                    <a:lnTo>
                      <a:pt x="9143"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 name="object 41"/>
              <p:cNvSpPr/>
              <p:nvPr/>
            </p:nvSpPr>
            <p:spPr>
              <a:xfrm>
                <a:off x="6483172"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 name="object 42"/>
              <p:cNvSpPr/>
              <p:nvPr/>
            </p:nvSpPr>
            <p:spPr>
              <a:xfrm>
                <a:off x="6487763" y="5103590"/>
                <a:ext cx="137795" cy="73660"/>
              </a:xfrm>
              <a:custGeom>
                <a:avLst/>
                <a:gdLst/>
                <a:ahLst/>
                <a:cxnLst/>
                <a:rect l="l" t="t" r="r" b="b"/>
                <a:pathLst>
                  <a:path w="137795" h="73660">
                    <a:moveTo>
                      <a:pt x="0" y="73342"/>
                    </a:moveTo>
                    <a:lnTo>
                      <a:pt x="0" y="41910"/>
                    </a:lnTo>
                  </a:path>
                  <a:path w="137795" h="73660">
                    <a:moveTo>
                      <a:pt x="9144" y="73342"/>
                    </a:moveTo>
                    <a:lnTo>
                      <a:pt x="9144" y="31432"/>
                    </a:lnTo>
                  </a:path>
                  <a:path w="137795" h="73660">
                    <a:moveTo>
                      <a:pt x="18287" y="73342"/>
                    </a:moveTo>
                    <a:lnTo>
                      <a:pt x="18287" y="62864"/>
                    </a:lnTo>
                  </a:path>
                  <a:path w="137795" h="73660">
                    <a:moveTo>
                      <a:pt x="27527" y="73342"/>
                    </a:moveTo>
                    <a:lnTo>
                      <a:pt x="27527" y="62864"/>
                    </a:lnTo>
                  </a:path>
                  <a:path w="137795" h="73660">
                    <a:moveTo>
                      <a:pt x="36671" y="73342"/>
                    </a:moveTo>
                    <a:lnTo>
                      <a:pt x="36671" y="31432"/>
                    </a:lnTo>
                  </a:path>
                  <a:path w="137795" h="73660">
                    <a:moveTo>
                      <a:pt x="45815" y="73342"/>
                    </a:moveTo>
                    <a:lnTo>
                      <a:pt x="45815" y="41910"/>
                    </a:lnTo>
                  </a:path>
                  <a:path w="137795" h="73660">
                    <a:moveTo>
                      <a:pt x="55054" y="73342"/>
                    </a:moveTo>
                    <a:lnTo>
                      <a:pt x="55054" y="31432"/>
                    </a:lnTo>
                  </a:path>
                  <a:path w="137795" h="73660">
                    <a:moveTo>
                      <a:pt x="64198" y="73342"/>
                    </a:moveTo>
                    <a:lnTo>
                      <a:pt x="64198" y="41910"/>
                    </a:lnTo>
                  </a:path>
                  <a:path w="137795" h="73660">
                    <a:moveTo>
                      <a:pt x="73342" y="73342"/>
                    </a:moveTo>
                    <a:lnTo>
                      <a:pt x="73342" y="41910"/>
                    </a:lnTo>
                  </a:path>
                  <a:path w="137795" h="73660">
                    <a:moveTo>
                      <a:pt x="73342" y="73342"/>
                    </a:moveTo>
                    <a:lnTo>
                      <a:pt x="73342" y="10477"/>
                    </a:lnTo>
                  </a:path>
                  <a:path w="137795" h="73660">
                    <a:moveTo>
                      <a:pt x="82581" y="73342"/>
                    </a:moveTo>
                    <a:lnTo>
                      <a:pt x="82581" y="62864"/>
                    </a:lnTo>
                  </a:path>
                  <a:path w="137795" h="73660">
                    <a:moveTo>
                      <a:pt x="91725" y="73342"/>
                    </a:moveTo>
                    <a:lnTo>
                      <a:pt x="91725" y="62864"/>
                    </a:lnTo>
                  </a:path>
                  <a:path w="137795" h="73660">
                    <a:moveTo>
                      <a:pt x="100869" y="73342"/>
                    </a:moveTo>
                    <a:lnTo>
                      <a:pt x="100869" y="10477"/>
                    </a:lnTo>
                  </a:path>
                  <a:path w="137795" h="73660">
                    <a:moveTo>
                      <a:pt x="110108" y="73342"/>
                    </a:moveTo>
                    <a:lnTo>
                      <a:pt x="110108" y="62864"/>
                    </a:lnTo>
                  </a:path>
                  <a:path w="137795" h="73660">
                    <a:moveTo>
                      <a:pt x="119253" y="73342"/>
                    </a:moveTo>
                    <a:lnTo>
                      <a:pt x="119253" y="0"/>
                    </a:lnTo>
                  </a:path>
                  <a:path w="137795" h="73660">
                    <a:moveTo>
                      <a:pt x="128396" y="73342"/>
                    </a:moveTo>
                    <a:lnTo>
                      <a:pt x="128396" y="41910"/>
                    </a:lnTo>
                  </a:path>
                  <a:path w="137795" h="73660">
                    <a:moveTo>
                      <a:pt x="137636" y="73342"/>
                    </a:moveTo>
                    <a:lnTo>
                      <a:pt x="137636" y="41910"/>
                    </a:lnTo>
                  </a:path>
                  <a:path w="137795" h="73660">
                    <a:moveTo>
                      <a:pt x="137636" y="73342"/>
                    </a:moveTo>
                    <a:lnTo>
                      <a:pt x="137636" y="1047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 name="object 43"/>
              <p:cNvSpPr/>
              <p:nvPr/>
            </p:nvSpPr>
            <p:spPr>
              <a:xfrm>
                <a:off x="6629952"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 name="object 44"/>
              <p:cNvSpPr/>
              <p:nvPr/>
            </p:nvSpPr>
            <p:spPr>
              <a:xfrm>
                <a:off x="6643782" y="5135022"/>
                <a:ext cx="27940" cy="41910"/>
              </a:xfrm>
              <a:custGeom>
                <a:avLst/>
                <a:gdLst/>
                <a:ahLst/>
                <a:cxnLst/>
                <a:rect l="l" t="t" r="r" b="b"/>
                <a:pathLst>
                  <a:path w="27940" h="41910">
                    <a:moveTo>
                      <a:pt x="0" y="41910"/>
                    </a:moveTo>
                    <a:lnTo>
                      <a:pt x="0" y="10477"/>
                    </a:lnTo>
                  </a:path>
                  <a:path w="27940" h="41910">
                    <a:moveTo>
                      <a:pt x="9143" y="41910"/>
                    </a:moveTo>
                    <a:lnTo>
                      <a:pt x="9143" y="0"/>
                    </a:lnTo>
                  </a:path>
                  <a:path w="27940" h="41910">
                    <a:moveTo>
                      <a:pt x="18287" y="41910"/>
                    </a:moveTo>
                    <a:lnTo>
                      <a:pt x="18287" y="10477"/>
                    </a:lnTo>
                  </a:path>
                  <a:path w="27940" h="41910">
                    <a:moveTo>
                      <a:pt x="27527" y="41910"/>
                    </a:moveTo>
                    <a:lnTo>
                      <a:pt x="27527" y="10477"/>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 name="object 45"/>
              <p:cNvSpPr/>
              <p:nvPr/>
            </p:nvSpPr>
            <p:spPr>
              <a:xfrm>
                <a:off x="6675862" y="5172341"/>
                <a:ext cx="9525" cy="9525"/>
              </a:xfrm>
              <a:custGeom>
                <a:avLst/>
                <a:gdLst/>
                <a:ahLst/>
                <a:cxnLst/>
                <a:rect l="l" t="t" r="r" b="b"/>
                <a:pathLst>
                  <a:path w="9525" h="9525">
                    <a:moveTo>
                      <a:pt x="0" y="4591"/>
                    </a:moveTo>
                    <a:lnTo>
                      <a:pt x="1344" y="7837"/>
                    </a:lnTo>
                    <a:lnTo>
                      <a:pt x="4591" y="9182"/>
                    </a:lnTo>
                    <a:lnTo>
                      <a:pt x="7837" y="7837"/>
                    </a:lnTo>
                    <a:lnTo>
                      <a:pt x="9182" y="4591"/>
                    </a:lnTo>
                    <a:lnTo>
                      <a:pt x="7837" y="1344"/>
                    </a:lnTo>
                    <a:lnTo>
                      <a:pt x="4591" y="0"/>
                    </a:lnTo>
                    <a:lnTo>
                      <a:pt x="1344" y="1344"/>
                    </a:lnTo>
                    <a:lnTo>
                      <a:pt x="0" y="4591"/>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 name="object 46"/>
              <p:cNvSpPr/>
              <p:nvPr/>
            </p:nvSpPr>
            <p:spPr>
              <a:xfrm>
                <a:off x="6689598" y="2902839"/>
                <a:ext cx="9525" cy="2274570"/>
              </a:xfrm>
              <a:custGeom>
                <a:avLst/>
                <a:gdLst/>
                <a:ahLst/>
                <a:cxnLst/>
                <a:rect l="l" t="t" r="r" b="b"/>
                <a:pathLst>
                  <a:path w="9525" h="2274570">
                    <a:moveTo>
                      <a:pt x="0" y="2274093"/>
                    </a:moveTo>
                    <a:lnTo>
                      <a:pt x="0" y="2242661"/>
                    </a:lnTo>
                  </a:path>
                  <a:path w="9525" h="2274570">
                    <a:moveTo>
                      <a:pt x="9238" y="2274093"/>
                    </a:moveTo>
                    <a:lnTo>
                      <a:pt x="9238" y="0"/>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 name="object 47"/>
              <p:cNvSpPr/>
              <p:nvPr/>
            </p:nvSpPr>
            <p:spPr>
              <a:xfrm>
                <a:off x="6694233" y="5172354"/>
                <a:ext cx="100965" cy="9525"/>
              </a:xfrm>
              <a:custGeom>
                <a:avLst/>
                <a:gdLst/>
                <a:ahLst/>
                <a:cxnLst/>
                <a:rect l="l" t="t" r="r" b="b"/>
                <a:pathLst>
                  <a:path w="100965" h="9525">
                    <a:moveTo>
                      <a:pt x="27482" y="4584"/>
                    </a:moveTo>
                    <a:lnTo>
                      <a:pt x="26136" y="1333"/>
                    </a:lnTo>
                    <a:lnTo>
                      <a:pt x="22885" y="0"/>
                    </a:lnTo>
                    <a:lnTo>
                      <a:pt x="19634" y="1333"/>
                    </a:lnTo>
                    <a:lnTo>
                      <a:pt x="18313" y="4546"/>
                    </a:lnTo>
                    <a:lnTo>
                      <a:pt x="16992" y="1333"/>
                    </a:lnTo>
                    <a:lnTo>
                      <a:pt x="13741" y="0"/>
                    </a:lnTo>
                    <a:lnTo>
                      <a:pt x="10490" y="1333"/>
                    </a:lnTo>
                    <a:lnTo>
                      <a:pt x="9169" y="4559"/>
                    </a:lnTo>
                    <a:lnTo>
                      <a:pt x="7848" y="1333"/>
                    </a:lnTo>
                    <a:lnTo>
                      <a:pt x="4597" y="0"/>
                    </a:lnTo>
                    <a:lnTo>
                      <a:pt x="1346" y="1333"/>
                    </a:lnTo>
                    <a:lnTo>
                      <a:pt x="0" y="4584"/>
                    </a:lnTo>
                    <a:lnTo>
                      <a:pt x="1346" y="7835"/>
                    </a:lnTo>
                    <a:lnTo>
                      <a:pt x="4597" y="9182"/>
                    </a:lnTo>
                    <a:lnTo>
                      <a:pt x="7848" y="7835"/>
                    </a:lnTo>
                    <a:lnTo>
                      <a:pt x="9169" y="4622"/>
                    </a:lnTo>
                    <a:lnTo>
                      <a:pt x="10490" y="7835"/>
                    </a:lnTo>
                    <a:lnTo>
                      <a:pt x="13741" y="9182"/>
                    </a:lnTo>
                    <a:lnTo>
                      <a:pt x="16992" y="7835"/>
                    </a:lnTo>
                    <a:lnTo>
                      <a:pt x="18313" y="4635"/>
                    </a:lnTo>
                    <a:lnTo>
                      <a:pt x="19634" y="7835"/>
                    </a:lnTo>
                    <a:lnTo>
                      <a:pt x="22885" y="9182"/>
                    </a:lnTo>
                    <a:lnTo>
                      <a:pt x="26136" y="7835"/>
                    </a:lnTo>
                    <a:lnTo>
                      <a:pt x="27482" y="4584"/>
                    </a:lnTo>
                    <a:close/>
                  </a:path>
                  <a:path w="100965" h="9525">
                    <a:moveTo>
                      <a:pt x="55003" y="4584"/>
                    </a:moveTo>
                    <a:lnTo>
                      <a:pt x="53657" y="1333"/>
                    </a:lnTo>
                    <a:lnTo>
                      <a:pt x="50406" y="0"/>
                    </a:lnTo>
                    <a:lnTo>
                      <a:pt x="47167" y="1333"/>
                    </a:lnTo>
                    <a:lnTo>
                      <a:pt x="45834" y="4546"/>
                    </a:lnTo>
                    <a:lnTo>
                      <a:pt x="44513" y="1333"/>
                    </a:lnTo>
                    <a:lnTo>
                      <a:pt x="41275" y="0"/>
                    </a:lnTo>
                    <a:lnTo>
                      <a:pt x="38023" y="1333"/>
                    </a:lnTo>
                    <a:lnTo>
                      <a:pt x="36690" y="4546"/>
                    </a:lnTo>
                    <a:lnTo>
                      <a:pt x="35369" y="1333"/>
                    </a:lnTo>
                    <a:lnTo>
                      <a:pt x="32118" y="0"/>
                    </a:lnTo>
                    <a:lnTo>
                      <a:pt x="28879" y="1333"/>
                    </a:lnTo>
                    <a:lnTo>
                      <a:pt x="27533" y="4584"/>
                    </a:lnTo>
                    <a:lnTo>
                      <a:pt x="28879" y="7835"/>
                    </a:lnTo>
                    <a:lnTo>
                      <a:pt x="32118" y="9182"/>
                    </a:lnTo>
                    <a:lnTo>
                      <a:pt x="35369" y="7835"/>
                    </a:lnTo>
                    <a:lnTo>
                      <a:pt x="36690" y="4635"/>
                    </a:lnTo>
                    <a:lnTo>
                      <a:pt x="38023" y="7835"/>
                    </a:lnTo>
                    <a:lnTo>
                      <a:pt x="41275" y="9182"/>
                    </a:lnTo>
                    <a:lnTo>
                      <a:pt x="44513" y="7835"/>
                    </a:lnTo>
                    <a:lnTo>
                      <a:pt x="45834" y="4635"/>
                    </a:lnTo>
                    <a:lnTo>
                      <a:pt x="47167" y="7835"/>
                    </a:lnTo>
                    <a:lnTo>
                      <a:pt x="50406" y="9182"/>
                    </a:lnTo>
                    <a:lnTo>
                      <a:pt x="53657" y="7835"/>
                    </a:lnTo>
                    <a:lnTo>
                      <a:pt x="55003" y="4584"/>
                    </a:lnTo>
                    <a:close/>
                  </a:path>
                  <a:path w="100965" h="9525">
                    <a:moveTo>
                      <a:pt x="82524" y="4584"/>
                    </a:moveTo>
                    <a:lnTo>
                      <a:pt x="81191" y="1333"/>
                    </a:lnTo>
                    <a:lnTo>
                      <a:pt x="77939" y="0"/>
                    </a:lnTo>
                    <a:lnTo>
                      <a:pt x="74688" y="1333"/>
                    </a:lnTo>
                    <a:lnTo>
                      <a:pt x="73367" y="4533"/>
                    </a:lnTo>
                    <a:lnTo>
                      <a:pt x="72047" y="1333"/>
                    </a:lnTo>
                    <a:lnTo>
                      <a:pt x="68795" y="0"/>
                    </a:lnTo>
                    <a:lnTo>
                      <a:pt x="65544" y="1333"/>
                    </a:lnTo>
                    <a:lnTo>
                      <a:pt x="64223" y="4546"/>
                    </a:lnTo>
                    <a:lnTo>
                      <a:pt x="62903" y="1333"/>
                    </a:lnTo>
                    <a:lnTo>
                      <a:pt x="59651" y="0"/>
                    </a:lnTo>
                    <a:lnTo>
                      <a:pt x="56400" y="1333"/>
                    </a:lnTo>
                    <a:lnTo>
                      <a:pt x="55067" y="4584"/>
                    </a:lnTo>
                    <a:lnTo>
                      <a:pt x="56400" y="7835"/>
                    </a:lnTo>
                    <a:lnTo>
                      <a:pt x="59651" y="9182"/>
                    </a:lnTo>
                    <a:lnTo>
                      <a:pt x="62903" y="7835"/>
                    </a:lnTo>
                    <a:lnTo>
                      <a:pt x="64223" y="4635"/>
                    </a:lnTo>
                    <a:lnTo>
                      <a:pt x="65544" y="7835"/>
                    </a:lnTo>
                    <a:lnTo>
                      <a:pt x="68795" y="9182"/>
                    </a:lnTo>
                    <a:lnTo>
                      <a:pt x="72047" y="7835"/>
                    </a:lnTo>
                    <a:lnTo>
                      <a:pt x="73367" y="4648"/>
                    </a:lnTo>
                    <a:lnTo>
                      <a:pt x="74688" y="7835"/>
                    </a:lnTo>
                    <a:lnTo>
                      <a:pt x="77939" y="9182"/>
                    </a:lnTo>
                    <a:lnTo>
                      <a:pt x="81191" y="7835"/>
                    </a:lnTo>
                    <a:lnTo>
                      <a:pt x="82524" y="4584"/>
                    </a:lnTo>
                    <a:close/>
                  </a:path>
                  <a:path w="100965" h="9525">
                    <a:moveTo>
                      <a:pt x="100914" y="4584"/>
                    </a:moveTo>
                    <a:lnTo>
                      <a:pt x="99568" y="1333"/>
                    </a:lnTo>
                    <a:lnTo>
                      <a:pt x="96316" y="0"/>
                    </a:lnTo>
                    <a:lnTo>
                      <a:pt x="93078" y="1333"/>
                    </a:lnTo>
                    <a:lnTo>
                      <a:pt x="91744" y="4546"/>
                    </a:lnTo>
                    <a:lnTo>
                      <a:pt x="90424" y="1333"/>
                    </a:lnTo>
                    <a:lnTo>
                      <a:pt x="87185" y="0"/>
                    </a:lnTo>
                    <a:lnTo>
                      <a:pt x="83934" y="1333"/>
                    </a:lnTo>
                    <a:lnTo>
                      <a:pt x="82588" y="4584"/>
                    </a:lnTo>
                    <a:lnTo>
                      <a:pt x="83934" y="7835"/>
                    </a:lnTo>
                    <a:lnTo>
                      <a:pt x="87185" y="9182"/>
                    </a:lnTo>
                    <a:lnTo>
                      <a:pt x="90424" y="7835"/>
                    </a:lnTo>
                    <a:lnTo>
                      <a:pt x="91744" y="4635"/>
                    </a:lnTo>
                    <a:lnTo>
                      <a:pt x="93078" y="7835"/>
                    </a:lnTo>
                    <a:lnTo>
                      <a:pt x="96316" y="9182"/>
                    </a:lnTo>
                    <a:lnTo>
                      <a:pt x="99568" y="7835"/>
                    </a:lnTo>
                    <a:lnTo>
                      <a:pt x="100914" y="4584"/>
                    </a:lnTo>
                    <a:close/>
                  </a:path>
                </a:pathLst>
              </a:custGeom>
              <a:solidFill>
                <a:srgbClr val="00800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 name="object 48"/>
              <p:cNvSpPr/>
              <p:nvPr/>
            </p:nvSpPr>
            <p:spPr>
              <a:xfrm>
                <a:off x="5184552" y="3322034"/>
                <a:ext cx="193040" cy="73660"/>
              </a:xfrm>
              <a:custGeom>
                <a:avLst/>
                <a:gdLst/>
                <a:ahLst/>
                <a:cxnLst/>
                <a:rect l="l" t="t" r="r" b="b"/>
                <a:pathLst>
                  <a:path w="193039" h="73660">
                    <a:moveTo>
                      <a:pt x="0" y="0"/>
                    </a:moveTo>
                    <a:lnTo>
                      <a:pt x="0" y="73342"/>
                    </a:lnTo>
                  </a:path>
                  <a:path w="193039" h="73660">
                    <a:moveTo>
                      <a:pt x="0" y="31432"/>
                    </a:moveTo>
                    <a:lnTo>
                      <a:pt x="192690" y="31432"/>
                    </a:lnTo>
                  </a:path>
                  <a:path w="193039" h="73660">
                    <a:moveTo>
                      <a:pt x="192690" y="0"/>
                    </a:moveTo>
                    <a:lnTo>
                      <a:pt x="192690" y="73342"/>
                    </a:lnTo>
                  </a:path>
                </a:pathLst>
              </a:custGeom>
              <a:ln w="9182">
                <a:solidFill>
                  <a:srgbClr val="FF0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5" name="object 49"/>
            <p:cNvSpPr txBox="1"/>
            <p:nvPr/>
          </p:nvSpPr>
          <p:spPr>
            <a:xfrm>
              <a:off x="4211093" y="3868642"/>
              <a:ext cx="138499" cy="326390"/>
            </a:xfrm>
            <a:prstGeom prst="rect">
              <a:avLst/>
            </a:prstGeom>
          </p:spPr>
          <p:txBody>
            <a:bodyPr vert="vert270" wrap="square" lIns="0" tIns="2540" rIns="0" bIns="0" rtlCol="0">
              <a:spAutoFit/>
            </a:bodyPr>
            <a:lstStyle/>
            <a:p>
              <a:pPr marL="12700">
                <a:lnSpc>
                  <a:spcPct val="100000"/>
                </a:lnSpc>
                <a:spcBef>
                  <a:spcPts val="20"/>
                </a:spcBef>
              </a:pPr>
              <a:r>
                <a:rPr lang="en-US" sz="900" spc="-90" noProof="1">
                  <a:solidFill>
                    <a:srgbClr val="008000"/>
                  </a:solidFill>
                  <a:latin typeface="Times New Roman" panose="02020603050405020304" pitchFamily="18" charset="0"/>
                  <a:cs typeface="Times New Roman" panose="02020603050405020304" pitchFamily="18" charset="0"/>
                </a:rPr>
                <a:t>C</a:t>
              </a:r>
              <a:r>
                <a:rPr lang="en-US" sz="900" spc="-155" noProof="1">
                  <a:solidFill>
                    <a:srgbClr val="008000"/>
                  </a:solidFill>
                  <a:latin typeface="Times New Roman" panose="02020603050405020304" pitchFamily="18" charset="0"/>
                  <a:cs typeface="Times New Roman" panose="02020603050405020304" pitchFamily="18" charset="0"/>
                </a:rPr>
                <a:t> </a:t>
              </a:r>
              <a:r>
                <a:rPr lang="en-US" sz="900" spc="-20" noProof="1">
                  <a:solidFill>
                    <a:srgbClr val="008000"/>
                  </a:solidFill>
                  <a:latin typeface="Times New Roman" panose="02020603050405020304" pitchFamily="18" charset="0"/>
                  <a:cs typeface="Times New Roman" panose="02020603050405020304" pitchFamily="18" charset="0"/>
                </a:rPr>
                <a:t>ount</a:t>
              </a:r>
              <a:endParaRPr lang="en-US" sz="900" noProof="1">
                <a:latin typeface="Times New Roman" panose="02020603050405020304" pitchFamily="18" charset="0"/>
                <a:cs typeface="Times New Roman" panose="02020603050405020304" pitchFamily="18" charset="0"/>
              </a:endParaRPr>
            </a:p>
          </p:txBody>
        </p:sp>
        <p:sp>
          <p:nvSpPr>
            <p:cNvPr id="26" name="object 50"/>
            <p:cNvSpPr txBox="1"/>
            <p:nvPr/>
          </p:nvSpPr>
          <p:spPr>
            <a:xfrm>
              <a:off x="5199321" y="3333964"/>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FF00FF"/>
                  </a:solidFill>
                  <a:latin typeface="Times New Roman" panose="02020603050405020304" pitchFamily="18" charset="0"/>
                  <a:cs typeface="Times New Roman" panose="02020603050405020304" pitchFamily="18" charset="0"/>
                </a:rPr>
                <a:t>1</a:t>
              </a:r>
              <a:endParaRPr lang="en-US" sz="650" noProof="1">
                <a:latin typeface="Times New Roman" panose="02020603050405020304" pitchFamily="18" charset="0"/>
                <a:cs typeface="Times New Roman" panose="02020603050405020304" pitchFamily="18" charset="0"/>
              </a:endParaRPr>
            </a:p>
          </p:txBody>
        </p:sp>
        <p:sp>
          <p:nvSpPr>
            <p:cNvPr id="27" name="object 51"/>
            <p:cNvSpPr/>
            <p:nvPr/>
          </p:nvSpPr>
          <p:spPr>
            <a:xfrm>
              <a:off x="5560790" y="4233767"/>
              <a:ext cx="330835" cy="73660"/>
            </a:xfrm>
            <a:custGeom>
              <a:avLst/>
              <a:gdLst/>
              <a:ahLst/>
              <a:cxnLst/>
              <a:rect l="l" t="t" r="r" b="b"/>
              <a:pathLst>
                <a:path w="330835" h="73660">
                  <a:moveTo>
                    <a:pt x="0" y="0"/>
                  </a:moveTo>
                  <a:lnTo>
                    <a:pt x="0" y="73342"/>
                  </a:lnTo>
                </a:path>
                <a:path w="330835" h="73660">
                  <a:moveTo>
                    <a:pt x="0" y="31432"/>
                  </a:moveTo>
                  <a:lnTo>
                    <a:pt x="330422" y="31432"/>
                  </a:lnTo>
                </a:path>
                <a:path w="330835" h="73660">
                  <a:moveTo>
                    <a:pt x="330422" y="0"/>
                  </a:moveTo>
                  <a:lnTo>
                    <a:pt x="330422" y="73342"/>
                  </a:lnTo>
                </a:path>
              </a:pathLst>
            </a:custGeom>
            <a:ln w="9182">
              <a:solidFill>
                <a:srgbClr val="8080FF"/>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 name="object 52"/>
            <p:cNvSpPr txBox="1"/>
            <p:nvPr/>
          </p:nvSpPr>
          <p:spPr>
            <a:xfrm>
              <a:off x="5575749" y="4246840"/>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8080FF"/>
                  </a:solidFill>
                  <a:latin typeface="Times New Roman" panose="02020603050405020304" pitchFamily="18" charset="0"/>
                  <a:cs typeface="Times New Roman" panose="02020603050405020304" pitchFamily="18" charset="0"/>
                </a:rPr>
                <a:t>3</a:t>
              </a:r>
              <a:endParaRPr lang="en-US" sz="650" noProof="1">
                <a:latin typeface="Times New Roman" panose="02020603050405020304" pitchFamily="18" charset="0"/>
                <a:cs typeface="Times New Roman" panose="02020603050405020304" pitchFamily="18" charset="0"/>
              </a:endParaRPr>
            </a:p>
          </p:txBody>
        </p:sp>
        <p:sp>
          <p:nvSpPr>
            <p:cNvPr id="29" name="object 53"/>
            <p:cNvSpPr/>
            <p:nvPr/>
          </p:nvSpPr>
          <p:spPr>
            <a:xfrm>
              <a:off x="5377243" y="4694872"/>
              <a:ext cx="184150" cy="73660"/>
            </a:xfrm>
            <a:custGeom>
              <a:avLst/>
              <a:gdLst/>
              <a:ahLst/>
              <a:cxnLst/>
              <a:rect l="l" t="t" r="r" b="b"/>
              <a:pathLst>
                <a:path w="184150" h="73660">
                  <a:moveTo>
                    <a:pt x="0" y="0"/>
                  </a:moveTo>
                  <a:lnTo>
                    <a:pt x="0" y="73342"/>
                  </a:lnTo>
                </a:path>
                <a:path w="184150" h="73660">
                  <a:moveTo>
                    <a:pt x="0" y="31432"/>
                  </a:moveTo>
                  <a:lnTo>
                    <a:pt x="183546" y="31432"/>
                  </a:lnTo>
                </a:path>
                <a:path w="184150" h="73660">
                  <a:moveTo>
                    <a:pt x="183546" y="0"/>
                  </a:moveTo>
                  <a:lnTo>
                    <a:pt x="183546" y="73342"/>
                  </a:lnTo>
                </a:path>
              </a:pathLst>
            </a:custGeom>
            <a:ln w="9182">
              <a:solidFill>
                <a:srgbClr val="00FF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 name="object 54"/>
            <p:cNvSpPr txBox="1"/>
            <p:nvPr/>
          </p:nvSpPr>
          <p:spPr>
            <a:xfrm>
              <a:off x="5391361" y="4707065"/>
              <a:ext cx="66040" cy="114134"/>
            </a:xfrm>
            <a:prstGeom prst="rect">
              <a:avLst/>
            </a:prstGeom>
          </p:spPr>
          <p:txBody>
            <a:bodyPr vert="horz" wrap="square" lIns="0" tIns="13970" rIns="0" bIns="0" rtlCol="0">
              <a:spAutoFit/>
            </a:bodyPr>
            <a:lstStyle/>
            <a:p>
              <a:pPr marL="12700">
                <a:lnSpc>
                  <a:spcPct val="100000"/>
                </a:lnSpc>
                <a:spcBef>
                  <a:spcPts val="110"/>
                </a:spcBef>
              </a:pPr>
              <a:r>
                <a:rPr lang="en-US" sz="650" spc="-50" noProof="1">
                  <a:solidFill>
                    <a:srgbClr val="00FF00"/>
                  </a:solidFill>
                  <a:latin typeface="Times New Roman" panose="02020603050405020304" pitchFamily="18" charset="0"/>
                  <a:cs typeface="Times New Roman" panose="02020603050405020304" pitchFamily="18" charset="0"/>
                </a:rPr>
                <a:t>2</a:t>
              </a:r>
              <a:endParaRPr lang="en-US" sz="650" noProof="1">
                <a:latin typeface="Times New Roman" panose="02020603050405020304" pitchFamily="18" charset="0"/>
                <a:cs typeface="Times New Roman" panose="02020603050405020304" pitchFamily="18" charset="0"/>
              </a:endParaRPr>
            </a:p>
          </p:txBody>
        </p:sp>
        <p:sp>
          <p:nvSpPr>
            <p:cNvPr id="31" name="object 55"/>
            <p:cNvSpPr/>
            <p:nvPr/>
          </p:nvSpPr>
          <p:spPr>
            <a:xfrm>
              <a:off x="4725638" y="2902839"/>
              <a:ext cx="2074545" cy="2274570"/>
            </a:xfrm>
            <a:custGeom>
              <a:avLst/>
              <a:gdLst/>
              <a:ahLst/>
              <a:cxnLst/>
              <a:rect l="l" t="t" r="r" b="b"/>
              <a:pathLst>
                <a:path w="2074545" h="2274570">
                  <a:moveTo>
                    <a:pt x="0" y="0"/>
                  </a:moveTo>
                  <a:lnTo>
                    <a:pt x="2074164" y="0"/>
                  </a:lnTo>
                </a:path>
                <a:path w="2074545" h="2274570">
                  <a:moveTo>
                    <a:pt x="2074164" y="0"/>
                  </a:moveTo>
                  <a:lnTo>
                    <a:pt x="2074164" y="2274093"/>
                  </a:lnTo>
                </a:path>
              </a:pathLst>
            </a:custGeom>
            <a:ln w="9182">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95" name="テキスト ボックス 294"/>
          <p:cNvSpPr txBox="1"/>
          <p:nvPr/>
        </p:nvSpPr>
        <p:spPr>
          <a:xfrm>
            <a:off x="8298709" y="2370839"/>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sp>
        <p:nvSpPr>
          <p:cNvPr id="296" name="テキスト ボックス 295"/>
          <p:cNvSpPr txBox="1"/>
          <p:nvPr/>
        </p:nvSpPr>
        <p:spPr>
          <a:xfrm>
            <a:off x="10432961" y="2362682"/>
            <a:ext cx="1338828" cy="369332"/>
          </a:xfrm>
          <a:prstGeom prst="rect">
            <a:avLst/>
          </a:prstGeom>
          <a:noFill/>
        </p:spPr>
        <p:txBody>
          <a:bodyPr wrap="none" rtlCol="0">
            <a:spAutoFit/>
          </a:bodyPr>
          <a:lstStyle/>
          <a:p>
            <a:r>
              <a:rPr lang="en-US" noProof="1">
                <a:latin typeface="Times New Roman" panose="02020603050405020304" pitchFamily="18" charset="0"/>
                <a:cs typeface="Times New Roman" panose="02020603050405020304" pitchFamily="18" charset="0"/>
              </a:rPr>
              <a:t>t</a:t>
            </a:r>
            <a:r>
              <a:rPr kumimoji="1" lang="en-US" noProof="1">
                <a:latin typeface="Times New Roman" panose="02020603050405020304" pitchFamily="18" charset="0"/>
                <a:cs typeface="Times New Roman" panose="02020603050405020304" pitchFamily="18" charset="0"/>
              </a:rPr>
              <a:t>azemetostat</a:t>
            </a:r>
          </a:p>
        </p:txBody>
      </p:sp>
      <p:sp>
        <p:nvSpPr>
          <p:cNvPr id="297" name="テキスト ボックス 296"/>
          <p:cNvSpPr txBox="1"/>
          <p:nvPr/>
        </p:nvSpPr>
        <p:spPr>
          <a:xfrm>
            <a:off x="8871841" y="1816652"/>
            <a:ext cx="1556900" cy="369332"/>
          </a:xfrm>
          <a:prstGeom prst="rect">
            <a:avLst/>
          </a:prstGeom>
          <a:noFill/>
        </p:spPr>
        <p:txBody>
          <a:bodyPr wrap="square" rtlCol="0">
            <a:spAutoFit/>
          </a:bodyPr>
          <a:lstStyle/>
          <a:p>
            <a:r>
              <a:rPr kumimoji="1" lang="en-US" noProof="1">
                <a:latin typeface="Times New Roman" panose="02020603050405020304" pitchFamily="18" charset="0"/>
                <a:cs typeface="Times New Roman" panose="02020603050405020304" pitchFamily="18" charset="0"/>
              </a:rPr>
              <a:t>HKB-MM</a:t>
            </a:r>
          </a:p>
        </p:txBody>
      </p:sp>
      <p:sp>
        <p:nvSpPr>
          <p:cNvPr id="299" name="テキスト ボックス 298"/>
          <p:cNvSpPr txBox="1"/>
          <p:nvPr/>
        </p:nvSpPr>
        <p:spPr>
          <a:xfrm>
            <a:off x="4895761" y="4118104"/>
            <a:ext cx="1338828" cy="369332"/>
          </a:xfrm>
          <a:prstGeom prst="rect">
            <a:avLst/>
          </a:prstGeom>
          <a:noFill/>
        </p:spPr>
        <p:txBody>
          <a:bodyPr wrap="none" rtlCol="0">
            <a:spAutoFit/>
          </a:bodyPr>
          <a:lstStyle/>
          <a:p>
            <a:r>
              <a:rPr lang="en-US" noProof="1">
                <a:latin typeface="Times New Roman" panose="02020603050405020304" pitchFamily="18" charset="0"/>
                <a:cs typeface="Times New Roman" panose="02020603050405020304" pitchFamily="18" charset="0"/>
              </a:rPr>
              <a:t>t</a:t>
            </a:r>
            <a:r>
              <a:rPr kumimoji="1" lang="en-US" noProof="1">
                <a:latin typeface="Times New Roman" panose="02020603050405020304" pitchFamily="18" charset="0"/>
                <a:cs typeface="Times New Roman" panose="02020603050405020304" pitchFamily="18" charset="0"/>
              </a:rPr>
              <a:t>azemetostat</a:t>
            </a:r>
          </a:p>
        </p:txBody>
      </p:sp>
      <p:sp>
        <p:nvSpPr>
          <p:cNvPr id="300" name="テキスト ボックス 299"/>
          <p:cNvSpPr txBox="1"/>
          <p:nvPr/>
        </p:nvSpPr>
        <p:spPr>
          <a:xfrm>
            <a:off x="2738931" y="4160128"/>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27289" y="204378"/>
            <a:ext cx="10621365" cy="1198880"/>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S7</a:t>
            </a:r>
          </a:p>
          <a:p>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a:p>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Annexin V assay showing that apoptosis </a:t>
            </a:r>
            <a:r>
              <a:rPr lang="en-US" kern="100" noProof="1">
                <a:latin typeface="Times New Roman" panose="02020603050405020304" pitchFamily="18" charset="0"/>
                <a:ea typeface="游明朝" panose="02020400000000000000" pitchFamily="18" charset="-128"/>
                <a:cs typeface="Times New Roman" panose="02020603050405020304" pitchFamily="18" charset="0"/>
              </a:rPr>
              <a:t>was increased </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by tazemetostat in meningioma cell lines, especially in IOMM-Lee and HKB-MM</a:t>
            </a:r>
            <a:r>
              <a:rPr lang="en-US" kern="100" noProof="1">
                <a:latin typeface="Times New Roman" panose="02020603050405020304" pitchFamily="18" charset="0"/>
                <a:ea typeface="游明朝" panose="02020400000000000000" pitchFamily="18" charset="-128"/>
                <a:cs typeface="Times New Roman" panose="02020603050405020304" pitchFamily="18" charset="0"/>
              </a:rPr>
              <a:t>.</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 </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5" name="テキスト ボックス 4"/>
          <p:cNvSpPr txBox="1"/>
          <p:nvPr/>
        </p:nvSpPr>
        <p:spPr>
          <a:xfrm>
            <a:off x="7783859" y="1480598"/>
            <a:ext cx="1287532"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MZ857MM</a:t>
            </a:r>
          </a:p>
        </p:txBody>
      </p:sp>
      <p:sp>
        <p:nvSpPr>
          <p:cNvPr id="6" name="テキスト ボックス 5"/>
          <p:cNvSpPr txBox="1"/>
          <p:nvPr/>
        </p:nvSpPr>
        <p:spPr>
          <a:xfrm>
            <a:off x="3741758" y="1471218"/>
            <a:ext cx="1249680" cy="368300"/>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IOMM-Lee</a:t>
            </a:r>
          </a:p>
        </p:txBody>
      </p:sp>
      <p:grpSp>
        <p:nvGrpSpPr>
          <p:cNvPr id="7" name="グループ化 6"/>
          <p:cNvGrpSpPr/>
          <p:nvPr/>
        </p:nvGrpSpPr>
        <p:grpSpPr>
          <a:xfrm>
            <a:off x="7493815" y="1799614"/>
            <a:ext cx="1654657" cy="2031044"/>
            <a:chOff x="1809769" y="1006268"/>
            <a:chExt cx="1654657" cy="2031044"/>
          </a:xfrm>
        </p:grpSpPr>
        <p:sp>
          <p:nvSpPr>
            <p:cNvPr id="8" name="テキスト ボックス 7"/>
            <p:cNvSpPr txBox="1"/>
            <p:nvPr/>
          </p:nvSpPr>
          <p:spPr>
            <a:xfrm>
              <a:off x="2350508" y="1006268"/>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grpSp>
          <p:nvGrpSpPr>
            <p:cNvPr id="9" name="グループ化 8"/>
            <p:cNvGrpSpPr/>
            <p:nvPr/>
          </p:nvGrpSpPr>
          <p:grpSpPr>
            <a:xfrm>
              <a:off x="1809769" y="1332634"/>
              <a:ext cx="1654657" cy="1704678"/>
              <a:chOff x="3970988" y="1937545"/>
              <a:chExt cx="1654657" cy="1704678"/>
            </a:xfrm>
          </p:grpSpPr>
          <p:sp>
            <p:nvSpPr>
              <p:cNvPr id="10" name="object 21"/>
              <p:cNvSpPr/>
              <p:nvPr/>
            </p:nvSpPr>
            <p:spPr>
              <a:xfrm>
                <a:off x="4342586" y="3408776"/>
                <a:ext cx="1189990" cy="46355"/>
              </a:xfrm>
              <a:custGeom>
                <a:avLst/>
                <a:gdLst/>
                <a:ahLst/>
                <a:cxnLst/>
                <a:rect l="l" t="t" r="r" b="b"/>
                <a:pathLst>
                  <a:path w="1189989" h="46354">
                    <a:moveTo>
                      <a:pt x="0" y="0"/>
                    </a:moveTo>
                    <a:lnTo>
                      <a:pt x="1189386" y="0"/>
                    </a:lnTo>
                  </a:path>
                  <a:path w="1189989" h="46354">
                    <a:moveTo>
                      <a:pt x="0" y="7715"/>
                    </a:moveTo>
                    <a:lnTo>
                      <a:pt x="0"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 name="object 22"/>
              <p:cNvSpPr txBox="1"/>
              <p:nvPr/>
            </p:nvSpPr>
            <p:spPr>
              <a:xfrm>
                <a:off x="4249836" y="3436208"/>
                <a:ext cx="187325" cy="114134"/>
              </a:xfrm>
              <a:prstGeom prst="rect">
                <a:avLst/>
              </a:prstGeom>
            </p:spPr>
            <p:txBody>
              <a:bodyPr vert="horz" wrap="square" lIns="0" tIns="13970" rIns="0" bIns="0" rtlCol="0">
                <a:spAutoFit/>
              </a:bodyPr>
              <a:lstStyle/>
              <a:p>
                <a:pPr marL="12700">
                  <a:lnSpc>
                    <a:spcPct val="100000"/>
                  </a:lnSpc>
                  <a:spcBef>
                    <a:spcPts val="110"/>
                  </a:spcBef>
                </a:pPr>
                <a:r>
                  <a:rPr lang="en-US" sz="650" spc="-40"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sp>
            <p:nvSpPr>
              <p:cNvPr id="12" name="object 23"/>
              <p:cNvSpPr/>
              <p:nvPr/>
            </p:nvSpPr>
            <p:spPr>
              <a:xfrm>
                <a:off x="4638242" y="3416491"/>
                <a:ext cx="894080" cy="38735"/>
              </a:xfrm>
              <a:custGeom>
                <a:avLst/>
                <a:gdLst/>
                <a:ahLst/>
                <a:cxnLst/>
                <a:rect l="l" t="t" r="r" b="b"/>
                <a:pathLst>
                  <a:path w="894079" h="38735">
                    <a:moveTo>
                      <a:pt x="0" y="0"/>
                    </a:moveTo>
                    <a:lnTo>
                      <a:pt x="0" y="38290"/>
                    </a:lnTo>
                  </a:path>
                  <a:path w="894079" h="38735">
                    <a:moveTo>
                      <a:pt x="302418" y="0"/>
                    </a:moveTo>
                    <a:lnTo>
                      <a:pt x="302418" y="38290"/>
                    </a:lnTo>
                  </a:path>
                  <a:path w="894079" h="38735">
                    <a:moveTo>
                      <a:pt x="598074" y="0"/>
                    </a:moveTo>
                    <a:lnTo>
                      <a:pt x="598074" y="38290"/>
                    </a:lnTo>
                  </a:path>
                  <a:path w="894079" h="38735">
                    <a:moveTo>
                      <a:pt x="893730" y="0"/>
                    </a:moveTo>
                    <a:lnTo>
                      <a:pt x="893730"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 name="object 24"/>
              <p:cNvSpPr txBox="1"/>
              <p:nvPr/>
            </p:nvSpPr>
            <p:spPr>
              <a:xfrm>
                <a:off x="4545510" y="3436208"/>
                <a:ext cx="1080135" cy="114134"/>
              </a:xfrm>
              <a:prstGeom prst="rect">
                <a:avLst/>
              </a:prstGeom>
            </p:spPr>
            <p:txBody>
              <a:bodyPr vert="horz" wrap="square" lIns="0" tIns="13970" rIns="0" bIns="0" rtlCol="0">
                <a:spAutoFit/>
              </a:bodyPr>
              <a:lstStyle/>
              <a:p>
                <a:pPr marL="12700">
                  <a:lnSpc>
                    <a:spcPct val="100000"/>
                  </a:lnSpc>
                  <a:spcBef>
                    <a:spcPts val="110"/>
                  </a:spcBef>
                  <a:tabLst>
                    <a:tab pos="314325" algn="l"/>
                    <a:tab pos="609600" algn="l"/>
                    <a:tab pos="905510" algn="l"/>
                  </a:tabLst>
                </a:pP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10e2</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14" name="object 25"/>
              <p:cNvSpPr/>
              <p:nvPr/>
            </p:nvSpPr>
            <p:spPr>
              <a:xfrm>
                <a:off x="4302295" y="2092326"/>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 name="object 26"/>
              <p:cNvSpPr txBox="1"/>
              <p:nvPr/>
            </p:nvSpPr>
            <p:spPr>
              <a:xfrm>
                <a:off x="4537884" y="3528089"/>
                <a:ext cx="894080"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16" name="object 27"/>
              <p:cNvSpPr txBox="1"/>
              <p:nvPr/>
            </p:nvSpPr>
            <p:spPr>
              <a:xfrm>
                <a:off x="4127917" y="2018892"/>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17" name="object 28"/>
              <p:cNvSpPr/>
              <p:nvPr/>
            </p:nvSpPr>
            <p:spPr>
              <a:xfrm>
                <a:off x="4302295" y="2421414"/>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 name="object 29"/>
              <p:cNvSpPr txBox="1"/>
              <p:nvPr/>
            </p:nvSpPr>
            <p:spPr>
              <a:xfrm>
                <a:off x="4127917" y="2348106"/>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19" name="object 30"/>
              <p:cNvSpPr/>
              <p:nvPr/>
            </p:nvSpPr>
            <p:spPr>
              <a:xfrm>
                <a:off x="4302295" y="2750599"/>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 name="object 31"/>
              <p:cNvSpPr txBox="1"/>
              <p:nvPr/>
            </p:nvSpPr>
            <p:spPr>
              <a:xfrm>
                <a:off x="4127917" y="2677267"/>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21" name="object 32"/>
              <p:cNvSpPr/>
              <p:nvPr/>
            </p:nvSpPr>
            <p:spPr>
              <a:xfrm>
                <a:off x="4302295" y="3079687"/>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 name="object 33"/>
              <p:cNvSpPr txBox="1"/>
              <p:nvPr/>
            </p:nvSpPr>
            <p:spPr>
              <a:xfrm>
                <a:off x="4127917" y="3006429"/>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23" name="object 34"/>
              <p:cNvSpPr/>
              <p:nvPr/>
            </p:nvSpPr>
            <p:spPr>
              <a:xfrm>
                <a:off x="4302295" y="3401156"/>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 name="object 35"/>
              <p:cNvSpPr txBox="1"/>
              <p:nvPr/>
            </p:nvSpPr>
            <p:spPr>
              <a:xfrm>
                <a:off x="4127917" y="3335617"/>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25" name="object 36"/>
              <p:cNvGrpSpPr/>
              <p:nvPr/>
            </p:nvGrpSpPr>
            <p:grpSpPr>
              <a:xfrm>
                <a:off x="4322488" y="2088968"/>
                <a:ext cx="1212850" cy="1320165"/>
                <a:chOff x="3083623" y="2973871"/>
                <a:chExt cx="1212850" cy="1320165"/>
              </a:xfrm>
            </p:grpSpPr>
            <p:sp>
              <p:nvSpPr>
                <p:cNvPr id="30" name="object 37"/>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 name="object 38"/>
                <p:cNvSpPr/>
                <p:nvPr/>
              </p:nvSpPr>
              <p:spPr>
                <a:xfrm>
                  <a:off x="3835908"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 name="object 39"/>
                <p:cNvSpPr/>
                <p:nvPr/>
              </p:nvSpPr>
              <p:spPr>
                <a:xfrm>
                  <a:off x="3218688" y="3918203"/>
                  <a:ext cx="281940" cy="276225"/>
                </a:xfrm>
                <a:custGeom>
                  <a:avLst/>
                  <a:gdLst/>
                  <a:ahLst/>
                  <a:cxnLst/>
                  <a:rect l="l" t="t" r="r" b="b"/>
                  <a:pathLst>
                    <a:path w="281939" h="276225">
                      <a:moveTo>
                        <a:pt x="12192" y="153936"/>
                      </a:moveTo>
                      <a:lnTo>
                        <a:pt x="0" y="153936"/>
                      </a:lnTo>
                      <a:lnTo>
                        <a:pt x="0" y="169176"/>
                      </a:lnTo>
                      <a:lnTo>
                        <a:pt x="12192" y="169176"/>
                      </a:lnTo>
                      <a:lnTo>
                        <a:pt x="12192" y="153936"/>
                      </a:lnTo>
                      <a:close/>
                    </a:path>
                    <a:path w="281939" h="276225">
                      <a:moveTo>
                        <a:pt x="187452" y="260616"/>
                      </a:moveTo>
                      <a:lnTo>
                        <a:pt x="173736" y="260616"/>
                      </a:lnTo>
                      <a:lnTo>
                        <a:pt x="173736" y="275856"/>
                      </a:lnTo>
                      <a:lnTo>
                        <a:pt x="187452" y="275856"/>
                      </a:lnTo>
                      <a:lnTo>
                        <a:pt x="187452" y="260616"/>
                      </a:lnTo>
                      <a:close/>
                    </a:path>
                    <a:path w="281939" h="276225">
                      <a:moveTo>
                        <a:pt x="268211" y="0"/>
                      </a:moveTo>
                      <a:lnTo>
                        <a:pt x="254508" y="0"/>
                      </a:lnTo>
                      <a:lnTo>
                        <a:pt x="254508" y="15252"/>
                      </a:lnTo>
                      <a:lnTo>
                        <a:pt x="268211" y="15252"/>
                      </a:lnTo>
                      <a:lnTo>
                        <a:pt x="268211" y="0"/>
                      </a:lnTo>
                      <a:close/>
                    </a:path>
                    <a:path w="281939" h="276225">
                      <a:moveTo>
                        <a:pt x="274320" y="199656"/>
                      </a:moveTo>
                      <a:lnTo>
                        <a:pt x="262128" y="199656"/>
                      </a:lnTo>
                      <a:lnTo>
                        <a:pt x="262128" y="214896"/>
                      </a:lnTo>
                      <a:lnTo>
                        <a:pt x="274320" y="214896"/>
                      </a:lnTo>
                      <a:lnTo>
                        <a:pt x="274320" y="199656"/>
                      </a:lnTo>
                      <a:close/>
                    </a:path>
                    <a:path w="281939" h="276225">
                      <a:moveTo>
                        <a:pt x="281927" y="38100"/>
                      </a:moveTo>
                      <a:lnTo>
                        <a:pt x="268211" y="38100"/>
                      </a:lnTo>
                      <a:lnTo>
                        <a:pt x="268211" y="53352"/>
                      </a:lnTo>
                      <a:lnTo>
                        <a:pt x="281927" y="53352"/>
                      </a:lnTo>
                      <a:lnTo>
                        <a:pt x="281927"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 name="object 40"/>
                <p:cNvSpPr/>
                <p:nvPr/>
              </p:nvSpPr>
              <p:spPr>
                <a:xfrm>
                  <a:off x="3762756"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 name="object 41"/>
                <p:cNvSpPr/>
                <p:nvPr/>
              </p:nvSpPr>
              <p:spPr>
                <a:xfrm>
                  <a:off x="3325368" y="3925836"/>
                  <a:ext cx="342900" cy="192405"/>
                </a:xfrm>
                <a:custGeom>
                  <a:avLst/>
                  <a:gdLst/>
                  <a:ahLst/>
                  <a:cxnLst/>
                  <a:rect l="l" t="t" r="r" b="b"/>
                  <a:pathLst>
                    <a:path w="342900" h="192404">
                      <a:moveTo>
                        <a:pt x="13716" y="146304"/>
                      </a:moveTo>
                      <a:lnTo>
                        <a:pt x="0" y="146304"/>
                      </a:lnTo>
                      <a:lnTo>
                        <a:pt x="0" y="161544"/>
                      </a:lnTo>
                      <a:lnTo>
                        <a:pt x="13716" y="161544"/>
                      </a:lnTo>
                      <a:lnTo>
                        <a:pt x="13716" y="146304"/>
                      </a:lnTo>
                      <a:close/>
                    </a:path>
                    <a:path w="342900" h="192404">
                      <a:moveTo>
                        <a:pt x="94488" y="30467"/>
                      </a:moveTo>
                      <a:lnTo>
                        <a:pt x="80772" y="30467"/>
                      </a:lnTo>
                      <a:lnTo>
                        <a:pt x="80772" y="45720"/>
                      </a:lnTo>
                      <a:lnTo>
                        <a:pt x="94488" y="45720"/>
                      </a:lnTo>
                      <a:lnTo>
                        <a:pt x="94488" y="30467"/>
                      </a:lnTo>
                      <a:close/>
                    </a:path>
                    <a:path w="342900" h="192404">
                      <a:moveTo>
                        <a:pt x="114300" y="108204"/>
                      </a:moveTo>
                      <a:lnTo>
                        <a:pt x="100584" y="108204"/>
                      </a:lnTo>
                      <a:lnTo>
                        <a:pt x="100584" y="123444"/>
                      </a:lnTo>
                      <a:lnTo>
                        <a:pt x="114300" y="123444"/>
                      </a:lnTo>
                      <a:lnTo>
                        <a:pt x="114300" y="108204"/>
                      </a:lnTo>
                      <a:close/>
                    </a:path>
                    <a:path w="342900" h="192404">
                      <a:moveTo>
                        <a:pt x="155448" y="123444"/>
                      </a:moveTo>
                      <a:lnTo>
                        <a:pt x="141732" y="123444"/>
                      </a:lnTo>
                      <a:lnTo>
                        <a:pt x="141732" y="138684"/>
                      </a:lnTo>
                      <a:lnTo>
                        <a:pt x="155448" y="138684"/>
                      </a:lnTo>
                      <a:lnTo>
                        <a:pt x="155448" y="123444"/>
                      </a:lnTo>
                      <a:close/>
                    </a:path>
                    <a:path w="342900" h="192404">
                      <a:moveTo>
                        <a:pt x="161531" y="176784"/>
                      </a:moveTo>
                      <a:lnTo>
                        <a:pt x="147828" y="176784"/>
                      </a:lnTo>
                      <a:lnTo>
                        <a:pt x="147828" y="192024"/>
                      </a:lnTo>
                      <a:lnTo>
                        <a:pt x="161531" y="192024"/>
                      </a:lnTo>
                      <a:lnTo>
                        <a:pt x="161531" y="176784"/>
                      </a:lnTo>
                      <a:close/>
                    </a:path>
                    <a:path w="342900" h="192404">
                      <a:moveTo>
                        <a:pt x="342900" y="0"/>
                      </a:moveTo>
                      <a:lnTo>
                        <a:pt x="329184" y="0"/>
                      </a:lnTo>
                      <a:lnTo>
                        <a:pt x="329184" y="15240"/>
                      </a:lnTo>
                      <a:lnTo>
                        <a:pt x="342900" y="15240"/>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 name="object 42"/>
                <p:cNvSpPr/>
                <p:nvPr/>
              </p:nvSpPr>
              <p:spPr>
                <a:xfrm>
                  <a:off x="33253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 name="object 43"/>
                <p:cNvSpPr/>
                <p:nvPr/>
              </p:nvSpPr>
              <p:spPr>
                <a:xfrm>
                  <a:off x="3486899" y="3910596"/>
                  <a:ext cx="248920" cy="207645"/>
                </a:xfrm>
                <a:custGeom>
                  <a:avLst/>
                  <a:gdLst/>
                  <a:ahLst/>
                  <a:cxnLst/>
                  <a:rect l="l" t="t" r="r" b="b"/>
                  <a:pathLst>
                    <a:path w="248920" h="207645">
                      <a:moveTo>
                        <a:pt x="13716" y="100584"/>
                      </a:moveTo>
                      <a:lnTo>
                        <a:pt x="0" y="100584"/>
                      </a:lnTo>
                      <a:lnTo>
                        <a:pt x="0" y="115824"/>
                      </a:lnTo>
                      <a:lnTo>
                        <a:pt x="13716" y="115824"/>
                      </a:lnTo>
                      <a:lnTo>
                        <a:pt x="13716" y="100584"/>
                      </a:lnTo>
                      <a:close/>
                    </a:path>
                    <a:path w="248920" h="207645">
                      <a:moveTo>
                        <a:pt x="33540" y="192024"/>
                      </a:moveTo>
                      <a:lnTo>
                        <a:pt x="19824" y="192024"/>
                      </a:lnTo>
                      <a:lnTo>
                        <a:pt x="19824" y="207264"/>
                      </a:lnTo>
                      <a:lnTo>
                        <a:pt x="33540" y="207264"/>
                      </a:lnTo>
                      <a:lnTo>
                        <a:pt x="33540" y="192024"/>
                      </a:lnTo>
                      <a:close/>
                    </a:path>
                    <a:path w="248920" h="207645">
                      <a:moveTo>
                        <a:pt x="39636" y="161544"/>
                      </a:moveTo>
                      <a:lnTo>
                        <a:pt x="27444" y="161544"/>
                      </a:lnTo>
                      <a:lnTo>
                        <a:pt x="27444" y="176784"/>
                      </a:lnTo>
                      <a:lnTo>
                        <a:pt x="39636" y="176784"/>
                      </a:lnTo>
                      <a:lnTo>
                        <a:pt x="39636" y="161544"/>
                      </a:lnTo>
                      <a:close/>
                    </a:path>
                    <a:path w="248920" h="207645">
                      <a:moveTo>
                        <a:pt x="67068" y="92964"/>
                      </a:moveTo>
                      <a:lnTo>
                        <a:pt x="53352" y="92964"/>
                      </a:lnTo>
                      <a:lnTo>
                        <a:pt x="53352" y="108204"/>
                      </a:lnTo>
                      <a:lnTo>
                        <a:pt x="67068" y="108204"/>
                      </a:lnTo>
                      <a:lnTo>
                        <a:pt x="67068" y="92964"/>
                      </a:lnTo>
                      <a:close/>
                    </a:path>
                    <a:path w="248920" h="207645">
                      <a:moveTo>
                        <a:pt x="167652" y="92964"/>
                      </a:moveTo>
                      <a:lnTo>
                        <a:pt x="153936" y="92964"/>
                      </a:lnTo>
                      <a:lnTo>
                        <a:pt x="153936" y="108204"/>
                      </a:lnTo>
                      <a:lnTo>
                        <a:pt x="167652" y="108204"/>
                      </a:lnTo>
                      <a:lnTo>
                        <a:pt x="167652" y="92964"/>
                      </a:lnTo>
                      <a:close/>
                    </a:path>
                    <a:path w="248920" h="207645">
                      <a:moveTo>
                        <a:pt x="248424" y="0"/>
                      </a:moveTo>
                      <a:lnTo>
                        <a:pt x="234708" y="0"/>
                      </a:lnTo>
                      <a:lnTo>
                        <a:pt x="234708" y="7607"/>
                      </a:lnTo>
                      <a:lnTo>
                        <a:pt x="220980" y="7607"/>
                      </a:lnTo>
                      <a:lnTo>
                        <a:pt x="220980" y="15240"/>
                      </a:lnTo>
                      <a:lnTo>
                        <a:pt x="214896" y="15240"/>
                      </a:lnTo>
                      <a:lnTo>
                        <a:pt x="214896" y="30480"/>
                      </a:lnTo>
                      <a:lnTo>
                        <a:pt x="228600" y="30480"/>
                      </a:lnTo>
                      <a:lnTo>
                        <a:pt x="228600" y="22847"/>
                      </a:lnTo>
                      <a:lnTo>
                        <a:pt x="234708" y="22847"/>
                      </a:lnTo>
                      <a:lnTo>
                        <a:pt x="234708" y="15240"/>
                      </a:lnTo>
                      <a:lnTo>
                        <a:pt x="248424" y="15240"/>
                      </a:lnTo>
                      <a:lnTo>
                        <a:pt x="2484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 name="object 44"/>
                <p:cNvSpPr/>
                <p:nvPr/>
              </p:nvSpPr>
              <p:spPr>
                <a:xfrm>
                  <a:off x="3963924"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 name="object 45"/>
                <p:cNvSpPr/>
                <p:nvPr/>
              </p:nvSpPr>
              <p:spPr>
                <a:xfrm>
                  <a:off x="3547872" y="3467112"/>
                  <a:ext cx="154305" cy="60960"/>
                </a:xfrm>
                <a:custGeom>
                  <a:avLst/>
                  <a:gdLst/>
                  <a:ahLst/>
                  <a:cxnLst/>
                  <a:rect l="l" t="t" r="r" b="b"/>
                  <a:pathLst>
                    <a:path w="154304" h="60960">
                      <a:moveTo>
                        <a:pt x="12192" y="45707"/>
                      </a:moveTo>
                      <a:lnTo>
                        <a:pt x="0" y="45707"/>
                      </a:lnTo>
                      <a:lnTo>
                        <a:pt x="0" y="60960"/>
                      </a:lnTo>
                      <a:lnTo>
                        <a:pt x="12192" y="60960"/>
                      </a:lnTo>
                      <a:lnTo>
                        <a:pt x="12192" y="45707"/>
                      </a:lnTo>
                      <a:close/>
                    </a:path>
                    <a:path w="154304" h="60960">
                      <a:moveTo>
                        <a:pt x="153924" y="0"/>
                      </a:moveTo>
                      <a:lnTo>
                        <a:pt x="140208" y="0"/>
                      </a:lnTo>
                      <a:lnTo>
                        <a:pt x="140208" y="15240"/>
                      </a:lnTo>
                      <a:lnTo>
                        <a:pt x="153924" y="15240"/>
                      </a:lnTo>
                      <a:lnTo>
                        <a:pt x="15392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 name="object 46"/>
                <p:cNvSpPr/>
                <p:nvPr/>
              </p:nvSpPr>
              <p:spPr>
                <a:xfrm>
                  <a:off x="3467100"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 name="object 47"/>
                <p:cNvSpPr/>
                <p:nvPr/>
              </p:nvSpPr>
              <p:spPr>
                <a:xfrm>
                  <a:off x="3930396" y="33756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 name="object 48"/>
                <p:cNvSpPr/>
                <p:nvPr/>
              </p:nvSpPr>
              <p:spPr>
                <a:xfrm>
                  <a:off x="3252216"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 name="object 49"/>
                <p:cNvSpPr/>
                <p:nvPr/>
              </p:nvSpPr>
              <p:spPr>
                <a:xfrm>
                  <a:off x="3721608"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 name="object 50"/>
                <p:cNvSpPr/>
                <p:nvPr/>
              </p:nvSpPr>
              <p:spPr>
                <a:xfrm>
                  <a:off x="3796283"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 name="object 51"/>
                <p:cNvSpPr/>
                <p:nvPr/>
              </p:nvSpPr>
              <p:spPr>
                <a:xfrm>
                  <a:off x="3581400" y="3933456"/>
                  <a:ext cx="26034" cy="108585"/>
                </a:xfrm>
                <a:custGeom>
                  <a:avLst/>
                  <a:gdLst/>
                  <a:ahLst/>
                  <a:cxnLst/>
                  <a:rect l="l" t="t" r="r" b="b"/>
                  <a:pathLst>
                    <a:path w="26035" h="108585">
                      <a:moveTo>
                        <a:pt x="12192" y="92964"/>
                      </a:moveTo>
                      <a:lnTo>
                        <a:pt x="0" y="92964"/>
                      </a:lnTo>
                      <a:lnTo>
                        <a:pt x="0" y="108204"/>
                      </a:lnTo>
                      <a:lnTo>
                        <a:pt x="12192" y="108204"/>
                      </a:lnTo>
                      <a:lnTo>
                        <a:pt x="12192" y="92964"/>
                      </a:lnTo>
                      <a:close/>
                    </a:path>
                    <a:path w="26035" h="108585">
                      <a:moveTo>
                        <a:pt x="25908" y="0"/>
                      </a:moveTo>
                      <a:lnTo>
                        <a:pt x="12192" y="0"/>
                      </a:lnTo>
                      <a:lnTo>
                        <a:pt x="12192" y="15240"/>
                      </a:lnTo>
                      <a:lnTo>
                        <a:pt x="25908" y="15240"/>
                      </a:lnTo>
                      <a:lnTo>
                        <a:pt x="259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 name="object 52"/>
                <p:cNvSpPr/>
                <p:nvPr/>
              </p:nvSpPr>
              <p:spPr>
                <a:xfrm>
                  <a:off x="3674364"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 name="object 53"/>
                <p:cNvSpPr/>
                <p:nvPr/>
              </p:nvSpPr>
              <p:spPr>
                <a:xfrm>
                  <a:off x="3339084" y="4011180"/>
                  <a:ext cx="175260" cy="106680"/>
                </a:xfrm>
                <a:custGeom>
                  <a:avLst/>
                  <a:gdLst/>
                  <a:ahLst/>
                  <a:cxnLst/>
                  <a:rect l="l" t="t" r="r" b="b"/>
                  <a:pathLst>
                    <a:path w="175260" h="106679">
                      <a:moveTo>
                        <a:pt x="13716" y="91440"/>
                      </a:moveTo>
                      <a:lnTo>
                        <a:pt x="0" y="91440"/>
                      </a:lnTo>
                      <a:lnTo>
                        <a:pt x="0" y="106680"/>
                      </a:lnTo>
                      <a:lnTo>
                        <a:pt x="13716" y="106680"/>
                      </a:lnTo>
                      <a:lnTo>
                        <a:pt x="13716" y="91440"/>
                      </a:lnTo>
                      <a:close/>
                    </a:path>
                    <a:path w="175260" h="106679">
                      <a:moveTo>
                        <a:pt x="175260" y="0"/>
                      </a:moveTo>
                      <a:lnTo>
                        <a:pt x="161531" y="0"/>
                      </a:lnTo>
                      <a:lnTo>
                        <a:pt x="161531" y="15240"/>
                      </a:lnTo>
                      <a:lnTo>
                        <a:pt x="175260" y="15240"/>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 name="object 54"/>
                <p:cNvSpPr/>
                <p:nvPr/>
              </p:nvSpPr>
              <p:spPr>
                <a:xfrm>
                  <a:off x="34869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 name="object 55"/>
                <p:cNvSpPr/>
                <p:nvPr/>
              </p:nvSpPr>
              <p:spPr>
                <a:xfrm>
                  <a:off x="3634740"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 name="object 56"/>
                <p:cNvSpPr/>
                <p:nvPr/>
              </p:nvSpPr>
              <p:spPr>
                <a:xfrm>
                  <a:off x="3768852" y="3727703"/>
                  <a:ext cx="120650" cy="76200"/>
                </a:xfrm>
                <a:custGeom>
                  <a:avLst/>
                  <a:gdLst/>
                  <a:ahLst/>
                  <a:cxnLst/>
                  <a:rect l="l" t="t" r="r" b="b"/>
                  <a:pathLst>
                    <a:path w="120650" h="76200">
                      <a:moveTo>
                        <a:pt x="13716" y="60972"/>
                      </a:moveTo>
                      <a:lnTo>
                        <a:pt x="0" y="60972"/>
                      </a:lnTo>
                      <a:lnTo>
                        <a:pt x="0" y="76200"/>
                      </a:lnTo>
                      <a:lnTo>
                        <a:pt x="13716" y="76200"/>
                      </a:lnTo>
                      <a:lnTo>
                        <a:pt x="13716" y="60972"/>
                      </a:lnTo>
                      <a:close/>
                    </a:path>
                    <a:path w="120650" h="76200">
                      <a:moveTo>
                        <a:pt x="120396" y="0"/>
                      </a:moveTo>
                      <a:lnTo>
                        <a:pt x="108204" y="0"/>
                      </a:lnTo>
                      <a:lnTo>
                        <a:pt x="108204" y="15252"/>
                      </a:lnTo>
                      <a:lnTo>
                        <a:pt x="120396" y="15252"/>
                      </a:lnTo>
                      <a:lnTo>
                        <a:pt x="120396"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 name="object 57"/>
                <p:cNvSpPr/>
                <p:nvPr/>
              </p:nvSpPr>
              <p:spPr>
                <a:xfrm>
                  <a:off x="3573780" y="3413772"/>
                  <a:ext cx="155575" cy="198120"/>
                </a:xfrm>
                <a:custGeom>
                  <a:avLst/>
                  <a:gdLst/>
                  <a:ahLst/>
                  <a:cxnLst/>
                  <a:rect l="l" t="t" r="r" b="b"/>
                  <a:pathLst>
                    <a:path w="155575" h="198120">
                      <a:moveTo>
                        <a:pt x="13716" y="0"/>
                      </a:moveTo>
                      <a:lnTo>
                        <a:pt x="0" y="0"/>
                      </a:lnTo>
                      <a:lnTo>
                        <a:pt x="0" y="15240"/>
                      </a:lnTo>
                      <a:lnTo>
                        <a:pt x="13716" y="15240"/>
                      </a:lnTo>
                      <a:lnTo>
                        <a:pt x="13716" y="0"/>
                      </a:lnTo>
                      <a:close/>
                    </a:path>
                    <a:path w="155575" h="198120">
                      <a:moveTo>
                        <a:pt x="155448" y="182880"/>
                      </a:moveTo>
                      <a:lnTo>
                        <a:pt x="141719" y="182880"/>
                      </a:lnTo>
                      <a:lnTo>
                        <a:pt x="141719" y="198120"/>
                      </a:lnTo>
                      <a:lnTo>
                        <a:pt x="155448" y="198120"/>
                      </a:lnTo>
                      <a:lnTo>
                        <a:pt x="155448" y="1828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 name="object 58"/>
                <p:cNvSpPr/>
                <p:nvPr/>
              </p:nvSpPr>
              <p:spPr>
                <a:xfrm>
                  <a:off x="3480816" y="41102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 name="object 59"/>
                <p:cNvSpPr/>
                <p:nvPr/>
              </p:nvSpPr>
              <p:spPr>
                <a:xfrm>
                  <a:off x="3467100"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 name="object 60"/>
                <p:cNvSpPr/>
                <p:nvPr/>
              </p:nvSpPr>
              <p:spPr>
                <a:xfrm>
                  <a:off x="3910583"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 name="object 61"/>
                <p:cNvSpPr/>
                <p:nvPr/>
              </p:nvSpPr>
              <p:spPr>
                <a:xfrm>
                  <a:off x="3802380" y="3413760"/>
                  <a:ext cx="27940" cy="60960"/>
                </a:xfrm>
                <a:custGeom>
                  <a:avLst/>
                  <a:gdLst/>
                  <a:ahLst/>
                  <a:cxnLst/>
                  <a:rect l="l" t="t" r="r" b="b"/>
                  <a:pathLst>
                    <a:path w="27939" h="60960">
                      <a:moveTo>
                        <a:pt x="27431" y="60959"/>
                      </a:moveTo>
                      <a:lnTo>
                        <a:pt x="13716" y="60959"/>
                      </a:lnTo>
                      <a:lnTo>
                        <a:pt x="13716" y="45720"/>
                      </a:lnTo>
                      <a:lnTo>
                        <a:pt x="27431" y="45720"/>
                      </a:lnTo>
                      <a:lnTo>
                        <a:pt x="27431" y="60959"/>
                      </a:lnTo>
                      <a:close/>
                    </a:path>
                    <a:path w="27939" h="6096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 name="object 62"/>
                <p:cNvSpPr/>
                <p:nvPr/>
              </p:nvSpPr>
              <p:spPr>
                <a:xfrm>
                  <a:off x="3264408" y="3880103"/>
                  <a:ext cx="356870" cy="413384"/>
                </a:xfrm>
                <a:custGeom>
                  <a:avLst/>
                  <a:gdLst/>
                  <a:ahLst/>
                  <a:cxnLst/>
                  <a:rect l="l" t="t" r="r" b="b"/>
                  <a:pathLst>
                    <a:path w="356870" h="413385">
                      <a:moveTo>
                        <a:pt x="13716" y="0"/>
                      </a:moveTo>
                      <a:lnTo>
                        <a:pt x="0" y="0"/>
                      </a:lnTo>
                      <a:lnTo>
                        <a:pt x="0" y="15252"/>
                      </a:lnTo>
                      <a:lnTo>
                        <a:pt x="13716" y="15252"/>
                      </a:lnTo>
                      <a:lnTo>
                        <a:pt x="13716" y="0"/>
                      </a:lnTo>
                      <a:close/>
                    </a:path>
                    <a:path w="356870" h="413385">
                      <a:moveTo>
                        <a:pt x="121907" y="230136"/>
                      </a:moveTo>
                      <a:lnTo>
                        <a:pt x="108191" y="230136"/>
                      </a:lnTo>
                      <a:lnTo>
                        <a:pt x="108191" y="245376"/>
                      </a:lnTo>
                      <a:lnTo>
                        <a:pt x="121907" y="245376"/>
                      </a:lnTo>
                      <a:lnTo>
                        <a:pt x="121907" y="230136"/>
                      </a:lnTo>
                      <a:close/>
                    </a:path>
                    <a:path w="356870" h="413385">
                      <a:moveTo>
                        <a:pt x="202692" y="397776"/>
                      </a:moveTo>
                      <a:lnTo>
                        <a:pt x="188976" y="397776"/>
                      </a:lnTo>
                      <a:lnTo>
                        <a:pt x="188976" y="413016"/>
                      </a:lnTo>
                      <a:lnTo>
                        <a:pt x="202692" y="413016"/>
                      </a:lnTo>
                      <a:lnTo>
                        <a:pt x="202692" y="397776"/>
                      </a:lnTo>
                      <a:close/>
                    </a:path>
                    <a:path w="356870" h="413385">
                      <a:moveTo>
                        <a:pt x="342900" y="146316"/>
                      </a:moveTo>
                      <a:lnTo>
                        <a:pt x="329184" y="146316"/>
                      </a:lnTo>
                      <a:lnTo>
                        <a:pt x="329184" y="161556"/>
                      </a:lnTo>
                      <a:lnTo>
                        <a:pt x="342900" y="161556"/>
                      </a:lnTo>
                      <a:lnTo>
                        <a:pt x="342900" y="146316"/>
                      </a:lnTo>
                      <a:close/>
                    </a:path>
                    <a:path w="356870" h="413385">
                      <a:moveTo>
                        <a:pt x="356616" y="53352"/>
                      </a:moveTo>
                      <a:lnTo>
                        <a:pt x="342900" y="53352"/>
                      </a:lnTo>
                      <a:lnTo>
                        <a:pt x="342900" y="68592"/>
                      </a:lnTo>
                      <a:lnTo>
                        <a:pt x="356616" y="68592"/>
                      </a:lnTo>
                      <a:lnTo>
                        <a:pt x="356616" y="5335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 name="object 63"/>
                <p:cNvSpPr/>
                <p:nvPr/>
              </p:nvSpPr>
              <p:spPr>
                <a:xfrm>
                  <a:off x="38694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 name="object 64"/>
                <p:cNvSpPr/>
                <p:nvPr/>
              </p:nvSpPr>
              <p:spPr>
                <a:xfrm>
                  <a:off x="3258299" y="3963936"/>
                  <a:ext cx="437515" cy="200025"/>
                </a:xfrm>
                <a:custGeom>
                  <a:avLst/>
                  <a:gdLst/>
                  <a:ahLst/>
                  <a:cxnLst/>
                  <a:rect l="l" t="t" r="r" b="b"/>
                  <a:pathLst>
                    <a:path w="437514" h="200025">
                      <a:moveTo>
                        <a:pt x="13716" y="138684"/>
                      </a:moveTo>
                      <a:lnTo>
                        <a:pt x="0" y="138684"/>
                      </a:lnTo>
                      <a:lnTo>
                        <a:pt x="0" y="153924"/>
                      </a:lnTo>
                      <a:lnTo>
                        <a:pt x="13716" y="153924"/>
                      </a:lnTo>
                      <a:lnTo>
                        <a:pt x="13716" y="138684"/>
                      </a:lnTo>
                      <a:close/>
                    </a:path>
                    <a:path w="437514" h="200025">
                      <a:moveTo>
                        <a:pt x="39636" y="184404"/>
                      </a:moveTo>
                      <a:lnTo>
                        <a:pt x="27444" y="184404"/>
                      </a:lnTo>
                      <a:lnTo>
                        <a:pt x="27444" y="199644"/>
                      </a:lnTo>
                      <a:lnTo>
                        <a:pt x="39636" y="199644"/>
                      </a:lnTo>
                      <a:lnTo>
                        <a:pt x="39636" y="184404"/>
                      </a:lnTo>
                      <a:close/>
                    </a:path>
                    <a:path w="437514" h="200025">
                      <a:moveTo>
                        <a:pt x="349008" y="0"/>
                      </a:moveTo>
                      <a:lnTo>
                        <a:pt x="335292" y="0"/>
                      </a:lnTo>
                      <a:lnTo>
                        <a:pt x="335292" y="16764"/>
                      </a:lnTo>
                      <a:lnTo>
                        <a:pt x="349008" y="16764"/>
                      </a:lnTo>
                      <a:lnTo>
                        <a:pt x="349008" y="0"/>
                      </a:lnTo>
                      <a:close/>
                    </a:path>
                    <a:path w="437514" h="200025">
                      <a:moveTo>
                        <a:pt x="356628" y="138684"/>
                      </a:moveTo>
                      <a:lnTo>
                        <a:pt x="342900" y="138684"/>
                      </a:lnTo>
                      <a:lnTo>
                        <a:pt x="342900" y="153924"/>
                      </a:lnTo>
                      <a:lnTo>
                        <a:pt x="356628" y="153924"/>
                      </a:lnTo>
                      <a:lnTo>
                        <a:pt x="356628" y="138684"/>
                      </a:lnTo>
                      <a:close/>
                    </a:path>
                    <a:path w="437514" h="200025">
                      <a:moveTo>
                        <a:pt x="437400" y="39624"/>
                      </a:moveTo>
                      <a:lnTo>
                        <a:pt x="423684" y="39624"/>
                      </a:lnTo>
                      <a:lnTo>
                        <a:pt x="423684" y="54864"/>
                      </a:lnTo>
                      <a:lnTo>
                        <a:pt x="437400" y="54864"/>
                      </a:lnTo>
                      <a:lnTo>
                        <a:pt x="437400" y="39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 name="object 65"/>
                <p:cNvSpPr/>
                <p:nvPr/>
              </p:nvSpPr>
              <p:spPr>
                <a:xfrm>
                  <a:off x="34869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 name="object 66"/>
                <p:cNvSpPr/>
                <p:nvPr/>
              </p:nvSpPr>
              <p:spPr>
                <a:xfrm>
                  <a:off x="38298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 name="object 67"/>
                <p:cNvSpPr/>
                <p:nvPr/>
              </p:nvSpPr>
              <p:spPr>
                <a:xfrm>
                  <a:off x="3372611"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 name="object 68"/>
                <p:cNvSpPr/>
                <p:nvPr/>
              </p:nvSpPr>
              <p:spPr>
                <a:xfrm>
                  <a:off x="3835908"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 name="object 69"/>
                <p:cNvSpPr/>
                <p:nvPr/>
              </p:nvSpPr>
              <p:spPr>
                <a:xfrm>
                  <a:off x="3467100"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 name="object 70"/>
                <p:cNvSpPr/>
                <p:nvPr/>
              </p:nvSpPr>
              <p:spPr>
                <a:xfrm>
                  <a:off x="3810000" y="3429012"/>
                  <a:ext cx="114300" cy="60960"/>
                </a:xfrm>
                <a:custGeom>
                  <a:avLst/>
                  <a:gdLst/>
                  <a:ahLst/>
                  <a:cxnLst/>
                  <a:rect l="l" t="t" r="r" b="b"/>
                  <a:pathLst>
                    <a:path w="114300" h="60960">
                      <a:moveTo>
                        <a:pt x="12192" y="38100"/>
                      </a:moveTo>
                      <a:lnTo>
                        <a:pt x="0" y="38100"/>
                      </a:lnTo>
                      <a:lnTo>
                        <a:pt x="0" y="53340"/>
                      </a:lnTo>
                      <a:lnTo>
                        <a:pt x="12192" y="53340"/>
                      </a:lnTo>
                      <a:lnTo>
                        <a:pt x="12192" y="38100"/>
                      </a:lnTo>
                      <a:close/>
                    </a:path>
                    <a:path w="114300" h="60960">
                      <a:moveTo>
                        <a:pt x="25908" y="0"/>
                      </a:moveTo>
                      <a:lnTo>
                        <a:pt x="12192" y="0"/>
                      </a:lnTo>
                      <a:lnTo>
                        <a:pt x="12192" y="15240"/>
                      </a:lnTo>
                      <a:lnTo>
                        <a:pt x="25908" y="15240"/>
                      </a:lnTo>
                      <a:lnTo>
                        <a:pt x="25908" y="0"/>
                      </a:lnTo>
                      <a:close/>
                    </a:path>
                    <a:path w="114300" h="60960">
                      <a:moveTo>
                        <a:pt x="114300" y="45707"/>
                      </a:moveTo>
                      <a:lnTo>
                        <a:pt x="100584" y="45707"/>
                      </a:lnTo>
                      <a:lnTo>
                        <a:pt x="100584" y="60960"/>
                      </a:lnTo>
                      <a:lnTo>
                        <a:pt x="114300" y="60960"/>
                      </a:lnTo>
                      <a:lnTo>
                        <a:pt x="114300" y="457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 name="object 71"/>
                <p:cNvSpPr/>
                <p:nvPr/>
              </p:nvSpPr>
              <p:spPr>
                <a:xfrm>
                  <a:off x="3628644" y="3918203"/>
                  <a:ext cx="67310" cy="169545"/>
                </a:xfrm>
                <a:custGeom>
                  <a:avLst/>
                  <a:gdLst/>
                  <a:ahLst/>
                  <a:cxnLst/>
                  <a:rect l="l" t="t" r="r" b="b"/>
                  <a:pathLst>
                    <a:path w="67310" h="169545">
                      <a:moveTo>
                        <a:pt x="19812" y="153924"/>
                      </a:moveTo>
                      <a:lnTo>
                        <a:pt x="12192" y="153924"/>
                      </a:lnTo>
                      <a:lnTo>
                        <a:pt x="12192" y="138696"/>
                      </a:lnTo>
                      <a:lnTo>
                        <a:pt x="0" y="138696"/>
                      </a:lnTo>
                      <a:lnTo>
                        <a:pt x="0" y="153936"/>
                      </a:lnTo>
                      <a:lnTo>
                        <a:pt x="6096" y="153936"/>
                      </a:lnTo>
                      <a:lnTo>
                        <a:pt x="6096" y="169164"/>
                      </a:lnTo>
                      <a:lnTo>
                        <a:pt x="19812" y="169164"/>
                      </a:lnTo>
                      <a:lnTo>
                        <a:pt x="19812" y="153924"/>
                      </a:lnTo>
                      <a:close/>
                    </a:path>
                    <a:path w="67310" h="169545">
                      <a:moveTo>
                        <a:pt x="67056" y="0"/>
                      </a:moveTo>
                      <a:lnTo>
                        <a:pt x="53340" y="0"/>
                      </a:lnTo>
                      <a:lnTo>
                        <a:pt x="53340" y="15252"/>
                      </a:lnTo>
                      <a:lnTo>
                        <a:pt x="67056" y="15252"/>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 name="object 72"/>
                <p:cNvSpPr/>
                <p:nvPr/>
              </p:nvSpPr>
              <p:spPr>
                <a:xfrm>
                  <a:off x="3473196" y="3474719"/>
                  <a:ext cx="67310" cy="53975"/>
                </a:xfrm>
                <a:custGeom>
                  <a:avLst/>
                  <a:gdLst/>
                  <a:ahLst/>
                  <a:cxnLst/>
                  <a:rect l="l" t="t" r="r" b="b"/>
                  <a:pathLst>
                    <a:path w="67310" h="53975">
                      <a:moveTo>
                        <a:pt x="13703" y="0"/>
                      </a:moveTo>
                      <a:lnTo>
                        <a:pt x="0" y="0"/>
                      </a:lnTo>
                      <a:lnTo>
                        <a:pt x="0" y="15252"/>
                      </a:lnTo>
                      <a:lnTo>
                        <a:pt x="13703" y="15252"/>
                      </a:lnTo>
                      <a:lnTo>
                        <a:pt x="13703" y="0"/>
                      </a:lnTo>
                      <a:close/>
                    </a:path>
                    <a:path w="67310" h="53975">
                      <a:moveTo>
                        <a:pt x="67056" y="38100"/>
                      </a:moveTo>
                      <a:lnTo>
                        <a:pt x="53340" y="38100"/>
                      </a:lnTo>
                      <a:lnTo>
                        <a:pt x="53340" y="53352"/>
                      </a:lnTo>
                      <a:lnTo>
                        <a:pt x="67056" y="53352"/>
                      </a:lnTo>
                      <a:lnTo>
                        <a:pt x="67056" y="381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 name="object 73"/>
                <p:cNvSpPr/>
                <p:nvPr/>
              </p:nvSpPr>
              <p:spPr>
                <a:xfrm>
                  <a:off x="3741419" y="3864864"/>
                  <a:ext cx="47625" cy="15240"/>
                </a:xfrm>
                <a:custGeom>
                  <a:avLst/>
                  <a:gdLst/>
                  <a:ahLst/>
                  <a:cxnLst/>
                  <a:rect l="l" t="t" r="r" b="b"/>
                  <a:pathLst>
                    <a:path w="47625" h="15239">
                      <a:moveTo>
                        <a:pt x="47244" y="15239"/>
                      </a:moveTo>
                      <a:lnTo>
                        <a:pt x="35052" y="15239"/>
                      </a:lnTo>
                      <a:lnTo>
                        <a:pt x="35052" y="0"/>
                      </a:lnTo>
                      <a:lnTo>
                        <a:pt x="47244" y="0"/>
                      </a:lnTo>
                      <a:lnTo>
                        <a:pt x="47244" y="15239"/>
                      </a:lnTo>
                      <a:close/>
                    </a:path>
                    <a:path w="47625"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 name="object 74"/>
                <p:cNvSpPr/>
                <p:nvPr/>
              </p:nvSpPr>
              <p:spPr>
                <a:xfrm>
                  <a:off x="3459480" y="3796296"/>
                  <a:ext cx="208915" cy="321945"/>
                </a:xfrm>
                <a:custGeom>
                  <a:avLst/>
                  <a:gdLst/>
                  <a:ahLst/>
                  <a:cxnLst/>
                  <a:rect l="l" t="t" r="r" b="b"/>
                  <a:pathLst>
                    <a:path w="208914" h="321945">
                      <a:moveTo>
                        <a:pt x="13716" y="268224"/>
                      </a:moveTo>
                      <a:lnTo>
                        <a:pt x="0" y="268224"/>
                      </a:lnTo>
                      <a:lnTo>
                        <a:pt x="0" y="283464"/>
                      </a:lnTo>
                      <a:lnTo>
                        <a:pt x="13716" y="283464"/>
                      </a:lnTo>
                      <a:lnTo>
                        <a:pt x="13716" y="268224"/>
                      </a:lnTo>
                      <a:close/>
                    </a:path>
                    <a:path w="208914" h="321945">
                      <a:moveTo>
                        <a:pt x="155448" y="306324"/>
                      </a:moveTo>
                      <a:lnTo>
                        <a:pt x="141719" y="306324"/>
                      </a:lnTo>
                      <a:lnTo>
                        <a:pt x="141719" y="321564"/>
                      </a:lnTo>
                      <a:lnTo>
                        <a:pt x="155448" y="321564"/>
                      </a:lnTo>
                      <a:lnTo>
                        <a:pt x="155448" y="306324"/>
                      </a:lnTo>
                      <a:close/>
                    </a:path>
                    <a:path w="208914" h="321945">
                      <a:moveTo>
                        <a:pt x="208788" y="0"/>
                      </a:moveTo>
                      <a:lnTo>
                        <a:pt x="195072" y="0"/>
                      </a:lnTo>
                      <a:lnTo>
                        <a:pt x="195072" y="15240"/>
                      </a:lnTo>
                      <a:lnTo>
                        <a:pt x="208788" y="15240"/>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 name="object 75"/>
                <p:cNvSpPr/>
                <p:nvPr/>
              </p:nvSpPr>
              <p:spPr>
                <a:xfrm>
                  <a:off x="3741419"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 name="object 76"/>
                <p:cNvSpPr/>
                <p:nvPr/>
              </p:nvSpPr>
              <p:spPr>
                <a:xfrm>
                  <a:off x="3459480"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 name="object 77"/>
                <p:cNvSpPr/>
                <p:nvPr/>
              </p:nvSpPr>
              <p:spPr>
                <a:xfrm>
                  <a:off x="350062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 name="object 78"/>
                <p:cNvSpPr/>
                <p:nvPr/>
              </p:nvSpPr>
              <p:spPr>
                <a:xfrm>
                  <a:off x="3782567"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 name="object 79"/>
                <p:cNvSpPr/>
                <p:nvPr/>
              </p:nvSpPr>
              <p:spPr>
                <a:xfrm>
                  <a:off x="38160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 name="object 80"/>
                <p:cNvSpPr/>
                <p:nvPr/>
              </p:nvSpPr>
              <p:spPr>
                <a:xfrm>
                  <a:off x="35265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 name="object 81"/>
                <p:cNvSpPr/>
                <p:nvPr/>
              </p:nvSpPr>
              <p:spPr>
                <a:xfrm>
                  <a:off x="3835908"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 name="object 82"/>
                <p:cNvSpPr/>
                <p:nvPr/>
              </p:nvSpPr>
              <p:spPr>
                <a:xfrm>
                  <a:off x="3567683"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 name="object 83"/>
                <p:cNvSpPr/>
                <p:nvPr/>
              </p:nvSpPr>
              <p:spPr>
                <a:xfrm>
                  <a:off x="376885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 name="object 84"/>
                <p:cNvSpPr/>
                <p:nvPr/>
              </p:nvSpPr>
              <p:spPr>
                <a:xfrm>
                  <a:off x="3459480" y="3880103"/>
                  <a:ext cx="169545" cy="161925"/>
                </a:xfrm>
                <a:custGeom>
                  <a:avLst/>
                  <a:gdLst/>
                  <a:ahLst/>
                  <a:cxnLst/>
                  <a:rect l="l" t="t" r="r" b="b"/>
                  <a:pathLst>
                    <a:path w="169545" h="161925">
                      <a:moveTo>
                        <a:pt x="13716" y="146316"/>
                      </a:moveTo>
                      <a:lnTo>
                        <a:pt x="0" y="146316"/>
                      </a:lnTo>
                      <a:lnTo>
                        <a:pt x="0" y="161556"/>
                      </a:lnTo>
                      <a:lnTo>
                        <a:pt x="13716" y="161556"/>
                      </a:lnTo>
                      <a:lnTo>
                        <a:pt x="13716" y="146316"/>
                      </a:lnTo>
                      <a:close/>
                    </a:path>
                    <a:path w="169545" h="161925">
                      <a:moveTo>
                        <a:pt x="60960" y="0"/>
                      </a:moveTo>
                      <a:lnTo>
                        <a:pt x="47244" y="0"/>
                      </a:lnTo>
                      <a:lnTo>
                        <a:pt x="47244" y="15252"/>
                      </a:lnTo>
                      <a:lnTo>
                        <a:pt x="60960" y="15252"/>
                      </a:lnTo>
                      <a:lnTo>
                        <a:pt x="60960" y="0"/>
                      </a:lnTo>
                      <a:close/>
                    </a:path>
                    <a:path w="169545" h="161925">
                      <a:moveTo>
                        <a:pt x="74676" y="38100"/>
                      </a:moveTo>
                      <a:lnTo>
                        <a:pt x="60960" y="38100"/>
                      </a:lnTo>
                      <a:lnTo>
                        <a:pt x="60960" y="53352"/>
                      </a:lnTo>
                      <a:lnTo>
                        <a:pt x="74676" y="53352"/>
                      </a:lnTo>
                      <a:lnTo>
                        <a:pt x="74676" y="38100"/>
                      </a:lnTo>
                      <a:close/>
                    </a:path>
                    <a:path w="169545" h="161925">
                      <a:moveTo>
                        <a:pt x="169164" y="123456"/>
                      </a:moveTo>
                      <a:lnTo>
                        <a:pt x="155448" y="123456"/>
                      </a:lnTo>
                      <a:lnTo>
                        <a:pt x="155448" y="138696"/>
                      </a:lnTo>
                      <a:lnTo>
                        <a:pt x="169164" y="138696"/>
                      </a:lnTo>
                      <a:lnTo>
                        <a:pt x="169164" y="1234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 name="object 85"/>
                <p:cNvSpPr/>
                <p:nvPr/>
              </p:nvSpPr>
              <p:spPr>
                <a:xfrm>
                  <a:off x="342595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 name="object 86"/>
                <p:cNvSpPr/>
                <p:nvPr/>
              </p:nvSpPr>
              <p:spPr>
                <a:xfrm>
                  <a:off x="3372599" y="4064520"/>
                  <a:ext cx="234950" cy="91440"/>
                </a:xfrm>
                <a:custGeom>
                  <a:avLst/>
                  <a:gdLst/>
                  <a:ahLst/>
                  <a:cxnLst/>
                  <a:rect l="l" t="t" r="r" b="b"/>
                  <a:pathLst>
                    <a:path w="234950" h="91439">
                      <a:moveTo>
                        <a:pt x="13716" y="0"/>
                      </a:moveTo>
                      <a:lnTo>
                        <a:pt x="0" y="0"/>
                      </a:lnTo>
                      <a:lnTo>
                        <a:pt x="0" y="15240"/>
                      </a:lnTo>
                      <a:lnTo>
                        <a:pt x="13716" y="15240"/>
                      </a:lnTo>
                      <a:lnTo>
                        <a:pt x="13716" y="0"/>
                      </a:lnTo>
                      <a:close/>
                    </a:path>
                    <a:path w="234950" h="91439">
                      <a:moveTo>
                        <a:pt x="86880" y="76200"/>
                      </a:moveTo>
                      <a:lnTo>
                        <a:pt x="73164" y="76200"/>
                      </a:lnTo>
                      <a:lnTo>
                        <a:pt x="73164" y="91440"/>
                      </a:lnTo>
                      <a:lnTo>
                        <a:pt x="86880" y="91440"/>
                      </a:lnTo>
                      <a:lnTo>
                        <a:pt x="86880" y="76200"/>
                      </a:lnTo>
                      <a:close/>
                    </a:path>
                    <a:path w="234950" h="91439">
                      <a:moveTo>
                        <a:pt x="234708" y="30480"/>
                      </a:moveTo>
                      <a:lnTo>
                        <a:pt x="220992" y="30480"/>
                      </a:lnTo>
                      <a:lnTo>
                        <a:pt x="220992" y="45720"/>
                      </a:lnTo>
                      <a:lnTo>
                        <a:pt x="234708" y="45720"/>
                      </a:lnTo>
                      <a:lnTo>
                        <a:pt x="23470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 name="object 87"/>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 name="object 88"/>
                <p:cNvSpPr/>
                <p:nvPr/>
              </p:nvSpPr>
              <p:spPr>
                <a:xfrm>
                  <a:off x="3252216" y="3788676"/>
                  <a:ext cx="307975" cy="466725"/>
                </a:xfrm>
                <a:custGeom>
                  <a:avLst/>
                  <a:gdLst/>
                  <a:ahLst/>
                  <a:cxnLst/>
                  <a:rect l="l" t="t" r="r" b="b"/>
                  <a:pathLst>
                    <a:path w="307975" h="466725">
                      <a:moveTo>
                        <a:pt x="12192" y="451104"/>
                      </a:moveTo>
                      <a:lnTo>
                        <a:pt x="0" y="451104"/>
                      </a:lnTo>
                      <a:lnTo>
                        <a:pt x="0" y="466344"/>
                      </a:lnTo>
                      <a:lnTo>
                        <a:pt x="12192" y="466344"/>
                      </a:lnTo>
                      <a:lnTo>
                        <a:pt x="12192" y="451104"/>
                      </a:lnTo>
                      <a:close/>
                    </a:path>
                    <a:path w="307975" h="466725">
                      <a:moveTo>
                        <a:pt x="307848" y="0"/>
                      </a:moveTo>
                      <a:lnTo>
                        <a:pt x="295656" y="0"/>
                      </a:lnTo>
                      <a:lnTo>
                        <a:pt x="295656" y="15227"/>
                      </a:lnTo>
                      <a:lnTo>
                        <a:pt x="307848" y="15227"/>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 name="object 89"/>
                <p:cNvSpPr/>
                <p:nvPr/>
              </p:nvSpPr>
              <p:spPr>
                <a:xfrm>
                  <a:off x="3883151"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 name="object 90"/>
                <p:cNvSpPr/>
                <p:nvPr/>
              </p:nvSpPr>
              <p:spPr>
                <a:xfrm>
                  <a:off x="3936491"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 name="object 91"/>
                <p:cNvSpPr/>
                <p:nvPr/>
              </p:nvSpPr>
              <p:spPr>
                <a:xfrm>
                  <a:off x="3325367"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 name="object 92"/>
                <p:cNvSpPr/>
                <p:nvPr/>
              </p:nvSpPr>
              <p:spPr>
                <a:xfrm>
                  <a:off x="3526536" y="3413772"/>
                  <a:ext cx="175260" cy="106680"/>
                </a:xfrm>
                <a:custGeom>
                  <a:avLst/>
                  <a:gdLst/>
                  <a:ahLst/>
                  <a:cxnLst/>
                  <a:rect l="l" t="t" r="r" b="b"/>
                  <a:pathLst>
                    <a:path w="175260" h="106679">
                      <a:moveTo>
                        <a:pt x="13716" y="60947"/>
                      </a:moveTo>
                      <a:lnTo>
                        <a:pt x="0" y="60947"/>
                      </a:lnTo>
                      <a:lnTo>
                        <a:pt x="0" y="76200"/>
                      </a:lnTo>
                      <a:lnTo>
                        <a:pt x="13716" y="76200"/>
                      </a:lnTo>
                      <a:lnTo>
                        <a:pt x="13716" y="60947"/>
                      </a:lnTo>
                      <a:close/>
                    </a:path>
                    <a:path w="175260" h="106679">
                      <a:moveTo>
                        <a:pt x="80772" y="91440"/>
                      </a:moveTo>
                      <a:lnTo>
                        <a:pt x="67056" y="91440"/>
                      </a:lnTo>
                      <a:lnTo>
                        <a:pt x="67056" y="106680"/>
                      </a:lnTo>
                      <a:lnTo>
                        <a:pt x="80772" y="106680"/>
                      </a:lnTo>
                      <a:lnTo>
                        <a:pt x="80772" y="91440"/>
                      </a:lnTo>
                      <a:close/>
                    </a:path>
                    <a:path w="175260" h="106679">
                      <a:moveTo>
                        <a:pt x="175260" y="0"/>
                      </a:moveTo>
                      <a:lnTo>
                        <a:pt x="161544" y="0"/>
                      </a:lnTo>
                      <a:lnTo>
                        <a:pt x="161544" y="15240"/>
                      </a:lnTo>
                      <a:lnTo>
                        <a:pt x="175260" y="15240"/>
                      </a:lnTo>
                      <a:lnTo>
                        <a:pt x="1752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 name="object 93"/>
                <p:cNvSpPr/>
                <p:nvPr/>
              </p:nvSpPr>
              <p:spPr>
                <a:xfrm>
                  <a:off x="3238500"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 name="object 94"/>
                <p:cNvSpPr/>
                <p:nvPr/>
              </p:nvSpPr>
              <p:spPr>
                <a:xfrm>
                  <a:off x="34259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 name="object 95"/>
                <p:cNvSpPr/>
                <p:nvPr/>
              </p:nvSpPr>
              <p:spPr>
                <a:xfrm>
                  <a:off x="3835908"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 name="object 96"/>
                <p:cNvSpPr/>
                <p:nvPr/>
              </p:nvSpPr>
              <p:spPr>
                <a:xfrm>
                  <a:off x="3506724" y="3735336"/>
                  <a:ext cx="147955" cy="405765"/>
                </a:xfrm>
                <a:custGeom>
                  <a:avLst/>
                  <a:gdLst/>
                  <a:ahLst/>
                  <a:cxnLst/>
                  <a:rect l="l" t="t" r="r" b="b"/>
                  <a:pathLst>
                    <a:path w="147954" h="405764">
                      <a:moveTo>
                        <a:pt x="13716" y="390144"/>
                      </a:moveTo>
                      <a:lnTo>
                        <a:pt x="0" y="390144"/>
                      </a:lnTo>
                      <a:lnTo>
                        <a:pt x="0" y="405384"/>
                      </a:lnTo>
                      <a:lnTo>
                        <a:pt x="13716" y="405384"/>
                      </a:lnTo>
                      <a:lnTo>
                        <a:pt x="13716" y="390144"/>
                      </a:lnTo>
                      <a:close/>
                    </a:path>
                    <a:path w="147954" h="405764">
                      <a:moveTo>
                        <a:pt x="74676" y="321564"/>
                      </a:moveTo>
                      <a:lnTo>
                        <a:pt x="60960" y="321564"/>
                      </a:lnTo>
                      <a:lnTo>
                        <a:pt x="60960" y="336804"/>
                      </a:lnTo>
                      <a:lnTo>
                        <a:pt x="74676" y="336804"/>
                      </a:lnTo>
                      <a:lnTo>
                        <a:pt x="74676" y="321564"/>
                      </a:lnTo>
                      <a:close/>
                    </a:path>
                    <a:path w="147954" h="405764">
                      <a:moveTo>
                        <a:pt x="86868" y="275844"/>
                      </a:moveTo>
                      <a:lnTo>
                        <a:pt x="74676" y="275844"/>
                      </a:lnTo>
                      <a:lnTo>
                        <a:pt x="74676" y="291084"/>
                      </a:lnTo>
                      <a:lnTo>
                        <a:pt x="86868" y="291084"/>
                      </a:lnTo>
                      <a:lnTo>
                        <a:pt x="86868" y="275844"/>
                      </a:lnTo>
                      <a:close/>
                    </a:path>
                    <a:path w="147954" h="405764">
                      <a:moveTo>
                        <a:pt x="147828" y="0"/>
                      </a:moveTo>
                      <a:lnTo>
                        <a:pt x="134112" y="0"/>
                      </a:lnTo>
                      <a:lnTo>
                        <a:pt x="134112" y="15240"/>
                      </a:lnTo>
                      <a:lnTo>
                        <a:pt x="147828" y="15240"/>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 name="object 97"/>
                <p:cNvSpPr/>
                <p:nvPr/>
              </p:nvSpPr>
              <p:spPr>
                <a:xfrm>
                  <a:off x="378866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 name="object 98"/>
                <p:cNvSpPr/>
                <p:nvPr/>
              </p:nvSpPr>
              <p:spPr>
                <a:xfrm>
                  <a:off x="3520440"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 name="object 99"/>
                <p:cNvSpPr/>
                <p:nvPr/>
              </p:nvSpPr>
              <p:spPr>
                <a:xfrm>
                  <a:off x="34533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 name="object 100"/>
                <p:cNvSpPr/>
                <p:nvPr/>
              </p:nvSpPr>
              <p:spPr>
                <a:xfrm>
                  <a:off x="38221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 name="object 101"/>
                <p:cNvSpPr/>
                <p:nvPr/>
              </p:nvSpPr>
              <p:spPr>
                <a:xfrm>
                  <a:off x="3230880" y="3956303"/>
                  <a:ext cx="376555" cy="222885"/>
                </a:xfrm>
                <a:custGeom>
                  <a:avLst/>
                  <a:gdLst/>
                  <a:ahLst/>
                  <a:cxnLst/>
                  <a:rect l="l" t="t" r="r" b="b"/>
                  <a:pathLst>
                    <a:path w="376554" h="222885">
                      <a:moveTo>
                        <a:pt x="13716" y="32016"/>
                      </a:moveTo>
                      <a:lnTo>
                        <a:pt x="0" y="32016"/>
                      </a:lnTo>
                      <a:lnTo>
                        <a:pt x="0" y="47256"/>
                      </a:lnTo>
                      <a:lnTo>
                        <a:pt x="13716" y="47256"/>
                      </a:lnTo>
                      <a:lnTo>
                        <a:pt x="13716" y="32016"/>
                      </a:lnTo>
                      <a:close/>
                    </a:path>
                    <a:path w="376554" h="222885">
                      <a:moveTo>
                        <a:pt x="94488" y="207276"/>
                      </a:moveTo>
                      <a:lnTo>
                        <a:pt x="80772" y="207276"/>
                      </a:lnTo>
                      <a:lnTo>
                        <a:pt x="80772" y="222516"/>
                      </a:lnTo>
                      <a:lnTo>
                        <a:pt x="94488" y="222516"/>
                      </a:lnTo>
                      <a:lnTo>
                        <a:pt x="94488" y="207276"/>
                      </a:lnTo>
                      <a:close/>
                    </a:path>
                    <a:path w="376554" h="222885">
                      <a:moveTo>
                        <a:pt x="376428" y="0"/>
                      </a:moveTo>
                      <a:lnTo>
                        <a:pt x="362712" y="0"/>
                      </a:lnTo>
                      <a:lnTo>
                        <a:pt x="362712" y="15252"/>
                      </a:lnTo>
                      <a:lnTo>
                        <a:pt x="376428" y="15252"/>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 name="object 102"/>
                <p:cNvSpPr/>
                <p:nvPr/>
              </p:nvSpPr>
              <p:spPr>
                <a:xfrm>
                  <a:off x="3352800"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 name="object 103"/>
                <p:cNvSpPr/>
                <p:nvPr/>
              </p:nvSpPr>
              <p:spPr>
                <a:xfrm>
                  <a:off x="3386315" y="4064520"/>
                  <a:ext cx="215265" cy="137160"/>
                </a:xfrm>
                <a:custGeom>
                  <a:avLst/>
                  <a:gdLst/>
                  <a:ahLst/>
                  <a:cxnLst/>
                  <a:rect l="l" t="t" r="r" b="b"/>
                  <a:pathLst>
                    <a:path w="215264" h="137160">
                      <a:moveTo>
                        <a:pt x="13728" y="114300"/>
                      </a:moveTo>
                      <a:lnTo>
                        <a:pt x="0" y="114300"/>
                      </a:lnTo>
                      <a:lnTo>
                        <a:pt x="0" y="129540"/>
                      </a:lnTo>
                      <a:lnTo>
                        <a:pt x="13728" y="129540"/>
                      </a:lnTo>
                      <a:lnTo>
                        <a:pt x="13728" y="114300"/>
                      </a:lnTo>
                      <a:close/>
                    </a:path>
                    <a:path w="215264" h="137160">
                      <a:moveTo>
                        <a:pt x="73164" y="121920"/>
                      </a:moveTo>
                      <a:lnTo>
                        <a:pt x="59448" y="121920"/>
                      </a:lnTo>
                      <a:lnTo>
                        <a:pt x="59448" y="137160"/>
                      </a:lnTo>
                      <a:lnTo>
                        <a:pt x="73164" y="137160"/>
                      </a:lnTo>
                      <a:lnTo>
                        <a:pt x="73164" y="121920"/>
                      </a:lnTo>
                      <a:close/>
                    </a:path>
                    <a:path w="215264" h="137160">
                      <a:moveTo>
                        <a:pt x="86880" y="0"/>
                      </a:moveTo>
                      <a:lnTo>
                        <a:pt x="73164" y="0"/>
                      </a:lnTo>
                      <a:lnTo>
                        <a:pt x="73164" y="15240"/>
                      </a:lnTo>
                      <a:lnTo>
                        <a:pt x="86880" y="15240"/>
                      </a:lnTo>
                      <a:lnTo>
                        <a:pt x="86880" y="0"/>
                      </a:lnTo>
                      <a:close/>
                    </a:path>
                    <a:path w="215264" h="137160">
                      <a:moveTo>
                        <a:pt x="214884" y="15240"/>
                      </a:moveTo>
                      <a:lnTo>
                        <a:pt x="201180" y="15240"/>
                      </a:lnTo>
                      <a:lnTo>
                        <a:pt x="201180" y="30480"/>
                      </a:lnTo>
                      <a:lnTo>
                        <a:pt x="214884" y="30480"/>
                      </a:lnTo>
                      <a:lnTo>
                        <a:pt x="214884"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 name="object 104"/>
                <p:cNvSpPr/>
                <p:nvPr/>
              </p:nvSpPr>
              <p:spPr>
                <a:xfrm>
                  <a:off x="3916680"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 name="object 105"/>
                <p:cNvSpPr/>
                <p:nvPr/>
              </p:nvSpPr>
              <p:spPr>
                <a:xfrm>
                  <a:off x="3573780" y="3910596"/>
                  <a:ext cx="121920" cy="238125"/>
                </a:xfrm>
                <a:custGeom>
                  <a:avLst/>
                  <a:gdLst/>
                  <a:ahLst/>
                  <a:cxnLst/>
                  <a:rect l="l" t="t" r="r" b="b"/>
                  <a:pathLst>
                    <a:path w="121920" h="238125">
                      <a:moveTo>
                        <a:pt x="13716" y="222504"/>
                      </a:moveTo>
                      <a:lnTo>
                        <a:pt x="0" y="222504"/>
                      </a:lnTo>
                      <a:lnTo>
                        <a:pt x="0" y="237744"/>
                      </a:lnTo>
                      <a:lnTo>
                        <a:pt x="13716" y="237744"/>
                      </a:lnTo>
                      <a:lnTo>
                        <a:pt x="13716" y="222504"/>
                      </a:lnTo>
                      <a:close/>
                    </a:path>
                    <a:path w="121920" h="238125">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 name="object 106"/>
                <p:cNvSpPr/>
                <p:nvPr/>
              </p:nvSpPr>
              <p:spPr>
                <a:xfrm>
                  <a:off x="3843527" y="37734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 name="object 107"/>
                <p:cNvSpPr/>
                <p:nvPr/>
              </p:nvSpPr>
              <p:spPr>
                <a:xfrm>
                  <a:off x="3137916" y="4072140"/>
                  <a:ext cx="335280" cy="198120"/>
                </a:xfrm>
                <a:custGeom>
                  <a:avLst/>
                  <a:gdLst/>
                  <a:ahLst/>
                  <a:cxnLst/>
                  <a:rect l="l" t="t" r="r" b="b"/>
                  <a:pathLst>
                    <a:path w="335279" h="198120">
                      <a:moveTo>
                        <a:pt x="12192" y="182880"/>
                      </a:moveTo>
                      <a:lnTo>
                        <a:pt x="0" y="182880"/>
                      </a:lnTo>
                      <a:lnTo>
                        <a:pt x="0" y="198120"/>
                      </a:lnTo>
                      <a:lnTo>
                        <a:pt x="12192" y="198120"/>
                      </a:lnTo>
                      <a:lnTo>
                        <a:pt x="12192" y="182880"/>
                      </a:lnTo>
                      <a:close/>
                    </a:path>
                    <a:path w="335279" h="198120">
                      <a:moveTo>
                        <a:pt x="214884" y="99060"/>
                      </a:moveTo>
                      <a:lnTo>
                        <a:pt x="201168" y="99060"/>
                      </a:lnTo>
                      <a:lnTo>
                        <a:pt x="201168" y="114300"/>
                      </a:lnTo>
                      <a:lnTo>
                        <a:pt x="214884" y="114300"/>
                      </a:lnTo>
                      <a:lnTo>
                        <a:pt x="214884" y="99060"/>
                      </a:lnTo>
                      <a:close/>
                    </a:path>
                    <a:path w="335279" h="198120">
                      <a:moveTo>
                        <a:pt x="335280" y="0"/>
                      </a:moveTo>
                      <a:lnTo>
                        <a:pt x="321564" y="0"/>
                      </a:lnTo>
                      <a:lnTo>
                        <a:pt x="321564" y="15240"/>
                      </a:lnTo>
                      <a:lnTo>
                        <a:pt x="335280" y="15240"/>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 name="object 108"/>
                <p:cNvSpPr/>
                <p:nvPr/>
              </p:nvSpPr>
              <p:spPr>
                <a:xfrm>
                  <a:off x="3863340"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 name="object 109"/>
                <p:cNvSpPr/>
                <p:nvPr/>
              </p:nvSpPr>
              <p:spPr>
                <a:xfrm>
                  <a:off x="3143999" y="3796296"/>
                  <a:ext cx="471170" cy="489584"/>
                </a:xfrm>
                <a:custGeom>
                  <a:avLst/>
                  <a:gdLst/>
                  <a:ahLst/>
                  <a:cxnLst/>
                  <a:rect l="l" t="t" r="r" b="b"/>
                  <a:pathLst>
                    <a:path w="471170" h="489585">
                      <a:moveTo>
                        <a:pt x="13716" y="428244"/>
                      </a:moveTo>
                      <a:lnTo>
                        <a:pt x="0" y="428244"/>
                      </a:lnTo>
                      <a:lnTo>
                        <a:pt x="0" y="443484"/>
                      </a:lnTo>
                      <a:lnTo>
                        <a:pt x="13716" y="443484"/>
                      </a:lnTo>
                      <a:lnTo>
                        <a:pt x="13716" y="428244"/>
                      </a:lnTo>
                      <a:close/>
                    </a:path>
                    <a:path w="471170" h="489585">
                      <a:moveTo>
                        <a:pt x="53352" y="473964"/>
                      </a:moveTo>
                      <a:lnTo>
                        <a:pt x="41160" y="473964"/>
                      </a:lnTo>
                      <a:lnTo>
                        <a:pt x="41160" y="489204"/>
                      </a:lnTo>
                      <a:lnTo>
                        <a:pt x="53352" y="489204"/>
                      </a:lnTo>
                      <a:lnTo>
                        <a:pt x="53352" y="473964"/>
                      </a:lnTo>
                      <a:close/>
                    </a:path>
                    <a:path w="471170" h="489585">
                      <a:moveTo>
                        <a:pt x="336816" y="237744"/>
                      </a:moveTo>
                      <a:lnTo>
                        <a:pt x="323100" y="237744"/>
                      </a:lnTo>
                      <a:lnTo>
                        <a:pt x="323100" y="252984"/>
                      </a:lnTo>
                      <a:lnTo>
                        <a:pt x="336816" y="252984"/>
                      </a:lnTo>
                      <a:lnTo>
                        <a:pt x="336816" y="237744"/>
                      </a:lnTo>
                      <a:close/>
                    </a:path>
                    <a:path w="471170" h="489585">
                      <a:moveTo>
                        <a:pt x="356616" y="275844"/>
                      </a:moveTo>
                      <a:lnTo>
                        <a:pt x="342900" y="275844"/>
                      </a:lnTo>
                      <a:lnTo>
                        <a:pt x="342900" y="291084"/>
                      </a:lnTo>
                      <a:lnTo>
                        <a:pt x="356616" y="291084"/>
                      </a:lnTo>
                      <a:lnTo>
                        <a:pt x="356616" y="275844"/>
                      </a:lnTo>
                      <a:close/>
                    </a:path>
                    <a:path w="471170" h="489585">
                      <a:moveTo>
                        <a:pt x="382536" y="352044"/>
                      </a:moveTo>
                      <a:lnTo>
                        <a:pt x="370344" y="352044"/>
                      </a:lnTo>
                      <a:lnTo>
                        <a:pt x="370344" y="367284"/>
                      </a:lnTo>
                      <a:lnTo>
                        <a:pt x="382536" y="367284"/>
                      </a:lnTo>
                      <a:lnTo>
                        <a:pt x="382536" y="352044"/>
                      </a:lnTo>
                      <a:close/>
                    </a:path>
                    <a:path w="471170" h="489585">
                      <a:moveTo>
                        <a:pt x="470928" y="0"/>
                      </a:moveTo>
                      <a:lnTo>
                        <a:pt x="457200" y="0"/>
                      </a:lnTo>
                      <a:lnTo>
                        <a:pt x="457200" y="15240"/>
                      </a:lnTo>
                      <a:lnTo>
                        <a:pt x="470928" y="15240"/>
                      </a:lnTo>
                      <a:lnTo>
                        <a:pt x="4709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 name="object 110"/>
                <p:cNvSpPr/>
                <p:nvPr/>
              </p:nvSpPr>
              <p:spPr>
                <a:xfrm>
                  <a:off x="3822191"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 name="object 111"/>
                <p:cNvSpPr/>
                <p:nvPr/>
              </p:nvSpPr>
              <p:spPr>
                <a:xfrm>
                  <a:off x="3345180" y="4049280"/>
                  <a:ext cx="342900" cy="144780"/>
                </a:xfrm>
                <a:custGeom>
                  <a:avLst/>
                  <a:gdLst/>
                  <a:ahLst/>
                  <a:cxnLst/>
                  <a:rect l="l" t="t" r="r" b="b"/>
                  <a:pathLst>
                    <a:path w="342900" h="144779">
                      <a:moveTo>
                        <a:pt x="13716" y="129540"/>
                      </a:moveTo>
                      <a:lnTo>
                        <a:pt x="0" y="129540"/>
                      </a:lnTo>
                      <a:lnTo>
                        <a:pt x="0" y="144780"/>
                      </a:lnTo>
                      <a:lnTo>
                        <a:pt x="13716" y="144780"/>
                      </a:lnTo>
                      <a:lnTo>
                        <a:pt x="13716" y="129540"/>
                      </a:lnTo>
                      <a:close/>
                    </a:path>
                    <a:path w="342900" h="144779">
                      <a:moveTo>
                        <a:pt x="342900" y="0"/>
                      </a:moveTo>
                      <a:lnTo>
                        <a:pt x="329184" y="0"/>
                      </a:lnTo>
                      <a:lnTo>
                        <a:pt x="329184" y="15240"/>
                      </a:lnTo>
                      <a:lnTo>
                        <a:pt x="342900" y="15240"/>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 name="object 112"/>
                <p:cNvSpPr/>
                <p:nvPr/>
              </p:nvSpPr>
              <p:spPr>
                <a:xfrm>
                  <a:off x="3877056"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 name="object 113"/>
                <p:cNvSpPr/>
                <p:nvPr/>
              </p:nvSpPr>
              <p:spPr>
                <a:xfrm>
                  <a:off x="3150108"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 name="object 114"/>
                <p:cNvSpPr/>
                <p:nvPr/>
              </p:nvSpPr>
              <p:spPr>
                <a:xfrm>
                  <a:off x="3735324"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 name="object 115"/>
                <p:cNvSpPr/>
                <p:nvPr/>
              </p:nvSpPr>
              <p:spPr>
                <a:xfrm>
                  <a:off x="3372611"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 name="object 116"/>
                <p:cNvSpPr/>
                <p:nvPr/>
              </p:nvSpPr>
              <p:spPr>
                <a:xfrm>
                  <a:off x="3855719"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 name="object 117"/>
                <p:cNvSpPr/>
                <p:nvPr/>
              </p:nvSpPr>
              <p:spPr>
                <a:xfrm>
                  <a:off x="3640835"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1" name="object 118"/>
                <p:cNvSpPr/>
                <p:nvPr/>
              </p:nvSpPr>
              <p:spPr>
                <a:xfrm>
                  <a:off x="3944099" y="3229368"/>
                  <a:ext cx="13970" cy="207645"/>
                </a:xfrm>
                <a:custGeom>
                  <a:avLst/>
                  <a:gdLst/>
                  <a:ahLst/>
                  <a:cxnLst/>
                  <a:rect l="l" t="t" r="r" b="b"/>
                  <a:pathLst>
                    <a:path w="13970" h="207645">
                      <a:moveTo>
                        <a:pt x="13728" y="192024"/>
                      </a:moveTo>
                      <a:lnTo>
                        <a:pt x="0" y="192024"/>
                      </a:lnTo>
                      <a:lnTo>
                        <a:pt x="0" y="207251"/>
                      </a:lnTo>
                      <a:lnTo>
                        <a:pt x="13728" y="207251"/>
                      </a:lnTo>
                      <a:lnTo>
                        <a:pt x="13728" y="192024"/>
                      </a:lnTo>
                      <a:close/>
                    </a:path>
                    <a:path w="13970" h="207645">
                      <a:moveTo>
                        <a:pt x="13728" y="0"/>
                      </a:moveTo>
                      <a:lnTo>
                        <a:pt x="0" y="0"/>
                      </a:lnTo>
                      <a:lnTo>
                        <a:pt x="0" y="15240"/>
                      </a:lnTo>
                      <a:lnTo>
                        <a:pt x="13728" y="15240"/>
                      </a:lnTo>
                      <a:lnTo>
                        <a:pt x="137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 name="object 119"/>
                <p:cNvSpPr/>
                <p:nvPr/>
              </p:nvSpPr>
              <p:spPr>
                <a:xfrm>
                  <a:off x="3668267"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 name="object 120"/>
                <p:cNvSpPr/>
                <p:nvPr/>
              </p:nvSpPr>
              <p:spPr>
                <a:xfrm>
                  <a:off x="3621024"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 name="object 121"/>
                <p:cNvSpPr/>
                <p:nvPr/>
              </p:nvSpPr>
              <p:spPr>
                <a:xfrm>
                  <a:off x="3601211" y="3436620"/>
                  <a:ext cx="73660" cy="45720"/>
                </a:xfrm>
                <a:custGeom>
                  <a:avLst/>
                  <a:gdLst/>
                  <a:ahLst/>
                  <a:cxnLst/>
                  <a:rect l="l" t="t" r="r" b="b"/>
                  <a:pathLst>
                    <a:path w="73660" h="45720">
                      <a:moveTo>
                        <a:pt x="13716" y="15240"/>
                      </a:moveTo>
                      <a:lnTo>
                        <a:pt x="0" y="15240"/>
                      </a:lnTo>
                      <a:lnTo>
                        <a:pt x="0" y="0"/>
                      </a:lnTo>
                      <a:lnTo>
                        <a:pt x="13716" y="0"/>
                      </a:lnTo>
                      <a:lnTo>
                        <a:pt x="13716" y="15240"/>
                      </a:lnTo>
                      <a:close/>
                    </a:path>
                    <a:path w="73660" h="45720">
                      <a:moveTo>
                        <a:pt x="73152" y="45720"/>
                      </a:moveTo>
                      <a:lnTo>
                        <a:pt x="60960" y="45720"/>
                      </a:lnTo>
                      <a:lnTo>
                        <a:pt x="60960" y="30480"/>
                      </a:lnTo>
                      <a:lnTo>
                        <a:pt x="73152" y="30480"/>
                      </a:lnTo>
                      <a:lnTo>
                        <a:pt x="73152" y="457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 name="object 122"/>
                <p:cNvSpPr/>
                <p:nvPr/>
              </p:nvSpPr>
              <p:spPr>
                <a:xfrm>
                  <a:off x="3258299" y="4079760"/>
                  <a:ext cx="215265" cy="198120"/>
                </a:xfrm>
                <a:custGeom>
                  <a:avLst/>
                  <a:gdLst/>
                  <a:ahLst/>
                  <a:cxnLst/>
                  <a:rect l="l" t="t" r="r" b="b"/>
                  <a:pathLst>
                    <a:path w="215264" h="198120">
                      <a:moveTo>
                        <a:pt x="13716" y="182880"/>
                      </a:moveTo>
                      <a:lnTo>
                        <a:pt x="0" y="182880"/>
                      </a:lnTo>
                      <a:lnTo>
                        <a:pt x="0" y="198120"/>
                      </a:lnTo>
                      <a:lnTo>
                        <a:pt x="13716" y="198120"/>
                      </a:lnTo>
                      <a:lnTo>
                        <a:pt x="13716" y="182880"/>
                      </a:lnTo>
                      <a:close/>
                    </a:path>
                    <a:path w="215264" h="198120">
                      <a:moveTo>
                        <a:pt x="94500" y="182880"/>
                      </a:moveTo>
                      <a:lnTo>
                        <a:pt x="80784" y="182880"/>
                      </a:lnTo>
                      <a:lnTo>
                        <a:pt x="80784" y="198120"/>
                      </a:lnTo>
                      <a:lnTo>
                        <a:pt x="94500" y="198120"/>
                      </a:lnTo>
                      <a:lnTo>
                        <a:pt x="94500" y="182880"/>
                      </a:lnTo>
                      <a:close/>
                    </a:path>
                    <a:path w="215264" h="198120">
                      <a:moveTo>
                        <a:pt x="214896" y="0"/>
                      </a:moveTo>
                      <a:lnTo>
                        <a:pt x="201180" y="0"/>
                      </a:lnTo>
                      <a:lnTo>
                        <a:pt x="201180" y="15240"/>
                      </a:lnTo>
                      <a:lnTo>
                        <a:pt x="214896" y="15240"/>
                      </a:lnTo>
                      <a:lnTo>
                        <a:pt x="2148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 name="object 123"/>
                <p:cNvSpPr/>
                <p:nvPr/>
              </p:nvSpPr>
              <p:spPr>
                <a:xfrm>
                  <a:off x="3957827" y="3619500"/>
                  <a:ext cx="12700" cy="17145"/>
                </a:xfrm>
                <a:custGeom>
                  <a:avLst/>
                  <a:gdLst/>
                  <a:ahLst/>
                  <a:cxnLst/>
                  <a:rect l="l" t="t" r="r" b="b"/>
                  <a:pathLst>
                    <a:path w="12700" h="17145">
                      <a:moveTo>
                        <a:pt x="12191" y="16764"/>
                      </a:moveTo>
                      <a:lnTo>
                        <a:pt x="0" y="16764"/>
                      </a:lnTo>
                      <a:lnTo>
                        <a:pt x="0" y="0"/>
                      </a:lnTo>
                      <a:lnTo>
                        <a:pt x="12191" y="0"/>
                      </a:lnTo>
                      <a:lnTo>
                        <a:pt x="12191" y="1676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 name="object 124"/>
                <p:cNvSpPr/>
                <p:nvPr/>
              </p:nvSpPr>
              <p:spPr>
                <a:xfrm>
                  <a:off x="3319272" y="3864876"/>
                  <a:ext cx="254635" cy="230504"/>
                </a:xfrm>
                <a:custGeom>
                  <a:avLst/>
                  <a:gdLst/>
                  <a:ahLst/>
                  <a:cxnLst/>
                  <a:rect l="l" t="t" r="r" b="b"/>
                  <a:pathLst>
                    <a:path w="254635" h="230504">
                      <a:moveTo>
                        <a:pt x="13716" y="199644"/>
                      </a:moveTo>
                      <a:lnTo>
                        <a:pt x="0" y="199644"/>
                      </a:lnTo>
                      <a:lnTo>
                        <a:pt x="0" y="214884"/>
                      </a:lnTo>
                      <a:lnTo>
                        <a:pt x="13716" y="214884"/>
                      </a:lnTo>
                      <a:lnTo>
                        <a:pt x="13716" y="199644"/>
                      </a:lnTo>
                      <a:close/>
                    </a:path>
                    <a:path w="254635" h="230504">
                      <a:moveTo>
                        <a:pt x="53327" y="0"/>
                      </a:moveTo>
                      <a:lnTo>
                        <a:pt x="39624" y="0"/>
                      </a:lnTo>
                      <a:lnTo>
                        <a:pt x="39624" y="15227"/>
                      </a:lnTo>
                      <a:lnTo>
                        <a:pt x="53327" y="15227"/>
                      </a:lnTo>
                      <a:lnTo>
                        <a:pt x="53327" y="0"/>
                      </a:lnTo>
                      <a:close/>
                    </a:path>
                    <a:path w="254635" h="230504">
                      <a:moveTo>
                        <a:pt x="254508" y="214884"/>
                      </a:moveTo>
                      <a:lnTo>
                        <a:pt x="240792" y="214884"/>
                      </a:lnTo>
                      <a:lnTo>
                        <a:pt x="240792" y="230124"/>
                      </a:lnTo>
                      <a:lnTo>
                        <a:pt x="254508" y="230124"/>
                      </a:lnTo>
                      <a:lnTo>
                        <a:pt x="254508"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 name="object 125"/>
                <p:cNvSpPr/>
                <p:nvPr/>
              </p:nvSpPr>
              <p:spPr>
                <a:xfrm>
                  <a:off x="3877056" y="3375672"/>
                  <a:ext cx="33655" cy="83820"/>
                </a:xfrm>
                <a:custGeom>
                  <a:avLst/>
                  <a:gdLst/>
                  <a:ahLst/>
                  <a:cxnLst/>
                  <a:rect l="l" t="t" r="r" b="b"/>
                  <a:pathLst>
                    <a:path w="33654" h="83820">
                      <a:moveTo>
                        <a:pt x="12192" y="68580"/>
                      </a:moveTo>
                      <a:lnTo>
                        <a:pt x="0" y="68580"/>
                      </a:lnTo>
                      <a:lnTo>
                        <a:pt x="0" y="83820"/>
                      </a:lnTo>
                      <a:lnTo>
                        <a:pt x="12192" y="83820"/>
                      </a:lnTo>
                      <a:lnTo>
                        <a:pt x="12192" y="68580"/>
                      </a:lnTo>
                      <a:close/>
                    </a:path>
                    <a:path w="33654" h="83820">
                      <a:moveTo>
                        <a:pt x="33528" y="0"/>
                      </a:moveTo>
                      <a:lnTo>
                        <a:pt x="19812" y="0"/>
                      </a:lnTo>
                      <a:lnTo>
                        <a:pt x="19812" y="15240"/>
                      </a:lnTo>
                      <a:lnTo>
                        <a:pt x="33528" y="15240"/>
                      </a:lnTo>
                      <a:lnTo>
                        <a:pt x="335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 name="object 126"/>
                <p:cNvSpPr/>
                <p:nvPr/>
              </p:nvSpPr>
              <p:spPr>
                <a:xfrm>
                  <a:off x="3500615" y="3429012"/>
                  <a:ext cx="47625" cy="68580"/>
                </a:xfrm>
                <a:custGeom>
                  <a:avLst/>
                  <a:gdLst/>
                  <a:ahLst/>
                  <a:cxnLst/>
                  <a:rect l="l" t="t" r="r" b="b"/>
                  <a:pathLst>
                    <a:path w="47625" h="68579">
                      <a:moveTo>
                        <a:pt x="13728" y="0"/>
                      </a:moveTo>
                      <a:lnTo>
                        <a:pt x="0" y="0"/>
                      </a:lnTo>
                      <a:lnTo>
                        <a:pt x="0" y="15240"/>
                      </a:lnTo>
                      <a:lnTo>
                        <a:pt x="13728" y="15240"/>
                      </a:lnTo>
                      <a:lnTo>
                        <a:pt x="13728" y="0"/>
                      </a:lnTo>
                      <a:close/>
                    </a:path>
                    <a:path w="47625" h="68579">
                      <a:moveTo>
                        <a:pt x="47256" y="53340"/>
                      </a:moveTo>
                      <a:lnTo>
                        <a:pt x="33540" y="53340"/>
                      </a:lnTo>
                      <a:lnTo>
                        <a:pt x="33540" y="68580"/>
                      </a:lnTo>
                      <a:lnTo>
                        <a:pt x="47256" y="68580"/>
                      </a:lnTo>
                      <a:lnTo>
                        <a:pt x="47256"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 name="object 127"/>
                <p:cNvSpPr/>
                <p:nvPr/>
              </p:nvSpPr>
              <p:spPr>
                <a:xfrm>
                  <a:off x="3553967"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 name="object 128"/>
                <p:cNvSpPr/>
                <p:nvPr/>
              </p:nvSpPr>
              <p:spPr>
                <a:xfrm>
                  <a:off x="3445764" y="3406152"/>
                  <a:ext cx="81280" cy="68580"/>
                </a:xfrm>
                <a:custGeom>
                  <a:avLst/>
                  <a:gdLst/>
                  <a:ahLst/>
                  <a:cxnLst/>
                  <a:rect l="l" t="t" r="r" b="b"/>
                  <a:pathLst>
                    <a:path w="81279" h="68579">
                      <a:moveTo>
                        <a:pt x="13716" y="53340"/>
                      </a:moveTo>
                      <a:lnTo>
                        <a:pt x="0" y="53340"/>
                      </a:lnTo>
                      <a:lnTo>
                        <a:pt x="0" y="68567"/>
                      </a:lnTo>
                      <a:lnTo>
                        <a:pt x="13716" y="68567"/>
                      </a:lnTo>
                      <a:lnTo>
                        <a:pt x="13716" y="53340"/>
                      </a:lnTo>
                      <a:close/>
                    </a:path>
                    <a:path w="81279" h="68579">
                      <a:moveTo>
                        <a:pt x="80772" y="0"/>
                      </a:moveTo>
                      <a:lnTo>
                        <a:pt x="68580" y="0"/>
                      </a:lnTo>
                      <a:lnTo>
                        <a:pt x="68580" y="15240"/>
                      </a:lnTo>
                      <a:lnTo>
                        <a:pt x="80772" y="15240"/>
                      </a:lnTo>
                      <a:lnTo>
                        <a:pt x="8077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 name="object 129"/>
                <p:cNvSpPr/>
                <p:nvPr/>
              </p:nvSpPr>
              <p:spPr>
                <a:xfrm>
                  <a:off x="3311652" y="3941076"/>
                  <a:ext cx="342900" cy="337185"/>
                </a:xfrm>
                <a:custGeom>
                  <a:avLst/>
                  <a:gdLst/>
                  <a:ahLst/>
                  <a:cxnLst/>
                  <a:rect l="l" t="t" r="r" b="b"/>
                  <a:pathLst>
                    <a:path w="342900" h="337185">
                      <a:moveTo>
                        <a:pt x="13716" y="260604"/>
                      </a:moveTo>
                      <a:lnTo>
                        <a:pt x="0" y="260604"/>
                      </a:lnTo>
                      <a:lnTo>
                        <a:pt x="0" y="275844"/>
                      </a:lnTo>
                      <a:lnTo>
                        <a:pt x="13716" y="275844"/>
                      </a:lnTo>
                      <a:lnTo>
                        <a:pt x="13716" y="260604"/>
                      </a:lnTo>
                      <a:close/>
                    </a:path>
                    <a:path w="342900" h="337185">
                      <a:moveTo>
                        <a:pt x="54864" y="321564"/>
                      </a:moveTo>
                      <a:lnTo>
                        <a:pt x="41148" y="321564"/>
                      </a:lnTo>
                      <a:lnTo>
                        <a:pt x="41148" y="336804"/>
                      </a:lnTo>
                      <a:lnTo>
                        <a:pt x="54864" y="336804"/>
                      </a:lnTo>
                      <a:lnTo>
                        <a:pt x="54864" y="321564"/>
                      </a:lnTo>
                      <a:close/>
                    </a:path>
                    <a:path w="342900" h="337185">
                      <a:moveTo>
                        <a:pt x="208788" y="192024"/>
                      </a:moveTo>
                      <a:lnTo>
                        <a:pt x="195072" y="192024"/>
                      </a:lnTo>
                      <a:lnTo>
                        <a:pt x="195072" y="207264"/>
                      </a:lnTo>
                      <a:lnTo>
                        <a:pt x="208788" y="207264"/>
                      </a:lnTo>
                      <a:lnTo>
                        <a:pt x="208788" y="192024"/>
                      </a:lnTo>
                      <a:close/>
                    </a:path>
                    <a:path w="342900" h="337185">
                      <a:moveTo>
                        <a:pt x="342900" y="0"/>
                      </a:moveTo>
                      <a:lnTo>
                        <a:pt x="329184" y="0"/>
                      </a:lnTo>
                      <a:lnTo>
                        <a:pt x="329184" y="15227"/>
                      </a:lnTo>
                      <a:lnTo>
                        <a:pt x="342900" y="15227"/>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 name="object 130"/>
                <p:cNvSpPr/>
                <p:nvPr/>
              </p:nvSpPr>
              <p:spPr>
                <a:xfrm>
                  <a:off x="3849624"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 name="object 131"/>
                <p:cNvSpPr/>
                <p:nvPr/>
              </p:nvSpPr>
              <p:spPr>
                <a:xfrm>
                  <a:off x="3601199" y="3918203"/>
                  <a:ext cx="86995" cy="146685"/>
                </a:xfrm>
                <a:custGeom>
                  <a:avLst/>
                  <a:gdLst/>
                  <a:ahLst/>
                  <a:cxnLst/>
                  <a:rect l="l" t="t" r="r" b="b"/>
                  <a:pathLst>
                    <a:path w="86995" h="146685">
                      <a:moveTo>
                        <a:pt x="13728" y="123456"/>
                      </a:moveTo>
                      <a:lnTo>
                        <a:pt x="0" y="123456"/>
                      </a:lnTo>
                      <a:lnTo>
                        <a:pt x="0" y="138696"/>
                      </a:lnTo>
                      <a:lnTo>
                        <a:pt x="13728" y="138696"/>
                      </a:lnTo>
                      <a:lnTo>
                        <a:pt x="13728" y="123456"/>
                      </a:lnTo>
                      <a:close/>
                    </a:path>
                    <a:path w="86995" h="146685">
                      <a:moveTo>
                        <a:pt x="39636" y="131076"/>
                      </a:moveTo>
                      <a:lnTo>
                        <a:pt x="27444" y="131076"/>
                      </a:lnTo>
                      <a:lnTo>
                        <a:pt x="27444" y="146316"/>
                      </a:lnTo>
                      <a:lnTo>
                        <a:pt x="39636" y="146316"/>
                      </a:lnTo>
                      <a:lnTo>
                        <a:pt x="39636" y="131076"/>
                      </a:lnTo>
                      <a:close/>
                    </a:path>
                    <a:path w="86995" h="146685">
                      <a:moveTo>
                        <a:pt x="86880" y="0"/>
                      </a:moveTo>
                      <a:lnTo>
                        <a:pt x="73164" y="0"/>
                      </a:lnTo>
                      <a:lnTo>
                        <a:pt x="73164" y="15252"/>
                      </a:lnTo>
                      <a:lnTo>
                        <a:pt x="86880" y="15252"/>
                      </a:lnTo>
                      <a:lnTo>
                        <a:pt x="868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 name="object 132"/>
                <p:cNvSpPr/>
                <p:nvPr/>
              </p:nvSpPr>
              <p:spPr>
                <a:xfrm>
                  <a:off x="34869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 name="object 133"/>
                <p:cNvSpPr/>
                <p:nvPr/>
              </p:nvSpPr>
              <p:spPr>
                <a:xfrm>
                  <a:off x="3433572" y="41178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 name="object 134"/>
                <p:cNvSpPr/>
                <p:nvPr/>
              </p:nvSpPr>
              <p:spPr>
                <a:xfrm>
                  <a:off x="3802380" y="37124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 name="object 135"/>
                <p:cNvSpPr/>
                <p:nvPr/>
              </p:nvSpPr>
              <p:spPr>
                <a:xfrm>
                  <a:off x="365455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 name="object 136"/>
                <p:cNvSpPr/>
                <p:nvPr/>
              </p:nvSpPr>
              <p:spPr>
                <a:xfrm>
                  <a:off x="3534156" y="3819156"/>
                  <a:ext cx="33655" cy="276225"/>
                </a:xfrm>
                <a:custGeom>
                  <a:avLst/>
                  <a:gdLst/>
                  <a:ahLst/>
                  <a:cxnLst/>
                  <a:rect l="l" t="t" r="r" b="b"/>
                  <a:pathLst>
                    <a:path w="33654" h="276225">
                      <a:moveTo>
                        <a:pt x="13716" y="0"/>
                      </a:moveTo>
                      <a:lnTo>
                        <a:pt x="0" y="0"/>
                      </a:lnTo>
                      <a:lnTo>
                        <a:pt x="0" y="15240"/>
                      </a:lnTo>
                      <a:lnTo>
                        <a:pt x="13716" y="15240"/>
                      </a:lnTo>
                      <a:lnTo>
                        <a:pt x="13716" y="0"/>
                      </a:lnTo>
                      <a:close/>
                    </a:path>
                    <a:path w="33654" h="276225">
                      <a:moveTo>
                        <a:pt x="33528" y="260604"/>
                      </a:moveTo>
                      <a:lnTo>
                        <a:pt x="19812" y="260604"/>
                      </a:lnTo>
                      <a:lnTo>
                        <a:pt x="19812" y="275844"/>
                      </a:lnTo>
                      <a:lnTo>
                        <a:pt x="33528" y="275844"/>
                      </a:lnTo>
                      <a:lnTo>
                        <a:pt x="33528"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 name="object 137"/>
                <p:cNvSpPr/>
                <p:nvPr/>
              </p:nvSpPr>
              <p:spPr>
                <a:xfrm>
                  <a:off x="38435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 name="object 138"/>
                <p:cNvSpPr/>
                <p:nvPr/>
              </p:nvSpPr>
              <p:spPr>
                <a:xfrm>
                  <a:off x="3150108" y="3910596"/>
                  <a:ext cx="571500" cy="299085"/>
                </a:xfrm>
                <a:custGeom>
                  <a:avLst/>
                  <a:gdLst/>
                  <a:ahLst/>
                  <a:cxnLst/>
                  <a:rect l="l" t="t" r="r" b="b"/>
                  <a:pathLst>
                    <a:path w="571500" h="299085">
                      <a:moveTo>
                        <a:pt x="13716" y="268224"/>
                      </a:moveTo>
                      <a:lnTo>
                        <a:pt x="0" y="268224"/>
                      </a:lnTo>
                      <a:lnTo>
                        <a:pt x="0" y="283464"/>
                      </a:lnTo>
                      <a:lnTo>
                        <a:pt x="13716" y="283464"/>
                      </a:lnTo>
                      <a:lnTo>
                        <a:pt x="13716" y="268224"/>
                      </a:lnTo>
                      <a:close/>
                    </a:path>
                    <a:path w="571500" h="299085">
                      <a:moveTo>
                        <a:pt x="21336" y="222504"/>
                      </a:moveTo>
                      <a:lnTo>
                        <a:pt x="7607" y="222504"/>
                      </a:lnTo>
                      <a:lnTo>
                        <a:pt x="7607" y="237744"/>
                      </a:lnTo>
                      <a:lnTo>
                        <a:pt x="21336" y="237744"/>
                      </a:lnTo>
                      <a:lnTo>
                        <a:pt x="21336" y="222504"/>
                      </a:lnTo>
                      <a:close/>
                    </a:path>
                    <a:path w="571500" h="299085">
                      <a:moveTo>
                        <a:pt x="54864" y="214884"/>
                      </a:moveTo>
                      <a:lnTo>
                        <a:pt x="41148" y="214884"/>
                      </a:lnTo>
                      <a:lnTo>
                        <a:pt x="41148" y="230124"/>
                      </a:lnTo>
                      <a:lnTo>
                        <a:pt x="54864" y="230124"/>
                      </a:lnTo>
                      <a:lnTo>
                        <a:pt x="54864" y="214884"/>
                      </a:lnTo>
                      <a:close/>
                    </a:path>
                    <a:path w="571500" h="299085">
                      <a:moveTo>
                        <a:pt x="303276" y="252984"/>
                      </a:moveTo>
                      <a:lnTo>
                        <a:pt x="289560" y="252984"/>
                      </a:lnTo>
                      <a:lnTo>
                        <a:pt x="289560" y="268224"/>
                      </a:lnTo>
                      <a:lnTo>
                        <a:pt x="303276" y="268224"/>
                      </a:lnTo>
                      <a:lnTo>
                        <a:pt x="303276" y="252984"/>
                      </a:lnTo>
                      <a:close/>
                    </a:path>
                    <a:path w="571500" h="299085">
                      <a:moveTo>
                        <a:pt x="342900" y="92964"/>
                      </a:moveTo>
                      <a:lnTo>
                        <a:pt x="330708" y="92964"/>
                      </a:lnTo>
                      <a:lnTo>
                        <a:pt x="330708" y="108204"/>
                      </a:lnTo>
                      <a:lnTo>
                        <a:pt x="342900" y="108204"/>
                      </a:lnTo>
                      <a:lnTo>
                        <a:pt x="342900" y="92964"/>
                      </a:lnTo>
                      <a:close/>
                    </a:path>
                    <a:path w="571500" h="299085">
                      <a:moveTo>
                        <a:pt x="356616" y="283464"/>
                      </a:moveTo>
                      <a:lnTo>
                        <a:pt x="342900" y="283464"/>
                      </a:lnTo>
                      <a:lnTo>
                        <a:pt x="342900" y="298704"/>
                      </a:lnTo>
                      <a:lnTo>
                        <a:pt x="356616" y="298704"/>
                      </a:lnTo>
                      <a:lnTo>
                        <a:pt x="356616" y="283464"/>
                      </a:lnTo>
                      <a:close/>
                    </a:path>
                    <a:path w="571500" h="299085">
                      <a:moveTo>
                        <a:pt x="403860" y="115824"/>
                      </a:moveTo>
                      <a:lnTo>
                        <a:pt x="390144" y="115824"/>
                      </a:lnTo>
                      <a:lnTo>
                        <a:pt x="390144" y="131064"/>
                      </a:lnTo>
                      <a:lnTo>
                        <a:pt x="403860" y="131064"/>
                      </a:lnTo>
                      <a:lnTo>
                        <a:pt x="403860" y="115824"/>
                      </a:lnTo>
                      <a:close/>
                    </a:path>
                    <a:path w="571500" h="299085">
                      <a:moveTo>
                        <a:pt x="571500" y="0"/>
                      </a:moveTo>
                      <a:lnTo>
                        <a:pt x="557784" y="0"/>
                      </a:lnTo>
                      <a:lnTo>
                        <a:pt x="557784" y="15240"/>
                      </a:lnTo>
                      <a:lnTo>
                        <a:pt x="571500" y="15240"/>
                      </a:lnTo>
                      <a:lnTo>
                        <a:pt x="5715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 name="object 139"/>
                <p:cNvSpPr/>
                <p:nvPr/>
              </p:nvSpPr>
              <p:spPr>
                <a:xfrm>
                  <a:off x="3534156"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 name="object 140"/>
                <p:cNvSpPr/>
                <p:nvPr/>
              </p:nvSpPr>
              <p:spPr>
                <a:xfrm>
                  <a:off x="3244596" y="4064520"/>
                  <a:ext cx="248920" cy="121920"/>
                </a:xfrm>
                <a:custGeom>
                  <a:avLst/>
                  <a:gdLst/>
                  <a:ahLst/>
                  <a:cxnLst/>
                  <a:rect l="l" t="t" r="r" b="b"/>
                  <a:pathLst>
                    <a:path w="248920" h="121920">
                      <a:moveTo>
                        <a:pt x="13703" y="106680"/>
                      </a:moveTo>
                      <a:lnTo>
                        <a:pt x="0" y="106680"/>
                      </a:lnTo>
                      <a:lnTo>
                        <a:pt x="0" y="121920"/>
                      </a:lnTo>
                      <a:lnTo>
                        <a:pt x="13703" y="121920"/>
                      </a:lnTo>
                      <a:lnTo>
                        <a:pt x="13703" y="106680"/>
                      </a:lnTo>
                      <a:close/>
                    </a:path>
                    <a:path w="248920" h="121920">
                      <a:moveTo>
                        <a:pt x="248412" y="0"/>
                      </a:moveTo>
                      <a:lnTo>
                        <a:pt x="236220" y="0"/>
                      </a:lnTo>
                      <a:lnTo>
                        <a:pt x="236220"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 name="object 141"/>
                <p:cNvSpPr/>
                <p:nvPr/>
              </p:nvSpPr>
              <p:spPr>
                <a:xfrm>
                  <a:off x="3768852" y="3413772"/>
                  <a:ext cx="94615" cy="68580"/>
                </a:xfrm>
                <a:custGeom>
                  <a:avLst/>
                  <a:gdLst/>
                  <a:ahLst/>
                  <a:cxnLst/>
                  <a:rect l="l" t="t" r="r" b="b"/>
                  <a:pathLst>
                    <a:path w="94614" h="68579">
                      <a:moveTo>
                        <a:pt x="13716" y="53340"/>
                      </a:moveTo>
                      <a:lnTo>
                        <a:pt x="0" y="53340"/>
                      </a:lnTo>
                      <a:lnTo>
                        <a:pt x="0" y="68580"/>
                      </a:lnTo>
                      <a:lnTo>
                        <a:pt x="13716" y="68580"/>
                      </a:lnTo>
                      <a:lnTo>
                        <a:pt x="13716" y="53340"/>
                      </a:lnTo>
                      <a:close/>
                    </a:path>
                    <a:path w="94614" h="68579">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 name="object 142"/>
                <p:cNvSpPr/>
                <p:nvPr/>
              </p:nvSpPr>
              <p:spPr>
                <a:xfrm>
                  <a:off x="350062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 name="object 143"/>
                <p:cNvSpPr/>
                <p:nvPr/>
              </p:nvSpPr>
              <p:spPr>
                <a:xfrm>
                  <a:off x="3124200" y="4064520"/>
                  <a:ext cx="390525" cy="205740"/>
                </a:xfrm>
                <a:custGeom>
                  <a:avLst/>
                  <a:gdLst/>
                  <a:ahLst/>
                  <a:cxnLst/>
                  <a:rect l="l" t="t" r="r" b="b"/>
                  <a:pathLst>
                    <a:path w="390525" h="205739">
                      <a:moveTo>
                        <a:pt x="13716" y="190500"/>
                      </a:moveTo>
                      <a:lnTo>
                        <a:pt x="0" y="190500"/>
                      </a:lnTo>
                      <a:lnTo>
                        <a:pt x="0" y="205740"/>
                      </a:lnTo>
                      <a:lnTo>
                        <a:pt x="13716" y="205740"/>
                      </a:lnTo>
                      <a:lnTo>
                        <a:pt x="13716" y="190500"/>
                      </a:lnTo>
                      <a:close/>
                    </a:path>
                    <a:path w="390525" h="205739">
                      <a:moveTo>
                        <a:pt x="242316" y="38100"/>
                      </a:moveTo>
                      <a:lnTo>
                        <a:pt x="228600" y="38100"/>
                      </a:lnTo>
                      <a:lnTo>
                        <a:pt x="228600" y="53340"/>
                      </a:lnTo>
                      <a:lnTo>
                        <a:pt x="242316" y="53340"/>
                      </a:lnTo>
                      <a:lnTo>
                        <a:pt x="242316" y="38100"/>
                      </a:lnTo>
                      <a:close/>
                    </a:path>
                    <a:path w="390525" h="205739">
                      <a:moveTo>
                        <a:pt x="309372" y="160020"/>
                      </a:moveTo>
                      <a:lnTo>
                        <a:pt x="295656" y="160020"/>
                      </a:lnTo>
                      <a:lnTo>
                        <a:pt x="295656" y="175260"/>
                      </a:lnTo>
                      <a:lnTo>
                        <a:pt x="309372" y="175260"/>
                      </a:lnTo>
                      <a:lnTo>
                        <a:pt x="309372" y="160020"/>
                      </a:lnTo>
                      <a:close/>
                    </a:path>
                    <a:path w="390525" h="205739">
                      <a:moveTo>
                        <a:pt x="376415" y="129540"/>
                      </a:moveTo>
                      <a:lnTo>
                        <a:pt x="362699" y="129540"/>
                      </a:lnTo>
                      <a:lnTo>
                        <a:pt x="362699" y="144780"/>
                      </a:lnTo>
                      <a:lnTo>
                        <a:pt x="376415" y="144780"/>
                      </a:lnTo>
                      <a:lnTo>
                        <a:pt x="376415" y="129540"/>
                      </a:lnTo>
                      <a:close/>
                    </a:path>
                    <a:path w="390525" h="205739">
                      <a:moveTo>
                        <a:pt x="390144" y="0"/>
                      </a:moveTo>
                      <a:lnTo>
                        <a:pt x="376415" y="0"/>
                      </a:lnTo>
                      <a:lnTo>
                        <a:pt x="376415" y="15240"/>
                      </a:lnTo>
                      <a:lnTo>
                        <a:pt x="390144" y="15240"/>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 name="object 144"/>
                <p:cNvSpPr/>
                <p:nvPr/>
              </p:nvSpPr>
              <p:spPr>
                <a:xfrm>
                  <a:off x="3762756"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 name="object 145"/>
                <p:cNvSpPr/>
                <p:nvPr/>
              </p:nvSpPr>
              <p:spPr>
                <a:xfrm>
                  <a:off x="338632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 name="object 146"/>
                <p:cNvSpPr/>
                <p:nvPr/>
              </p:nvSpPr>
              <p:spPr>
                <a:xfrm>
                  <a:off x="3358896" y="4003560"/>
                  <a:ext cx="147955" cy="175260"/>
                </a:xfrm>
                <a:custGeom>
                  <a:avLst/>
                  <a:gdLst/>
                  <a:ahLst/>
                  <a:cxnLst/>
                  <a:rect l="l" t="t" r="r" b="b"/>
                  <a:pathLst>
                    <a:path w="147954" h="175260">
                      <a:moveTo>
                        <a:pt x="13703" y="60960"/>
                      </a:moveTo>
                      <a:lnTo>
                        <a:pt x="0" y="60960"/>
                      </a:lnTo>
                      <a:lnTo>
                        <a:pt x="0" y="76200"/>
                      </a:lnTo>
                      <a:lnTo>
                        <a:pt x="13703" y="76200"/>
                      </a:lnTo>
                      <a:lnTo>
                        <a:pt x="13703" y="60960"/>
                      </a:lnTo>
                      <a:close/>
                    </a:path>
                    <a:path w="147954" h="175260">
                      <a:moveTo>
                        <a:pt x="128003" y="0"/>
                      </a:moveTo>
                      <a:lnTo>
                        <a:pt x="114300" y="0"/>
                      </a:lnTo>
                      <a:lnTo>
                        <a:pt x="114300" y="15240"/>
                      </a:lnTo>
                      <a:lnTo>
                        <a:pt x="128003" y="15240"/>
                      </a:lnTo>
                      <a:lnTo>
                        <a:pt x="128003" y="0"/>
                      </a:lnTo>
                      <a:close/>
                    </a:path>
                    <a:path w="147954" h="175260">
                      <a:moveTo>
                        <a:pt x="147828" y="160020"/>
                      </a:moveTo>
                      <a:lnTo>
                        <a:pt x="134112" y="160020"/>
                      </a:lnTo>
                      <a:lnTo>
                        <a:pt x="134112" y="175260"/>
                      </a:lnTo>
                      <a:lnTo>
                        <a:pt x="147828" y="175260"/>
                      </a:lnTo>
                      <a:lnTo>
                        <a:pt x="147828"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 name="object 147"/>
                <p:cNvSpPr/>
                <p:nvPr/>
              </p:nvSpPr>
              <p:spPr>
                <a:xfrm>
                  <a:off x="3843528" y="3383292"/>
                  <a:ext cx="40005" cy="60960"/>
                </a:xfrm>
                <a:custGeom>
                  <a:avLst/>
                  <a:gdLst/>
                  <a:ahLst/>
                  <a:cxnLst/>
                  <a:rect l="l" t="t" r="r" b="b"/>
                  <a:pathLst>
                    <a:path w="40004" h="60960">
                      <a:moveTo>
                        <a:pt x="12192" y="30480"/>
                      </a:moveTo>
                      <a:lnTo>
                        <a:pt x="0" y="30480"/>
                      </a:lnTo>
                      <a:lnTo>
                        <a:pt x="0" y="45720"/>
                      </a:lnTo>
                      <a:lnTo>
                        <a:pt x="12192" y="45720"/>
                      </a:lnTo>
                      <a:lnTo>
                        <a:pt x="12192" y="30480"/>
                      </a:lnTo>
                      <a:close/>
                    </a:path>
                    <a:path w="40004" h="60960">
                      <a:moveTo>
                        <a:pt x="12192" y="0"/>
                      </a:moveTo>
                      <a:lnTo>
                        <a:pt x="0" y="0"/>
                      </a:lnTo>
                      <a:lnTo>
                        <a:pt x="0" y="15227"/>
                      </a:lnTo>
                      <a:lnTo>
                        <a:pt x="12192" y="15227"/>
                      </a:lnTo>
                      <a:lnTo>
                        <a:pt x="12192" y="0"/>
                      </a:lnTo>
                      <a:close/>
                    </a:path>
                    <a:path w="40004" h="60960">
                      <a:moveTo>
                        <a:pt x="39624" y="45720"/>
                      </a:moveTo>
                      <a:lnTo>
                        <a:pt x="25908" y="45720"/>
                      </a:lnTo>
                      <a:lnTo>
                        <a:pt x="25908" y="60960"/>
                      </a:lnTo>
                      <a:lnTo>
                        <a:pt x="39624" y="60960"/>
                      </a:lnTo>
                      <a:lnTo>
                        <a:pt x="39624"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 name="object 148"/>
                <p:cNvSpPr/>
                <p:nvPr/>
              </p:nvSpPr>
              <p:spPr>
                <a:xfrm>
                  <a:off x="3238500" y="3895356"/>
                  <a:ext cx="477520" cy="344805"/>
                </a:xfrm>
                <a:custGeom>
                  <a:avLst/>
                  <a:gdLst/>
                  <a:ahLst/>
                  <a:cxnLst/>
                  <a:rect l="l" t="t" r="r" b="b"/>
                  <a:pathLst>
                    <a:path w="477520" h="344804">
                      <a:moveTo>
                        <a:pt x="13716" y="329184"/>
                      </a:moveTo>
                      <a:lnTo>
                        <a:pt x="0" y="329184"/>
                      </a:lnTo>
                      <a:lnTo>
                        <a:pt x="0" y="344424"/>
                      </a:lnTo>
                      <a:lnTo>
                        <a:pt x="13716" y="344424"/>
                      </a:lnTo>
                      <a:lnTo>
                        <a:pt x="13716" y="329184"/>
                      </a:lnTo>
                      <a:close/>
                    </a:path>
                    <a:path w="477520" h="344804">
                      <a:moveTo>
                        <a:pt x="207264" y="306324"/>
                      </a:moveTo>
                      <a:lnTo>
                        <a:pt x="195072" y="306324"/>
                      </a:lnTo>
                      <a:lnTo>
                        <a:pt x="195072" y="321564"/>
                      </a:lnTo>
                      <a:lnTo>
                        <a:pt x="207264" y="321564"/>
                      </a:lnTo>
                      <a:lnTo>
                        <a:pt x="207264" y="306324"/>
                      </a:lnTo>
                      <a:close/>
                    </a:path>
                    <a:path w="477520" h="344804">
                      <a:moveTo>
                        <a:pt x="321564" y="306324"/>
                      </a:moveTo>
                      <a:lnTo>
                        <a:pt x="309372" y="306324"/>
                      </a:lnTo>
                      <a:lnTo>
                        <a:pt x="309372" y="321564"/>
                      </a:lnTo>
                      <a:lnTo>
                        <a:pt x="321564" y="321564"/>
                      </a:lnTo>
                      <a:lnTo>
                        <a:pt x="321564" y="306324"/>
                      </a:lnTo>
                      <a:close/>
                    </a:path>
                    <a:path w="477520" h="344804">
                      <a:moveTo>
                        <a:pt x="348996" y="0"/>
                      </a:moveTo>
                      <a:lnTo>
                        <a:pt x="335280" y="0"/>
                      </a:lnTo>
                      <a:lnTo>
                        <a:pt x="335280" y="15240"/>
                      </a:lnTo>
                      <a:lnTo>
                        <a:pt x="348996" y="15240"/>
                      </a:lnTo>
                      <a:lnTo>
                        <a:pt x="348996" y="0"/>
                      </a:lnTo>
                      <a:close/>
                    </a:path>
                    <a:path w="477520" h="344804">
                      <a:moveTo>
                        <a:pt x="435864" y="207264"/>
                      </a:moveTo>
                      <a:lnTo>
                        <a:pt x="423672" y="207264"/>
                      </a:lnTo>
                      <a:lnTo>
                        <a:pt x="423672" y="222504"/>
                      </a:lnTo>
                      <a:lnTo>
                        <a:pt x="435864" y="222504"/>
                      </a:lnTo>
                      <a:lnTo>
                        <a:pt x="435864" y="207264"/>
                      </a:lnTo>
                      <a:close/>
                    </a:path>
                    <a:path w="477520" h="344804">
                      <a:moveTo>
                        <a:pt x="476999" y="53340"/>
                      </a:moveTo>
                      <a:lnTo>
                        <a:pt x="463296" y="53340"/>
                      </a:lnTo>
                      <a:lnTo>
                        <a:pt x="463296" y="68580"/>
                      </a:lnTo>
                      <a:lnTo>
                        <a:pt x="476999" y="68580"/>
                      </a:lnTo>
                      <a:lnTo>
                        <a:pt x="476999"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 name="object 149"/>
                <p:cNvSpPr/>
                <p:nvPr/>
              </p:nvSpPr>
              <p:spPr>
                <a:xfrm>
                  <a:off x="3889248"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 name="object 150"/>
                <p:cNvSpPr/>
                <p:nvPr/>
              </p:nvSpPr>
              <p:spPr>
                <a:xfrm>
                  <a:off x="3406140" y="3842003"/>
                  <a:ext cx="281940" cy="260985"/>
                </a:xfrm>
                <a:custGeom>
                  <a:avLst/>
                  <a:gdLst/>
                  <a:ahLst/>
                  <a:cxnLst/>
                  <a:rect l="l" t="t" r="r" b="b"/>
                  <a:pathLst>
                    <a:path w="281939" h="260985">
                      <a:moveTo>
                        <a:pt x="13716" y="245376"/>
                      </a:moveTo>
                      <a:lnTo>
                        <a:pt x="0" y="245376"/>
                      </a:lnTo>
                      <a:lnTo>
                        <a:pt x="0" y="260616"/>
                      </a:lnTo>
                      <a:lnTo>
                        <a:pt x="13716" y="260616"/>
                      </a:lnTo>
                      <a:lnTo>
                        <a:pt x="13716" y="245376"/>
                      </a:lnTo>
                      <a:close/>
                    </a:path>
                    <a:path w="281939" h="260985">
                      <a:moveTo>
                        <a:pt x="147828" y="207276"/>
                      </a:moveTo>
                      <a:lnTo>
                        <a:pt x="134112" y="207276"/>
                      </a:lnTo>
                      <a:lnTo>
                        <a:pt x="134112" y="222516"/>
                      </a:lnTo>
                      <a:lnTo>
                        <a:pt x="147828" y="222516"/>
                      </a:lnTo>
                      <a:lnTo>
                        <a:pt x="147828" y="207276"/>
                      </a:lnTo>
                      <a:close/>
                    </a:path>
                    <a:path w="281939" h="260985">
                      <a:moveTo>
                        <a:pt x="195059" y="0"/>
                      </a:moveTo>
                      <a:lnTo>
                        <a:pt x="181356" y="0"/>
                      </a:lnTo>
                      <a:lnTo>
                        <a:pt x="181356" y="15252"/>
                      </a:lnTo>
                      <a:lnTo>
                        <a:pt x="195059" y="15252"/>
                      </a:lnTo>
                      <a:lnTo>
                        <a:pt x="195059" y="0"/>
                      </a:lnTo>
                      <a:close/>
                    </a:path>
                    <a:path w="281939" h="260985">
                      <a:moveTo>
                        <a:pt x="281940" y="214896"/>
                      </a:moveTo>
                      <a:lnTo>
                        <a:pt x="268224" y="214896"/>
                      </a:lnTo>
                      <a:lnTo>
                        <a:pt x="268224" y="230136"/>
                      </a:lnTo>
                      <a:lnTo>
                        <a:pt x="281940" y="230136"/>
                      </a:lnTo>
                      <a:lnTo>
                        <a:pt x="281940" y="2148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 name="object 151"/>
                <p:cNvSpPr/>
                <p:nvPr/>
              </p:nvSpPr>
              <p:spPr>
                <a:xfrm>
                  <a:off x="36621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 name="object 152"/>
                <p:cNvSpPr/>
                <p:nvPr/>
              </p:nvSpPr>
              <p:spPr>
                <a:xfrm>
                  <a:off x="3264408" y="3887736"/>
                  <a:ext cx="398145" cy="344805"/>
                </a:xfrm>
                <a:custGeom>
                  <a:avLst/>
                  <a:gdLst/>
                  <a:ahLst/>
                  <a:cxnLst/>
                  <a:rect l="l" t="t" r="r" b="b"/>
                  <a:pathLst>
                    <a:path w="398145" h="344804">
                      <a:moveTo>
                        <a:pt x="13716" y="329184"/>
                      </a:moveTo>
                      <a:lnTo>
                        <a:pt x="0" y="329184"/>
                      </a:lnTo>
                      <a:lnTo>
                        <a:pt x="0" y="344424"/>
                      </a:lnTo>
                      <a:lnTo>
                        <a:pt x="13716" y="344424"/>
                      </a:lnTo>
                      <a:lnTo>
                        <a:pt x="13716" y="329184"/>
                      </a:lnTo>
                      <a:close/>
                    </a:path>
                    <a:path w="398145" h="344804">
                      <a:moveTo>
                        <a:pt x="108191" y="237744"/>
                      </a:moveTo>
                      <a:lnTo>
                        <a:pt x="94488" y="237744"/>
                      </a:lnTo>
                      <a:lnTo>
                        <a:pt x="94488" y="252984"/>
                      </a:lnTo>
                      <a:lnTo>
                        <a:pt x="108191" y="252984"/>
                      </a:lnTo>
                      <a:lnTo>
                        <a:pt x="108191" y="237744"/>
                      </a:lnTo>
                      <a:close/>
                    </a:path>
                    <a:path w="398145" h="344804">
                      <a:moveTo>
                        <a:pt x="323088" y="131064"/>
                      </a:moveTo>
                      <a:lnTo>
                        <a:pt x="309372" y="131064"/>
                      </a:lnTo>
                      <a:lnTo>
                        <a:pt x="309372" y="146304"/>
                      </a:lnTo>
                      <a:lnTo>
                        <a:pt x="323088" y="146304"/>
                      </a:lnTo>
                      <a:lnTo>
                        <a:pt x="323088" y="131064"/>
                      </a:lnTo>
                      <a:close/>
                    </a:path>
                    <a:path w="398145" h="344804">
                      <a:moveTo>
                        <a:pt x="397764" y="0"/>
                      </a:moveTo>
                      <a:lnTo>
                        <a:pt x="384048" y="0"/>
                      </a:lnTo>
                      <a:lnTo>
                        <a:pt x="384048" y="15240"/>
                      </a:lnTo>
                      <a:lnTo>
                        <a:pt x="397764" y="15240"/>
                      </a:lnTo>
                      <a:lnTo>
                        <a:pt x="3977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 name="object 153"/>
                <p:cNvSpPr/>
                <p:nvPr/>
              </p:nvSpPr>
              <p:spPr>
                <a:xfrm>
                  <a:off x="3467100"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 name="object 154"/>
                <p:cNvSpPr/>
                <p:nvPr/>
              </p:nvSpPr>
              <p:spPr>
                <a:xfrm>
                  <a:off x="3325368" y="4064520"/>
                  <a:ext cx="100965" cy="228600"/>
                </a:xfrm>
                <a:custGeom>
                  <a:avLst/>
                  <a:gdLst/>
                  <a:ahLst/>
                  <a:cxnLst/>
                  <a:rect l="l" t="t" r="r" b="b"/>
                  <a:pathLst>
                    <a:path w="100964" h="228600">
                      <a:moveTo>
                        <a:pt x="13716" y="182880"/>
                      </a:moveTo>
                      <a:lnTo>
                        <a:pt x="0" y="182880"/>
                      </a:lnTo>
                      <a:lnTo>
                        <a:pt x="0" y="198120"/>
                      </a:lnTo>
                      <a:lnTo>
                        <a:pt x="13716" y="198120"/>
                      </a:lnTo>
                      <a:lnTo>
                        <a:pt x="13716" y="182880"/>
                      </a:lnTo>
                      <a:close/>
                    </a:path>
                    <a:path w="100964" h="228600">
                      <a:moveTo>
                        <a:pt x="13716" y="53340"/>
                      </a:moveTo>
                      <a:lnTo>
                        <a:pt x="0" y="53340"/>
                      </a:lnTo>
                      <a:lnTo>
                        <a:pt x="0" y="68580"/>
                      </a:lnTo>
                      <a:lnTo>
                        <a:pt x="13716" y="68580"/>
                      </a:lnTo>
                      <a:lnTo>
                        <a:pt x="13716" y="53340"/>
                      </a:lnTo>
                      <a:close/>
                    </a:path>
                    <a:path w="100964" h="228600">
                      <a:moveTo>
                        <a:pt x="33528" y="0"/>
                      </a:moveTo>
                      <a:lnTo>
                        <a:pt x="19812" y="0"/>
                      </a:lnTo>
                      <a:lnTo>
                        <a:pt x="19812" y="15240"/>
                      </a:lnTo>
                      <a:lnTo>
                        <a:pt x="33528" y="15240"/>
                      </a:lnTo>
                      <a:lnTo>
                        <a:pt x="33528" y="0"/>
                      </a:lnTo>
                      <a:close/>
                    </a:path>
                    <a:path w="100964" h="228600">
                      <a:moveTo>
                        <a:pt x="53340" y="213360"/>
                      </a:moveTo>
                      <a:lnTo>
                        <a:pt x="41148" y="213360"/>
                      </a:lnTo>
                      <a:lnTo>
                        <a:pt x="41148" y="228600"/>
                      </a:lnTo>
                      <a:lnTo>
                        <a:pt x="53340" y="228600"/>
                      </a:lnTo>
                      <a:lnTo>
                        <a:pt x="53340" y="213360"/>
                      </a:lnTo>
                      <a:close/>
                    </a:path>
                    <a:path w="100964" h="228600">
                      <a:moveTo>
                        <a:pt x="74676" y="114300"/>
                      </a:moveTo>
                      <a:lnTo>
                        <a:pt x="60947" y="114300"/>
                      </a:lnTo>
                      <a:lnTo>
                        <a:pt x="60947" y="129540"/>
                      </a:lnTo>
                      <a:lnTo>
                        <a:pt x="74676" y="129540"/>
                      </a:lnTo>
                      <a:lnTo>
                        <a:pt x="74676" y="114300"/>
                      </a:lnTo>
                      <a:close/>
                    </a:path>
                    <a:path w="100964" h="228600">
                      <a:moveTo>
                        <a:pt x="100584" y="83820"/>
                      </a:moveTo>
                      <a:lnTo>
                        <a:pt x="86868" y="83820"/>
                      </a:lnTo>
                      <a:lnTo>
                        <a:pt x="86868" y="99060"/>
                      </a:lnTo>
                      <a:lnTo>
                        <a:pt x="100584" y="99060"/>
                      </a:lnTo>
                      <a:lnTo>
                        <a:pt x="100584"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 name="object 155"/>
                <p:cNvSpPr/>
                <p:nvPr/>
              </p:nvSpPr>
              <p:spPr>
                <a:xfrm>
                  <a:off x="3735324" y="3497592"/>
                  <a:ext cx="128270" cy="22860"/>
                </a:xfrm>
                <a:custGeom>
                  <a:avLst/>
                  <a:gdLst/>
                  <a:ahLst/>
                  <a:cxnLst/>
                  <a:rect l="l" t="t" r="r" b="b"/>
                  <a:pathLst>
                    <a:path w="128270" h="22860">
                      <a:moveTo>
                        <a:pt x="13716" y="0"/>
                      </a:moveTo>
                      <a:lnTo>
                        <a:pt x="0" y="0"/>
                      </a:lnTo>
                      <a:lnTo>
                        <a:pt x="0" y="15227"/>
                      </a:lnTo>
                      <a:lnTo>
                        <a:pt x="13716" y="15227"/>
                      </a:lnTo>
                      <a:lnTo>
                        <a:pt x="13716" y="0"/>
                      </a:lnTo>
                      <a:close/>
                    </a:path>
                    <a:path w="128270" h="22860">
                      <a:moveTo>
                        <a:pt x="128016" y="7620"/>
                      </a:moveTo>
                      <a:lnTo>
                        <a:pt x="114300" y="7620"/>
                      </a:lnTo>
                      <a:lnTo>
                        <a:pt x="114300" y="22860"/>
                      </a:lnTo>
                      <a:lnTo>
                        <a:pt x="128016" y="22860"/>
                      </a:lnTo>
                      <a:lnTo>
                        <a:pt x="128016"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 name="object 156"/>
                <p:cNvSpPr/>
                <p:nvPr/>
              </p:nvSpPr>
              <p:spPr>
                <a:xfrm>
                  <a:off x="3695700" y="33832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 name="object 157"/>
                <p:cNvSpPr/>
                <p:nvPr/>
              </p:nvSpPr>
              <p:spPr>
                <a:xfrm>
                  <a:off x="3386327"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 name="object 158"/>
                <p:cNvSpPr/>
                <p:nvPr/>
              </p:nvSpPr>
              <p:spPr>
                <a:xfrm>
                  <a:off x="388315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 name="object 159"/>
                <p:cNvSpPr/>
                <p:nvPr/>
              </p:nvSpPr>
              <p:spPr>
                <a:xfrm>
                  <a:off x="3473196" y="4003560"/>
                  <a:ext cx="189230" cy="53340"/>
                </a:xfrm>
                <a:custGeom>
                  <a:avLst/>
                  <a:gdLst/>
                  <a:ahLst/>
                  <a:cxnLst/>
                  <a:rect l="l" t="t" r="r" b="b"/>
                  <a:pathLst>
                    <a:path w="189229" h="53339">
                      <a:moveTo>
                        <a:pt x="13703" y="15240"/>
                      </a:moveTo>
                      <a:lnTo>
                        <a:pt x="0" y="15240"/>
                      </a:lnTo>
                      <a:lnTo>
                        <a:pt x="0" y="30480"/>
                      </a:lnTo>
                      <a:lnTo>
                        <a:pt x="13703" y="30480"/>
                      </a:lnTo>
                      <a:lnTo>
                        <a:pt x="13703" y="15240"/>
                      </a:lnTo>
                      <a:close/>
                    </a:path>
                    <a:path w="189229" h="53339">
                      <a:moveTo>
                        <a:pt x="120396" y="0"/>
                      </a:moveTo>
                      <a:lnTo>
                        <a:pt x="108204" y="0"/>
                      </a:lnTo>
                      <a:lnTo>
                        <a:pt x="108204" y="15240"/>
                      </a:lnTo>
                      <a:lnTo>
                        <a:pt x="120396" y="15240"/>
                      </a:lnTo>
                      <a:lnTo>
                        <a:pt x="120396" y="0"/>
                      </a:lnTo>
                      <a:close/>
                    </a:path>
                    <a:path w="189229" h="53339">
                      <a:moveTo>
                        <a:pt x="188976" y="38100"/>
                      </a:moveTo>
                      <a:lnTo>
                        <a:pt x="175260" y="38100"/>
                      </a:lnTo>
                      <a:lnTo>
                        <a:pt x="175260" y="53340"/>
                      </a:lnTo>
                      <a:lnTo>
                        <a:pt x="188976" y="53340"/>
                      </a:lnTo>
                      <a:lnTo>
                        <a:pt x="18897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 name="object 160"/>
                <p:cNvSpPr/>
                <p:nvPr/>
              </p:nvSpPr>
              <p:spPr>
                <a:xfrm>
                  <a:off x="37825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 name="object 161"/>
                <p:cNvSpPr/>
                <p:nvPr/>
              </p:nvSpPr>
              <p:spPr>
                <a:xfrm>
                  <a:off x="3252216" y="4049280"/>
                  <a:ext cx="228600" cy="121920"/>
                </a:xfrm>
                <a:custGeom>
                  <a:avLst/>
                  <a:gdLst/>
                  <a:ahLst/>
                  <a:cxnLst/>
                  <a:rect l="l" t="t" r="r" b="b"/>
                  <a:pathLst>
                    <a:path w="228600" h="121920">
                      <a:moveTo>
                        <a:pt x="12192" y="106680"/>
                      </a:moveTo>
                      <a:lnTo>
                        <a:pt x="0" y="106680"/>
                      </a:lnTo>
                      <a:lnTo>
                        <a:pt x="0" y="121920"/>
                      </a:lnTo>
                      <a:lnTo>
                        <a:pt x="12192" y="121920"/>
                      </a:lnTo>
                      <a:lnTo>
                        <a:pt x="12192" y="106680"/>
                      </a:lnTo>
                      <a:close/>
                    </a:path>
                    <a:path w="228600" h="121920">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 name="object 162"/>
                <p:cNvSpPr/>
                <p:nvPr/>
              </p:nvSpPr>
              <p:spPr>
                <a:xfrm>
                  <a:off x="3782567"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 name="object 163"/>
                <p:cNvSpPr/>
                <p:nvPr/>
              </p:nvSpPr>
              <p:spPr>
                <a:xfrm>
                  <a:off x="3366516" y="3796296"/>
                  <a:ext cx="329565" cy="167640"/>
                </a:xfrm>
                <a:custGeom>
                  <a:avLst/>
                  <a:gdLst/>
                  <a:ahLst/>
                  <a:cxnLst/>
                  <a:rect l="l" t="t" r="r" b="b"/>
                  <a:pathLst>
                    <a:path w="329564" h="167639">
                      <a:moveTo>
                        <a:pt x="12192" y="0"/>
                      </a:moveTo>
                      <a:lnTo>
                        <a:pt x="0" y="0"/>
                      </a:lnTo>
                      <a:lnTo>
                        <a:pt x="0" y="15240"/>
                      </a:lnTo>
                      <a:lnTo>
                        <a:pt x="12192" y="15240"/>
                      </a:lnTo>
                      <a:lnTo>
                        <a:pt x="12192" y="0"/>
                      </a:lnTo>
                      <a:close/>
                    </a:path>
                    <a:path w="329564" h="167639">
                      <a:moveTo>
                        <a:pt x="187452" y="45707"/>
                      </a:moveTo>
                      <a:lnTo>
                        <a:pt x="173736" y="45707"/>
                      </a:lnTo>
                      <a:lnTo>
                        <a:pt x="173736" y="60960"/>
                      </a:lnTo>
                      <a:lnTo>
                        <a:pt x="187452" y="60960"/>
                      </a:lnTo>
                      <a:lnTo>
                        <a:pt x="187452" y="45707"/>
                      </a:lnTo>
                      <a:close/>
                    </a:path>
                    <a:path w="329564" h="167639">
                      <a:moveTo>
                        <a:pt x="329184" y="152400"/>
                      </a:moveTo>
                      <a:lnTo>
                        <a:pt x="315468" y="152400"/>
                      </a:lnTo>
                      <a:lnTo>
                        <a:pt x="315468" y="167640"/>
                      </a:lnTo>
                      <a:lnTo>
                        <a:pt x="329184" y="167640"/>
                      </a:lnTo>
                      <a:lnTo>
                        <a:pt x="329184"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 name="object 164"/>
                <p:cNvSpPr/>
                <p:nvPr/>
              </p:nvSpPr>
              <p:spPr>
                <a:xfrm>
                  <a:off x="3822191"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 name="object 165"/>
                <p:cNvSpPr/>
                <p:nvPr/>
              </p:nvSpPr>
              <p:spPr>
                <a:xfrm>
                  <a:off x="3467100" y="3941076"/>
                  <a:ext cx="86995" cy="78105"/>
                </a:xfrm>
                <a:custGeom>
                  <a:avLst/>
                  <a:gdLst/>
                  <a:ahLst/>
                  <a:cxnLst/>
                  <a:rect l="l" t="t" r="r" b="b"/>
                  <a:pathLst>
                    <a:path w="86995" h="78104">
                      <a:moveTo>
                        <a:pt x="13716" y="62484"/>
                      </a:moveTo>
                      <a:lnTo>
                        <a:pt x="0" y="62484"/>
                      </a:lnTo>
                      <a:lnTo>
                        <a:pt x="0" y="77724"/>
                      </a:lnTo>
                      <a:lnTo>
                        <a:pt x="13716" y="77724"/>
                      </a:lnTo>
                      <a:lnTo>
                        <a:pt x="13716" y="62484"/>
                      </a:lnTo>
                      <a:close/>
                    </a:path>
                    <a:path w="86995" h="78104">
                      <a:moveTo>
                        <a:pt x="86868" y="0"/>
                      </a:moveTo>
                      <a:lnTo>
                        <a:pt x="73152" y="0"/>
                      </a:lnTo>
                      <a:lnTo>
                        <a:pt x="73152" y="15227"/>
                      </a:lnTo>
                      <a:lnTo>
                        <a:pt x="86868" y="15227"/>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 name="object 166"/>
                <p:cNvSpPr/>
                <p:nvPr/>
              </p:nvSpPr>
              <p:spPr>
                <a:xfrm>
                  <a:off x="35402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 name="object 167"/>
                <p:cNvSpPr/>
                <p:nvPr/>
              </p:nvSpPr>
              <p:spPr>
                <a:xfrm>
                  <a:off x="373532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 name="object 168"/>
                <p:cNvSpPr/>
                <p:nvPr/>
              </p:nvSpPr>
              <p:spPr>
                <a:xfrm>
                  <a:off x="3197351" y="40416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 name="object 169"/>
                <p:cNvSpPr/>
                <p:nvPr/>
              </p:nvSpPr>
              <p:spPr>
                <a:xfrm>
                  <a:off x="38160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 name="object 170"/>
                <p:cNvSpPr/>
                <p:nvPr/>
              </p:nvSpPr>
              <p:spPr>
                <a:xfrm>
                  <a:off x="3534156" y="3857256"/>
                  <a:ext cx="26034" cy="177165"/>
                </a:xfrm>
                <a:custGeom>
                  <a:avLst/>
                  <a:gdLst/>
                  <a:ahLst/>
                  <a:cxnLst/>
                  <a:rect l="l" t="t" r="r" b="b"/>
                  <a:pathLst>
                    <a:path w="26035" h="177164">
                      <a:moveTo>
                        <a:pt x="13716" y="161544"/>
                      </a:moveTo>
                      <a:lnTo>
                        <a:pt x="0" y="161544"/>
                      </a:lnTo>
                      <a:lnTo>
                        <a:pt x="0" y="176784"/>
                      </a:lnTo>
                      <a:lnTo>
                        <a:pt x="13716" y="176784"/>
                      </a:lnTo>
                      <a:lnTo>
                        <a:pt x="13716" y="161544"/>
                      </a:lnTo>
                      <a:close/>
                    </a:path>
                    <a:path w="26035" h="177164">
                      <a:moveTo>
                        <a:pt x="25908" y="0"/>
                      </a:moveTo>
                      <a:lnTo>
                        <a:pt x="13716" y="0"/>
                      </a:lnTo>
                      <a:lnTo>
                        <a:pt x="13716" y="15240"/>
                      </a:lnTo>
                      <a:lnTo>
                        <a:pt x="25908" y="15240"/>
                      </a:lnTo>
                      <a:lnTo>
                        <a:pt x="259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 name="object 171"/>
                <p:cNvSpPr/>
                <p:nvPr/>
              </p:nvSpPr>
              <p:spPr>
                <a:xfrm>
                  <a:off x="39166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 name="object 172"/>
                <p:cNvSpPr/>
                <p:nvPr/>
              </p:nvSpPr>
              <p:spPr>
                <a:xfrm>
                  <a:off x="3197352" y="3872496"/>
                  <a:ext cx="471170" cy="337185"/>
                </a:xfrm>
                <a:custGeom>
                  <a:avLst/>
                  <a:gdLst/>
                  <a:ahLst/>
                  <a:cxnLst/>
                  <a:rect l="l" t="t" r="r" b="b"/>
                  <a:pathLst>
                    <a:path w="471170" h="337185">
                      <a:moveTo>
                        <a:pt x="13716" y="321564"/>
                      </a:moveTo>
                      <a:lnTo>
                        <a:pt x="0" y="321564"/>
                      </a:lnTo>
                      <a:lnTo>
                        <a:pt x="0" y="336804"/>
                      </a:lnTo>
                      <a:lnTo>
                        <a:pt x="13716" y="336804"/>
                      </a:lnTo>
                      <a:lnTo>
                        <a:pt x="13716" y="321564"/>
                      </a:lnTo>
                      <a:close/>
                    </a:path>
                    <a:path w="471170" h="337185">
                      <a:moveTo>
                        <a:pt x="100584" y="161544"/>
                      </a:moveTo>
                      <a:lnTo>
                        <a:pt x="88392" y="161544"/>
                      </a:lnTo>
                      <a:lnTo>
                        <a:pt x="88392" y="176784"/>
                      </a:lnTo>
                      <a:lnTo>
                        <a:pt x="100584" y="176784"/>
                      </a:lnTo>
                      <a:lnTo>
                        <a:pt x="100584" y="161544"/>
                      </a:lnTo>
                      <a:close/>
                    </a:path>
                    <a:path w="471170" h="337185">
                      <a:moveTo>
                        <a:pt x="403847" y="131064"/>
                      </a:moveTo>
                      <a:lnTo>
                        <a:pt x="390144" y="131064"/>
                      </a:lnTo>
                      <a:lnTo>
                        <a:pt x="390144" y="146304"/>
                      </a:lnTo>
                      <a:lnTo>
                        <a:pt x="403847" y="146304"/>
                      </a:lnTo>
                      <a:lnTo>
                        <a:pt x="403847" y="131064"/>
                      </a:lnTo>
                      <a:close/>
                    </a:path>
                    <a:path w="471170" h="337185">
                      <a:moveTo>
                        <a:pt x="470916" y="0"/>
                      </a:moveTo>
                      <a:lnTo>
                        <a:pt x="457200" y="0"/>
                      </a:lnTo>
                      <a:lnTo>
                        <a:pt x="457200" y="15240"/>
                      </a:lnTo>
                      <a:lnTo>
                        <a:pt x="470916" y="15240"/>
                      </a:lnTo>
                      <a:lnTo>
                        <a:pt x="4709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 name="object 173"/>
                <p:cNvSpPr/>
                <p:nvPr/>
              </p:nvSpPr>
              <p:spPr>
                <a:xfrm>
                  <a:off x="3628643"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 name="object 174"/>
                <p:cNvSpPr/>
                <p:nvPr/>
              </p:nvSpPr>
              <p:spPr>
                <a:xfrm>
                  <a:off x="3366516" y="4148340"/>
                  <a:ext cx="173990" cy="30480"/>
                </a:xfrm>
                <a:custGeom>
                  <a:avLst/>
                  <a:gdLst/>
                  <a:ahLst/>
                  <a:cxnLst/>
                  <a:rect l="l" t="t" r="r" b="b"/>
                  <a:pathLst>
                    <a:path w="173989" h="30479">
                      <a:moveTo>
                        <a:pt x="12192" y="15240"/>
                      </a:moveTo>
                      <a:lnTo>
                        <a:pt x="0" y="15240"/>
                      </a:lnTo>
                      <a:lnTo>
                        <a:pt x="0" y="30480"/>
                      </a:lnTo>
                      <a:lnTo>
                        <a:pt x="12192" y="30480"/>
                      </a:lnTo>
                      <a:lnTo>
                        <a:pt x="12192" y="15240"/>
                      </a:lnTo>
                      <a:close/>
                    </a:path>
                    <a:path w="173989" h="30479">
                      <a:moveTo>
                        <a:pt x="173736" y="0"/>
                      </a:moveTo>
                      <a:lnTo>
                        <a:pt x="160020" y="0"/>
                      </a:lnTo>
                      <a:lnTo>
                        <a:pt x="160020" y="15240"/>
                      </a:lnTo>
                      <a:lnTo>
                        <a:pt x="173736" y="15240"/>
                      </a:lnTo>
                      <a:lnTo>
                        <a:pt x="1737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 name="object 175"/>
                <p:cNvSpPr/>
                <p:nvPr/>
              </p:nvSpPr>
              <p:spPr>
                <a:xfrm>
                  <a:off x="38496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 name="object 176"/>
                <p:cNvSpPr/>
                <p:nvPr/>
              </p:nvSpPr>
              <p:spPr>
                <a:xfrm>
                  <a:off x="3802380" y="3659136"/>
                  <a:ext cx="27940" cy="160020"/>
                </a:xfrm>
                <a:custGeom>
                  <a:avLst/>
                  <a:gdLst/>
                  <a:ahLst/>
                  <a:cxnLst/>
                  <a:rect l="l" t="t" r="r" b="b"/>
                  <a:pathLst>
                    <a:path w="27939" h="160020">
                      <a:moveTo>
                        <a:pt x="13716" y="0"/>
                      </a:moveTo>
                      <a:lnTo>
                        <a:pt x="0" y="0"/>
                      </a:lnTo>
                      <a:lnTo>
                        <a:pt x="0" y="15240"/>
                      </a:lnTo>
                      <a:lnTo>
                        <a:pt x="13716" y="15240"/>
                      </a:lnTo>
                      <a:lnTo>
                        <a:pt x="13716" y="0"/>
                      </a:lnTo>
                      <a:close/>
                    </a:path>
                    <a:path w="27939" h="160020">
                      <a:moveTo>
                        <a:pt x="27419" y="144767"/>
                      </a:moveTo>
                      <a:lnTo>
                        <a:pt x="13716" y="144767"/>
                      </a:lnTo>
                      <a:lnTo>
                        <a:pt x="13716" y="160020"/>
                      </a:lnTo>
                      <a:lnTo>
                        <a:pt x="27419" y="160020"/>
                      </a:lnTo>
                      <a:lnTo>
                        <a:pt x="27419" y="144767"/>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 name="object 177"/>
                <p:cNvSpPr/>
                <p:nvPr/>
              </p:nvSpPr>
              <p:spPr>
                <a:xfrm>
                  <a:off x="3581400"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 name="object 178"/>
                <p:cNvSpPr/>
                <p:nvPr/>
              </p:nvSpPr>
              <p:spPr>
                <a:xfrm>
                  <a:off x="3453383"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 name="object 179"/>
                <p:cNvSpPr/>
                <p:nvPr/>
              </p:nvSpPr>
              <p:spPr>
                <a:xfrm>
                  <a:off x="363474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 name="object 180"/>
                <p:cNvSpPr/>
                <p:nvPr/>
              </p:nvSpPr>
              <p:spPr>
                <a:xfrm>
                  <a:off x="3319272" y="3941076"/>
                  <a:ext cx="335280" cy="268605"/>
                </a:xfrm>
                <a:custGeom>
                  <a:avLst/>
                  <a:gdLst/>
                  <a:ahLst/>
                  <a:cxnLst/>
                  <a:rect l="l" t="t" r="r" b="b"/>
                  <a:pathLst>
                    <a:path w="335279" h="268604">
                      <a:moveTo>
                        <a:pt x="13716" y="252984"/>
                      </a:moveTo>
                      <a:lnTo>
                        <a:pt x="0" y="252984"/>
                      </a:lnTo>
                      <a:lnTo>
                        <a:pt x="0" y="268224"/>
                      </a:lnTo>
                      <a:lnTo>
                        <a:pt x="13716" y="268224"/>
                      </a:lnTo>
                      <a:lnTo>
                        <a:pt x="13716" y="252984"/>
                      </a:lnTo>
                      <a:close/>
                    </a:path>
                    <a:path w="335279" h="268604">
                      <a:moveTo>
                        <a:pt x="153924" y="77724"/>
                      </a:moveTo>
                      <a:lnTo>
                        <a:pt x="140208" y="77724"/>
                      </a:lnTo>
                      <a:lnTo>
                        <a:pt x="140208" y="92964"/>
                      </a:lnTo>
                      <a:lnTo>
                        <a:pt x="153924" y="92964"/>
                      </a:lnTo>
                      <a:lnTo>
                        <a:pt x="153924" y="77724"/>
                      </a:lnTo>
                      <a:close/>
                    </a:path>
                    <a:path w="335279" h="268604">
                      <a:moveTo>
                        <a:pt x="335280" y="0"/>
                      </a:moveTo>
                      <a:lnTo>
                        <a:pt x="321564" y="0"/>
                      </a:lnTo>
                      <a:lnTo>
                        <a:pt x="321564" y="15227"/>
                      </a:lnTo>
                      <a:lnTo>
                        <a:pt x="335280" y="15227"/>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 name="object 181"/>
                <p:cNvSpPr/>
                <p:nvPr/>
              </p:nvSpPr>
              <p:spPr>
                <a:xfrm>
                  <a:off x="3810000"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 name="object 182"/>
                <p:cNvSpPr/>
                <p:nvPr/>
              </p:nvSpPr>
              <p:spPr>
                <a:xfrm>
                  <a:off x="339242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 name="object 183"/>
                <p:cNvSpPr/>
                <p:nvPr/>
              </p:nvSpPr>
              <p:spPr>
                <a:xfrm>
                  <a:off x="3332988" y="3880103"/>
                  <a:ext cx="402590" cy="375285"/>
                </a:xfrm>
                <a:custGeom>
                  <a:avLst/>
                  <a:gdLst/>
                  <a:ahLst/>
                  <a:cxnLst/>
                  <a:rect l="l" t="t" r="r" b="b"/>
                  <a:pathLst>
                    <a:path w="402589" h="375285">
                      <a:moveTo>
                        <a:pt x="12192" y="359676"/>
                      </a:moveTo>
                      <a:lnTo>
                        <a:pt x="0" y="359676"/>
                      </a:lnTo>
                      <a:lnTo>
                        <a:pt x="0" y="374916"/>
                      </a:lnTo>
                      <a:lnTo>
                        <a:pt x="12192" y="374916"/>
                      </a:lnTo>
                      <a:lnTo>
                        <a:pt x="12192" y="359676"/>
                      </a:lnTo>
                      <a:close/>
                    </a:path>
                    <a:path w="402589" h="375285">
                      <a:moveTo>
                        <a:pt x="112776" y="184416"/>
                      </a:moveTo>
                      <a:lnTo>
                        <a:pt x="100584" y="184416"/>
                      </a:lnTo>
                      <a:lnTo>
                        <a:pt x="100584" y="199656"/>
                      </a:lnTo>
                      <a:lnTo>
                        <a:pt x="112776" y="199656"/>
                      </a:lnTo>
                      <a:lnTo>
                        <a:pt x="112776" y="184416"/>
                      </a:lnTo>
                      <a:close/>
                    </a:path>
                    <a:path w="402589" h="375285">
                      <a:moveTo>
                        <a:pt x="240792" y="0"/>
                      </a:moveTo>
                      <a:lnTo>
                        <a:pt x="227076" y="0"/>
                      </a:lnTo>
                      <a:lnTo>
                        <a:pt x="227076" y="15252"/>
                      </a:lnTo>
                      <a:lnTo>
                        <a:pt x="240792" y="15252"/>
                      </a:lnTo>
                      <a:lnTo>
                        <a:pt x="240792" y="0"/>
                      </a:lnTo>
                      <a:close/>
                    </a:path>
                    <a:path w="402589" h="375285">
                      <a:moveTo>
                        <a:pt x="402336" y="53352"/>
                      </a:moveTo>
                      <a:lnTo>
                        <a:pt x="388620" y="53352"/>
                      </a:lnTo>
                      <a:lnTo>
                        <a:pt x="388620" y="68592"/>
                      </a:lnTo>
                      <a:lnTo>
                        <a:pt x="402336" y="68592"/>
                      </a:lnTo>
                      <a:lnTo>
                        <a:pt x="402336" y="5335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 name="object 184"/>
                <p:cNvSpPr/>
                <p:nvPr/>
              </p:nvSpPr>
              <p:spPr>
                <a:xfrm>
                  <a:off x="36073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 name="object 185"/>
                <p:cNvSpPr/>
                <p:nvPr/>
              </p:nvSpPr>
              <p:spPr>
                <a:xfrm>
                  <a:off x="3480816" y="40492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 name="object 186"/>
                <p:cNvSpPr/>
                <p:nvPr/>
              </p:nvSpPr>
              <p:spPr>
                <a:xfrm>
                  <a:off x="3810000" y="3383292"/>
                  <a:ext cx="100965" cy="106680"/>
                </a:xfrm>
                <a:custGeom>
                  <a:avLst/>
                  <a:gdLst/>
                  <a:ahLst/>
                  <a:cxnLst/>
                  <a:rect l="l" t="t" r="r" b="b"/>
                  <a:pathLst>
                    <a:path w="100964" h="106679">
                      <a:moveTo>
                        <a:pt x="12192" y="30480"/>
                      </a:moveTo>
                      <a:lnTo>
                        <a:pt x="0" y="30480"/>
                      </a:lnTo>
                      <a:lnTo>
                        <a:pt x="0" y="45720"/>
                      </a:lnTo>
                      <a:lnTo>
                        <a:pt x="12192" y="45720"/>
                      </a:lnTo>
                      <a:lnTo>
                        <a:pt x="12192" y="30480"/>
                      </a:lnTo>
                      <a:close/>
                    </a:path>
                    <a:path w="100964" h="106679">
                      <a:moveTo>
                        <a:pt x="86868" y="91427"/>
                      </a:moveTo>
                      <a:lnTo>
                        <a:pt x="73152" y="91427"/>
                      </a:lnTo>
                      <a:lnTo>
                        <a:pt x="73152" y="106680"/>
                      </a:lnTo>
                      <a:lnTo>
                        <a:pt x="86868" y="106680"/>
                      </a:lnTo>
                      <a:lnTo>
                        <a:pt x="86868" y="91427"/>
                      </a:lnTo>
                      <a:close/>
                    </a:path>
                    <a:path w="100964" h="106679">
                      <a:moveTo>
                        <a:pt x="100584" y="0"/>
                      </a:moveTo>
                      <a:lnTo>
                        <a:pt x="86868" y="0"/>
                      </a:lnTo>
                      <a:lnTo>
                        <a:pt x="86868" y="15227"/>
                      </a:lnTo>
                      <a:lnTo>
                        <a:pt x="100584" y="15227"/>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 name="object 187"/>
                <p:cNvSpPr/>
                <p:nvPr/>
              </p:nvSpPr>
              <p:spPr>
                <a:xfrm>
                  <a:off x="339242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 name="object 188"/>
                <p:cNvSpPr/>
                <p:nvPr/>
              </p:nvSpPr>
              <p:spPr>
                <a:xfrm>
                  <a:off x="3467100" y="3720096"/>
                  <a:ext cx="181610" cy="527685"/>
                </a:xfrm>
                <a:custGeom>
                  <a:avLst/>
                  <a:gdLst/>
                  <a:ahLst/>
                  <a:cxnLst/>
                  <a:rect l="l" t="t" r="r" b="b"/>
                  <a:pathLst>
                    <a:path w="181610" h="527685">
                      <a:moveTo>
                        <a:pt x="13716" y="512064"/>
                      </a:moveTo>
                      <a:lnTo>
                        <a:pt x="0" y="512064"/>
                      </a:lnTo>
                      <a:lnTo>
                        <a:pt x="0" y="527304"/>
                      </a:lnTo>
                      <a:lnTo>
                        <a:pt x="13716" y="527304"/>
                      </a:lnTo>
                      <a:lnTo>
                        <a:pt x="13716" y="512064"/>
                      </a:lnTo>
                      <a:close/>
                    </a:path>
                    <a:path w="181610" h="527685">
                      <a:moveTo>
                        <a:pt x="92964" y="390144"/>
                      </a:moveTo>
                      <a:lnTo>
                        <a:pt x="80772" y="390144"/>
                      </a:lnTo>
                      <a:lnTo>
                        <a:pt x="80772" y="405384"/>
                      </a:lnTo>
                      <a:lnTo>
                        <a:pt x="92964" y="405384"/>
                      </a:lnTo>
                      <a:lnTo>
                        <a:pt x="92964" y="390144"/>
                      </a:lnTo>
                      <a:close/>
                    </a:path>
                    <a:path w="181610" h="527685">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 name="object 189"/>
                <p:cNvSpPr/>
                <p:nvPr/>
              </p:nvSpPr>
              <p:spPr>
                <a:xfrm>
                  <a:off x="38023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 name="object 190"/>
                <p:cNvSpPr/>
                <p:nvPr/>
              </p:nvSpPr>
              <p:spPr>
                <a:xfrm>
                  <a:off x="3520440" y="3902976"/>
                  <a:ext cx="215265" cy="207645"/>
                </a:xfrm>
                <a:custGeom>
                  <a:avLst/>
                  <a:gdLst/>
                  <a:ahLst/>
                  <a:cxnLst/>
                  <a:rect l="l" t="t" r="r" b="b"/>
                  <a:pathLst>
                    <a:path w="215264" h="207645">
                      <a:moveTo>
                        <a:pt x="13716" y="192024"/>
                      </a:moveTo>
                      <a:lnTo>
                        <a:pt x="0" y="192024"/>
                      </a:lnTo>
                      <a:lnTo>
                        <a:pt x="0" y="207264"/>
                      </a:lnTo>
                      <a:lnTo>
                        <a:pt x="13716" y="207264"/>
                      </a:lnTo>
                      <a:lnTo>
                        <a:pt x="13716" y="192024"/>
                      </a:lnTo>
                      <a:close/>
                    </a:path>
                    <a:path w="215264" h="207645">
                      <a:moveTo>
                        <a:pt x="27432" y="138684"/>
                      </a:moveTo>
                      <a:lnTo>
                        <a:pt x="13716" y="138684"/>
                      </a:lnTo>
                      <a:lnTo>
                        <a:pt x="13716" y="153924"/>
                      </a:lnTo>
                      <a:lnTo>
                        <a:pt x="27432" y="153924"/>
                      </a:lnTo>
                      <a:lnTo>
                        <a:pt x="27432" y="138684"/>
                      </a:lnTo>
                      <a:close/>
                    </a:path>
                    <a:path w="215264" h="207645">
                      <a:moveTo>
                        <a:pt x="94488" y="153924"/>
                      </a:moveTo>
                      <a:lnTo>
                        <a:pt x="80759" y="153924"/>
                      </a:lnTo>
                      <a:lnTo>
                        <a:pt x="80759" y="169164"/>
                      </a:lnTo>
                      <a:lnTo>
                        <a:pt x="94488" y="169164"/>
                      </a:lnTo>
                      <a:lnTo>
                        <a:pt x="94488" y="153924"/>
                      </a:lnTo>
                      <a:close/>
                    </a:path>
                    <a:path w="215264" h="207645">
                      <a:moveTo>
                        <a:pt x="161544" y="7620"/>
                      </a:moveTo>
                      <a:lnTo>
                        <a:pt x="147828" y="7620"/>
                      </a:lnTo>
                      <a:lnTo>
                        <a:pt x="147828" y="22860"/>
                      </a:lnTo>
                      <a:lnTo>
                        <a:pt x="161544" y="22860"/>
                      </a:lnTo>
                      <a:lnTo>
                        <a:pt x="161544" y="7620"/>
                      </a:lnTo>
                      <a:close/>
                    </a:path>
                    <a:path w="215264" h="207645">
                      <a:moveTo>
                        <a:pt x="214884" y="0"/>
                      </a:moveTo>
                      <a:lnTo>
                        <a:pt x="201168" y="0"/>
                      </a:lnTo>
                      <a:lnTo>
                        <a:pt x="201168" y="15227"/>
                      </a:lnTo>
                      <a:lnTo>
                        <a:pt x="214884" y="15227"/>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 name="object 191"/>
                <p:cNvSpPr/>
                <p:nvPr/>
              </p:nvSpPr>
              <p:spPr>
                <a:xfrm>
                  <a:off x="3741419"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 name="object 192"/>
                <p:cNvSpPr/>
                <p:nvPr/>
              </p:nvSpPr>
              <p:spPr>
                <a:xfrm>
                  <a:off x="3520440" y="3758196"/>
                  <a:ext cx="128270" cy="390525"/>
                </a:xfrm>
                <a:custGeom>
                  <a:avLst/>
                  <a:gdLst/>
                  <a:ahLst/>
                  <a:cxnLst/>
                  <a:rect l="l" t="t" r="r" b="b"/>
                  <a:pathLst>
                    <a:path w="128270" h="390525">
                      <a:moveTo>
                        <a:pt x="13716" y="0"/>
                      </a:moveTo>
                      <a:lnTo>
                        <a:pt x="0" y="0"/>
                      </a:lnTo>
                      <a:lnTo>
                        <a:pt x="0" y="15240"/>
                      </a:lnTo>
                      <a:lnTo>
                        <a:pt x="13716" y="15240"/>
                      </a:lnTo>
                      <a:lnTo>
                        <a:pt x="13716" y="0"/>
                      </a:lnTo>
                      <a:close/>
                    </a:path>
                    <a:path w="128270" h="390525">
                      <a:moveTo>
                        <a:pt x="60960" y="374904"/>
                      </a:moveTo>
                      <a:lnTo>
                        <a:pt x="47244" y="374904"/>
                      </a:lnTo>
                      <a:lnTo>
                        <a:pt x="47244" y="390144"/>
                      </a:lnTo>
                      <a:lnTo>
                        <a:pt x="60960" y="390144"/>
                      </a:lnTo>
                      <a:lnTo>
                        <a:pt x="60960" y="374904"/>
                      </a:lnTo>
                      <a:close/>
                    </a:path>
                    <a:path w="128270" h="390525">
                      <a:moveTo>
                        <a:pt x="128016" y="291084"/>
                      </a:moveTo>
                      <a:lnTo>
                        <a:pt x="114300" y="291084"/>
                      </a:lnTo>
                      <a:lnTo>
                        <a:pt x="114300" y="306324"/>
                      </a:lnTo>
                      <a:lnTo>
                        <a:pt x="128016" y="306324"/>
                      </a:lnTo>
                      <a:lnTo>
                        <a:pt x="128016" y="2910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 name="object 193"/>
                <p:cNvSpPr/>
                <p:nvPr/>
              </p:nvSpPr>
              <p:spPr>
                <a:xfrm>
                  <a:off x="3924300"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 name="object 194"/>
                <p:cNvSpPr/>
                <p:nvPr/>
              </p:nvSpPr>
              <p:spPr>
                <a:xfrm>
                  <a:off x="37216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 name="object 195"/>
                <p:cNvSpPr/>
                <p:nvPr/>
              </p:nvSpPr>
              <p:spPr>
                <a:xfrm>
                  <a:off x="3453384" y="3742956"/>
                  <a:ext cx="242570" cy="398145"/>
                </a:xfrm>
                <a:custGeom>
                  <a:avLst/>
                  <a:gdLst/>
                  <a:ahLst/>
                  <a:cxnLst/>
                  <a:rect l="l" t="t" r="r" b="b"/>
                  <a:pathLst>
                    <a:path w="242570" h="398145">
                      <a:moveTo>
                        <a:pt x="13716" y="382524"/>
                      </a:moveTo>
                      <a:lnTo>
                        <a:pt x="0" y="382524"/>
                      </a:lnTo>
                      <a:lnTo>
                        <a:pt x="0" y="397764"/>
                      </a:lnTo>
                      <a:lnTo>
                        <a:pt x="13716" y="397764"/>
                      </a:lnTo>
                      <a:lnTo>
                        <a:pt x="13716" y="382524"/>
                      </a:lnTo>
                      <a:close/>
                    </a:path>
                    <a:path w="242570" h="398145">
                      <a:moveTo>
                        <a:pt x="128016" y="182880"/>
                      </a:moveTo>
                      <a:lnTo>
                        <a:pt x="114300" y="182880"/>
                      </a:lnTo>
                      <a:lnTo>
                        <a:pt x="114300" y="198120"/>
                      </a:lnTo>
                      <a:lnTo>
                        <a:pt x="128016" y="198120"/>
                      </a:lnTo>
                      <a:lnTo>
                        <a:pt x="128016" y="182880"/>
                      </a:lnTo>
                      <a:close/>
                    </a:path>
                    <a:path w="242570" h="398145">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 name="object 196"/>
                <p:cNvSpPr/>
                <p:nvPr/>
              </p:nvSpPr>
              <p:spPr>
                <a:xfrm>
                  <a:off x="365455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 name="object 197"/>
                <p:cNvSpPr/>
                <p:nvPr/>
              </p:nvSpPr>
              <p:spPr>
                <a:xfrm>
                  <a:off x="3500615" y="3849636"/>
                  <a:ext cx="195580" cy="177165"/>
                </a:xfrm>
                <a:custGeom>
                  <a:avLst/>
                  <a:gdLst/>
                  <a:ahLst/>
                  <a:cxnLst/>
                  <a:rect l="l" t="t" r="r" b="b"/>
                  <a:pathLst>
                    <a:path w="195579" h="177164">
                      <a:moveTo>
                        <a:pt x="13728" y="161544"/>
                      </a:moveTo>
                      <a:lnTo>
                        <a:pt x="0" y="161544"/>
                      </a:lnTo>
                      <a:lnTo>
                        <a:pt x="0" y="176784"/>
                      </a:lnTo>
                      <a:lnTo>
                        <a:pt x="13728" y="176784"/>
                      </a:lnTo>
                      <a:lnTo>
                        <a:pt x="13728" y="161544"/>
                      </a:lnTo>
                      <a:close/>
                    </a:path>
                    <a:path w="195579" h="177164">
                      <a:moveTo>
                        <a:pt x="195084" y="0"/>
                      </a:moveTo>
                      <a:lnTo>
                        <a:pt x="181368" y="0"/>
                      </a:lnTo>
                      <a:lnTo>
                        <a:pt x="181368" y="15240"/>
                      </a:lnTo>
                      <a:lnTo>
                        <a:pt x="195084" y="15240"/>
                      </a:lnTo>
                      <a:lnTo>
                        <a:pt x="1950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 name="object 198"/>
                <p:cNvSpPr/>
                <p:nvPr/>
              </p:nvSpPr>
              <p:spPr>
                <a:xfrm>
                  <a:off x="36682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 name="object 199"/>
                <p:cNvSpPr/>
                <p:nvPr/>
              </p:nvSpPr>
              <p:spPr>
                <a:xfrm>
                  <a:off x="3983736" y="3398520"/>
                  <a:ext cx="20320" cy="38100"/>
                </a:xfrm>
                <a:custGeom>
                  <a:avLst/>
                  <a:gdLst/>
                  <a:ahLst/>
                  <a:cxnLst/>
                  <a:rect l="l" t="t" r="r" b="b"/>
                  <a:pathLst>
                    <a:path w="20320" h="38100">
                      <a:moveTo>
                        <a:pt x="13716" y="38100"/>
                      </a:moveTo>
                      <a:lnTo>
                        <a:pt x="0" y="38100"/>
                      </a:lnTo>
                      <a:lnTo>
                        <a:pt x="0" y="22860"/>
                      </a:lnTo>
                      <a:lnTo>
                        <a:pt x="13716" y="22860"/>
                      </a:lnTo>
                      <a:lnTo>
                        <a:pt x="13716" y="38100"/>
                      </a:lnTo>
                      <a:close/>
                    </a:path>
                    <a:path w="20320" h="38100">
                      <a:moveTo>
                        <a:pt x="19812" y="15240"/>
                      </a:moveTo>
                      <a:lnTo>
                        <a:pt x="7620" y="15240"/>
                      </a:lnTo>
                      <a:lnTo>
                        <a:pt x="7620" y="0"/>
                      </a:lnTo>
                      <a:lnTo>
                        <a:pt x="19812" y="0"/>
                      </a:lnTo>
                      <a:lnTo>
                        <a:pt x="1981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 name="object 200"/>
                <p:cNvSpPr/>
                <p:nvPr/>
              </p:nvSpPr>
              <p:spPr>
                <a:xfrm>
                  <a:off x="344576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 name="object 201"/>
                <p:cNvSpPr/>
                <p:nvPr/>
              </p:nvSpPr>
              <p:spPr>
                <a:xfrm>
                  <a:off x="3345180" y="3933456"/>
                  <a:ext cx="376555" cy="253365"/>
                </a:xfrm>
                <a:custGeom>
                  <a:avLst/>
                  <a:gdLst/>
                  <a:ahLst/>
                  <a:cxnLst/>
                  <a:rect l="l" t="t" r="r" b="b"/>
                  <a:pathLst>
                    <a:path w="376554" h="253364">
                      <a:moveTo>
                        <a:pt x="13716" y="237744"/>
                      </a:moveTo>
                      <a:lnTo>
                        <a:pt x="0" y="237744"/>
                      </a:lnTo>
                      <a:lnTo>
                        <a:pt x="0" y="252984"/>
                      </a:lnTo>
                      <a:lnTo>
                        <a:pt x="13716" y="252984"/>
                      </a:lnTo>
                      <a:lnTo>
                        <a:pt x="13716" y="237744"/>
                      </a:lnTo>
                      <a:close/>
                    </a:path>
                    <a:path w="376554" h="253364">
                      <a:moveTo>
                        <a:pt x="108204" y="237744"/>
                      </a:moveTo>
                      <a:lnTo>
                        <a:pt x="94488" y="237744"/>
                      </a:lnTo>
                      <a:lnTo>
                        <a:pt x="94488" y="252984"/>
                      </a:lnTo>
                      <a:lnTo>
                        <a:pt x="108204" y="252984"/>
                      </a:lnTo>
                      <a:lnTo>
                        <a:pt x="108204" y="237744"/>
                      </a:lnTo>
                      <a:close/>
                    </a:path>
                    <a:path w="376554" h="253364">
                      <a:moveTo>
                        <a:pt x="108204" y="85344"/>
                      </a:moveTo>
                      <a:lnTo>
                        <a:pt x="94488" y="85344"/>
                      </a:lnTo>
                      <a:lnTo>
                        <a:pt x="94488" y="100584"/>
                      </a:lnTo>
                      <a:lnTo>
                        <a:pt x="108204" y="100584"/>
                      </a:lnTo>
                      <a:lnTo>
                        <a:pt x="108204" y="85344"/>
                      </a:lnTo>
                      <a:close/>
                    </a:path>
                    <a:path w="376554" h="253364">
                      <a:moveTo>
                        <a:pt x="202692" y="62484"/>
                      </a:moveTo>
                      <a:lnTo>
                        <a:pt x="188976" y="62484"/>
                      </a:lnTo>
                      <a:lnTo>
                        <a:pt x="188976" y="77724"/>
                      </a:lnTo>
                      <a:lnTo>
                        <a:pt x="202692" y="77724"/>
                      </a:lnTo>
                      <a:lnTo>
                        <a:pt x="202692" y="62484"/>
                      </a:lnTo>
                      <a:close/>
                    </a:path>
                    <a:path w="376554" h="253364">
                      <a:moveTo>
                        <a:pt x="202692" y="0"/>
                      </a:moveTo>
                      <a:lnTo>
                        <a:pt x="188976" y="0"/>
                      </a:lnTo>
                      <a:lnTo>
                        <a:pt x="188976" y="15240"/>
                      </a:lnTo>
                      <a:lnTo>
                        <a:pt x="202692" y="15240"/>
                      </a:lnTo>
                      <a:lnTo>
                        <a:pt x="202692" y="0"/>
                      </a:lnTo>
                      <a:close/>
                    </a:path>
                    <a:path w="376554" h="253364">
                      <a:moveTo>
                        <a:pt x="228600" y="115824"/>
                      </a:moveTo>
                      <a:lnTo>
                        <a:pt x="214884" y="115824"/>
                      </a:lnTo>
                      <a:lnTo>
                        <a:pt x="214884" y="131064"/>
                      </a:lnTo>
                      <a:lnTo>
                        <a:pt x="228600" y="131064"/>
                      </a:lnTo>
                      <a:lnTo>
                        <a:pt x="228600" y="115824"/>
                      </a:lnTo>
                      <a:close/>
                    </a:path>
                    <a:path w="376554" h="253364">
                      <a:moveTo>
                        <a:pt x="262128" y="100584"/>
                      </a:moveTo>
                      <a:lnTo>
                        <a:pt x="248412" y="100584"/>
                      </a:lnTo>
                      <a:lnTo>
                        <a:pt x="248412" y="115824"/>
                      </a:lnTo>
                      <a:lnTo>
                        <a:pt x="262128" y="115824"/>
                      </a:lnTo>
                      <a:lnTo>
                        <a:pt x="262128" y="100584"/>
                      </a:lnTo>
                      <a:close/>
                    </a:path>
                    <a:path w="376554" h="253364">
                      <a:moveTo>
                        <a:pt x="376428" y="38087"/>
                      </a:moveTo>
                      <a:lnTo>
                        <a:pt x="350520" y="38087"/>
                      </a:lnTo>
                      <a:lnTo>
                        <a:pt x="350520" y="54864"/>
                      </a:lnTo>
                      <a:lnTo>
                        <a:pt x="376428" y="54864"/>
                      </a:lnTo>
                      <a:lnTo>
                        <a:pt x="376428" y="3808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 name="object 202"/>
                <p:cNvSpPr/>
                <p:nvPr/>
              </p:nvSpPr>
              <p:spPr>
                <a:xfrm>
                  <a:off x="37962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 name="object 203"/>
                <p:cNvSpPr/>
                <p:nvPr/>
              </p:nvSpPr>
              <p:spPr>
                <a:xfrm>
                  <a:off x="3230880" y="3995940"/>
                  <a:ext cx="398145" cy="228600"/>
                </a:xfrm>
                <a:custGeom>
                  <a:avLst/>
                  <a:gdLst/>
                  <a:ahLst/>
                  <a:cxnLst/>
                  <a:rect l="l" t="t" r="r" b="b"/>
                  <a:pathLst>
                    <a:path w="398145" h="228600">
                      <a:moveTo>
                        <a:pt x="13716" y="213360"/>
                      </a:moveTo>
                      <a:lnTo>
                        <a:pt x="0" y="213360"/>
                      </a:lnTo>
                      <a:lnTo>
                        <a:pt x="0" y="228600"/>
                      </a:lnTo>
                      <a:lnTo>
                        <a:pt x="13716" y="228600"/>
                      </a:lnTo>
                      <a:lnTo>
                        <a:pt x="13716" y="213360"/>
                      </a:lnTo>
                      <a:close/>
                    </a:path>
                    <a:path w="398145" h="228600">
                      <a:moveTo>
                        <a:pt x="323088" y="76200"/>
                      </a:moveTo>
                      <a:lnTo>
                        <a:pt x="309372" y="76200"/>
                      </a:lnTo>
                      <a:lnTo>
                        <a:pt x="309372" y="91440"/>
                      </a:lnTo>
                      <a:lnTo>
                        <a:pt x="323088" y="91440"/>
                      </a:lnTo>
                      <a:lnTo>
                        <a:pt x="323088" y="76200"/>
                      </a:lnTo>
                      <a:close/>
                    </a:path>
                    <a:path w="398145" h="228600">
                      <a:moveTo>
                        <a:pt x="356616" y="0"/>
                      </a:moveTo>
                      <a:lnTo>
                        <a:pt x="342900" y="0"/>
                      </a:lnTo>
                      <a:lnTo>
                        <a:pt x="342900" y="15240"/>
                      </a:lnTo>
                      <a:lnTo>
                        <a:pt x="356616" y="15240"/>
                      </a:lnTo>
                      <a:lnTo>
                        <a:pt x="356616" y="0"/>
                      </a:lnTo>
                      <a:close/>
                    </a:path>
                    <a:path w="398145" h="228600">
                      <a:moveTo>
                        <a:pt x="397764" y="68580"/>
                      </a:moveTo>
                      <a:lnTo>
                        <a:pt x="384048" y="68580"/>
                      </a:lnTo>
                      <a:lnTo>
                        <a:pt x="384048" y="83820"/>
                      </a:lnTo>
                      <a:lnTo>
                        <a:pt x="397764" y="83820"/>
                      </a:lnTo>
                      <a:lnTo>
                        <a:pt x="397764"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 name="object 204"/>
                <p:cNvSpPr/>
                <p:nvPr/>
              </p:nvSpPr>
              <p:spPr>
                <a:xfrm>
                  <a:off x="3729227"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 name="object 205"/>
                <p:cNvSpPr/>
                <p:nvPr/>
              </p:nvSpPr>
              <p:spPr>
                <a:xfrm>
                  <a:off x="3607308"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 name="object 206"/>
                <p:cNvSpPr/>
                <p:nvPr/>
              </p:nvSpPr>
              <p:spPr>
                <a:xfrm>
                  <a:off x="3776472" y="37658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 name="object 207"/>
                <p:cNvSpPr/>
                <p:nvPr/>
              </p:nvSpPr>
              <p:spPr>
                <a:xfrm>
                  <a:off x="3540252" y="3864876"/>
                  <a:ext cx="181610" cy="230504"/>
                </a:xfrm>
                <a:custGeom>
                  <a:avLst/>
                  <a:gdLst/>
                  <a:ahLst/>
                  <a:cxnLst/>
                  <a:rect l="l" t="t" r="r" b="b"/>
                  <a:pathLst>
                    <a:path w="181610" h="230504">
                      <a:moveTo>
                        <a:pt x="13716" y="0"/>
                      </a:moveTo>
                      <a:lnTo>
                        <a:pt x="0" y="0"/>
                      </a:lnTo>
                      <a:lnTo>
                        <a:pt x="0" y="15227"/>
                      </a:lnTo>
                      <a:lnTo>
                        <a:pt x="13716" y="15227"/>
                      </a:lnTo>
                      <a:lnTo>
                        <a:pt x="13716" y="0"/>
                      </a:lnTo>
                      <a:close/>
                    </a:path>
                    <a:path w="181610" h="230504">
                      <a:moveTo>
                        <a:pt x="94488" y="214884"/>
                      </a:moveTo>
                      <a:lnTo>
                        <a:pt x="80772" y="214884"/>
                      </a:lnTo>
                      <a:lnTo>
                        <a:pt x="80772" y="230124"/>
                      </a:lnTo>
                      <a:lnTo>
                        <a:pt x="94488" y="230124"/>
                      </a:lnTo>
                      <a:lnTo>
                        <a:pt x="94488" y="214884"/>
                      </a:lnTo>
                      <a:close/>
                    </a:path>
                    <a:path w="181610" h="230504">
                      <a:moveTo>
                        <a:pt x="128016" y="68580"/>
                      </a:moveTo>
                      <a:lnTo>
                        <a:pt x="114300" y="68580"/>
                      </a:lnTo>
                      <a:lnTo>
                        <a:pt x="114300" y="83820"/>
                      </a:lnTo>
                      <a:lnTo>
                        <a:pt x="128016" y="83820"/>
                      </a:lnTo>
                      <a:lnTo>
                        <a:pt x="128016" y="68580"/>
                      </a:lnTo>
                      <a:close/>
                    </a:path>
                    <a:path w="181610" h="230504">
                      <a:moveTo>
                        <a:pt x="181356" y="45720"/>
                      </a:moveTo>
                      <a:lnTo>
                        <a:pt x="167640" y="45720"/>
                      </a:lnTo>
                      <a:lnTo>
                        <a:pt x="167640" y="60960"/>
                      </a:lnTo>
                      <a:lnTo>
                        <a:pt x="181356" y="60960"/>
                      </a:lnTo>
                      <a:lnTo>
                        <a:pt x="181356"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 name="object 208"/>
                <p:cNvSpPr/>
                <p:nvPr/>
              </p:nvSpPr>
              <p:spPr>
                <a:xfrm>
                  <a:off x="3802380" y="3337572"/>
                  <a:ext cx="134620" cy="137160"/>
                </a:xfrm>
                <a:custGeom>
                  <a:avLst/>
                  <a:gdLst/>
                  <a:ahLst/>
                  <a:cxnLst/>
                  <a:rect l="l" t="t" r="r" b="b"/>
                  <a:pathLst>
                    <a:path w="134620" h="137160">
                      <a:moveTo>
                        <a:pt x="13716" y="121920"/>
                      </a:moveTo>
                      <a:lnTo>
                        <a:pt x="0" y="121920"/>
                      </a:lnTo>
                      <a:lnTo>
                        <a:pt x="0" y="137147"/>
                      </a:lnTo>
                      <a:lnTo>
                        <a:pt x="13716" y="137147"/>
                      </a:lnTo>
                      <a:lnTo>
                        <a:pt x="13716" y="121920"/>
                      </a:lnTo>
                      <a:close/>
                    </a:path>
                    <a:path w="134620" h="137160">
                      <a:moveTo>
                        <a:pt x="134112" y="0"/>
                      </a:moveTo>
                      <a:lnTo>
                        <a:pt x="121920" y="0"/>
                      </a:lnTo>
                      <a:lnTo>
                        <a:pt x="121920" y="15240"/>
                      </a:lnTo>
                      <a:lnTo>
                        <a:pt x="134112" y="15240"/>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 name="object 209"/>
                <p:cNvSpPr/>
                <p:nvPr/>
              </p:nvSpPr>
              <p:spPr>
                <a:xfrm>
                  <a:off x="3372599" y="4034040"/>
                  <a:ext cx="195580" cy="198120"/>
                </a:xfrm>
                <a:custGeom>
                  <a:avLst/>
                  <a:gdLst/>
                  <a:ahLst/>
                  <a:cxnLst/>
                  <a:rect l="l" t="t" r="r" b="b"/>
                  <a:pathLst>
                    <a:path w="195579" h="198120">
                      <a:moveTo>
                        <a:pt x="13716" y="182880"/>
                      </a:moveTo>
                      <a:lnTo>
                        <a:pt x="0" y="182880"/>
                      </a:lnTo>
                      <a:lnTo>
                        <a:pt x="0" y="198120"/>
                      </a:lnTo>
                      <a:lnTo>
                        <a:pt x="13716" y="198120"/>
                      </a:lnTo>
                      <a:lnTo>
                        <a:pt x="13716" y="182880"/>
                      </a:lnTo>
                      <a:close/>
                    </a:path>
                    <a:path w="195579" h="198120">
                      <a:moveTo>
                        <a:pt x="175272" y="45720"/>
                      </a:moveTo>
                      <a:lnTo>
                        <a:pt x="161556" y="45720"/>
                      </a:lnTo>
                      <a:lnTo>
                        <a:pt x="161556" y="60960"/>
                      </a:lnTo>
                      <a:lnTo>
                        <a:pt x="175272" y="60960"/>
                      </a:lnTo>
                      <a:lnTo>
                        <a:pt x="175272" y="45720"/>
                      </a:lnTo>
                      <a:close/>
                    </a:path>
                    <a:path w="195579" h="198120">
                      <a:moveTo>
                        <a:pt x="195084" y="0"/>
                      </a:moveTo>
                      <a:lnTo>
                        <a:pt x="181368" y="0"/>
                      </a:lnTo>
                      <a:lnTo>
                        <a:pt x="181368" y="15240"/>
                      </a:lnTo>
                      <a:lnTo>
                        <a:pt x="195084" y="15240"/>
                      </a:lnTo>
                      <a:lnTo>
                        <a:pt x="1950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 name="object 210"/>
                <p:cNvSpPr/>
                <p:nvPr/>
              </p:nvSpPr>
              <p:spPr>
                <a:xfrm>
                  <a:off x="3581400"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 name="object 211"/>
                <p:cNvSpPr/>
                <p:nvPr/>
              </p:nvSpPr>
              <p:spPr>
                <a:xfrm>
                  <a:off x="3291840" y="3933456"/>
                  <a:ext cx="302260" cy="360045"/>
                </a:xfrm>
                <a:custGeom>
                  <a:avLst/>
                  <a:gdLst/>
                  <a:ahLst/>
                  <a:cxnLst/>
                  <a:rect l="l" t="t" r="r" b="b"/>
                  <a:pathLst>
                    <a:path w="302260" h="360045">
                      <a:moveTo>
                        <a:pt x="13716" y="344424"/>
                      </a:moveTo>
                      <a:lnTo>
                        <a:pt x="0" y="344424"/>
                      </a:lnTo>
                      <a:lnTo>
                        <a:pt x="0" y="359664"/>
                      </a:lnTo>
                      <a:lnTo>
                        <a:pt x="13716" y="359664"/>
                      </a:lnTo>
                      <a:lnTo>
                        <a:pt x="13716" y="344424"/>
                      </a:lnTo>
                      <a:close/>
                    </a:path>
                    <a:path w="302260" h="360045">
                      <a:moveTo>
                        <a:pt x="301752" y="0"/>
                      </a:moveTo>
                      <a:lnTo>
                        <a:pt x="289560" y="0"/>
                      </a:lnTo>
                      <a:lnTo>
                        <a:pt x="289560" y="15240"/>
                      </a:lnTo>
                      <a:lnTo>
                        <a:pt x="301752" y="15240"/>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 name="object 212"/>
                <p:cNvSpPr/>
                <p:nvPr/>
              </p:nvSpPr>
              <p:spPr>
                <a:xfrm>
                  <a:off x="34396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 name="object 213"/>
                <p:cNvSpPr/>
                <p:nvPr/>
              </p:nvSpPr>
              <p:spPr>
                <a:xfrm>
                  <a:off x="3311651"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 name="object 214"/>
                <p:cNvSpPr/>
                <p:nvPr/>
              </p:nvSpPr>
              <p:spPr>
                <a:xfrm>
                  <a:off x="38557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 name="object 215"/>
                <p:cNvSpPr/>
                <p:nvPr/>
              </p:nvSpPr>
              <p:spPr>
                <a:xfrm>
                  <a:off x="3104388" y="3948696"/>
                  <a:ext cx="489584" cy="344805"/>
                </a:xfrm>
                <a:custGeom>
                  <a:avLst/>
                  <a:gdLst/>
                  <a:ahLst/>
                  <a:cxnLst/>
                  <a:rect l="l" t="t" r="r" b="b"/>
                  <a:pathLst>
                    <a:path w="489585" h="344804">
                      <a:moveTo>
                        <a:pt x="12192" y="329184"/>
                      </a:moveTo>
                      <a:lnTo>
                        <a:pt x="0" y="329184"/>
                      </a:lnTo>
                      <a:lnTo>
                        <a:pt x="0" y="344424"/>
                      </a:lnTo>
                      <a:lnTo>
                        <a:pt x="12192" y="344424"/>
                      </a:lnTo>
                      <a:lnTo>
                        <a:pt x="12192" y="329184"/>
                      </a:lnTo>
                      <a:close/>
                    </a:path>
                    <a:path w="489585" h="344804">
                      <a:moveTo>
                        <a:pt x="348996" y="54864"/>
                      </a:moveTo>
                      <a:lnTo>
                        <a:pt x="335280" y="54864"/>
                      </a:lnTo>
                      <a:lnTo>
                        <a:pt x="335280" y="70104"/>
                      </a:lnTo>
                      <a:lnTo>
                        <a:pt x="348996" y="70104"/>
                      </a:lnTo>
                      <a:lnTo>
                        <a:pt x="348996" y="54864"/>
                      </a:lnTo>
                      <a:close/>
                    </a:path>
                    <a:path w="489585" h="344804">
                      <a:moveTo>
                        <a:pt x="489204" y="0"/>
                      </a:moveTo>
                      <a:lnTo>
                        <a:pt x="477012" y="0"/>
                      </a:lnTo>
                      <a:lnTo>
                        <a:pt x="477012" y="15240"/>
                      </a:lnTo>
                      <a:lnTo>
                        <a:pt x="489204" y="15240"/>
                      </a:lnTo>
                      <a:lnTo>
                        <a:pt x="489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 name="object 216"/>
                <p:cNvSpPr/>
                <p:nvPr/>
              </p:nvSpPr>
              <p:spPr>
                <a:xfrm>
                  <a:off x="3816096" y="3368052"/>
                  <a:ext cx="73660" cy="99060"/>
                </a:xfrm>
                <a:custGeom>
                  <a:avLst/>
                  <a:gdLst/>
                  <a:ahLst/>
                  <a:cxnLst/>
                  <a:rect l="l" t="t" r="r" b="b"/>
                  <a:pathLst>
                    <a:path w="73660" h="99060">
                      <a:moveTo>
                        <a:pt x="13703" y="83820"/>
                      </a:moveTo>
                      <a:lnTo>
                        <a:pt x="0" y="83820"/>
                      </a:lnTo>
                      <a:lnTo>
                        <a:pt x="0" y="99060"/>
                      </a:lnTo>
                      <a:lnTo>
                        <a:pt x="13703" y="99060"/>
                      </a:lnTo>
                      <a:lnTo>
                        <a:pt x="13703" y="83820"/>
                      </a:lnTo>
                      <a:close/>
                    </a:path>
                    <a:path w="73660" h="99060">
                      <a:moveTo>
                        <a:pt x="73152" y="0"/>
                      </a:moveTo>
                      <a:lnTo>
                        <a:pt x="60960" y="0"/>
                      </a:lnTo>
                      <a:lnTo>
                        <a:pt x="60960" y="15240"/>
                      </a:lnTo>
                      <a:lnTo>
                        <a:pt x="73152" y="15240"/>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 name="object 217"/>
                <p:cNvSpPr/>
                <p:nvPr/>
              </p:nvSpPr>
              <p:spPr>
                <a:xfrm>
                  <a:off x="3278124"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 name="object 218"/>
                <p:cNvSpPr/>
                <p:nvPr/>
              </p:nvSpPr>
              <p:spPr>
                <a:xfrm>
                  <a:off x="3849624"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 name="object 219"/>
                <p:cNvSpPr/>
                <p:nvPr/>
              </p:nvSpPr>
              <p:spPr>
                <a:xfrm>
                  <a:off x="3297936" y="4117860"/>
                  <a:ext cx="128270" cy="121920"/>
                </a:xfrm>
                <a:custGeom>
                  <a:avLst/>
                  <a:gdLst/>
                  <a:ahLst/>
                  <a:cxnLst/>
                  <a:rect l="l" t="t" r="r" b="b"/>
                  <a:pathLst>
                    <a:path w="128270" h="121920">
                      <a:moveTo>
                        <a:pt x="13716" y="0"/>
                      </a:moveTo>
                      <a:lnTo>
                        <a:pt x="0" y="0"/>
                      </a:lnTo>
                      <a:lnTo>
                        <a:pt x="0" y="15240"/>
                      </a:lnTo>
                      <a:lnTo>
                        <a:pt x="13716" y="15240"/>
                      </a:lnTo>
                      <a:lnTo>
                        <a:pt x="13716" y="0"/>
                      </a:lnTo>
                      <a:close/>
                    </a:path>
                    <a:path w="128270" h="121920">
                      <a:moveTo>
                        <a:pt x="68580" y="76200"/>
                      </a:moveTo>
                      <a:lnTo>
                        <a:pt x="54864" y="76200"/>
                      </a:lnTo>
                      <a:lnTo>
                        <a:pt x="54864" y="91440"/>
                      </a:lnTo>
                      <a:lnTo>
                        <a:pt x="68580" y="91440"/>
                      </a:lnTo>
                      <a:lnTo>
                        <a:pt x="68580" y="76200"/>
                      </a:lnTo>
                      <a:close/>
                    </a:path>
                    <a:path w="128270" h="121920">
                      <a:moveTo>
                        <a:pt x="128016" y="106680"/>
                      </a:moveTo>
                      <a:lnTo>
                        <a:pt x="114300" y="106680"/>
                      </a:lnTo>
                      <a:lnTo>
                        <a:pt x="114300" y="121920"/>
                      </a:lnTo>
                      <a:lnTo>
                        <a:pt x="128016" y="121920"/>
                      </a:lnTo>
                      <a:lnTo>
                        <a:pt x="128016"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 name="object 220"/>
                <p:cNvSpPr/>
                <p:nvPr/>
              </p:nvSpPr>
              <p:spPr>
                <a:xfrm>
                  <a:off x="3762756"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 name="object 221"/>
                <p:cNvSpPr/>
                <p:nvPr/>
              </p:nvSpPr>
              <p:spPr>
                <a:xfrm>
                  <a:off x="3560064"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 name="object 222"/>
                <p:cNvSpPr/>
                <p:nvPr/>
              </p:nvSpPr>
              <p:spPr>
                <a:xfrm>
                  <a:off x="386334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 name="object 223"/>
                <p:cNvSpPr/>
                <p:nvPr/>
              </p:nvSpPr>
              <p:spPr>
                <a:xfrm>
                  <a:off x="3433572" y="3413772"/>
                  <a:ext cx="248920" cy="30480"/>
                </a:xfrm>
                <a:custGeom>
                  <a:avLst/>
                  <a:gdLst/>
                  <a:ahLst/>
                  <a:cxnLst/>
                  <a:rect l="l" t="t" r="r" b="b"/>
                  <a:pathLst>
                    <a:path w="248920" h="30479">
                      <a:moveTo>
                        <a:pt x="12192" y="0"/>
                      </a:moveTo>
                      <a:lnTo>
                        <a:pt x="0" y="0"/>
                      </a:lnTo>
                      <a:lnTo>
                        <a:pt x="0" y="15240"/>
                      </a:lnTo>
                      <a:lnTo>
                        <a:pt x="12192" y="15240"/>
                      </a:lnTo>
                      <a:lnTo>
                        <a:pt x="12192" y="0"/>
                      </a:lnTo>
                      <a:close/>
                    </a:path>
                    <a:path w="248920" h="30479">
                      <a:moveTo>
                        <a:pt x="248412" y="15240"/>
                      </a:moveTo>
                      <a:lnTo>
                        <a:pt x="234696" y="15240"/>
                      </a:lnTo>
                      <a:lnTo>
                        <a:pt x="234696" y="30480"/>
                      </a:lnTo>
                      <a:lnTo>
                        <a:pt x="248412" y="30480"/>
                      </a:lnTo>
                      <a:lnTo>
                        <a:pt x="248412"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 name="object 224"/>
                <p:cNvSpPr/>
                <p:nvPr/>
              </p:nvSpPr>
              <p:spPr>
                <a:xfrm>
                  <a:off x="393649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 name="object 225"/>
                <p:cNvSpPr/>
                <p:nvPr/>
              </p:nvSpPr>
              <p:spPr>
                <a:xfrm>
                  <a:off x="3526535"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 name="object 226"/>
                <p:cNvSpPr/>
                <p:nvPr/>
              </p:nvSpPr>
              <p:spPr>
                <a:xfrm>
                  <a:off x="384962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 name="object 227"/>
                <p:cNvSpPr/>
                <p:nvPr/>
              </p:nvSpPr>
              <p:spPr>
                <a:xfrm>
                  <a:off x="3419856"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1" name="object 228"/>
                <p:cNvSpPr/>
                <p:nvPr/>
              </p:nvSpPr>
              <p:spPr>
                <a:xfrm>
                  <a:off x="3459480"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 name="object 229"/>
                <p:cNvSpPr/>
                <p:nvPr/>
              </p:nvSpPr>
              <p:spPr>
                <a:xfrm>
                  <a:off x="3855719"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 name="object 230"/>
                <p:cNvSpPr/>
                <p:nvPr/>
              </p:nvSpPr>
              <p:spPr>
                <a:xfrm>
                  <a:off x="3297936" y="3803903"/>
                  <a:ext cx="250190" cy="436245"/>
                </a:xfrm>
                <a:custGeom>
                  <a:avLst/>
                  <a:gdLst/>
                  <a:ahLst/>
                  <a:cxnLst/>
                  <a:rect l="l" t="t" r="r" b="b"/>
                  <a:pathLst>
                    <a:path w="250189" h="436245">
                      <a:moveTo>
                        <a:pt x="13716" y="420636"/>
                      </a:moveTo>
                      <a:lnTo>
                        <a:pt x="0" y="420636"/>
                      </a:lnTo>
                      <a:lnTo>
                        <a:pt x="0" y="435876"/>
                      </a:lnTo>
                      <a:lnTo>
                        <a:pt x="13716" y="435876"/>
                      </a:lnTo>
                      <a:lnTo>
                        <a:pt x="13716" y="420636"/>
                      </a:lnTo>
                      <a:close/>
                    </a:path>
                    <a:path w="250189" h="436245">
                      <a:moveTo>
                        <a:pt x="249936" y="0"/>
                      </a:moveTo>
                      <a:lnTo>
                        <a:pt x="236220" y="0"/>
                      </a:lnTo>
                      <a:lnTo>
                        <a:pt x="236220" y="15252"/>
                      </a:lnTo>
                      <a:lnTo>
                        <a:pt x="249936" y="15252"/>
                      </a:lnTo>
                      <a:lnTo>
                        <a:pt x="249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 name="object 231"/>
                <p:cNvSpPr/>
                <p:nvPr/>
              </p:nvSpPr>
              <p:spPr>
                <a:xfrm>
                  <a:off x="3662172"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 name="object 232"/>
                <p:cNvSpPr/>
                <p:nvPr/>
              </p:nvSpPr>
              <p:spPr>
                <a:xfrm>
                  <a:off x="3291840" y="3872496"/>
                  <a:ext cx="370840" cy="413384"/>
                </a:xfrm>
                <a:custGeom>
                  <a:avLst/>
                  <a:gdLst/>
                  <a:ahLst/>
                  <a:cxnLst/>
                  <a:rect l="l" t="t" r="r" b="b"/>
                  <a:pathLst>
                    <a:path w="370839" h="413385">
                      <a:moveTo>
                        <a:pt x="13716" y="397764"/>
                      </a:moveTo>
                      <a:lnTo>
                        <a:pt x="0" y="397764"/>
                      </a:lnTo>
                      <a:lnTo>
                        <a:pt x="0" y="413004"/>
                      </a:lnTo>
                      <a:lnTo>
                        <a:pt x="13716" y="413004"/>
                      </a:lnTo>
                      <a:lnTo>
                        <a:pt x="13716" y="397764"/>
                      </a:lnTo>
                      <a:close/>
                    </a:path>
                    <a:path w="370839" h="413385">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 name="object 233"/>
                <p:cNvSpPr/>
                <p:nvPr/>
              </p:nvSpPr>
              <p:spPr>
                <a:xfrm>
                  <a:off x="388315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 name="object 234"/>
                <p:cNvSpPr/>
                <p:nvPr/>
              </p:nvSpPr>
              <p:spPr>
                <a:xfrm>
                  <a:off x="3681983"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 name="object 235"/>
                <p:cNvSpPr/>
                <p:nvPr/>
              </p:nvSpPr>
              <p:spPr>
                <a:xfrm>
                  <a:off x="3741407" y="3322319"/>
                  <a:ext cx="161925" cy="84455"/>
                </a:xfrm>
                <a:custGeom>
                  <a:avLst/>
                  <a:gdLst/>
                  <a:ahLst/>
                  <a:cxnLst/>
                  <a:rect l="l" t="t" r="r" b="b"/>
                  <a:pathLst>
                    <a:path w="161925" h="84454">
                      <a:moveTo>
                        <a:pt x="13728" y="0"/>
                      </a:moveTo>
                      <a:lnTo>
                        <a:pt x="0" y="0"/>
                      </a:lnTo>
                      <a:lnTo>
                        <a:pt x="0" y="15252"/>
                      </a:lnTo>
                      <a:lnTo>
                        <a:pt x="13728" y="15252"/>
                      </a:lnTo>
                      <a:lnTo>
                        <a:pt x="13728" y="0"/>
                      </a:lnTo>
                      <a:close/>
                    </a:path>
                    <a:path w="161925" h="84454">
                      <a:moveTo>
                        <a:pt x="161556" y="68592"/>
                      </a:moveTo>
                      <a:lnTo>
                        <a:pt x="147840" y="68592"/>
                      </a:lnTo>
                      <a:lnTo>
                        <a:pt x="147840" y="83832"/>
                      </a:lnTo>
                      <a:lnTo>
                        <a:pt x="161556" y="83832"/>
                      </a:lnTo>
                      <a:lnTo>
                        <a:pt x="161556" y="685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 name="object 236"/>
                <p:cNvSpPr/>
                <p:nvPr/>
              </p:nvSpPr>
              <p:spPr>
                <a:xfrm>
                  <a:off x="3378708"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 name="object 237"/>
                <p:cNvSpPr/>
                <p:nvPr/>
              </p:nvSpPr>
              <p:spPr>
                <a:xfrm>
                  <a:off x="3796283"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 name="object 238"/>
                <p:cNvSpPr/>
                <p:nvPr/>
              </p:nvSpPr>
              <p:spPr>
                <a:xfrm>
                  <a:off x="3473196" y="4018800"/>
                  <a:ext cx="60960" cy="15240"/>
                </a:xfrm>
                <a:custGeom>
                  <a:avLst/>
                  <a:gdLst/>
                  <a:ahLst/>
                  <a:cxnLst/>
                  <a:rect l="l" t="t" r="r" b="b"/>
                  <a:pathLst>
                    <a:path w="60960" h="15239">
                      <a:moveTo>
                        <a:pt x="13703" y="0"/>
                      </a:moveTo>
                      <a:lnTo>
                        <a:pt x="0" y="0"/>
                      </a:lnTo>
                      <a:lnTo>
                        <a:pt x="0" y="15240"/>
                      </a:lnTo>
                      <a:lnTo>
                        <a:pt x="13703" y="15240"/>
                      </a:lnTo>
                      <a:lnTo>
                        <a:pt x="13703" y="0"/>
                      </a:lnTo>
                      <a:close/>
                    </a:path>
                    <a:path w="60960" h="15239">
                      <a:moveTo>
                        <a:pt x="60960" y="0"/>
                      </a:moveTo>
                      <a:lnTo>
                        <a:pt x="47244" y="0"/>
                      </a:lnTo>
                      <a:lnTo>
                        <a:pt x="47244" y="15240"/>
                      </a:lnTo>
                      <a:lnTo>
                        <a:pt x="60960" y="15240"/>
                      </a:lnTo>
                      <a:lnTo>
                        <a:pt x="609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 name="object 239"/>
                <p:cNvSpPr/>
                <p:nvPr/>
              </p:nvSpPr>
              <p:spPr>
                <a:xfrm>
                  <a:off x="3534156" y="3383292"/>
                  <a:ext cx="86995" cy="60960"/>
                </a:xfrm>
                <a:custGeom>
                  <a:avLst/>
                  <a:gdLst/>
                  <a:ahLst/>
                  <a:cxnLst/>
                  <a:rect l="l" t="t" r="r" b="b"/>
                  <a:pathLst>
                    <a:path w="86995" h="60960">
                      <a:moveTo>
                        <a:pt x="13716" y="45720"/>
                      </a:moveTo>
                      <a:lnTo>
                        <a:pt x="0" y="45720"/>
                      </a:lnTo>
                      <a:lnTo>
                        <a:pt x="0" y="60960"/>
                      </a:lnTo>
                      <a:lnTo>
                        <a:pt x="13716" y="60960"/>
                      </a:lnTo>
                      <a:lnTo>
                        <a:pt x="13716" y="45720"/>
                      </a:lnTo>
                      <a:close/>
                    </a:path>
                    <a:path w="86995" h="60960">
                      <a:moveTo>
                        <a:pt x="33528" y="45720"/>
                      </a:moveTo>
                      <a:lnTo>
                        <a:pt x="19812" y="45720"/>
                      </a:lnTo>
                      <a:lnTo>
                        <a:pt x="19812" y="60960"/>
                      </a:lnTo>
                      <a:lnTo>
                        <a:pt x="33528" y="60960"/>
                      </a:lnTo>
                      <a:lnTo>
                        <a:pt x="33528" y="45720"/>
                      </a:lnTo>
                      <a:close/>
                    </a:path>
                    <a:path w="86995" h="60960">
                      <a:moveTo>
                        <a:pt x="86868" y="0"/>
                      </a:moveTo>
                      <a:lnTo>
                        <a:pt x="73152" y="0"/>
                      </a:lnTo>
                      <a:lnTo>
                        <a:pt x="73152" y="15227"/>
                      </a:lnTo>
                      <a:lnTo>
                        <a:pt x="86868" y="15227"/>
                      </a:lnTo>
                      <a:lnTo>
                        <a:pt x="8686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 name="object 240"/>
                <p:cNvSpPr/>
                <p:nvPr/>
              </p:nvSpPr>
              <p:spPr>
                <a:xfrm>
                  <a:off x="39502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 name="object 241"/>
                <p:cNvSpPr/>
                <p:nvPr/>
              </p:nvSpPr>
              <p:spPr>
                <a:xfrm>
                  <a:off x="3325368" y="3842003"/>
                  <a:ext cx="376555" cy="405765"/>
                </a:xfrm>
                <a:custGeom>
                  <a:avLst/>
                  <a:gdLst/>
                  <a:ahLst/>
                  <a:cxnLst/>
                  <a:rect l="l" t="t" r="r" b="b"/>
                  <a:pathLst>
                    <a:path w="376554" h="405764">
                      <a:moveTo>
                        <a:pt x="13716" y="260616"/>
                      </a:moveTo>
                      <a:lnTo>
                        <a:pt x="0" y="260616"/>
                      </a:lnTo>
                      <a:lnTo>
                        <a:pt x="0" y="275856"/>
                      </a:lnTo>
                      <a:lnTo>
                        <a:pt x="13716" y="275856"/>
                      </a:lnTo>
                      <a:lnTo>
                        <a:pt x="13716" y="260616"/>
                      </a:lnTo>
                      <a:close/>
                    </a:path>
                    <a:path w="376554" h="405764">
                      <a:moveTo>
                        <a:pt x="120396" y="336816"/>
                      </a:moveTo>
                      <a:lnTo>
                        <a:pt x="108204" y="336816"/>
                      </a:lnTo>
                      <a:lnTo>
                        <a:pt x="108204" y="352056"/>
                      </a:lnTo>
                      <a:lnTo>
                        <a:pt x="120396" y="352056"/>
                      </a:lnTo>
                      <a:lnTo>
                        <a:pt x="120396" y="336816"/>
                      </a:lnTo>
                      <a:close/>
                    </a:path>
                    <a:path w="376554" h="405764">
                      <a:moveTo>
                        <a:pt x="141732" y="390156"/>
                      </a:moveTo>
                      <a:lnTo>
                        <a:pt x="128016" y="390156"/>
                      </a:lnTo>
                      <a:lnTo>
                        <a:pt x="128016" y="405396"/>
                      </a:lnTo>
                      <a:lnTo>
                        <a:pt x="141732" y="405396"/>
                      </a:lnTo>
                      <a:lnTo>
                        <a:pt x="141732" y="390156"/>
                      </a:lnTo>
                      <a:close/>
                    </a:path>
                    <a:path w="376554" h="405764">
                      <a:moveTo>
                        <a:pt x="147828" y="336816"/>
                      </a:moveTo>
                      <a:lnTo>
                        <a:pt x="134112" y="336816"/>
                      </a:lnTo>
                      <a:lnTo>
                        <a:pt x="134112" y="352056"/>
                      </a:lnTo>
                      <a:lnTo>
                        <a:pt x="147828" y="352056"/>
                      </a:lnTo>
                      <a:lnTo>
                        <a:pt x="147828" y="336816"/>
                      </a:lnTo>
                      <a:close/>
                    </a:path>
                    <a:path w="376554" h="405764">
                      <a:moveTo>
                        <a:pt x="242316" y="222516"/>
                      </a:moveTo>
                      <a:lnTo>
                        <a:pt x="228600" y="222516"/>
                      </a:lnTo>
                      <a:lnTo>
                        <a:pt x="228600" y="237756"/>
                      </a:lnTo>
                      <a:lnTo>
                        <a:pt x="242316" y="237756"/>
                      </a:lnTo>
                      <a:lnTo>
                        <a:pt x="242316" y="222516"/>
                      </a:lnTo>
                      <a:close/>
                    </a:path>
                    <a:path w="376554" h="405764">
                      <a:moveTo>
                        <a:pt x="348996" y="146316"/>
                      </a:moveTo>
                      <a:lnTo>
                        <a:pt x="336804" y="146316"/>
                      </a:lnTo>
                      <a:lnTo>
                        <a:pt x="336804" y="153936"/>
                      </a:lnTo>
                      <a:lnTo>
                        <a:pt x="323088" y="153936"/>
                      </a:lnTo>
                      <a:lnTo>
                        <a:pt x="323088" y="169176"/>
                      </a:lnTo>
                      <a:lnTo>
                        <a:pt x="336804" y="169176"/>
                      </a:lnTo>
                      <a:lnTo>
                        <a:pt x="336804" y="161556"/>
                      </a:lnTo>
                      <a:lnTo>
                        <a:pt x="348996" y="161556"/>
                      </a:lnTo>
                      <a:lnTo>
                        <a:pt x="348996" y="146316"/>
                      </a:lnTo>
                      <a:close/>
                    </a:path>
                    <a:path w="376554" h="405764">
                      <a:moveTo>
                        <a:pt x="376428" y="0"/>
                      </a:moveTo>
                      <a:lnTo>
                        <a:pt x="362712" y="0"/>
                      </a:lnTo>
                      <a:lnTo>
                        <a:pt x="362712" y="15252"/>
                      </a:lnTo>
                      <a:lnTo>
                        <a:pt x="376428" y="15252"/>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 name="object 242"/>
                <p:cNvSpPr/>
                <p:nvPr/>
              </p:nvSpPr>
              <p:spPr>
                <a:xfrm>
                  <a:off x="3796283"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 name="object 243"/>
                <p:cNvSpPr/>
                <p:nvPr/>
              </p:nvSpPr>
              <p:spPr>
                <a:xfrm>
                  <a:off x="3264408" y="3980700"/>
                  <a:ext cx="431800" cy="91440"/>
                </a:xfrm>
                <a:custGeom>
                  <a:avLst/>
                  <a:gdLst/>
                  <a:ahLst/>
                  <a:cxnLst/>
                  <a:rect l="l" t="t" r="r" b="b"/>
                  <a:pathLst>
                    <a:path w="431800" h="91439">
                      <a:moveTo>
                        <a:pt x="13716" y="68580"/>
                      </a:moveTo>
                      <a:lnTo>
                        <a:pt x="0" y="68580"/>
                      </a:lnTo>
                      <a:lnTo>
                        <a:pt x="0" y="83820"/>
                      </a:lnTo>
                      <a:lnTo>
                        <a:pt x="13716" y="83820"/>
                      </a:lnTo>
                      <a:lnTo>
                        <a:pt x="13716" y="68580"/>
                      </a:lnTo>
                      <a:close/>
                    </a:path>
                    <a:path w="431800" h="91439">
                      <a:moveTo>
                        <a:pt x="236207" y="76200"/>
                      </a:moveTo>
                      <a:lnTo>
                        <a:pt x="222491" y="76200"/>
                      </a:lnTo>
                      <a:lnTo>
                        <a:pt x="222491" y="91440"/>
                      </a:lnTo>
                      <a:lnTo>
                        <a:pt x="236207" y="91440"/>
                      </a:lnTo>
                      <a:lnTo>
                        <a:pt x="236207" y="76200"/>
                      </a:lnTo>
                      <a:close/>
                    </a:path>
                    <a:path w="431800" h="91439">
                      <a:moveTo>
                        <a:pt x="323088" y="45720"/>
                      </a:moveTo>
                      <a:lnTo>
                        <a:pt x="309372" y="45720"/>
                      </a:lnTo>
                      <a:lnTo>
                        <a:pt x="309372" y="60960"/>
                      </a:lnTo>
                      <a:lnTo>
                        <a:pt x="323088" y="60960"/>
                      </a:lnTo>
                      <a:lnTo>
                        <a:pt x="323088" y="45720"/>
                      </a:lnTo>
                      <a:close/>
                    </a:path>
                    <a:path w="431800" h="91439">
                      <a:moveTo>
                        <a:pt x="342900" y="0"/>
                      </a:moveTo>
                      <a:lnTo>
                        <a:pt x="329184" y="0"/>
                      </a:lnTo>
                      <a:lnTo>
                        <a:pt x="329184" y="15240"/>
                      </a:lnTo>
                      <a:lnTo>
                        <a:pt x="342900" y="15240"/>
                      </a:lnTo>
                      <a:lnTo>
                        <a:pt x="342900" y="0"/>
                      </a:lnTo>
                      <a:close/>
                    </a:path>
                    <a:path w="431800" h="91439">
                      <a:moveTo>
                        <a:pt x="364236" y="60960"/>
                      </a:moveTo>
                      <a:lnTo>
                        <a:pt x="350520" y="60960"/>
                      </a:lnTo>
                      <a:lnTo>
                        <a:pt x="350520" y="76200"/>
                      </a:lnTo>
                      <a:lnTo>
                        <a:pt x="364236" y="76200"/>
                      </a:lnTo>
                      <a:lnTo>
                        <a:pt x="364236" y="60960"/>
                      </a:lnTo>
                      <a:close/>
                    </a:path>
                    <a:path w="431800" h="91439">
                      <a:moveTo>
                        <a:pt x="431292" y="30480"/>
                      </a:moveTo>
                      <a:lnTo>
                        <a:pt x="417576" y="30480"/>
                      </a:lnTo>
                      <a:lnTo>
                        <a:pt x="417576" y="45720"/>
                      </a:lnTo>
                      <a:lnTo>
                        <a:pt x="431292" y="45720"/>
                      </a:lnTo>
                      <a:lnTo>
                        <a:pt x="431292"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 name="object 244"/>
                <p:cNvSpPr/>
                <p:nvPr/>
              </p:nvSpPr>
              <p:spPr>
                <a:xfrm>
                  <a:off x="3877056"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 name="object 245"/>
                <p:cNvSpPr/>
                <p:nvPr/>
              </p:nvSpPr>
              <p:spPr>
                <a:xfrm>
                  <a:off x="3252216" y="3742956"/>
                  <a:ext cx="436245" cy="459105"/>
                </a:xfrm>
                <a:custGeom>
                  <a:avLst/>
                  <a:gdLst/>
                  <a:ahLst/>
                  <a:cxnLst/>
                  <a:rect l="l" t="t" r="r" b="b"/>
                  <a:pathLst>
                    <a:path w="436245" h="459104">
                      <a:moveTo>
                        <a:pt x="12192" y="443484"/>
                      </a:moveTo>
                      <a:lnTo>
                        <a:pt x="0" y="443484"/>
                      </a:lnTo>
                      <a:lnTo>
                        <a:pt x="0" y="458724"/>
                      </a:lnTo>
                      <a:lnTo>
                        <a:pt x="12192" y="458724"/>
                      </a:lnTo>
                      <a:lnTo>
                        <a:pt x="12192" y="443484"/>
                      </a:lnTo>
                      <a:close/>
                    </a:path>
                    <a:path w="436245" h="459104">
                      <a:moveTo>
                        <a:pt x="80772" y="344424"/>
                      </a:moveTo>
                      <a:lnTo>
                        <a:pt x="67056" y="344424"/>
                      </a:lnTo>
                      <a:lnTo>
                        <a:pt x="67056" y="359664"/>
                      </a:lnTo>
                      <a:lnTo>
                        <a:pt x="80772" y="359664"/>
                      </a:lnTo>
                      <a:lnTo>
                        <a:pt x="80772" y="344424"/>
                      </a:lnTo>
                      <a:close/>
                    </a:path>
                    <a:path w="436245" h="459104">
                      <a:moveTo>
                        <a:pt x="181356" y="0"/>
                      </a:moveTo>
                      <a:lnTo>
                        <a:pt x="167640" y="0"/>
                      </a:lnTo>
                      <a:lnTo>
                        <a:pt x="167640" y="15240"/>
                      </a:lnTo>
                      <a:lnTo>
                        <a:pt x="181356" y="15240"/>
                      </a:lnTo>
                      <a:lnTo>
                        <a:pt x="181356" y="0"/>
                      </a:lnTo>
                      <a:close/>
                    </a:path>
                    <a:path w="436245" h="459104">
                      <a:moveTo>
                        <a:pt x="262128" y="245364"/>
                      </a:moveTo>
                      <a:lnTo>
                        <a:pt x="248399" y="245364"/>
                      </a:lnTo>
                      <a:lnTo>
                        <a:pt x="248399" y="260604"/>
                      </a:lnTo>
                      <a:lnTo>
                        <a:pt x="262128" y="260604"/>
                      </a:lnTo>
                      <a:lnTo>
                        <a:pt x="262128" y="245364"/>
                      </a:lnTo>
                      <a:close/>
                    </a:path>
                    <a:path w="436245" h="459104">
                      <a:moveTo>
                        <a:pt x="435864" y="0"/>
                      </a:moveTo>
                      <a:lnTo>
                        <a:pt x="422148" y="0"/>
                      </a:lnTo>
                      <a:lnTo>
                        <a:pt x="422148" y="15240"/>
                      </a:lnTo>
                      <a:lnTo>
                        <a:pt x="435864" y="15240"/>
                      </a:lnTo>
                      <a:lnTo>
                        <a:pt x="4358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 name="object 246"/>
                <p:cNvSpPr/>
                <p:nvPr/>
              </p:nvSpPr>
              <p:spPr>
                <a:xfrm>
                  <a:off x="373532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 name="object 247"/>
                <p:cNvSpPr/>
                <p:nvPr/>
              </p:nvSpPr>
              <p:spPr>
                <a:xfrm>
                  <a:off x="3547872" y="38267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 name="object 248"/>
                <p:cNvSpPr/>
                <p:nvPr/>
              </p:nvSpPr>
              <p:spPr>
                <a:xfrm>
                  <a:off x="3930396" y="36591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 name="object 249"/>
                <p:cNvSpPr/>
                <p:nvPr/>
              </p:nvSpPr>
              <p:spPr>
                <a:xfrm>
                  <a:off x="3889248"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 name="object 250"/>
                <p:cNvSpPr/>
                <p:nvPr/>
              </p:nvSpPr>
              <p:spPr>
                <a:xfrm>
                  <a:off x="37017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 name="object 251"/>
                <p:cNvSpPr/>
                <p:nvPr/>
              </p:nvSpPr>
              <p:spPr>
                <a:xfrm>
                  <a:off x="3297936" y="3826776"/>
                  <a:ext cx="390525" cy="367665"/>
                </a:xfrm>
                <a:custGeom>
                  <a:avLst/>
                  <a:gdLst/>
                  <a:ahLst/>
                  <a:cxnLst/>
                  <a:rect l="l" t="t" r="r" b="b"/>
                  <a:pathLst>
                    <a:path w="390525" h="367664">
                      <a:moveTo>
                        <a:pt x="13716" y="352044"/>
                      </a:moveTo>
                      <a:lnTo>
                        <a:pt x="0" y="352044"/>
                      </a:lnTo>
                      <a:lnTo>
                        <a:pt x="0" y="367284"/>
                      </a:lnTo>
                      <a:lnTo>
                        <a:pt x="13716" y="367284"/>
                      </a:lnTo>
                      <a:lnTo>
                        <a:pt x="13716" y="352044"/>
                      </a:lnTo>
                      <a:close/>
                    </a:path>
                    <a:path w="390525" h="367664">
                      <a:moveTo>
                        <a:pt x="135636" y="298704"/>
                      </a:moveTo>
                      <a:lnTo>
                        <a:pt x="121920" y="298704"/>
                      </a:lnTo>
                      <a:lnTo>
                        <a:pt x="121920" y="313944"/>
                      </a:lnTo>
                      <a:lnTo>
                        <a:pt x="135636" y="313944"/>
                      </a:lnTo>
                      <a:lnTo>
                        <a:pt x="135636" y="298704"/>
                      </a:lnTo>
                      <a:close/>
                    </a:path>
                    <a:path w="390525" h="367664">
                      <a:moveTo>
                        <a:pt x="161544" y="260604"/>
                      </a:moveTo>
                      <a:lnTo>
                        <a:pt x="147828" y="260604"/>
                      </a:lnTo>
                      <a:lnTo>
                        <a:pt x="147828" y="275844"/>
                      </a:lnTo>
                      <a:lnTo>
                        <a:pt x="161544" y="275844"/>
                      </a:lnTo>
                      <a:lnTo>
                        <a:pt x="161544" y="260604"/>
                      </a:lnTo>
                      <a:close/>
                    </a:path>
                    <a:path w="390525" h="367664">
                      <a:moveTo>
                        <a:pt x="249936" y="306324"/>
                      </a:moveTo>
                      <a:lnTo>
                        <a:pt x="242316" y="306324"/>
                      </a:lnTo>
                      <a:lnTo>
                        <a:pt x="236220" y="306324"/>
                      </a:lnTo>
                      <a:lnTo>
                        <a:pt x="228600" y="306324"/>
                      </a:lnTo>
                      <a:lnTo>
                        <a:pt x="228600" y="321564"/>
                      </a:lnTo>
                      <a:lnTo>
                        <a:pt x="236220" y="321564"/>
                      </a:lnTo>
                      <a:lnTo>
                        <a:pt x="242316" y="321564"/>
                      </a:lnTo>
                      <a:lnTo>
                        <a:pt x="249936" y="321564"/>
                      </a:lnTo>
                      <a:lnTo>
                        <a:pt x="249936" y="306324"/>
                      </a:lnTo>
                      <a:close/>
                    </a:path>
                    <a:path w="390525" h="367664">
                      <a:moveTo>
                        <a:pt x="330708" y="15227"/>
                      </a:moveTo>
                      <a:lnTo>
                        <a:pt x="316992" y="15227"/>
                      </a:lnTo>
                      <a:lnTo>
                        <a:pt x="316992" y="30480"/>
                      </a:lnTo>
                      <a:lnTo>
                        <a:pt x="330708" y="30480"/>
                      </a:lnTo>
                      <a:lnTo>
                        <a:pt x="330708" y="15227"/>
                      </a:lnTo>
                      <a:close/>
                    </a:path>
                    <a:path w="390525" h="367664">
                      <a:moveTo>
                        <a:pt x="350520" y="15227"/>
                      </a:moveTo>
                      <a:lnTo>
                        <a:pt x="336804" y="15227"/>
                      </a:lnTo>
                      <a:lnTo>
                        <a:pt x="336804" y="30480"/>
                      </a:lnTo>
                      <a:lnTo>
                        <a:pt x="350520" y="30480"/>
                      </a:lnTo>
                      <a:lnTo>
                        <a:pt x="350520" y="15227"/>
                      </a:lnTo>
                      <a:close/>
                    </a:path>
                    <a:path w="390525" h="367664">
                      <a:moveTo>
                        <a:pt x="356616" y="99060"/>
                      </a:moveTo>
                      <a:lnTo>
                        <a:pt x="342900" y="99060"/>
                      </a:lnTo>
                      <a:lnTo>
                        <a:pt x="342900" y="106680"/>
                      </a:lnTo>
                      <a:lnTo>
                        <a:pt x="330708" y="106680"/>
                      </a:lnTo>
                      <a:lnTo>
                        <a:pt x="330708" y="121920"/>
                      </a:lnTo>
                      <a:lnTo>
                        <a:pt x="342900" y="121920"/>
                      </a:lnTo>
                      <a:lnTo>
                        <a:pt x="342900" y="114300"/>
                      </a:lnTo>
                      <a:lnTo>
                        <a:pt x="356616" y="114300"/>
                      </a:lnTo>
                      <a:lnTo>
                        <a:pt x="356616" y="99060"/>
                      </a:lnTo>
                      <a:close/>
                    </a:path>
                    <a:path w="390525" h="367664">
                      <a:moveTo>
                        <a:pt x="364236" y="313944"/>
                      </a:moveTo>
                      <a:lnTo>
                        <a:pt x="350520" y="313944"/>
                      </a:lnTo>
                      <a:lnTo>
                        <a:pt x="350520" y="329184"/>
                      </a:lnTo>
                      <a:lnTo>
                        <a:pt x="364236" y="329184"/>
                      </a:lnTo>
                      <a:lnTo>
                        <a:pt x="364236" y="313944"/>
                      </a:lnTo>
                      <a:close/>
                    </a:path>
                    <a:path w="390525" h="367664">
                      <a:moveTo>
                        <a:pt x="370332" y="184404"/>
                      </a:moveTo>
                      <a:lnTo>
                        <a:pt x="356616" y="184404"/>
                      </a:lnTo>
                      <a:lnTo>
                        <a:pt x="356616" y="199644"/>
                      </a:lnTo>
                      <a:lnTo>
                        <a:pt x="370332" y="199644"/>
                      </a:lnTo>
                      <a:lnTo>
                        <a:pt x="370332" y="184404"/>
                      </a:lnTo>
                      <a:close/>
                    </a:path>
                    <a:path w="390525" h="367664">
                      <a:moveTo>
                        <a:pt x="384048" y="91427"/>
                      </a:moveTo>
                      <a:lnTo>
                        <a:pt x="370332" y="91427"/>
                      </a:lnTo>
                      <a:lnTo>
                        <a:pt x="370332" y="106680"/>
                      </a:lnTo>
                      <a:lnTo>
                        <a:pt x="384048" y="106680"/>
                      </a:lnTo>
                      <a:lnTo>
                        <a:pt x="384048" y="91427"/>
                      </a:lnTo>
                      <a:close/>
                    </a:path>
                    <a:path w="390525" h="367664">
                      <a:moveTo>
                        <a:pt x="390144" y="0"/>
                      </a:moveTo>
                      <a:lnTo>
                        <a:pt x="376428" y="0"/>
                      </a:lnTo>
                      <a:lnTo>
                        <a:pt x="376428" y="15227"/>
                      </a:lnTo>
                      <a:lnTo>
                        <a:pt x="390144" y="15227"/>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 name="object 252"/>
                <p:cNvSpPr/>
                <p:nvPr/>
              </p:nvSpPr>
              <p:spPr>
                <a:xfrm>
                  <a:off x="3721608"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 name="object 253"/>
                <p:cNvSpPr/>
                <p:nvPr/>
              </p:nvSpPr>
              <p:spPr>
                <a:xfrm>
                  <a:off x="3877056"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 name="object 254"/>
                <p:cNvSpPr/>
                <p:nvPr/>
              </p:nvSpPr>
              <p:spPr>
                <a:xfrm>
                  <a:off x="3614927" y="3444240"/>
                  <a:ext cx="33655" cy="30480"/>
                </a:xfrm>
                <a:custGeom>
                  <a:avLst/>
                  <a:gdLst/>
                  <a:ahLst/>
                  <a:cxnLst/>
                  <a:rect l="l" t="t" r="r" b="b"/>
                  <a:pathLst>
                    <a:path w="33654" h="30479">
                      <a:moveTo>
                        <a:pt x="33528" y="15240"/>
                      </a:moveTo>
                      <a:lnTo>
                        <a:pt x="19812" y="15240"/>
                      </a:lnTo>
                      <a:lnTo>
                        <a:pt x="19812" y="0"/>
                      </a:lnTo>
                      <a:lnTo>
                        <a:pt x="33528" y="0"/>
                      </a:lnTo>
                      <a:lnTo>
                        <a:pt x="33528" y="15240"/>
                      </a:lnTo>
                      <a:close/>
                    </a:path>
                    <a:path w="33654" h="30479">
                      <a:moveTo>
                        <a:pt x="13716" y="30479"/>
                      </a:moveTo>
                      <a:lnTo>
                        <a:pt x="0" y="30479"/>
                      </a:lnTo>
                      <a:lnTo>
                        <a:pt x="0" y="15240"/>
                      </a:lnTo>
                      <a:lnTo>
                        <a:pt x="13716" y="15240"/>
                      </a:lnTo>
                      <a:lnTo>
                        <a:pt x="13716" y="3047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 name="object 255"/>
                <p:cNvSpPr/>
                <p:nvPr/>
              </p:nvSpPr>
              <p:spPr>
                <a:xfrm>
                  <a:off x="3991356" y="33604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 name="object 256"/>
                <p:cNvSpPr/>
                <p:nvPr/>
              </p:nvSpPr>
              <p:spPr>
                <a:xfrm>
                  <a:off x="36545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 name="object 257"/>
                <p:cNvSpPr/>
                <p:nvPr/>
              </p:nvSpPr>
              <p:spPr>
                <a:xfrm>
                  <a:off x="3822192" y="3390900"/>
                  <a:ext cx="21590" cy="45720"/>
                </a:xfrm>
                <a:custGeom>
                  <a:avLst/>
                  <a:gdLst/>
                  <a:ahLst/>
                  <a:cxnLst/>
                  <a:rect l="l" t="t" r="r" b="b"/>
                  <a:pathLst>
                    <a:path w="21589" h="45720">
                      <a:moveTo>
                        <a:pt x="13716" y="45719"/>
                      </a:moveTo>
                      <a:lnTo>
                        <a:pt x="0" y="45719"/>
                      </a:lnTo>
                      <a:lnTo>
                        <a:pt x="0" y="30480"/>
                      </a:lnTo>
                      <a:lnTo>
                        <a:pt x="13716" y="30480"/>
                      </a:lnTo>
                      <a:lnTo>
                        <a:pt x="13716" y="45719"/>
                      </a:lnTo>
                      <a:close/>
                    </a:path>
                    <a:path w="21589" h="45720">
                      <a:moveTo>
                        <a:pt x="21335" y="15240"/>
                      </a:moveTo>
                      <a:lnTo>
                        <a:pt x="7619" y="15240"/>
                      </a:lnTo>
                      <a:lnTo>
                        <a:pt x="7619" y="0"/>
                      </a:lnTo>
                      <a:lnTo>
                        <a:pt x="21335" y="0"/>
                      </a:lnTo>
                      <a:lnTo>
                        <a:pt x="2133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 name="object 258"/>
                <p:cNvSpPr/>
                <p:nvPr/>
              </p:nvSpPr>
              <p:spPr>
                <a:xfrm>
                  <a:off x="3319272" y="3980700"/>
                  <a:ext cx="215265" cy="266700"/>
                </a:xfrm>
                <a:custGeom>
                  <a:avLst/>
                  <a:gdLst/>
                  <a:ahLst/>
                  <a:cxnLst/>
                  <a:rect l="l" t="t" r="r" b="b"/>
                  <a:pathLst>
                    <a:path w="215264" h="266700">
                      <a:moveTo>
                        <a:pt x="13716" y="251460"/>
                      </a:moveTo>
                      <a:lnTo>
                        <a:pt x="0" y="251460"/>
                      </a:lnTo>
                      <a:lnTo>
                        <a:pt x="0" y="266700"/>
                      </a:lnTo>
                      <a:lnTo>
                        <a:pt x="13716" y="266700"/>
                      </a:lnTo>
                      <a:lnTo>
                        <a:pt x="13716" y="251460"/>
                      </a:lnTo>
                      <a:close/>
                    </a:path>
                    <a:path w="215264" h="266700">
                      <a:moveTo>
                        <a:pt x="153924" y="129540"/>
                      </a:moveTo>
                      <a:lnTo>
                        <a:pt x="140208" y="129540"/>
                      </a:lnTo>
                      <a:lnTo>
                        <a:pt x="140208" y="144780"/>
                      </a:lnTo>
                      <a:lnTo>
                        <a:pt x="153924" y="144780"/>
                      </a:lnTo>
                      <a:lnTo>
                        <a:pt x="153924" y="129540"/>
                      </a:lnTo>
                      <a:close/>
                    </a:path>
                    <a:path w="215264" h="266700">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 name="object 259"/>
                <p:cNvSpPr/>
                <p:nvPr/>
              </p:nvSpPr>
              <p:spPr>
                <a:xfrm>
                  <a:off x="363474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 name="object 260"/>
                <p:cNvSpPr/>
                <p:nvPr/>
              </p:nvSpPr>
              <p:spPr>
                <a:xfrm>
                  <a:off x="384962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 name="object 261"/>
                <p:cNvSpPr/>
                <p:nvPr/>
              </p:nvSpPr>
              <p:spPr>
                <a:xfrm>
                  <a:off x="3285744" y="4026420"/>
                  <a:ext cx="281940" cy="266700"/>
                </a:xfrm>
                <a:custGeom>
                  <a:avLst/>
                  <a:gdLst/>
                  <a:ahLst/>
                  <a:cxnLst/>
                  <a:rect l="l" t="t" r="r" b="b"/>
                  <a:pathLst>
                    <a:path w="281939" h="266700">
                      <a:moveTo>
                        <a:pt x="12192" y="121920"/>
                      </a:moveTo>
                      <a:lnTo>
                        <a:pt x="0" y="121920"/>
                      </a:lnTo>
                      <a:lnTo>
                        <a:pt x="0" y="137160"/>
                      </a:lnTo>
                      <a:lnTo>
                        <a:pt x="12192" y="137160"/>
                      </a:lnTo>
                      <a:lnTo>
                        <a:pt x="12192" y="121920"/>
                      </a:lnTo>
                      <a:close/>
                    </a:path>
                    <a:path w="281939" h="266700">
                      <a:moveTo>
                        <a:pt x="80772" y="251460"/>
                      </a:moveTo>
                      <a:lnTo>
                        <a:pt x="67056" y="251460"/>
                      </a:lnTo>
                      <a:lnTo>
                        <a:pt x="67056" y="266700"/>
                      </a:lnTo>
                      <a:lnTo>
                        <a:pt x="80772" y="266700"/>
                      </a:lnTo>
                      <a:lnTo>
                        <a:pt x="80772" y="251460"/>
                      </a:lnTo>
                      <a:close/>
                    </a:path>
                    <a:path w="281939" h="266700">
                      <a:moveTo>
                        <a:pt x="195072" y="0"/>
                      </a:moveTo>
                      <a:lnTo>
                        <a:pt x="181356" y="0"/>
                      </a:lnTo>
                      <a:lnTo>
                        <a:pt x="181356" y="15240"/>
                      </a:lnTo>
                      <a:lnTo>
                        <a:pt x="195072" y="15240"/>
                      </a:lnTo>
                      <a:lnTo>
                        <a:pt x="195072" y="0"/>
                      </a:lnTo>
                      <a:close/>
                    </a:path>
                    <a:path w="281939" h="266700">
                      <a:moveTo>
                        <a:pt x="234696" y="15240"/>
                      </a:moveTo>
                      <a:lnTo>
                        <a:pt x="220980" y="15240"/>
                      </a:lnTo>
                      <a:lnTo>
                        <a:pt x="220980" y="30480"/>
                      </a:lnTo>
                      <a:lnTo>
                        <a:pt x="234696" y="30480"/>
                      </a:lnTo>
                      <a:lnTo>
                        <a:pt x="234696" y="15240"/>
                      </a:lnTo>
                      <a:close/>
                    </a:path>
                    <a:path w="281939" h="266700">
                      <a:moveTo>
                        <a:pt x="281940" y="167640"/>
                      </a:moveTo>
                      <a:lnTo>
                        <a:pt x="268224" y="167640"/>
                      </a:lnTo>
                      <a:lnTo>
                        <a:pt x="268224" y="182880"/>
                      </a:lnTo>
                      <a:lnTo>
                        <a:pt x="281940" y="182880"/>
                      </a:lnTo>
                      <a:lnTo>
                        <a:pt x="281940"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 name="object 262"/>
                <p:cNvSpPr/>
                <p:nvPr/>
              </p:nvSpPr>
              <p:spPr>
                <a:xfrm>
                  <a:off x="3701796" y="3619500"/>
                  <a:ext cx="13970" cy="17145"/>
                </a:xfrm>
                <a:custGeom>
                  <a:avLst/>
                  <a:gdLst/>
                  <a:ahLst/>
                  <a:cxnLst/>
                  <a:rect l="l" t="t" r="r" b="b"/>
                  <a:pathLst>
                    <a:path w="13970" h="17145">
                      <a:moveTo>
                        <a:pt x="13715" y="16764"/>
                      </a:moveTo>
                      <a:lnTo>
                        <a:pt x="0" y="16764"/>
                      </a:lnTo>
                      <a:lnTo>
                        <a:pt x="0" y="0"/>
                      </a:lnTo>
                      <a:lnTo>
                        <a:pt x="13715" y="0"/>
                      </a:lnTo>
                      <a:lnTo>
                        <a:pt x="13715" y="16764"/>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 name="object 263"/>
                <p:cNvSpPr/>
                <p:nvPr/>
              </p:nvSpPr>
              <p:spPr>
                <a:xfrm>
                  <a:off x="379628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 name="object 264"/>
                <p:cNvSpPr/>
                <p:nvPr/>
              </p:nvSpPr>
              <p:spPr>
                <a:xfrm>
                  <a:off x="3425951"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 name="object 265"/>
                <p:cNvSpPr/>
                <p:nvPr/>
              </p:nvSpPr>
              <p:spPr>
                <a:xfrm>
                  <a:off x="3950208"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 name="object 266"/>
                <p:cNvSpPr/>
                <p:nvPr/>
              </p:nvSpPr>
              <p:spPr>
                <a:xfrm>
                  <a:off x="3419856" y="3413772"/>
                  <a:ext cx="195580" cy="68580"/>
                </a:xfrm>
                <a:custGeom>
                  <a:avLst/>
                  <a:gdLst/>
                  <a:ahLst/>
                  <a:cxnLst/>
                  <a:rect l="l" t="t" r="r" b="b"/>
                  <a:pathLst>
                    <a:path w="195579" h="68579">
                      <a:moveTo>
                        <a:pt x="13716" y="0"/>
                      </a:moveTo>
                      <a:lnTo>
                        <a:pt x="0" y="0"/>
                      </a:lnTo>
                      <a:lnTo>
                        <a:pt x="0" y="15240"/>
                      </a:lnTo>
                      <a:lnTo>
                        <a:pt x="13716" y="15240"/>
                      </a:lnTo>
                      <a:lnTo>
                        <a:pt x="13716" y="0"/>
                      </a:lnTo>
                      <a:close/>
                    </a:path>
                    <a:path w="195579" h="68579">
                      <a:moveTo>
                        <a:pt x="195072" y="53340"/>
                      </a:moveTo>
                      <a:lnTo>
                        <a:pt x="181343" y="53340"/>
                      </a:lnTo>
                      <a:lnTo>
                        <a:pt x="181343" y="68580"/>
                      </a:lnTo>
                      <a:lnTo>
                        <a:pt x="195072" y="68580"/>
                      </a:lnTo>
                      <a:lnTo>
                        <a:pt x="195072"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 name="object 267"/>
                <p:cNvSpPr/>
                <p:nvPr/>
              </p:nvSpPr>
              <p:spPr>
                <a:xfrm>
                  <a:off x="3218688" y="3980700"/>
                  <a:ext cx="388620" cy="297180"/>
                </a:xfrm>
                <a:custGeom>
                  <a:avLst/>
                  <a:gdLst/>
                  <a:ahLst/>
                  <a:cxnLst/>
                  <a:rect l="l" t="t" r="r" b="b"/>
                  <a:pathLst>
                    <a:path w="388620" h="297179">
                      <a:moveTo>
                        <a:pt x="12192" y="68580"/>
                      </a:moveTo>
                      <a:lnTo>
                        <a:pt x="0" y="68580"/>
                      </a:lnTo>
                      <a:lnTo>
                        <a:pt x="0" y="83820"/>
                      </a:lnTo>
                      <a:lnTo>
                        <a:pt x="12192" y="83820"/>
                      </a:lnTo>
                      <a:lnTo>
                        <a:pt x="12192" y="68580"/>
                      </a:lnTo>
                      <a:close/>
                    </a:path>
                    <a:path w="388620" h="297179">
                      <a:moveTo>
                        <a:pt x="106680" y="281940"/>
                      </a:moveTo>
                      <a:lnTo>
                        <a:pt x="92964" y="281940"/>
                      </a:lnTo>
                      <a:lnTo>
                        <a:pt x="92964" y="297180"/>
                      </a:lnTo>
                      <a:lnTo>
                        <a:pt x="106680" y="297180"/>
                      </a:lnTo>
                      <a:lnTo>
                        <a:pt x="106680" y="281940"/>
                      </a:lnTo>
                      <a:close/>
                    </a:path>
                    <a:path w="388620" h="297179">
                      <a:moveTo>
                        <a:pt x="307848" y="0"/>
                      </a:moveTo>
                      <a:lnTo>
                        <a:pt x="295656" y="0"/>
                      </a:lnTo>
                      <a:lnTo>
                        <a:pt x="295656" y="15240"/>
                      </a:lnTo>
                      <a:lnTo>
                        <a:pt x="307848" y="15240"/>
                      </a:lnTo>
                      <a:lnTo>
                        <a:pt x="307848" y="0"/>
                      </a:lnTo>
                      <a:close/>
                    </a:path>
                    <a:path w="388620" h="297179">
                      <a:moveTo>
                        <a:pt x="388620" y="68580"/>
                      </a:moveTo>
                      <a:lnTo>
                        <a:pt x="374904" y="68580"/>
                      </a:lnTo>
                      <a:lnTo>
                        <a:pt x="374904" y="83820"/>
                      </a:lnTo>
                      <a:lnTo>
                        <a:pt x="388620" y="83820"/>
                      </a:lnTo>
                      <a:lnTo>
                        <a:pt x="38862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 name="object 268"/>
                <p:cNvSpPr/>
                <p:nvPr/>
              </p:nvSpPr>
              <p:spPr>
                <a:xfrm>
                  <a:off x="34396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 name="object 269"/>
                <p:cNvSpPr/>
                <p:nvPr/>
              </p:nvSpPr>
              <p:spPr>
                <a:xfrm>
                  <a:off x="3514344" y="3963936"/>
                  <a:ext cx="53340" cy="55244"/>
                </a:xfrm>
                <a:custGeom>
                  <a:avLst/>
                  <a:gdLst/>
                  <a:ahLst/>
                  <a:cxnLst/>
                  <a:rect l="l" t="t" r="r" b="b"/>
                  <a:pathLst>
                    <a:path w="53339" h="55245">
                      <a:moveTo>
                        <a:pt x="12192" y="39624"/>
                      </a:moveTo>
                      <a:lnTo>
                        <a:pt x="0" y="39624"/>
                      </a:lnTo>
                      <a:lnTo>
                        <a:pt x="0" y="54864"/>
                      </a:lnTo>
                      <a:lnTo>
                        <a:pt x="12192" y="54864"/>
                      </a:lnTo>
                      <a:lnTo>
                        <a:pt x="12192" y="39624"/>
                      </a:lnTo>
                      <a:close/>
                    </a:path>
                    <a:path w="53339" h="55245">
                      <a:moveTo>
                        <a:pt x="53340" y="0"/>
                      </a:moveTo>
                      <a:lnTo>
                        <a:pt x="39624" y="0"/>
                      </a:lnTo>
                      <a:lnTo>
                        <a:pt x="39624" y="16764"/>
                      </a:lnTo>
                      <a:lnTo>
                        <a:pt x="53340" y="16764"/>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 name="object 270"/>
                <p:cNvSpPr/>
                <p:nvPr/>
              </p:nvSpPr>
              <p:spPr>
                <a:xfrm>
                  <a:off x="3843527" y="37810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 name="object 271"/>
                <p:cNvSpPr/>
                <p:nvPr/>
              </p:nvSpPr>
              <p:spPr>
                <a:xfrm>
                  <a:off x="3439668" y="3902976"/>
                  <a:ext cx="81280" cy="268605"/>
                </a:xfrm>
                <a:custGeom>
                  <a:avLst/>
                  <a:gdLst/>
                  <a:ahLst/>
                  <a:cxnLst/>
                  <a:rect l="l" t="t" r="r" b="b"/>
                  <a:pathLst>
                    <a:path w="81279" h="268604">
                      <a:moveTo>
                        <a:pt x="13716" y="0"/>
                      </a:moveTo>
                      <a:lnTo>
                        <a:pt x="0" y="0"/>
                      </a:lnTo>
                      <a:lnTo>
                        <a:pt x="0" y="15227"/>
                      </a:lnTo>
                      <a:lnTo>
                        <a:pt x="13716" y="15227"/>
                      </a:lnTo>
                      <a:lnTo>
                        <a:pt x="13716" y="0"/>
                      </a:lnTo>
                      <a:close/>
                    </a:path>
                    <a:path w="81279" h="268604">
                      <a:moveTo>
                        <a:pt x="41148" y="108204"/>
                      </a:moveTo>
                      <a:lnTo>
                        <a:pt x="27432" y="108204"/>
                      </a:lnTo>
                      <a:lnTo>
                        <a:pt x="27432" y="123444"/>
                      </a:lnTo>
                      <a:lnTo>
                        <a:pt x="41148" y="123444"/>
                      </a:lnTo>
                      <a:lnTo>
                        <a:pt x="41148" y="108204"/>
                      </a:lnTo>
                      <a:close/>
                    </a:path>
                    <a:path w="81279" h="268604">
                      <a:moveTo>
                        <a:pt x="80772" y="252984"/>
                      </a:moveTo>
                      <a:lnTo>
                        <a:pt x="67056" y="252984"/>
                      </a:lnTo>
                      <a:lnTo>
                        <a:pt x="67056" y="268224"/>
                      </a:lnTo>
                      <a:lnTo>
                        <a:pt x="80772" y="268224"/>
                      </a:lnTo>
                      <a:lnTo>
                        <a:pt x="80772" y="2529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 name="object 272"/>
                <p:cNvSpPr/>
                <p:nvPr/>
              </p:nvSpPr>
              <p:spPr>
                <a:xfrm>
                  <a:off x="37962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 name="object 273"/>
                <p:cNvSpPr/>
                <p:nvPr/>
              </p:nvSpPr>
              <p:spPr>
                <a:xfrm>
                  <a:off x="350672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 name="object 274"/>
                <p:cNvSpPr/>
                <p:nvPr/>
              </p:nvSpPr>
              <p:spPr>
                <a:xfrm>
                  <a:off x="3749040"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 name="object 275"/>
                <p:cNvSpPr/>
                <p:nvPr/>
              </p:nvSpPr>
              <p:spPr>
                <a:xfrm>
                  <a:off x="3729228" y="3421392"/>
                  <a:ext cx="93345" cy="22860"/>
                </a:xfrm>
                <a:custGeom>
                  <a:avLst/>
                  <a:gdLst/>
                  <a:ahLst/>
                  <a:cxnLst/>
                  <a:rect l="l" t="t" r="r" b="b"/>
                  <a:pathLst>
                    <a:path w="93345" h="22860">
                      <a:moveTo>
                        <a:pt x="12179" y="7620"/>
                      </a:moveTo>
                      <a:lnTo>
                        <a:pt x="0" y="7620"/>
                      </a:lnTo>
                      <a:lnTo>
                        <a:pt x="0" y="22860"/>
                      </a:lnTo>
                      <a:lnTo>
                        <a:pt x="12179" y="22860"/>
                      </a:lnTo>
                      <a:lnTo>
                        <a:pt x="12179" y="7620"/>
                      </a:lnTo>
                      <a:close/>
                    </a:path>
                    <a:path w="93345" h="22860">
                      <a:moveTo>
                        <a:pt x="92964" y="0"/>
                      </a:moveTo>
                      <a:lnTo>
                        <a:pt x="80772" y="0"/>
                      </a:lnTo>
                      <a:lnTo>
                        <a:pt x="80772" y="15227"/>
                      </a:lnTo>
                      <a:lnTo>
                        <a:pt x="92964" y="15227"/>
                      </a:lnTo>
                      <a:lnTo>
                        <a:pt x="929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 name="object 276"/>
                <p:cNvSpPr/>
                <p:nvPr/>
              </p:nvSpPr>
              <p:spPr>
                <a:xfrm>
                  <a:off x="3400043"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 name="object 277"/>
                <p:cNvSpPr/>
                <p:nvPr/>
              </p:nvSpPr>
              <p:spPr>
                <a:xfrm>
                  <a:off x="3406140"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 name="object 278"/>
                <p:cNvSpPr/>
                <p:nvPr/>
              </p:nvSpPr>
              <p:spPr>
                <a:xfrm>
                  <a:off x="348691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 name="object 279"/>
                <p:cNvSpPr/>
                <p:nvPr/>
              </p:nvSpPr>
              <p:spPr>
                <a:xfrm>
                  <a:off x="3607308"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 name="object 280"/>
                <p:cNvSpPr/>
                <p:nvPr/>
              </p:nvSpPr>
              <p:spPr>
                <a:xfrm>
                  <a:off x="3835908"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 name="object 281"/>
                <p:cNvSpPr/>
                <p:nvPr/>
              </p:nvSpPr>
              <p:spPr>
                <a:xfrm>
                  <a:off x="3339084" y="3727703"/>
                  <a:ext cx="342900" cy="527685"/>
                </a:xfrm>
                <a:custGeom>
                  <a:avLst/>
                  <a:gdLst/>
                  <a:ahLst/>
                  <a:cxnLst/>
                  <a:rect l="l" t="t" r="r" b="b"/>
                  <a:pathLst>
                    <a:path w="342900" h="527685">
                      <a:moveTo>
                        <a:pt x="13716" y="451116"/>
                      </a:moveTo>
                      <a:lnTo>
                        <a:pt x="0" y="451116"/>
                      </a:lnTo>
                      <a:lnTo>
                        <a:pt x="0" y="466356"/>
                      </a:lnTo>
                      <a:lnTo>
                        <a:pt x="13716" y="466356"/>
                      </a:lnTo>
                      <a:lnTo>
                        <a:pt x="13716" y="451116"/>
                      </a:lnTo>
                      <a:close/>
                    </a:path>
                    <a:path w="342900" h="527685">
                      <a:moveTo>
                        <a:pt x="53340" y="512076"/>
                      </a:moveTo>
                      <a:lnTo>
                        <a:pt x="39624" y="512076"/>
                      </a:lnTo>
                      <a:lnTo>
                        <a:pt x="39624" y="527316"/>
                      </a:lnTo>
                      <a:lnTo>
                        <a:pt x="53340" y="527316"/>
                      </a:lnTo>
                      <a:lnTo>
                        <a:pt x="53340" y="512076"/>
                      </a:lnTo>
                      <a:close/>
                    </a:path>
                    <a:path w="342900" h="527685">
                      <a:moveTo>
                        <a:pt x="141732" y="0"/>
                      </a:moveTo>
                      <a:lnTo>
                        <a:pt x="128016" y="0"/>
                      </a:lnTo>
                      <a:lnTo>
                        <a:pt x="128016" y="15252"/>
                      </a:lnTo>
                      <a:lnTo>
                        <a:pt x="141732" y="15252"/>
                      </a:lnTo>
                      <a:lnTo>
                        <a:pt x="141732" y="0"/>
                      </a:lnTo>
                      <a:close/>
                    </a:path>
                    <a:path w="342900" h="527685">
                      <a:moveTo>
                        <a:pt x="234696" y="489216"/>
                      </a:moveTo>
                      <a:lnTo>
                        <a:pt x="220980" y="489216"/>
                      </a:lnTo>
                      <a:lnTo>
                        <a:pt x="220980" y="504456"/>
                      </a:lnTo>
                      <a:lnTo>
                        <a:pt x="234696" y="504456"/>
                      </a:lnTo>
                      <a:lnTo>
                        <a:pt x="234696" y="489216"/>
                      </a:lnTo>
                      <a:close/>
                    </a:path>
                    <a:path w="342900" h="527685">
                      <a:moveTo>
                        <a:pt x="342900" y="190500"/>
                      </a:moveTo>
                      <a:lnTo>
                        <a:pt x="329184" y="190500"/>
                      </a:lnTo>
                      <a:lnTo>
                        <a:pt x="329184" y="205752"/>
                      </a:lnTo>
                      <a:lnTo>
                        <a:pt x="342900" y="205752"/>
                      </a:lnTo>
                      <a:lnTo>
                        <a:pt x="342900"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 name="object 282"/>
                <p:cNvSpPr/>
                <p:nvPr/>
              </p:nvSpPr>
              <p:spPr>
                <a:xfrm>
                  <a:off x="3729227" y="37505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 name="object 283"/>
                <p:cNvSpPr/>
                <p:nvPr/>
              </p:nvSpPr>
              <p:spPr>
                <a:xfrm>
                  <a:off x="379628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 name="object 284"/>
                <p:cNvSpPr/>
                <p:nvPr/>
              </p:nvSpPr>
              <p:spPr>
                <a:xfrm>
                  <a:off x="33390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 name="object 285"/>
                <p:cNvSpPr/>
                <p:nvPr/>
              </p:nvSpPr>
              <p:spPr>
                <a:xfrm>
                  <a:off x="3244596" y="3956303"/>
                  <a:ext cx="443865" cy="245745"/>
                </a:xfrm>
                <a:custGeom>
                  <a:avLst/>
                  <a:gdLst/>
                  <a:ahLst/>
                  <a:cxnLst/>
                  <a:rect l="l" t="t" r="r" b="b"/>
                  <a:pathLst>
                    <a:path w="443864" h="245745">
                      <a:moveTo>
                        <a:pt x="13703" y="230136"/>
                      </a:moveTo>
                      <a:lnTo>
                        <a:pt x="0" y="230136"/>
                      </a:lnTo>
                      <a:lnTo>
                        <a:pt x="0" y="245376"/>
                      </a:lnTo>
                      <a:lnTo>
                        <a:pt x="13703" y="245376"/>
                      </a:lnTo>
                      <a:lnTo>
                        <a:pt x="13703" y="230136"/>
                      </a:lnTo>
                      <a:close/>
                    </a:path>
                    <a:path w="443864" h="245745">
                      <a:moveTo>
                        <a:pt x="356603" y="39636"/>
                      </a:moveTo>
                      <a:lnTo>
                        <a:pt x="342900" y="39636"/>
                      </a:lnTo>
                      <a:lnTo>
                        <a:pt x="342900" y="54876"/>
                      </a:lnTo>
                      <a:lnTo>
                        <a:pt x="356603" y="54876"/>
                      </a:lnTo>
                      <a:lnTo>
                        <a:pt x="356603" y="39636"/>
                      </a:lnTo>
                      <a:close/>
                    </a:path>
                    <a:path w="443864" h="245745">
                      <a:moveTo>
                        <a:pt x="443484" y="0"/>
                      </a:moveTo>
                      <a:lnTo>
                        <a:pt x="429768" y="0"/>
                      </a:lnTo>
                      <a:lnTo>
                        <a:pt x="429768" y="15252"/>
                      </a:lnTo>
                      <a:lnTo>
                        <a:pt x="443484" y="15252"/>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 name="object 286"/>
                <p:cNvSpPr/>
                <p:nvPr/>
              </p:nvSpPr>
              <p:spPr>
                <a:xfrm>
                  <a:off x="35600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 name="object 287"/>
                <p:cNvSpPr/>
                <p:nvPr/>
              </p:nvSpPr>
              <p:spPr>
                <a:xfrm>
                  <a:off x="3412236" y="3918203"/>
                  <a:ext cx="303530" cy="375285"/>
                </a:xfrm>
                <a:custGeom>
                  <a:avLst/>
                  <a:gdLst/>
                  <a:ahLst/>
                  <a:cxnLst/>
                  <a:rect l="l" t="t" r="r" b="b"/>
                  <a:pathLst>
                    <a:path w="303529" h="375285">
                      <a:moveTo>
                        <a:pt x="13716" y="184416"/>
                      </a:moveTo>
                      <a:lnTo>
                        <a:pt x="0" y="184416"/>
                      </a:lnTo>
                      <a:lnTo>
                        <a:pt x="0" y="199656"/>
                      </a:lnTo>
                      <a:lnTo>
                        <a:pt x="13716" y="199656"/>
                      </a:lnTo>
                      <a:lnTo>
                        <a:pt x="13716" y="184416"/>
                      </a:lnTo>
                      <a:close/>
                    </a:path>
                    <a:path w="303529" h="375285">
                      <a:moveTo>
                        <a:pt x="54864" y="214896"/>
                      </a:moveTo>
                      <a:lnTo>
                        <a:pt x="41148" y="214896"/>
                      </a:lnTo>
                      <a:lnTo>
                        <a:pt x="41148" y="230136"/>
                      </a:lnTo>
                      <a:lnTo>
                        <a:pt x="54864" y="230136"/>
                      </a:lnTo>
                      <a:lnTo>
                        <a:pt x="54864" y="214896"/>
                      </a:lnTo>
                      <a:close/>
                    </a:path>
                    <a:path w="303529" h="375285">
                      <a:moveTo>
                        <a:pt x="60960" y="359676"/>
                      </a:moveTo>
                      <a:lnTo>
                        <a:pt x="47244" y="359676"/>
                      </a:lnTo>
                      <a:lnTo>
                        <a:pt x="47244" y="374916"/>
                      </a:lnTo>
                      <a:lnTo>
                        <a:pt x="60960" y="374916"/>
                      </a:lnTo>
                      <a:lnTo>
                        <a:pt x="60960" y="359676"/>
                      </a:lnTo>
                      <a:close/>
                    </a:path>
                    <a:path w="303529" h="375285">
                      <a:moveTo>
                        <a:pt x="121920" y="184416"/>
                      </a:moveTo>
                      <a:lnTo>
                        <a:pt x="108204" y="184416"/>
                      </a:lnTo>
                      <a:lnTo>
                        <a:pt x="108204" y="199656"/>
                      </a:lnTo>
                      <a:lnTo>
                        <a:pt x="121920" y="199656"/>
                      </a:lnTo>
                      <a:lnTo>
                        <a:pt x="121920" y="184416"/>
                      </a:lnTo>
                      <a:close/>
                    </a:path>
                    <a:path w="303529" h="375285">
                      <a:moveTo>
                        <a:pt x="222504" y="0"/>
                      </a:moveTo>
                      <a:lnTo>
                        <a:pt x="208788" y="0"/>
                      </a:lnTo>
                      <a:lnTo>
                        <a:pt x="208788" y="15252"/>
                      </a:lnTo>
                      <a:lnTo>
                        <a:pt x="222504" y="15252"/>
                      </a:lnTo>
                      <a:lnTo>
                        <a:pt x="222504" y="0"/>
                      </a:lnTo>
                      <a:close/>
                    </a:path>
                    <a:path w="303529" h="375285">
                      <a:moveTo>
                        <a:pt x="303263" y="30492"/>
                      </a:moveTo>
                      <a:lnTo>
                        <a:pt x="289560" y="30492"/>
                      </a:lnTo>
                      <a:lnTo>
                        <a:pt x="289560" y="45732"/>
                      </a:lnTo>
                      <a:lnTo>
                        <a:pt x="303263" y="45732"/>
                      </a:lnTo>
                      <a:lnTo>
                        <a:pt x="303263" y="3049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 name="object 288"/>
                <p:cNvSpPr/>
                <p:nvPr/>
              </p:nvSpPr>
              <p:spPr>
                <a:xfrm>
                  <a:off x="3311651"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 name="object 289"/>
                <p:cNvSpPr/>
                <p:nvPr/>
              </p:nvSpPr>
              <p:spPr>
                <a:xfrm>
                  <a:off x="3802380" y="3406152"/>
                  <a:ext cx="100965" cy="121920"/>
                </a:xfrm>
                <a:custGeom>
                  <a:avLst/>
                  <a:gdLst/>
                  <a:ahLst/>
                  <a:cxnLst/>
                  <a:rect l="l" t="t" r="r" b="b"/>
                  <a:pathLst>
                    <a:path w="100964" h="121920">
                      <a:moveTo>
                        <a:pt x="13716" y="106667"/>
                      </a:moveTo>
                      <a:lnTo>
                        <a:pt x="0" y="106667"/>
                      </a:lnTo>
                      <a:lnTo>
                        <a:pt x="0" y="121920"/>
                      </a:lnTo>
                      <a:lnTo>
                        <a:pt x="13716" y="121920"/>
                      </a:lnTo>
                      <a:lnTo>
                        <a:pt x="13716" y="106667"/>
                      </a:lnTo>
                      <a:close/>
                    </a:path>
                    <a:path w="100964" h="121920">
                      <a:moveTo>
                        <a:pt x="100584" y="0"/>
                      </a:moveTo>
                      <a:lnTo>
                        <a:pt x="86868" y="0"/>
                      </a:lnTo>
                      <a:lnTo>
                        <a:pt x="86868"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 name="object 290"/>
                <p:cNvSpPr/>
                <p:nvPr/>
              </p:nvSpPr>
              <p:spPr>
                <a:xfrm>
                  <a:off x="3319272" y="4003560"/>
                  <a:ext cx="93345" cy="281940"/>
                </a:xfrm>
                <a:custGeom>
                  <a:avLst/>
                  <a:gdLst/>
                  <a:ahLst/>
                  <a:cxnLst/>
                  <a:rect l="l" t="t" r="r" b="b"/>
                  <a:pathLst>
                    <a:path w="93345" h="281939">
                      <a:moveTo>
                        <a:pt x="13716" y="266700"/>
                      </a:moveTo>
                      <a:lnTo>
                        <a:pt x="0" y="266700"/>
                      </a:lnTo>
                      <a:lnTo>
                        <a:pt x="0" y="281940"/>
                      </a:lnTo>
                      <a:lnTo>
                        <a:pt x="13716" y="281940"/>
                      </a:lnTo>
                      <a:lnTo>
                        <a:pt x="13716" y="266700"/>
                      </a:lnTo>
                      <a:close/>
                    </a:path>
                    <a:path w="93345" h="281939">
                      <a:moveTo>
                        <a:pt x="80772" y="0"/>
                      </a:moveTo>
                      <a:lnTo>
                        <a:pt x="67043" y="0"/>
                      </a:lnTo>
                      <a:lnTo>
                        <a:pt x="67043" y="15240"/>
                      </a:lnTo>
                      <a:lnTo>
                        <a:pt x="80772" y="15240"/>
                      </a:lnTo>
                      <a:lnTo>
                        <a:pt x="80772" y="0"/>
                      </a:lnTo>
                      <a:close/>
                    </a:path>
                    <a:path w="93345" h="281939">
                      <a:moveTo>
                        <a:pt x="86868" y="182880"/>
                      </a:moveTo>
                      <a:lnTo>
                        <a:pt x="73152" y="182880"/>
                      </a:lnTo>
                      <a:lnTo>
                        <a:pt x="73152" y="198120"/>
                      </a:lnTo>
                      <a:lnTo>
                        <a:pt x="86868" y="198120"/>
                      </a:lnTo>
                      <a:lnTo>
                        <a:pt x="86868" y="182880"/>
                      </a:lnTo>
                      <a:close/>
                    </a:path>
                    <a:path w="93345" h="281939">
                      <a:moveTo>
                        <a:pt x="92964" y="137160"/>
                      </a:moveTo>
                      <a:lnTo>
                        <a:pt x="80772" y="137160"/>
                      </a:lnTo>
                      <a:lnTo>
                        <a:pt x="80772" y="152400"/>
                      </a:lnTo>
                      <a:lnTo>
                        <a:pt x="92964" y="152400"/>
                      </a:lnTo>
                      <a:lnTo>
                        <a:pt x="92964"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 name="object 291"/>
                <p:cNvSpPr/>
                <p:nvPr/>
              </p:nvSpPr>
              <p:spPr>
                <a:xfrm>
                  <a:off x="37962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 name="object 292"/>
                <p:cNvSpPr/>
                <p:nvPr/>
              </p:nvSpPr>
              <p:spPr>
                <a:xfrm>
                  <a:off x="3593591"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 name="object 293"/>
                <p:cNvSpPr/>
                <p:nvPr/>
              </p:nvSpPr>
              <p:spPr>
                <a:xfrm>
                  <a:off x="3607308"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 name="object 294"/>
                <p:cNvSpPr/>
                <p:nvPr/>
              </p:nvSpPr>
              <p:spPr>
                <a:xfrm>
                  <a:off x="3500627"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 name="object 295"/>
                <p:cNvSpPr/>
                <p:nvPr/>
              </p:nvSpPr>
              <p:spPr>
                <a:xfrm>
                  <a:off x="38968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 name="object 296"/>
                <p:cNvSpPr/>
                <p:nvPr/>
              </p:nvSpPr>
              <p:spPr>
                <a:xfrm>
                  <a:off x="3453384" y="4034040"/>
                  <a:ext cx="94615" cy="99060"/>
                </a:xfrm>
                <a:custGeom>
                  <a:avLst/>
                  <a:gdLst/>
                  <a:ahLst/>
                  <a:cxnLst/>
                  <a:rect l="l" t="t" r="r" b="b"/>
                  <a:pathLst>
                    <a:path w="94614" h="99060">
                      <a:moveTo>
                        <a:pt x="13716" y="83820"/>
                      </a:moveTo>
                      <a:lnTo>
                        <a:pt x="0" y="83820"/>
                      </a:lnTo>
                      <a:lnTo>
                        <a:pt x="0" y="99060"/>
                      </a:lnTo>
                      <a:lnTo>
                        <a:pt x="13716" y="99060"/>
                      </a:lnTo>
                      <a:lnTo>
                        <a:pt x="13716" y="83820"/>
                      </a:lnTo>
                      <a:close/>
                    </a:path>
                    <a:path w="94614" h="99060">
                      <a:moveTo>
                        <a:pt x="60960" y="0"/>
                      </a:moveTo>
                      <a:lnTo>
                        <a:pt x="47231" y="0"/>
                      </a:lnTo>
                      <a:lnTo>
                        <a:pt x="47231" y="15240"/>
                      </a:lnTo>
                      <a:lnTo>
                        <a:pt x="60960" y="15240"/>
                      </a:lnTo>
                      <a:lnTo>
                        <a:pt x="60960" y="0"/>
                      </a:lnTo>
                      <a:close/>
                    </a:path>
                    <a:path w="94614" h="99060">
                      <a:moveTo>
                        <a:pt x="94488" y="60960"/>
                      </a:moveTo>
                      <a:lnTo>
                        <a:pt x="80772" y="60960"/>
                      </a:lnTo>
                      <a:lnTo>
                        <a:pt x="80772" y="76200"/>
                      </a:lnTo>
                      <a:lnTo>
                        <a:pt x="94488" y="76200"/>
                      </a:lnTo>
                      <a:lnTo>
                        <a:pt x="94488"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 name="object 297"/>
                <p:cNvSpPr/>
                <p:nvPr/>
              </p:nvSpPr>
              <p:spPr>
                <a:xfrm>
                  <a:off x="3855720" y="3765803"/>
                  <a:ext cx="33655" cy="114300"/>
                </a:xfrm>
                <a:custGeom>
                  <a:avLst/>
                  <a:gdLst/>
                  <a:ahLst/>
                  <a:cxnLst/>
                  <a:rect l="l" t="t" r="r" b="b"/>
                  <a:pathLst>
                    <a:path w="33654" h="114300">
                      <a:moveTo>
                        <a:pt x="13716" y="99072"/>
                      </a:moveTo>
                      <a:lnTo>
                        <a:pt x="0" y="99072"/>
                      </a:lnTo>
                      <a:lnTo>
                        <a:pt x="0" y="114300"/>
                      </a:lnTo>
                      <a:lnTo>
                        <a:pt x="13716" y="114300"/>
                      </a:lnTo>
                      <a:lnTo>
                        <a:pt x="13716" y="99072"/>
                      </a:lnTo>
                      <a:close/>
                    </a:path>
                    <a:path w="33654" h="114300">
                      <a:moveTo>
                        <a:pt x="33528" y="0"/>
                      </a:moveTo>
                      <a:lnTo>
                        <a:pt x="21336" y="0"/>
                      </a:lnTo>
                      <a:lnTo>
                        <a:pt x="21336" y="15252"/>
                      </a:lnTo>
                      <a:lnTo>
                        <a:pt x="33528" y="15252"/>
                      </a:lnTo>
                      <a:lnTo>
                        <a:pt x="33528"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 name="object 298"/>
                <p:cNvSpPr/>
                <p:nvPr/>
              </p:nvSpPr>
              <p:spPr>
                <a:xfrm>
                  <a:off x="36819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 name="object 299"/>
                <p:cNvSpPr/>
                <p:nvPr/>
              </p:nvSpPr>
              <p:spPr>
                <a:xfrm>
                  <a:off x="3372599" y="3933456"/>
                  <a:ext cx="349250" cy="161925"/>
                </a:xfrm>
                <a:custGeom>
                  <a:avLst/>
                  <a:gdLst/>
                  <a:ahLst/>
                  <a:cxnLst/>
                  <a:rect l="l" t="t" r="r" b="b"/>
                  <a:pathLst>
                    <a:path w="349250" h="161925">
                      <a:moveTo>
                        <a:pt x="13716" y="123444"/>
                      </a:moveTo>
                      <a:lnTo>
                        <a:pt x="0" y="123444"/>
                      </a:lnTo>
                      <a:lnTo>
                        <a:pt x="0" y="138684"/>
                      </a:lnTo>
                      <a:lnTo>
                        <a:pt x="13716" y="138684"/>
                      </a:lnTo>
                      <a:lnTo>
                        <a:pt x="13716" y="123444"/>
                      </a:lnTo>
                      <a:close/>
                    </a:path>
                    <a:path w="349250" h="161925">
                      <a:moveTo>
                        <a:pt x="114300" y="85344"/>
                      </a:moveTo>
                      <a:lnTo>
                        <a:pt x="100596" y="85344"/>
                      </a:lnTo>
                      <a:lnTo>
                        <a:pt x="100596" y="100584"/>
                      </a:lnTo>
                      <a:lnTo>
                        <a:pt x="114300" y="100584"/>
                      </a:lnTo>
                      <a:lnTo>
                        <a:pt x="114300" y="85344"/>
                      </a:lnTo>
                      <a:close/>
                    </a:path>
                    <a:path w="349250" h="161925">
                      <a:moveTo>
                        <a:pt x="175272" y="146304"/>
                      </a:moveTo>
                      <a:lnTo>
                        <a:pt x="161556" y="146304"/>
                      </a:lnTo>
                      <a:lnTo>
                        <a:pt x="161556" y="161544"/>
                      </a:lnTo>
                      <a:lnTo>
                        <a:pt x="175272" y="161544"/>
                      </a:lnTo>
                      <a:lnTo>
                        <a:pt x="175272" y="146304"/>
                      </a:lnTo>
                      <a:close/>
                    </a:path>
                    <a:path w="349250" h="161925">
                      <a:moveTo>
                        <a:pt x="195084" y="0"/>
                      </a:moveTo>
                      <a:lnTo>
                        <a:pt x="181368" y="0"/>
                      </a:lnTo>
                      <a:lnTo>
                        <a:pt x="181368" y="15240"/>
                      </a:lnTo>
                      <a:lnTo>
                        <a:pt x="181368" y="30480"/>
                      </a:lnTo>
                      <a:lnTo>
                        <a:pt x="195084" y="30480"/>
                      </a:lnTo>
                      <a:lnTo>
                        <a:pt x="195084" y="15240"/>
                      </a:lnTo>
                      <a:lnTo>
                        <a:pt x="195084" y="0"/>
                      </a:lnTo>
                      <a:close/>
                    </a:path>
                    <a:path w="349250" h="161925">
                      <a:moveTo>
                        <a:pt x="248424" y="38100"/>
                      </a:moveTo>
                      <a:lnTo>
                        <a:pt x="234708" y="38100"/>
                      </a:lnTo>
                      <a:lnTo>
                        <a:pt x="234708" y="54864"/>
                      </a:lnTo>
                      <a:lnTo>
                        <a:pt x="248424" y="54864"/>
                      </a:lnTo>
                      <a:lnTo>
                        <a:pt x="248424" y="38100"/>
                      </a:lnTo>
                      <a:close/>
                    </a:path>
                    <a:path w="349250" h="161925">
                      <a:moveTo>
                        <a:pt x="281952" y="22847"/>
                      </a:moveTo>
                      <a:lnTo>
                        <a:pt x="268236" y="22847"/>
                      </a:lnTo>
                      <a:lnTo>
                        <a:pt x="268236" y="38100"/>
                      </a:lnTo>
                      <a:lnTo>
                        <a:pt x="281952" y="38100"/>
                      </a:lnTo>
                      <a:lnTo>
                        <a:pt x="281952" y="22847"/>
                      </a:lnTo>
                      <a:close/>
                    </a:path>
                    <a:path w="349250" h="161925">
                      <a:moveTo>
                        <a:pt x="349008" y="30480"/>
                      </a:moveTo>
                      <a:lnTo>
                        <a:pt x="335292" y="30480"/>
                      </a:lnTo>
                      <a:lnTo>
                        <a:pt x="335292" y="47244"/>
                      </a:lnTo>
                      <a:lnTo>
                        <a:pt x="349008" y="47244"/>
                      </a:lnTo>
                      <a:lnTo>
                        <a:pt x="34900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 name="object 300"/>
                <p:cNvSpPr/>
                <p:nvPr/>
              </p:nvSpPr>
              <p:spPr>
                <a:xfrm>
                  <a:off x="3816096" y="381914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 name="object 301"/>
                <p:cNvSpPr/>
                <p:nvPr/>
              </p:nvSpPr>
              <p:spPr>
                <a:xfrm>
                  <a:off x="34457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 name="object 302"/>
                <p:cNvSpPr/>
                <p:nvPr/>
              </p:nvSpPr>
              <p:spPr>
                <a:xfrm>
                  <a:off x="3640835"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 name="object 303"/>
                <p:cNvSpPr/>
                <p:nvPr/>
              </p:nvSpPr>
              <p:spPr>
                <a:xfrm>
                  <a:off x="393649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 name="object 304"/>
                <p:cNvSpPr/>
                <p:nvPr/>
              </p:nvSpPr>
              <p:spPr>
                <a:xfrm>
                  <a:off x="3332988" y="3902976"/>
                  <a:ext cx="127000" cy="344805"/>
                </a:xfrm>
                <a:custGeom>
                  <a:avLst/>
                  <a:gdLst/>
                  <a:ahLst/>
                  <a:cxnLst/>
                  <a:rect l="l" t="t" r="r" b="b"/>
                  <a:pathLst>
                    <a:path w="127000" h="344804">
                      <a:moveTo>
                        <a:pt x="12192" y="329184"/>
                      </a:moveTo>
                      <a:lnTo>
                        <a:pt x="0" y="329184"/>
                      </a:lnTo>
                      <a:lnTo>
                        <a:pt x="0" y="344424"/>
                      </a:lnTo>
                      <a:lnTo>
                        <a:pt x="12192" y="344424"/>
                      </a:lnTo>
                      <a:lnTo>
                        <a:pt x="12192" y="329184"/>
                      </a:lnTo>
                      <a:close/>
                    </a:path>
                    <a:path w="127000" h="344804">
                      <a:moveTo>
                        <a:pt x="126492" y="0"/>
                      </a:moveTo>
                      <a:lnTo>
                        <a:pt x="112776" y="0"/>
                      </a:lnTo>
                      <a:lnTo>
                        <a:pt x="112776" y="15227"/>
                      </a:lnTo>
                      <a:lnTo>
                        <a:pt x="126492" y="15227"/>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 name="object 305"/>
                <p:cNvSpPr/>
                <p:nvPr/>
              </p:nvSpPr>
              <p:spPr>
                <a:xfrm>
                  <a:off x="3628643"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 name="object 306"/>
                <p:cNvSpPr/>
                <p:nvPr/>
              </p:nvSpPr>
              <p:spPr>
                <a:xfrm>
                  <a:off x="3433572" y="3880103"/>
                  <a:ext cx="207645" cy="283845"/>
                </a:xfrm>
                <a:custGeom>
                  <a:avLst/>
                  <a:gdLst/>
                  <a:ahLst/>
                  <a:cxnLst/>
                  <a:rect l="l" t="t" r="r" b="b"/>
                  <a:pathLst>
                    <a:path w="207645" h="283845">
                      <a:moveTo>
                        <a:pt x="12192" y="184416"/>
                      </a:moveTo>
                      <a:lnTo>
                        <a:pt x="0" y="184416"/>
                      </a:lnTo>
                      <a:lnTo>
                        <a:pt x="0" y="199656"/>
                      </a:lnTo>
                      <a:lnTo>
                        <a:pt x="12192" y="199656"/>
                      </a:lnTo>
                      <a:lnTo>
                        <a:pt x="12192" y="184416"/>
                      </a:lnTo>
                      <a:close/>
                    </a:path>
                    <a:path w="207645" h="283845">
                      <a:moveTo>
                        <a:pt x="59436" y="268236"/>
                      </a:moveTo>
                      <a:lnTo>
                        <a:pt x="47244" y="268236"/>
                      </a:lnTo>
                      <a:lnTo>
                        <a:pt x="47244" y="283476"/>
                      </a:lnTo>
                      <a:lnTo>
                        <a:pt x="59436" y="283476"/>
                      </a:lnTo>
                      <a:lnTo>
                        <a:pt x="59436" y="268236"/>
                      </a:lnTo>
                      <a:close/>
                    </a:path>
                    <a:path w="207645" h="283845">
                      <a:moveTo>
                        <a:pt x="195072" y="91452"/>
                      </a:moveTo>
                      <a:lnTo>
                        <a:pt x="181356" y="91452"/>
                      </a:lnTo>
                      <a:lnTo>
                        <a:pt x="181356" y="108216"/>
                      </a:lnTo>
                      <a:lnTo>
                        <a:pt x="195072" y="108216"/>
                      </a:lnTo>
                      <a:lnTo>
                        <a:pt x="195072" y="91452"/>
                      </a:lnTo>
                      <a:close/>
                    </a:path>
                    <a:path w="207645" h="283845">
                      <a:moveTo>
                        <a:pt x="207264" y="0"/>
                      </a:moveTo>
                      <a:lnTo>
                        <a:pt x="195072" y="0"/>
                      </a:lnTo>
                      <a:lnTo>
                        <a:pt x="195072" y="15252"/>
                      </a:lnTo>
                      <a:lnTo>
                        <a:pt x="207264" y="15252"/>
                      </a:lnTo>
                      <a:lnTo>
                        <a:pt x="2072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 name="object 307"/>
                <p:cNvSpPr/>
                <p:nvPr/>
              </p:nvSpPr>
              <p:spPr>
                <a:xfrm>
                  <a:off x="3782567"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 name="object 308"/>
                <p:cNvSpPr/>
                <p:nvPr/>
              </p:nvSpPr>
              <p:spPr>
                <a:xfrm>
                  <a:off x="3581400"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 name="object 309"/>
                <p:cNvSpPr/>
                <p:nvPr/>
              </p:nvSpPr>
              <p:spPr>
                <a:xfrm>
                  <a:off x="3211067"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 name="object 310"/>
                <p:cNvSpPr/>
                <p:nvPr/>
              </p:nvSpPr>
              <p:spPr>
                <a:xfrm>
                  <a:off x="38831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 name="object 311"/>
                <p:cNvSpPr/>
                <p:nvPr/>
              </p:nvSpPr>
              <p:spPr>
                <a:xfrm>
                  <a:off x="3412236" y="3834396"/>
                  <a:ext cx="208915" cy="238125"/>
                </a:xfrm>
                <a:custGeom>
                  <a:avLst/>
                  <a:gdLst/>
                  <a:ahLst/>
                  <a:cxnLst/>
                  <a:rect l="l" t="t" r="r" b="b"/>
                  <a:pathLst>
                    <a:path w="208914" h="238125">
                      <a:moveTo>
                        <a:pt x="13716" y="222504"/>
                      </a:moveTo>
                      <a:lnTo>
                        <a:pt x="0" y="222504"/>
                      </a:lnTo>
                      <a:lnTo>
                        <a:pt x="0" y="237744"/>
                      </a:lnTo>
                      <a:lnTo>
                        <a:pt x="13716" y="237744"/>
                      </a:lnTo>
                      <a:lnTo>
                        <a:pt x="13716" y="222504"/>
                      </a:lnTo>
                      <a:close/>
                    </a:path>
                    <a:path w="208914" h="238125">
                      <a:moveTo>
                        <a:pt x="208788" y="0"/>
                      </a:moveTo>
                      <a:lnTo>
                        <a:pt x="195072" y="0"/>
                      </a:lnTo>
                      <a:lnTo>
                        <a:pt x="195072" y="15240"/>
                      </a:lnTo>
                      <a:lnTo>
                        <a:pt x="208788" y="15240"/>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 name="object 312"/>
                <p:cNvSpPr/>
                <p:nvPr/>
              </p:nvSpPr>
              <p:spPr>
                <a:xfrm>
                  <a:off x="3877056" y="37734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 name="object 313"/>
                <p:cNvSpPr/>
                <p:nvPr/>
              </p:nvSpPr>
              <p:spPr>
                <a:xfrm>
                  <a:off x="3889248"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 name="object 314"/>
                <p:cNvSpPr/>
                <p:nvPr/>
              </p:nvSpPr>
              <p:spPr>
                <a:xfrm>
                  <a:off x="3735324"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 name="object 315"/>
                <p:cNvSpPr/>
                <p:nvPr/>
              </p:nvSpPr>
              <p:spPr>
                <a:xfrm>
                  <a:off x="3587496" y="38496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 name="object 316"/>
                <p:cNvSpPr/>
                <p:nvPr/>
              </p:nvSpPr>
              <p:spPr>
                <a:xfrm>
                  <a:off x="3755136" y="3345192"/>
                  <a:ext cx="309880" cy="76200"/>
                </a:xfrm>
                <a:custGeom>
                  <a:avLst/>
                  <a:gdLst/>
                  <a:ahLst/>
                  <a:cxnLst/>
                  <a:rect l="l" t="t" r="r" b="b"/>
                  <a:pathLst>
                    <a:path w="309879" h="76200">
                      <a:moveTo>
                        <a:pt x="13716" y="60960"/>
                      </a:moveTo>
                      <a:lnTo>
                        <a:pt x="0" y="60960"/>
                      </a:lnTo>
                      <a:lnTo>
                        <a:pt x="0" y="76200"/>
                      </a:lnTo>
                      <a:lnTo>
                        <a:pt x="13716" y="76200"/>
                      </a:lnTo>
                      <a:lnTo>
                        <a:pt x="13716" y="60960"/>
                      </a:lnTo>
                      <a:close/>
                    </a:path>
                    <a:path w="309879" h="76200">
                      <a:moveTo>
                        <a:pt x="309372" y="0"/>
                      </a:moveTo>
                      <a:lnTo>
                        <a:pt x="295656" y="0"/>
                      </a:lnTo>
                      <a:lnTo>
                        <a:pt x="295656" y="15227"/>
                      </a:lnTo>
                      <a:lnTo>
                        <a:pt x="309372" y="15227"/>
                      </a:lnTo>
                      <a:lnTo>
                        <a:pt x="3093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 name="object 317"/>
                <p:cNvSpPr/>
                <p:nvPr/>
              </p:nvSpPr>
              <p:spPr>
                <a:xfrm>
                  <a:off x="3400044" y="3811536"/>
                  <a:ext cx="307975" cy="367665"/>
                </a:xfrm>
                <a:custGeom>
                  <a:avLst/>
                  <a:gdLst/>
                  <a:ahLst/>
                  <a:cxnLst/>
                  <a:rect l="l" t="t" r="r" b="b"/>
                  <a:pathLst>
                    <a:path w="307975" h="367664">
                      <a:moveTo>
                        <a:pt x="12192" y="352044"/>
                      </a:moveTo>
                      <a:lnTo>
                        <a:pt x="0" y="352044"/>
                      </a:lnTo>
                      <a:lnTo>
                        <a:pt x="0" y="367284"/>
                      </a:lnTo>
                      <a:lnTo>
                        <a:pt x="12192" y="367284"/>
                      </a:lnTo>
                      <a:lnTo>
                        <a:pt x="12192" y="352044"/>
                      </a:lnTo>
                      <a:close/>
                    </a:path>
                    <a:path w="307975" h="367664">
                      <a:moveTo>
                        <a:pt x="160020" y="214884"/>
                      </a:moveTo>
                      <a:lnTo>
                        <a:pt x="147828" y="214884"/>
                      </a:lnTo>
                      <a:lnTo>
                        <a:pt x="147828" y="230124"/>
                      </a:lnTo>
                      <a:lnTo>
                        <a:pt x="160020" y="230124"/>
                      </a:lnTo>
                      <a:lnTo>
                        <a:pt x="160020" y="214884"/>
                      </a:lnTo>
                      <a:close/>
                    </a:path>
                    <a:path w="307975" h="367664">
                      <a:moveTo>
                        <a:pt x="201155" y="199644"/>
                      </a:moveTo>
                      <a:lnTo>
                        <a:pt x="187452" y="199644"/>
                      </a:lnTo>
                      <a:lnTo>
                        <a:pt x="187452" y="214884"/>
                      </a:lnTo>
                      <a:lnTo>
                        <a:pt x="201155" y="214884"/>
                      </a:lnTo>
                      <a:lnTo>
                        <a:pt x="201155" y="199644"/>
                      </a:lnTo>
                      <a:close/>
                    </a:path>
                    <a:path w="307975" h="367664">
                      <a:moveTo>
                        <a:pt x="307848" y="0"/>
                      </a:moveTo>
                      <a:lnTo>
                        <a:pt x="295656" y="0"/>
                      </a:lnTo>
                      <a:lnTo>
                        <a:pt x="295656" y="15240"/>
                      </a:lnTo>
                      <a:lnTo>
                        <a:pt x="307848" y="15240"/>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 name="object 318"/>
                <p:cNvSpPr/>
                <p:nvPr/>
              </p:nvSpPr>
              <p:spPr>
                <a:xfrm>
                  <a:off x="38023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 name="object 319"/>
                <p:cNvSpPr/>
                <p:nvPr/>
              </p:nvSpPr>
              <p:spPr>
                <a:xfrm>
                  <a:off x="3506724"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 name="object 320"/>
                <p:cNvSpPr/>
                <p:nvPr/>
              </p:nvSpPr>
              <p:spPr>
                <a:xfrm>
                  <a:off x="359359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 name="object 321"/>
                <p:cNvSpPr/>
                <p:nvPr/>
              </p:nvSpPr>
              <p:spPr>
                <a:xfrm>
                  <a:off x="3453384" y="3895356"/>
                  <a:ext cx="281940" cy="299085"/>
                </a:xfrm>
                <a:custGeom>
                  <a:avLst/>
                  <a:gdLst/>
                  <a:ahLst/>
                  <a:cxnLst/>
                  <a:rect l="l" t="t" r="r" b="b"/>
                  <a:pathLst>
                    <a:path w="281939" h="299085">
                      <a:moveTo>
                        <a:pt x="13716" y="283464"/>
                      </a:moveTo>
                      <a:lnTo>
                        <a:pt x="0" y="283464"/>
                      </a:lnTo>
                      <a:lnTo>
                        <a:pt x="0" y="298704"/>
                      </a:lnTo>
                      <a:lnTo>
                        <a:pt x="13716" y="298704"/>
                      </a:lnTo>
                      <a:lnTo>
                        <a:pt x="13716" y="283464"/>
                      </a:lnTo>
                      <a:close/>
                    </a:path>
                    <a:path w="281939" h="299085">
                      <a:moveTo>
                        <a:pt x="60960" y="161544"/>
                      </a:moveTo>
                      <a:lnTo>
                        <a:pt x="47231" y="161544"/>
                      </a:lnTo>
                      <a:lnTo>
                        <a:pt x="47231" y="176784"/>
                      </a:lnTo>
                      <a:lnTo>
                        <a:pt x="60960" y="176784"/>
                      </a:lnTo>
                      <a:lnTo>
                        <a:pt x="60960" y="161544"/>
                      </a:lnTo>
                      <a:close/>
                    </a:path>
                    <a:path w="281939" h="299085">
                      <a:moveTo>
                        <a:pt x="201168" y="0"/>
                      </a:moveTo>
                      <a:lnTo>
                        <a:pt x="187452" y="0"/>
                      </a:lnTo>
                      <a:lnTo>
                        <a:pt x="187452" y="15240"/>
                      </a:lnTo>
                      <a:lnTo>
                        <a:pt x="201168" y="15240"/>
                      </a:lnTo>
                      <a:lnTo>
                        <a:pt x="201168" y="0"/>
                      </a:lnTo>
                      <a:close/>
                    </a:path>
                    <a:path w="281939" h="299085">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 name="object 322"/>
                <p:cNvSpPr/>
                <p:nvPr/>
              </p:nvSpPr>
              <p:spPr>
                <a:xfrm>
                  <a:off x="3749040"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 name="object 323"/>
                <p:cNvSpPr/>
                <p:nvPr/>
              </p:nvSpPr>
              <p:spPr>
                <a:xfrm>
                  <a:off x="3319272" y="3697236"/>
                  <a:ext cx="315595" cy="413384"/>
                </a:xfrm>
                <a:custGeom>
                  <a:avLst/>
                  <a:gdLst/>
                  <a:ahLst/>
                  <a:cxnLst/>
                  <a:rect l="l" t="t" r="r" b="b"/>
                  <a:pathLst>
                    <a:path w="315595" h="413385">
                      <a:moveTo>
                        <a:pt x="13716" y="397764"/>
                      </a:moveTo>
                      <a:lnTo>
                        <a:pt x="0" y="397764"/>
                      </a:lnTo>
                      <a:lnTo>
                        <a:pt x="0" y="413004"/>
                      </a:lnTo>
                      <a:lnTo>
                        <a:pt x="13716" y="413004"/>
                      </a:lnTo>
                      <a:lnTo>
                        <a:pt x="13716" y="397764"/>
                      </a:lnTo>
                      <a:close/>
                    </a:path>
                    <a:path w="315595" h="413385">
                      <a:moveTo>
                        <a:pt x="181343" y="397764"/>
                      </a:moveTo>
                      <a:lnTo>
                        <a:pt x="167627" y="397764"/>
                      </a:lnTo>
                      <a:lnTo>
                        <a:pt x="167627" y="413004"/>
                      </a:lnTo>
                      <a:lnTo>
                        <a:pt x="181343" y="413004"/>
                      </a:lnTo>
                      <a:lnTo>
                        <a:pt x="181343" y="397764"/>
                      </a:lnTo>
                      <a:close/>
                    </a:path>
                    <a:path w="315595" h="413385">
                      <a:moveTo>
                        <a:pt x="274320" y="352044"/>
                      </a:moveTo>
                      <a:lnTo>
                        <a:pt x="262128" y="352044"/>
                      </a:lnTo>
                      <a:lnTo>
                        <a:pt x="262128" y="367284"/>
                      </a:lnTo>
                      <a:lnTo>
                        <a:pt x="274320" y="367284"/>
                      </a:lnTo>
                      <a:lnTo>
                        <a:pt x="274320" y="352044"/>
                      </a:lnTo>
                      <a:close/>
                    </a:path>
                    <a:path w="315595" h="413385">
                      <a:moveTo>
                        <a:pt x="281927" y="298704"/>
                      </a:moveTo>
                      <a:lnTo>
                        <a:pt x="268224" y="298704"/>
                      </a:lnTo>
                      <a:lnTo>
                        <a:pt x="268224" y="313944"/>
                      </a:lnTo>
                      <a:lnTo>
                        <a:pt x="281927" y="313944"/>
                      </a:lnTo>
                      <a:lnTo>
                        <a:pt x="281927" y="298704"/>
                      </a:lnTo>
                      <a:close/>
                    </a:path>
                    <a:path w="315595" h="413385">
                      <a:moveTo>
                        <a:pt x="315468" y="0"/>
                      </a:moveTo>
                      <a:lnTo>
                        <a:pt x="301752" y="0"/>
                      </a:lnTo>
                      <a:lnTo>
                        <a:pt x="301752" y="15240"/>
                      </a:lnTo>
                      <a:lnTo>
                        <a:pt x="315468" y="15240"/>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 name="object 324"/>
                <p:cNvSpPr/>
                <p:nvPr/>
              </p:nvSpPr>
              <p:spPr>
                <a:xfrm>
                  <a:off x="3855719"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 name="object 325"/>
                <p:cNvSpPr/>
                <p:nvPr/>
              </p:nvSpPr>
              <p:spPr>
                <a:xfrm>
                  <a:off x="3419856"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 name="object 326"/>
                <p:cNvSpPr/>
                <p:nvPr/>
              </p:nvSpPr>
              <p:spPr>
                <a:xfrm>
                  <a:off x="4003548" y="33147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 name="object 327"/>
                <p:cNvSpPr/>
                <p:nvPr/>
              </p:nvSpPr>
              <p:spPr>
                <a:xfrm>
                  <a:off x="3218688" y="3636276"/>
                  <a:ext cx="455930" cy="573405"/>
                </a:xfrm>
                <a:custGeom>
                  <a:avLst/>
                  <a:gdLst/>
                  <a:ahLst/>
                  <a:cxnLst/>
                  <a:rect l="l" t="t" r="r" b="b"/>
                  <a:pathLst>
                    <a:path w="455929" h="573404">
                      <a:moveTo>
                        <a:pt x="12192" y="557784"/>
                      </a:moveTo>
                      <a:lnTo>
                        <a:pt x="0" y="557784"/>
                      </a:lnTo>
                      <a:lnTo>
                        <a:pt x="0" y="573024"/>
                      </a:lnTo>
                      <a:lnTo>
                        <a:pt x="12192" y="573024"/>
                      </a:lnTo>
                      <a:lnTo>
                        <a:pt x="12192" y="557784"/>
                      </a:lnTo>
                      <a:close/>
                    </a:path>
                    <a:path w="455929" h="573404">
                      <a:moveTo>
                        <a:pt x="274320" y="557784"/>
                      </a:moveTo>
                      <a:lnTo>
                        <a:pt x="262128" y="557784"/>
                      </a:lnTo>
                      <a:lnTo>
                        <a:pt x="262128" y="573024"/>
                      </a:lnTo>
                      <a:lnTo>
                        <a:pt x="274320" y="573024"/>
                      </a:lnTo>
                      <a:lnTo>
                        <a:pt x="274320" y="557784"/>
                      </a:lnTo>
                      <a:close/>
                    </a:path>
                    <a:path w="455929" h="573404">
                      <a:moveTo>
                        <a:pt x="307848" y="542544"/>
                      </a:moveTo>
                      <a:lnTo>
                        <a:pt x="295656" y="542544"/>
                      </a:lnTo>
                      <a:lnTo>
                        <a:pt x="295656" y="557784"/>
                      </a:lnTo>
                      <a:lnTo>
                        <a:pt x="307848" y="557784"/>
                      </a:lnTo>
                      <a:lnTo>
                        <a:pt x="307848" y="542544"/>
                      </a:lnTo>
                      <a:close/>
                    </a:path>
                    <a:path w="455929" h="573404">
                      <a:moveTo>
                        <a:pt x="455676" y="0"/>
                      </a:moveTo>
                      <a:lnTo>
                        <a:pt x="443484" y="0"/>
                      </a:lnTo>
                      <a:lnTo>
                        <a:pt x="443484" y="15227"/>
                      </a:lnTo>
                      <a:lnTo>
                        <a:pt x="455676" y="15227"/>
                      </a:lnTo>
                      <a:lnTo>
                        <a:pt x="455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 name="object 328"/>
                <p:cNvSpPr/>
                <p:nvPr/>
              </p:nvSpPr>
              <p:spPr>
                <a:xfrm>
                  <a:off x="34594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 name="object 329"/>
                <p:cNvSpPr/>
                <p:nvPr/>
              </p:nvSpPr>
              <p:spPr>
                <a:xfrm>
                  <a:off x="3419856" y="3956303"/>
                  <a:ext cx="167640" cy="123825"/>
                </a:xfrm>
                <a:custGeom>
                  <a:avLst/>
                  <a:gdLst/>
                  <a:ahLst/>
                  <a:cxnLst/>
                  <a:rect l="l" t="t" r="r" b="b"/>
                  <a:pathLst>
                    <a:path w="167639" h="123825">
                      <a:moveTo>
                        <a:pt x="13716" y="0"/>
                      </a:moveTo>
                      <a:lnTo>
                        <a:pt x="0" y="0"/>
                      </a:lnTo>
                      <a:lnTo>
                        <a:pt x="0" y="15252"/>
                      </a:lnTo>
                      <a:lnTo>
                        <a:pt x="13716" y="15252"/>
                      </a:lnTo>
                      <a:lnTo>
                        <a:pt x="13716" y="0"/>
                      </a:lnTo>
                      <a:close/>
                    </a:path>
                    <a:path w="167639" h="123825">
                      <a:moveTo>
                        <a:pt x="73152" y="108216"/>
                      </a:moveTo>
                      <a:lnTo>
                        <a:pt x="60960" y="108216"/>
                      </a:lnTo>
                      <a:lnTo>
                        <a:pt x="60960" y="123456"/>
                      </a:lnTo>
                      <a:lnTo>
                        <a:pt x="73152" y="123456"/>
                      </a:lnTo>
                      <a:lnTo>
                        <a:pt x="73152" y="108216"/>
                      </a:lnTo>
                      <a:close/>
                    </a:path>
                    <a:path w="167639" h="123825">
                      <a:moveTo>
                        <a:pt x="167640" y="39636"/>
                      </a:moveTo>
                      <a:lnTo>
                        <a:pt x="153924" y="39636"/>
                      </a:lnTo>
                      <a:lnTo>
                        <a:pt x="153924" y="54876"/>
                      </a:lnTo>
                      <a:lnTo>
                        <a:pt x="167640" y="54876"/>
                      </a:lnTo>
                      <a:lnTo>
                        <a:pt x="167640" y="396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 name="object 330"/>
                <p:cNvSpPr/>
                <p:nvPr/>
              </p:nvSpPr>
              <p:spPr>
                <a:xfrm>
                  <a:off x="4003548" y="3275075"/>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 name="object 331"/>
                <p:cNvSpPr/>
                <p:nvPr/>
              </p:nvSpPr>
              <p:spPr>
                <a:xfrm>
                  <a:off x="3662172"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 name="object 332"/>
                <p:cNvSpPr/>
                <p:nvPr/>
              </p:nvSpPr>
              <p:spPr>
                <a:xfrm>
                  <a:off x="3412235" y="36667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 name="object 333"/>
                <p:cNvSpPr/>
                <p:nvPr/>
              </p:nvSpPr>
              <p:spPr>
                <a:xfrm>
                  <a:off x="3445764"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 name="object 334"/>
                <p:cNvSpPr/>
                <p:nvPr/>
              </p:nvSpPr>
              <p:spPr>
                <a:xfrm>
                  <a:off x="3224784" y="4186440"/>
                  <a:ext cx="256540" cy="91440"/>
                </a:xfrm>
                <a:custGeom>
                  <a:avLst/>
                  <a:gdLst/>
                  <a:ahLst/>
                  <a:cxnLst/>
                  <a:rect l="l" t="t" r="r" b="b"/>
                  <a:pathLst>
                    <a:path w="256539" h="91439">
                      <a:moveTo>
                        <a:pt x="13716" y="76200"/>
                      </a:moveTo>
                      <a:lnTo>
                        <a:pt x="0" y="76200"/>
                      </a:lnTo>
                      <a:lnTo>
                        <a:pt x="0" y="91440"/>
                      </a:lnTo>
                      <a:lnTo>
                        <a:pt x="13716" y="91440"/>
                      </a:lnTo>
                      <a:lnTo>
                        <a:pt x="13716" y="76200"/>
                      </a:lnTo>
                      <a:close/>
                    </a:path>
                    <a:path w="256539" h="91439">
                      <a:moveTo>
                        <a:pt x="167640" y="68580"/>
                      </a:moveTo>
                      <a:lnTo>
                        <a:pt x="153924" y="68580"/>
                      </a:lnTo>
                      <a:lnTo>
                        <a:pt x="153924" y="83820"/>
                      </a:lnTo>
                      <a:lnTo>
                        <a:pt x="167640" y="83820"/>
                      </a:lnTo>
                      <a:lnTo>
                        <a:pt x="167640" y="68580"/>
                      </a:lnTo>
                      <a:close/>
                    </a:path>
                    <a:path w="256539" h="91439">
                      <a:moveTo>
                        <a:pt x="201168" y="7620"/>
                      </a:moveTo>
                      <a:lnTo>
                        <a:pt x="187452" y="7620"/>
                      </a:lnTo>
                      <a:lnTo>
                        <a:pt x="187452" y="22860"/>
                      </a:lnTo>
                      <a:lnTo>
                        <a:pt x="201168" y="22860"/>
                      </a:lnTo>
                      <a:lnTo>
                        <a:pt x="201168" y="7620"/>
                      </a:lnTo>
                      <a:close/>
                    </a:path>
                    <a:path w="256539" h="91439">
                      <a:moveTo>
                        <a:pt x="256032" y="0"/>
                      </a:moveTo>
                      <a:lnTo>
                        <a:pt x="242316" y="0"/>
                      </a:lnTo>
                      <a:lnTo>
                        <a:pt x="242316" y="15240"/>
                      </a:lnTo>
                      <a:lnTo>
                        <a:pt x="256032" y="15240"/>
                      </a:lnTo>
                      <a:lnTo>
                        <a:pt x="2560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 name="object 335"/>
                <p:cNvSpPr/>
                <p:nvPr/>
              </p:nvSpPr>
              <p:spPr>
                <a:xfrm>
                  <a:off x="3755135"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 name="object 336"/>
                <p:cNvSpPr/>
                <p:nvPr/>
              </p:nvSpPr>
              <p:spPr>
                <a:xfrm>
                  <a:off x="3378708" y="3742956"/>
                  <a:ext cx="276225" cy="245745"/>
                </a:xfrm>
                <a:custGeom>
                  <a:avLst/>
                  <a:gdLst/>
                  <a:ahLst/>
                  <a:cxnLst/>
                  <a:rect l="l" t="t" r="r" b="b"/>
                  <a:pathLst>
                    <a:path w="276225" h="245745">
                      <a:moveTo>
                        <a:pt x="13716" y="152400"/>
                      </a:moveTo>
                      <a:lnTo>
                        <a:pt x="0" y="152400"/>
                      </a:lnTo>
                      <a:lnTo>
                        <a:pt x="0" y="167640"/>
                      </a:lnTo>
                      <a:lnTo>
                        <a:pt x="13716" y="167640"/>
                      </a:lnTo>
                      <a:lnTo>
                        <a:pt x="13716" y="152400"/>
                      </a:lnTo>
                      <a:close/>
                    </a:path>
                    <a:path w="276225" h="245745">
                      <a:moveTo>
                        <a:pt x="256032" y="0"/>
                      </a:moveTo>
                      <a:lnTo>
                        <a:pt x="242316" y="0"/>
                      </a:lnTo>
                      <a:lnTo>
                        <a:pt x="242316" y="15240"/>
                      </a:lnTo>
                      <a:lnTo>
                        <a:pt x="256032" y="15240"/>
                      </a:lnTo>
                      <a:lnTo>
                        <a:pt x="256032" y="0"/>
                      </a:lnTo>
                      <a:close/>
                    </a:path>
                    <a:path w="276225" h="245745">
                      <a:moveTo>
                        <a:pt x="275844" y="228600"/>
                      </a:moveTo>
                      <a:lnTo>
                        <a:pt x="262128" y="228600"/>
                      </a:lnTo>
                      <a:lnTo>
                        <a:pt x="262128" y="245364"/>
                      </a:lnTo>
                      <a:lnTo>
                        <a:pt x="275844" y="245364"/>
                      </a:lnTo>
                      <a:lnTo>
                        <a:pt x="275844" y="2286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 name="object 337"/>
                <p:cNvSpPr/>
                <p:nvPr/>
              </p:nvSpPr>
              <p:spPr>
                <a:xfrm>
                  <a:off x="3910583" y="32994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 name="object 338"/>
                <p:cNvSpPr/>
                <p:nvPr/>
              </p:nvSpPr>
              <p:spPr>
                <a:xfrm>
                  <a:off x="338632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 name="object 339"/>
                <p:cNvSpPr/>
                <p:nvPr/>
              </p:nvSpPr>
              <p:spPr>
                <a:xfrm>
                  <a:off x="3816096" y="33451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 name="object 340"/>
                <p:cNvSpPr/>
                <p:nvPr/>
              </p:nvSpPr>
              <p:spPr>
                <a:xfrm>
                  <a:off x="3547872"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 name="object 341"/>
                <p:cNvSpPr/>
                <p:nvPr/>
              </p:nvSpPr>
              <p:spPr>
                <a:xfrm>
                  <a:off x="3230880" y="40492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 name="object 342"/>
                <p:cNvSpPr/>
                <p:nvPr/>
              </p:nvSpPr>
              <p:spPr>
                <a:xfrm>
                  <a:off x="37688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 name="object 343"/>
                <p:cNvSpPr/>
                <p:nvPr/>
              </p:nvSpPr>
              <p:spPr>
                <a:xfrm>
                  <a:off x="3735324"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 name="object 344"/>
                <p:cNvSpPr/>
                <p:nvPr/>
              </p:nvSpPr>
              <p:spPr>
                <a:xfrm>
                  <a:off x="3453384" y="3925836"/>
                  <a:ext cx="175260" cy="230504"/>
                </a:xfrm>
                <a:custGeom>
                  <a:avLst/>
                  <a:gdLst/>
                  <a:ahLst/>
                  <a:cxnLst/>
                  <a:rect l="l" t="t" r="r" b="b"/>
                  <a:pathLst>
                    <a:path w="175260" h="230504">
                      <a:moveTo>
                        <a:pt x="13716" y="192024"/>
                      </a:moveTo>
                      <a:lnTo>
                        <a:pt x="0" y="192024"/>
                      </a:lnTo>
                      <a:lnTo>
                        <a:pt x="0" y="207264"/>
                      </a:lnTo>
                      <a:lnTo>
                        <a:pt x="13716" y="207264"/>
                      </a:lnTo>
                      <a:lnTo>
                        <a:pt x="13716" y="192024"/>
                      </a:lnTo>
                      <a:close/>
                    </a:path>
                    <a:path w="175260" h="230504">
                      <a:moveTo>
                        <a:pt x="47231" y="30467"/>
                      </a:moveTo>
                      <a:lnTo>
                        <a:pt x="33515" y="30467"/>
                      </a:lnTo>
                      <a:lnTo>
                        <a:pt x="33515" y="45720"/>
                      </a:lnTo>
                      <a:lnTo>
                        <a:pt x="47231" y="45720"/>
                      </a:lnTo>
                      <a:lnTo>
                        <a:pt x="47231" y="30467"/>
                      </a:lnTo>
                      <a:close/>
                    </a:path>
                    <a:path w="175260" h="230504">
                      <a:moveTo>
                        <a:pt x="60960" y="199644"/>
                      </a:moveTo>
                      <a:lnTo>
                        <a:pt x="47231" y="199644"/>
                      </a:lnTo>
                      <a:lnTo>
                        <a:pt x="47231" y="214884"/>
                      </a:lnTo>
                      <a:lnTo>
                        <a:pt x="60960" y="214884"/>
                      </a:lnTo>
                      <a:lnTo>
                        <a:pt x="60960" y="199644"/>
                      </a:lnTo>
                      <a:close/>
                    </a:path>
                    <a:path w="175260" h="230504">
                      <a:moveTo>
                        <a:pt x="80772" y="214884"/>
                      </a:moveTo>
                      <a:lnTo>
                        <a:pt x="67056" y="214884"/>
                      </a:lnTo>
                      <a:lnTo>
                        <a:pt x="67056" y="230124"/>
                      </a:lnTo>
                      <a:lnTo>
                        <a:pt x="80772" y="230124"/>
                      </a:lnTo>
                      <a:lnTo>
                        <a:pt x="80772" y="214884"/>
                      </a:lnTo>
                      <a:close/>
                    </a:path>
                    <a:path w="175260" h="230504">
                      <a:moveTo>
                        <a:pt x="153924" y="0"/>
                      </a:moveTo>
                      <a:lnTo>
                        <a:pt x="140208" y="0"/>
                      </a:lnTo>
                      <a:lnTo>
                        <a:pt x="140208" y="15240"/>
                      </a:lnTo>
                      <a:lnTo>
                        <a:pt x="153924" y="15240"/>
                      </a:lnTo>
                      <a:lnTo>
                        <a:pt x="153924" y="0"/>
                      </a:lnTo>
                      <a:close/>
                    </a:path>
                    <a:path w="175260" h="230504">
                      <a:moveTo>
                        <a:pt x="175260" y="108204"/>
                      </a:moveTo>
                      <a:lnTo>
                        <a:pt x="161544" y="108204"/>
                      </a:lnTo>
                      <a:lnTo>
                        <a:pt x="161544" y="123444"/>
                      </a:lnTo>
                      <a:lnTo>
                        <a:pt x="175260" y="123444"/>
                      </a:lnTo>
                      <a:lnTo>
                        <a:pt x="175260" y="1082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 name="object 345"/>
                <p:cNvSpPr/>
                <p:nvPr/>
              </p:nvSpPr>
              <p:spPr>
                <a:xfrm>
                  <a:off x="39105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 name="object 346"/>
                <p:cNvSpPr/>
                <p:nvPr/>
              </p:nvSpPr>
              <p:spPr>
                <a:xfrm>
                  <a:off x="3378708" y="3956303"/>
                  <a:ext cx="222885" cy="283845"/>
                </a:xfrm>
                <a:custGeom>
                  <a:avLst/>
                  <a:gdLst/>
                  <a:ahLst/>
                  <a:cxnLst/>
                  <a:rect l="l" t="t" r="r" b="b"/>
                  <a:pathLst>
                    <a:path w="222885" h="283845">
                      <a:moveTo>
                        <a:pt x="13716" y="268236"/>
                      </a:moveTo>
                      <a:lnTo>
                        <a:pt x="0" y="268236"/>
                      </a:lnTo>
                      <a:lnTo>
                        <a:pt x="0" y="283476"/>
                      </a:lnTo>
                      <a:lnTo>
                        <a:pt x="13716" y="283476"/>
                      </a:lnTo>
                      <a:lnTo>
                        <a:pt x="13716" y="268236"/>
                      </a:lnTo>
                      <a:close/>
                    </a:path>
                    <a:path w="222885" h="283845">
                      <a:moveTo>
                        <a:pt x="222491" y="0"/>
                      </a:moveTo>
                      <a:lnTo>
                        <a:pt x="208788" y="0"/>
                      </a:lnTo>
                      <a:lnTo>
                        <a:pt x="208788" y="15252"/>
                      </a:lnTo>
                      <a:lnTo>
                        <a:pt x="222491" y="15252"/>
                      </a:lnTo>
                      <a:lnTo>
                        <a:pt x="2224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 name="object 347"/>
                <p:cNvSpPr/>
                <p:nvPr/>
              </p:nvSpPr>
              <p:spPr>
                <a:xfrm>
                  <a:off x="3877056"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 name="object 348"/>
                <p:cNvSpPr/>
                <p:nvPr/>
              </p:nvSpPr>
              <p:spPr>
                <a:xfrm>
                  <a:off x="3378708"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 name="object 349"/>
                <p:cNvSpPr/>
                <p:nvPr/>
              </p:nvSpPr>
              <p:spPr>
                <a:xfrm>
                  <a:off x="3486899" y="3444252"/>
                  <a:ext cx="208915" cy="45720"/>
                </a:xfrm>
                <a:custGeom>
                  <a:avLst/>
                  <a:gdLst/>
                  <a:ahLst/>
                  <a:cxnLst/>
                  <a:rect l="l" t="t" r="r" b="b"/>
                  <a:pathLst>
                    <a:path w="208914" h="45720">
                      <a:moveTo>
                        <a:pt x="13716" y="0"/>
                      </a:moveTo>
                      <a:lnTo>
                        <a:pt x="0" y="0"/>
                      </a:lnTo>
                      <a:lnTo>
                        <a:pt x="0" y="15240"/>
                      </a:lnTo>
                      <a:lnTo>
                        <a:pt x="13716" y="15240"/>
                      </a:lnTo>
                      <a:lnTo>
                        <a:pt x="13716" y="0"/>
                      </a:lnTo>
                      <a:close/>
                    </a:path>
                    <a:path w="208914" h="45720">
                      <a:moveTo>
                        <a:pt x="208800" y="30467"/>
                      </a:moveTo>
                      <a:lnTo>
                        <a:pt x="195084" y="30467"/>
                      </a:lnTo>
                      <a:lnTo>
                        <a:pt x="195084" y="45720"/>
                      </a:lnTo>
                      <a:lnTo>
                        <a:pt x="208800" y="45720"/>
                      </a:lnTo>
                      <a:lnTo>
                        <a:pt x="208800" y="3046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 name="object 350"/>
                <p:cNvSpPr/>
                <p:nvPr/>
              </p:nvSpPr>
              <p:spPr>
                <a:xfrm>
                  <a:off x="3855720" y="3436619"/>
                  <a:ext cx="81280" cy="23495"/>
                </a:xfrm>
                <a:custGeom>
                  <a:avLst/>
                  <a:gdLst/>
                  <a:ahLst/>
                  <a:cxnLst/>
                  <a:rect l="l" t="t" r="r" b="b"/>
                  <a:pathLst>
                    <a:path w="81279" h="23495">
                      <a:moveTo>
                        <a:pt x="13716" y="0"/>
                      </a:moveTo>
                      <a:lnTo>
                        <a:pt x="0" y="0"/>
                      </a:lnTo>
                      <a:lnTo>
                        <a:pt x="0" y="15252"/>
                      </a:lnTo>
                      <a:lnTo>
                        <a:pt x="13716" y="15252"/>
                      </a:lnTo>
                      <a:lnTo>
                        <a:pt x="13716" y="0"/>
                      </a:lnTo>
                      <a:close/>
                    </a:path>
                    <a:path w="81279" h="23495">
                      <a:moveTo>
                        <a:pt x="80772" y="7632"/>
                      </a:moveTo>
                      <a:lnTo>
                        <a:pt x="68580" y="7632"/>
                      </a:lnTo>
                      <a:lnTo>
                        <a:pt x="68580" y="22872"/>
                      </a:lnTo>
                      <a:lnTo>
                        <a:pt x="80772" y="22872"/>
                      </a:lnTo>
                      <a:lnTo>
                        <a:pt x="80772" y="76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 name="object 351"/>
                <p:cNvSpPr/>
                <p:nvPr/>
              </p:nvSpPr>
              <p:spPr>
                <a:xfrm>
                  <a:off x="3104388" y="3925836"/>
                  <a:ext cx="563880" cy="260985"/>
                </a:xfrm>
                <a:custGeom>
                  <a:avLst/>
                  <a:gdLst/>
                  <a:ahLst/>
                  <a:cxnLst/>
                  <a:rect l="l" t="t" r="r" b="b"/>
                  <a:pathLst>
                    <a:path w="563879" h="260985">
                      <a:moveTo>
                        <a:pt x="12192" y="245364"/>
                      </a:moveTo>
                      <a:lnTo>
                        <a:pt x="0" y="245364"/>
                      </a:lnTo>
                      <a:lnTo>
                        <a:pt x="0" y="260604"/>
                      </a:lnTo>
                      <a:lnTo>
                        <a:pt x="12192" y="260604"/>
                      </a:lnTo>
                      <a:lnTo>
                        <a:pt x="12192" y="245364"/>
                      </a:lnTo>
                      <a:close/>
                    </a:path>
                    <a:path w="563879" h="260985">
                      <a:moveTo>
                        <a:pt x="563880" y="0"/>
                      </a:moveTo>
                      <a:lnTo>
                        <a:pt x="550164" y="0"/>
                      </a:lnTo>
                      <a:lnTo>
                        <a:pt x="550164" y="15240"/>
                      </a:lnTo>
                      <a:lnTo>
                        <a:pt x="563880" y="15240"/>
                      </a:lnTo>
                      <a:lnTo>
                        <a:pt x="5638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 name="object 352"/>
                <p:cNvSpPr/>
                <p:nvPr/>
              </p:nvSpPr>
              <p:spPr>
                <a:xfrm>
                  <a:off x="3648456" y="36042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 name="object 353"/>
                <p:cNvSpPr/>
                <p:nvPr/>
              </p:nvSpPr>
              <p:spPr>
                <a:xfrm>
                  <a:off x="3406140" y="4095000"/>
                  <a:ext cx="187960" cy="198120"/>
                </a:xfrm>
                <a:custGeom>
                  <a:avLst/>
                  <a:gdLst/>
                  <a:ahLst/>
                  <a:cxnLst/>
                  <a:rect l="l" t="t" r="r" b="b"/>
                  <a:pathLst>
                    <a:path w="187960" h="198120">
                      <a:moveTo>
                        <a:pt x="13716" y="182880"/>
                      </a:moveTo>
                      <a:lnTo>
                        <a:pt x="0" y="182880"/>
                      </a:lnTo>
                      <a:lnTo>
                        <a:pt x="0" y="198120"/>
                      </a:lnTo>
                      <a:lnTo>
                        <a:pt x="13716" y="198120"/>
                      </a:lnTo>
                      <a:lnTo>
                        <a:pt x="13716" y="182880"/>
                      </a:lnTo>
                      <a:close/>
                    </a:path>
                    <a:path w="187960" h="198120">
                      <a:moveTo>
                        <a:pt x="187452" y="0"/>
                      </a:moveTo>
                      <a:lnTo>
                        <a:pt x="175260" y="0"/>
                      </a:lnTo>
                      <a:lnTo>
                        <a:pt x="175260"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 name="object 354"/>
                <p:cNvSpPr/>
                <p:nvPr/>
              </p:nvSpPr>
              <p:spPr>
                <a:xfrm>
                  <a:off x="39578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 name="object 355"/>
                <p:cNvSpPr/>
                <p:nvPr/>
              </p:nvSpPr>
              <p:spPr>
                <a:xfrm>
                  <a:off x="3378708" y="3941076"/>
                  <a:ext cx="222885" cy="93345"/>
                </a:xfrm>
                <a:custGeom>
                  <a:avLst/>
                  <a:gdLst/>
                  <a:ahLst/>
                  <a:cxnLst/>
                  <a:rect l="l" t="t" r="r" b="b"/>
                  <a:pathLst>
                    <a:path w="222885" h="93345">
                      <a:moveTo>
                        <a:pt x="13716" y="77724"/>
                      </a:moveTo>
                      <a:lnTo>
                        <a:pt x="0" y="77724"/>
                      </a:lnTo>
                      <a:lnTo>
                        <a:pt x="0" y="92964"/>
                      </a:lnTo>
                      <a:lnTo>
                        <a:pt x="13716" y="92964"/>
                      </a:lnTo>
                      <a:lnTo>
                        <a:pt x="13716" y="77724"/>
                      </a:lnTo>
                      <a:close/>
                    </a:path>
                    <a:path w="222885" h="93345">
                      <a:moveTo>
                        <a:pt x="222491" y="0"/>
                      </a:moveTo>
                      <a:lnTo>
                        <a:pt x="208788" y="0"/>
                      </a:lnTo>
                      <a:lnTo>
                        <a:pt x="208788" y="15227"/>
                      </a:lnTo>
                      <a:lnTo>
                        <a:pt x="222491" y="15227"/>
                      </a:lnTo>
                      <a:lnTo>
                        <a:pt x="2224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 name="object 356"/>
                <p:cNvSpPr/>
                <p:nvPr/>
              </p:nvSpPr>
              <p:spPr>
                <a:xfrm>
                  <a:off x="3822191"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 name="object 357"/>
                <p:cNvSpPr/>
                <p:nvPr/>
              </p:nvSpPr>
              <p:spPr>
                <a:xfrm>
                  <a:off x="3197352" y="3887736"/>
                  <a:ext cx="457200" cy="344805"/>
                </a:xfrm>
                <a:custGeom>
                  <a:avLst/>
                  <a:gdLst/>
                  <a:ahLst/>
                  <a:cxnLst/>
                  <a:rect l="l" t="t" r="r" b="b"/>
                  <a:pathLst>
                    <a:path w="457200" h="344804">
                      <a:moveTo>
                        <a:pt x="13716" y="329184"/>
                      </a:moveTo>
                      <a:lnTo>
                        <a:pt x="0" y="329184"/>
                      </a:lnTo>
                      <a:lnTo>
                        <a:pt x="0" y="344424"/>
                      </a:lnTo>
                      <a:lnTo>
                        <a:pt x="13716" y="344424"/>
                      </a:lnTo>
                      <a:lnTo>
                        <a:pt x="13716" y="329184"/>
                      </a:lnTo>
                      <a:close/>
                    </a:path>
                    <a:path w="457200" h="344804">
                      <a:moveTo>
                        <a:pt x="342900" y="0"/>
                      </a:moveTo>
                      <a:lnTo>
                        <a:pt x="329184" y="0"/>
                      </a:lnTo>
                      <a:lnTo>
                        <a:pt x="329184" y="15240"/>
                      </a:lnTo>
                      <a:lnTo>
                        <a:pt x="342900" y="15240"/>
                      </a:lnTo>
                      <a:lnTo>
                        <a:pt x="342900" y="0"/>
                      </a:lnTo>
                      <a:close/>
                    </a:path>
                    <a:path w="457200" h="344804">
                      <a:moveTo>
                        <a:pt x="356616" y="108204"/>
                      </a:moveTo>
                      <a:lnTo>
                        <a:pt x="342900" y="108204"/>
                      </a:lnTo>
                      <a:lnTo>
                        <a:pt x="342900" y="123444"/>
                      </a:lnTo>
                      <a:lnTo>
                        <a:pt x="356616" y="123444"/>
                      </a:lnTo>
                      <a:lnTo>
                        <a:pt x="356616" y="108204"/>
                      </a:lnTo>
                      <a:close/>
                    </a:path>
                    <a:path w="457200" h="344804">
                      <a:moveTo>
                        <a:pt x="403847" y="22860"/>
                      </a:moveTo>
                      <a:lnTo>
                        <a:pt x="390144" y="22860"/>
                      </a:lnTo>
                      <a:lnTo>
                        <a:pt x="390144" y="38100"/>
                      </a:lnTo>
                      <a:lnTo>
                        <a:pt x="403847" y="38100"/>
                      </a:lnTo>
                      <a:lnTo>
                        <a:pt x="403847" y="22860"/>
                      </a:lnTo>
                      <a:close/>
                    </a:path>
                    <a:path w="457200" h="344804">
                      <a:moveTo>
                        <a:pt x="457200" y="45720"/>
                      </a:moveTo>
                      <a:lnTo>
                        <a:pt x="443484" y="45720"/>
                      </a:lnTo>
                      <a:lnTo>
                        <a:pt x="443484" y="60960"/>
                      </a:lnTo>
                      <a:lnTo>
                        <a:pt x="457200" y="60960"/>
                      </a:lnTo>
                      <a:lnTo>
                        <a:pt x="457200"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 name="object 358"/>
                <p:cNvSpPr/>
                <p:nvPr/>
              </p:nvSpPr>
              <p:spPr>
                <a:xfrm>
                  <a:off x="3849624" y="3360419"/>
                  <a:ext cx="108585" cy="99695"/>
                </a:xfrm>
                <a:custGeom>
                  <a:avLst/>
                  <a:gdLst/>
                  <a:ahLst/>
                  <a:cxnLst/>
                  <a:rect l="l" t="t" r="r" b="b"/>
                  <a:pathLst>
                    <a:path w="108585" h="99695">
                      <a:moveTo>
                        <a:pt x="13716" y="83832"/>
                      </a:moveTo>
                      <a:lnTo>
                        <a:pt x="0" y="83832"/>
                      </a:lnTo>
                      <a:lnTo>
                        <a:pt x="0" y="99072"/>
                      </a:lnTo>
                      <a:lnTo>
                        <a:pt x="13716" y="99072"/>
                      </a:lnTo>
                      <a:lnTo>
                        <a:pt x="13716" y="83832"/>
                      </a:lnTo>
                      <a:close/>
                    </a:path>
                    <a:path w="108585" h="99695">
                      <a:moveTo>
                        <a:pt x="108204" y="0"/>
                      </a:moveTo>
                      <a:lnTo>
                        <a:pt x="94475" y="0"/>
                      </a:lnTo>
                      <a:lnTo>
                        <a:pt x="94475" y="15252"/>
                      </a:lnTo>
                      <a:lnTo>
                        <a:pt x="108204" y="15252"/>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 name="object 359"/>
                <p:cNvSpPr/>
                <p:nvPr/>
              </p:nvSpPr>
              <p:spPr>
                <a:xfrm>
                  <a:off x="3244596" y="4011180"/>
                  <a:ext cx="289560" cy="228600"/>
                </a:xfrm>
                <a:custGeom>
                  <a:avLst/>
                  <a:gdLst/>
                  <a:ahLst/>
                  <a:cxnLst/>
                  <a:rect l="l" t="t" r="r" b="b"/>
                  <a:pathLst>
                    <a:path w="289560" h="228600">
                      <a:moveTo>
                        <a:pt x="13703" y="0"/>
                      </a:moveTo>
                      <a:lnTo>
                        <a:pt x="0" y="0"/>
                      </a:lnTo>
                      <a:lnTo>
                        <a:pt x="0" y="15240"/>
                      </a:lnTo>
                      <a:lnTo>
                        <a:pt x="13703" y="15240"/>
                      </a:lnTo>
                      <a:lnTo>
                        <a:pt x="13703" y="0"/>
                      </a:lnTo>
                      <a:close/>
                    </a:path>
                    <a:path w="289560" h="228600">
                      <a:moveTo>
                        <a:pt x="94488" y="60960"/>
                      </a:moveTo>
                      <a:lnTo>
                        <a:pt x="80772" y="60960"/>
                      </a:lnTo>
                      <a:lnTo>
                        <a:pt x="80772" y="76200"/>
                      </a:lnTo>
                      <a:lnTo>
                        <a:pt x="94488" y="76200"/>
                      </a:lnTo>
                      <a:lnTo>
                        <a:pt x="94488" y="60960"/>
                      </a:lnTo>
                      <a:close/>
                    </a:path>
                    <a:path w="289560" h="228600">
                      <a:moveTo>
                        <a:pt x="262128" y="213360"/>
                      </a:moveTo>
                      <a:lnTo>
                        <a:pt x="248412" y="213360"/>
                      </a:lnTo>
                      <a:lnTo>
                        <a:pt x="248412" y="228600"/>
                      </a:lnTo>
                      <a:lnTo>
                        <a:pt x="262128" y="228600"/>
                      </a:lnTo>
                      <a:lnTo>
                        <a:pt x="262128" y="213360"/>
                      </a:lnTo>
                      <a:close/>
                    </a:path>
                    <a:path w="289560" h="228600">
                      <a:moveTo>
                        <a:pt x="289560" y="22860"/>
                      </a:moveTo>
                      <a:lnTo>
                        <a:pt x="275844" y="22860"/>
                      </a:lnTo>
                      <a:lnTo>
                        <a:pt x="275844" y="38100"/>
                      </a:lnTo>
                      <a:lnTo>
                        <a:pt x="289560" y="38100"/>
                      </a:lnTo>
                      <a:lnTo>
                        <a:pt x="289560"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 name="object 360"/>
                <p:cNvSpPr/>
                <p:nvPr/>
              </p:nvSpPr>
              <p:spPr>
                <a:xfrm>
                  <a:off x="37551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 name="object 361"/>
                <p:cNvSpPr/>
                <p:nvPr/>
              </p:nvSpPr>
              <p:spPr>
                <a:xfrm>
                  <a:off x="3493008" y="4072140"/>
                  <a:ext cx="60960" cy="30480"/>
                </a:xfrm>
                <a:custGeom>
                  <a:avLst/>
                  <a:gdLst/>
                  <a:ahLst/>
                  <a:cxnLst/>
                  <a:rect l="l" t="t" r="r" b="b"/>
                  <a:pathLst>
                    <a:path w="60960" h="30479">
                      <a:moveTo>
                        <a:pt x="13716" y="0"/>
                      </a:moveTo>
                      <a:lnTo>
                        <a:pt x="0" y="0"/>
                      </a:lnTo>
                      <a:lnTo>
                        <a:pt x="0" y="15240"/>
                      </a:lnTo>
                      <a:lnTo>
                        <a:pt x="13716" y="15240"/>
                      </a:lnTo>
                      <a:lnTo>
                        <a:pt x="13716" y="0"/>
                      </a:lnTo>
                      <a:close/>
                    </a:path>
                    <a:path w="60960" h="30479">
                      <a:moveTo>
                        <a:pt x="60960" y="15240"/>
                      </a:moveTo>
                      <a:lnTo>
                        <a:pt x="47244" y="15240"/>
                      </a:lnTo>
                      <a:lnTo>
                        <a:pt x="47244" y="30480"/>
                      </a:lnTo>
                      <a:lnTo>
                        <a:pt x="60960" y="30480"/>
                      </a:lnTo>
                      <a:lnTo>
                        <a:pt x="60960"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 name="object 362"/>
                <p:cNvSpPr/>
                <p:nvPr/>
              </p:nvSpPr>
              <p:spPr>
                <a:xfrm>
                  <a:off x="3849624" y="3329952"/>
                  <a:ext cx="60960" cy="121920"/>
                </a:xfrm>
                <a:custGeom>
                  <a:avLst/>
                  <a:gdLst/>
                  <a:ahLst/>
                  <a:cxnLst/>
                  <a:rect l="l" t="t" r="r" b="b"/>
                  <a:pathLst>
                    <a:path w="60960" h="121920">
                      <a:moveTo>
                        <a:pt x="13716" y="106667"/>
                      </a:moveTo>
                      <a:lnTo>
                        <a:pt x="0" y="106667"/>
                      </a:lnTo>
                      <a:lnTo>
                        <a:pt x="0" y="121920"/>
                      </a:lnTo>
                      <a:lnTo>
                        <a:pt x="13716" y="121920"/>
                      </a:lnTo>
                      <a:lnTo>
                        <a:pt x="13716" y="106667"/>
                      </a:lnTo>
                      <a:close/>
                    </a:path>
                    <a:path w="60960" h="121920">
                      <a:moveTo>
                        <a:pt x="33528" y="0"/>
                      </a:moveTo>
                      <a:lnTo>
                        <a:pt x="19812" y="0"/>
                      </a:lnTo>
                      <a:lnTo>
                        <a:pt x="19812" y="15240"/>
                      </a:lnTo>
                      <a:lnTo>
                        <a:pt x="33528" y="15240"/>
                      </a:lnTo>
                      <a:lnTo>
                        <a:pt x="33528" y="0"/>
                      </a:lnTo>
                      <a:close/>
                    </a:path>
                    <a:path w="60960" h="121920">
                      <a:moveTo>
                        <a:pt x="60960" y="60960"/>
                      </a:moveTo>
                      <a:lnTo>
                        <a:pt x="47244" y="60960"/>
                      </a:lnTo>
                      <a:lnTo>
                        <a:pt x="47244" y="76200"/>
                      </a:lnTo>
                      <a:lnTo>
                        <a:pt x="60960" y="76200"/>
                      </a:lnTo>
                      <a:lnTo>
                        <a:pt x="60960"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 name="object 363"/>
                <p:cNvSpPr/>
                <p:nvPr/>
              </p:nvSpPr>
              <p:spPr>
                <a:xfrm>
                  <a:off x="3587496" y="34213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 name="object 364"/>
                <p:cNvSpPr/>
                <p:nvPr/>
              </p:nvSpPr>
              <p:spPr>
                <a:xfrm>
                  <a:off x="3634740" y="3925836"/>
                  <a:ext cx="86995" cy="70485"/>
                </a:xfrm>
                <a:custGeom>
                  <a:avLst/>
                  <a:gdLst/>
                  <a:ahLst/>
                  <a:cxnLst/>
                  <a:rect l="l" t="t" r="r" b="b"/>
                  <a:pathLst>
                    <a:path w="86995" h="70485">
                      <a:moveTo>
                        <a:pt x="13716" y="54864"/>
                      </a:moveTo>
                      <a:lnTo>
                        <a:pt x="0" y="54864"/>
                      </a:lnTo>
                      <a:lnTo>
                        <a:pt x="0" y="70104"/>
                      </a:lnTo>
                      <a:lnTo>
                        <a:pt x="13716" y="70104"/>
                      </a:lnTo>
                      <a:lnTo>
                        <a:pt x="13716" y="54864"/>
                      </a:lnTo>
                      <a:close/>
                    </a:path>
                    <a:path w="86995" h="70485">
                      <a:moveTo>
                        <a:pt x="86868" y="0"/>
                      </a:moveTo>
                      <a:lnTo>
                        <a:pt x="73152" y="0"/>
                      </a:lnTo>
                      <a:lnTo>
                        <a:pt x="73152" y="15240"/>
                      </a:lnTo>
                      <a:lnTo>
                        <a:pt x="86868" y="15240"/>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 name="object 365"/>
                <p:cNvSpPr/>
                <p:nvPr/>
              </p:nvSpPr>
              <p:spPr>
                <a:xfrm>
                  <a:off x="3473196" y="35737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 name="object 366"/>
                <p:cNvSpPr/>
                <p:nvPr/>
              </p:nvSpPr>
              <p:spPr>
                <a:xfrm>
                  <a:off x="3150108" y="3902976"/>
                  <a:ext cx="370840" cy="329565"/>
                </a:xfrm>
                <a:custGeom>
                  <a:avLst/>
                  <a:gdLst/>
                  <a:ahLst/>
                  <a:cxnLst/>
                  <a:rect l="l" t="t" r="r" b="b"/>
                  <a:pathLst>
                    <a:path w="370839" h="329564">
                      <a:moveTo>
                        <a:pt x="13716" y="298704"/>
                      </a:moveTo>
                      <a:lnTo>
                        <a:pt x="0" y="298704"/>
                      </a:lnTo>
                      <a:lnTo>
                        <a:pt x="0" y="313944"/>
                      </a:lnTo>
                      <a:lnTo>
                        <a:pt x="13716" y="313944"/>
                      </a:lnTo>
                      <a:lnTo>
                        <a:pt x="13716" y="298704"/>
                      </a:lnTo>
                      <a:close/>
                    </a:path>
                    <a:path w="370839" h="329564">
                      <a:moveTo>
                        <a:pt x="275844" y="313944"/>
                      </a:moveTo>
                      <a:lnTo>
                        <a:pt x="262128" y="313944"/>
                      </a:lnTo>
                      <a:lnTo>
                        <a:pt x="262128" y="329184"/>
                      </a:lnTo>
                      <a:lnTo>
                        <a:pt x="275844" y="329184"/>
                      </a:lnTo>
                      <a:lnTo>
                        <a:pt x="275844" y="313944"/>
                      </a:lnTo>
                      <a:close/>
                    </a:path>
                    <a:path w="370839" h="329564">
                      <a:moveTo>
                        <a:pt x="370332" y="0"/>
                      </a:moveTo>
                      <a:lnTo>
                        <a:pt x="356616" y="0"/>
                      </a:lnTo>
                      <a:lnTo>
                        <a:pt x="356616" y="15227"/>
                      </a:lnTo>
                      <a:lnTo>
                        <a:pt x="370332" y="15227"/>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 name="object 367"/>
                <p:cNvSpPr/>
                <p:nvPr/>
              </p:nvSpPr>
              <p:spPr>
                <a:xfrm>
                  <a:off x="3776472" y="39182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 name="object 368"/>
                <p:cNvSpPr/>
                <p:nvPr/>
              </p:nvSpPr>
              <p:spPr>
                <a:xfrm>
                  <a:off x="3473196" y="3887736"/>
                  <a:ext cx="128270" cy="146685"/>
                </a:xfrm>
                <a:custGeom>
                  <a:avLst/>
                  <a:gdLst/>
                  <a:ahLst/>
                  <a:cxnLst/>
                  <a:rect l="l" t="t" r="r" b="b"/>
                  <a:pathLst>
                    <a:path w="128270" h="146685">
                      <a:moveTo>
                        <a:pt x="13703" y="0"/>
                      </a:moveTo>
                      <a:lnTo>
                        <a:pt x="0" y="0"/>
                      </a:lnTo>
                      <a:lnTo>
                        <a:pt x="0" y="15240"/>
                      </a:lnTo>
                      <a:lnTo>
                        <a:pt x="13703" y="15240"/>
                      </a:lnTo>
                      <a:lnTo>
                        <a:pt x="13703" y="0"/>
                      </a:lnTo>
                      <a:close/>
                    </a:path>
                    <a:path w="128270" h="146685">
                      <a:moveTo>
                        <a:pt x="41148" y="131064"/>
                      </a:moveTo>
                      <a:lnTo>
                        <a:pt x="27419" y="131064"/>
                      </a:lnTo>
                      <a:lnTo>
                        <a:pt x="27419" y="146304"/>
                      </a:lnTo>
                      <a:lnTo>
                        <a:pt x="41148" y="146304"/>
                      </a:lnTo>
                      <a:lnTo>
                        <a:pt x="41148" y="131064"/>
                      </a:lnTo>
                      <a:close/>
                    </a:path>
                    <a:path w="128270" h="146685">
                      <a:moveTo>
                        <a:pt x="128003" y="76200"/>
                      </a:moveTo>
                      <a:lnTo>
                        <a:pt x="114300" y="76200"/>
                      </a:lnTo>
                      <a:lnTo>
                        <a:pt x="114300" y="92964"/>
                      </a:lnTo>
                      <a:lnTo>
                        <a:pt x="128003" y="92964"/>
                      </a:lnTo>
                      <a:lnTo>
                        <a:pt x="128003"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 name="object 369"/>
                <p:cNvSpPr/>
                <p:nvPr/>
              </p:nvSpPr>
              <p:spPr>
                <a:xfrm>
                  <a:off x="3796283"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 name="object 370"/>
                <p:cNvSpPr/>
                <p:nvPr/>
              </p:nvSpPr>
              <p:spPr>
                <a:xfrm>
                  <a:off x="3406140" y="3788676"/>
                  <a:ext cx="215265" cy="182880"/>
                </a:xfrm>
                <a:custGeom>
                  <a:avLst/>
                  <a:gdLst/>
                  <a:ahLst/>
                  <a:cxnLst/>
                  <a:rect l="l" t="t" r="r" b="b"/>
                  <a:pathLst>
                    <a:path w="215264" h="182879">
                      <a:moveTo>
                        <a:pt x="13716" y="167627"/>
                      </a:moveTo>
                      <a:lnTo>
                        <a:pt x="0" y="167627"/>
                      </a:lnTo>
                      <a:lnTo>
                        <a:pt x="0" y="182880"/>
                      </a:lnTo>
                      <a:lnTo>
                        <a:pt x="13716" y="182880"/>
                      </a:lnTo>
                      <a:lnTo>
                        <a:pt x="13716" y="167627"/>
                      </a:lnTo>
                      <a:close/>
                    </a:path>
                    <a:path w="215264" h="182879">
                      <a:moveTo>
                        <a:pt x="214884" y="0"/>
                      </a:moveTo>
                      <a:lnTo>
                        <a:pt x="201168" y="0"/>
                      </a:lnTo>
                      <a:lnTo>
                        <a:pt x="201168" y="15227"/>
                      </a:lnTo>
                      <a:lnTo>
                        <a:pt x="214884" y="15227"/>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 name="object 371"/>
                <p:cNvSpPr/>
                <p:nvPr/>
              </p:nvSpPr>
              <p:spPr>
                <a:xfrm>
                  <a:off x="346710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 name="object 372"/>
                <p:cNvSpPr/>
                <p:nvPr/>
              </p:nvSpPr>
              <p:spPr>
                <a:xfrm>
                  <a:off x="3339084" y="3902976"/>
                  <a:ext cx="128270" cy="276225"/>
                </a:xfrm>
                <a:custGeom>
                  <a:avLst/>
                  <a:gdLst/>
                  <a:ahLst/>
                  <a:cxnLst/>
                  <a:rect l="l" t="t" r="r" b="b"/>
                  <a:pathLst>
                    <a:path w="128270" h="276225">
                      <a:moveTo>
                        <a:pt x="13716" y="0"/>
                      </a:moveTo>
                      <a:lnTo>
                        <a:pt x="0" y="0"/>
                      </a:lnTo>
                      <a:lnTo>
                        <a:pt x="0" y="15227"/>
                      </a:lnTo>
                      <a:lnTo>
                        <a:pt x="13716" y="15227"/>
                      </a:lnTo>
                      <a:lnTo>
                        <a:pt x="13716" y="0"/>
                      </a:lnTo>
                      <a:close/>
                    </a:path>
                    <a:path w="128270" h="276225">
                      <a:moveTo>
                        <a:pt x="33515" y="207264"/>
                      </a:moveTo>
                      <a:lnTo>
                        <a:pt x="19812" y="207264"/>
                      </a:lnTo>
                      <a:lnTo>
                        <a:pt x="19812" y="222504"/>
                      </a:lnTo>
                      <a:lnTo>
                        <a:pt x="33515" y="222504"/>
                      </a:lnTo>
                      <a:lnTo>
                        <a:pt x="33515" y="207264"/>
                      </a:lnTo>
                      <a:close/>
                    </a:path>
                    <a:path w="128270" h="276225">
                      <a:moveTo>
                        <a:pt x="73152" y="85344"/>
                      </a:moveTo>
                      <a:lnTo>
                        <a:pt x="60960" y="85344"/>
                      </a:lnTo>
                      <a:lnTo>
                        <a:pt x="60960" y="100584"/>
                      </a:lnTo>
                      <a:lnTo>
                        <a:pt x="73152" y="100584"/>
                      </a:lnTo>
                      <a:lnTo>
                        <a:pt x="73152" y="85344"/>
                      </a:lnTo>
                      <a:close/>
                    </a:path>
                    <a:path w="128270" h="276225">
                      <a:moveTo>
                        <a:pt x="128016" y="260604"/>
                      </a:moveTo>
                      <a:lnTo>
                        <a:pt x="114300" y="260604"/>
                      </a:lnTo>
                      <a:lnTo>
                        <a:pt x="114300" y="275844"/>
                      </a:lnTo>
                      <a:lnTo>
                        <a:pt x="128016" y="275844"/>
                      </a:lnTo>
                      <a:lnTo>
                        <a:pt x="128016"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 name="object 373"/>
                <p:cNvSpPr/>
                <p:nvPr/>
              </p:nvSpPr>
              <p:spPr>
                <a:xfrm>
                  <a:off x="36012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 name="object 374"/>
                <p:cNvSpPr/>
                <p:nvPr/>
              </p:nvSpPr>
              <p:spPr>
                <a:xfrm>
                  <a:off x="3467100" y="4018800"/>
                  <a:ext cx="67310" cy="30480"/>
                </a:xfrm>
                <a:custGeom>
                  <a:avLst/>
                  <a:gdLst/>
                  <a:ahLst/>
                  <a:cxnLst/>
                  <a:rect l="l" t="t" r="r" b="b"/>
                  <a:pathLst>
                    <a:path w="67310" h="30479">
                      <a:moveTo>
                        <a:pt x="13716" y="15240"/>
                      </a:moveTo>
                      <a:lnTo>
                        <a:pt x="0" y="15240"/>
                      </a:lnTo>
                      <a:lnTo>
                        <a:pt x="0" y="30480"/>
                      </a:lnTo>
                      <a:lnTo>
                        <a:pt x="13716" y="30480"/>
                      </a:lnTo>
                      <a:lnTo>
                        <a:pt x="13716" y="15240"/>
                      </a:lnTo>
                      <a:close/>
                    </a:path>
                    <a:path w="67310" h="30479">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 name="object 375"/>
                <p:cNvSpPr/>
                <p:nvPr/>
              </p:nvSpPr>
              <p:spPr>
                <a:xfrm>
                  <a:off x="3741419"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 name="object 376"/>
                <p:cNvSpPr/>
                <p:nvPr/>
              </p:nvSpPr>
              <p:spPr>
                <a:xfrm>
                  <a:off x="34594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 name="object 377"/>
                <p:cNvSpPr/>
                <p:nvPr/>
              </p:nvSpPr>
              <p:spPr>
                <a:xfrm>
                  <a:off x="3325368" y="3925836"/>
                  <a:ext cx="181610" cy="253365"/>
                </a:xfrm>
                <a:custGeom>
                  <a:avLst/>
                  <a:gdLst/>
                  <a:ahLst/>
                  <a:cxnLst/>
                  <a:rect l="l" t="t" r="r" b="b"/>
                  <a:pathLst>
                    <a:path w="181610" h="253364">
                      <a:moveTo>
                        <a:pt x="13716" y="0"/>
                      </a:moveTo>
                      <a:lnTo>
                        <a:pt x="0" y="0"/>
                      </a:lnTo>
                      <a:lnTo>
                        <a:pt x="0" y="15240"/>
                      </a:lnTo>
                      <a:lnTo>
                        <a:pt x="13716" y="15240"/>
                      </a:lnTo>
                      <a:lnTo>
                        <a:pt x="13716" y="0"/>
                      </a:lnTo>
                      <a:close/>
                    </a:path>
                    <a:path w="181610" h="253364">
                      <a:moveTo>
                        <a:pt x="181356" y="237744"/>
                      </a:moveTo>
                      <a:lnTo>
                        <a:pt x="167640" y="237744"/>
                      </a:lnTo>
                      <a:lnTo>
                        <a:pt x="167640" y="252984"/>
                      </a:lnTo>
                      <a:lnTo>
                        <a:pt x="181356" y="252984"/>
                      </a:lnTo>
                      <a:lnTo>
                        <a:pt x="181356" y="2377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 name="object 378"/>
                <p:cNvSpPr/>
                <p:nvPr/>
              </p:nvSpPr>
              <p:spPr>
                <a:xfrm>
                  <a:off x="350672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 name="object 379"/>
                <p:cNvSpPr/>
                <p:nvPr/>
              </p:nvSpPr>
              <p:spPr>
                <a:xfrm>
                  <a:off x="3096768" y="3887736"/>
                  <a:ext cx="417830" cy="405765"/>
                </a:xfrm>
                <a:custGeom>
                  <a:avLst/>
                  <a:gdLst/>
                  <a:ahLst/>
                  <a:cxnLst/>
                  <a:rect l="l" t="t" r="r" b="b"/>
                  <a:pathLst>
                    <a:path w="417829" h="405764">
                      <a:moveTo>
                        <a:pt x="13716" y="390144"/>
                      </a:moveTo>
                      <a:lnTo>
                        <a:pt x="0" y="390144"/>
                      </a:lnTo>
                      <a:lnTo>
                        <a:pt x="0" y="405384"/>
                      </a:lnTo>
                      <a:lnTo>
                        <a:pt x="13716" y="405384"/>
                      </a:lnTo>
                      <a:lnTo>
                        <a:pt x="13716" y="390144"/>
                      </a:lnTo>
                      <a:close/>
                    </a:path>
                    <a:path w="417829" h="405764">
                      <a:moveTo>
                        <a:pt x="417576" y="0"/>
                      </a:moveTo>
                      <a:lnTo>
                        <a:pt x="403847" y="0"/>
                      </a:lnTo>
                      <a:lnTo>
                        <a:pt x="403847" y="15240"/>
                      </a:lnTo>
                      <a:lnTo>
                        <a:pt x="417576" y="15240"/>
                      </a:lnTo>
                      <a:lnTo>
                        <a:pt x="4175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 name="object 380"/>
                <p:cNvSpPr/>
                <p:nvPr/>
              </p:nvSpPr>
              <p:spPr>
                <a:xfrm>
                  <a:off x="350062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 name="object 381"/>
                <p:cNvSpPr/>
                <p:nvPr/>
              </p:nvSpPr>
              <p:spPr>
                <a:xfrm>
                  <a:off x="3829811"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 name="object 382"/>
                <p:cNvSpPr/>
                <p:nvPr/>
              </p:nvSpPr>
              <p:spPr>
                <a:xfrm>
                  <a:off x="3157715" y="3758196"/>
                  <a:ext cx="524510" cy="512445"/>
                </a:xfrm>
                <a:custGeom>
                  <a:avLst/>
                  <a:gdLst/>
                  <a:ahLst/>
                  <a:cxnLst/>
                  <a:rect l="l" t="t" r="r" b="b"/>
                  <a:pathLst>
                    <a:path w="524510" h="512445">
                      <a:moveTo>
                        <a:pt x="13728" y="496824"/>
                      </a:moveTo>
                      <a:lnTo>
                        <a:pt x="0" y="496824"/>
                      </a:lnTo>
                      <a:lnTo>
                        <a:pt x="0" y="512064"/>
                      </a:lnTo>
                      <a:lnTo>
                        <a:pt x="13728" y="512064"/>
                      </a:lnTo>
                      <a:lnTo>
                        <a:pt x="13728" y="496824"/>
                      </a:lnTo>
                      <a:close/>
                    </a:path>
                    <a:path w="524510" h="512445">
                      <a:moveTo>
                        <a:pt x="134124" y="222504"/>
                      </a:moveTo>
                      <a:lnTo>
                        <a:pt x="120408" y="222504"/>
                      </a:lnTo>
                      <a:lnTo>
                        <a:pt x="120408" y="237744"/>
                      </a:lnTo>
                      <a:lnTo>
                        <a:pt x="134124" y="237744"/>
                      </a:lnTo>
                      <a:lnTo>
                        <a:pt x="134124" y="222504"/>
                      </a:lnTo>
                      <a:close/>
                    </a:path>
                    <a:path w="524510" h="512445">
                      <a:moveTo>
                        <a:pt x="220992" y="0"/>
                      </a:moveTo>
                      <a:lnTo>
                        <a:pt x="208800" y="0"/>
                      </a:lnTo>
                      <a:lnTo>
                        <a:pt x="208800" y="15240"/>
                      </a:lnTo>
                      <a:lnTo>
                        <a:pt x="220992" y="15240"/>
                      </a:lnTo>
                      <a:lnTo>
                        <a:pt x="220992" y="0"/>
                      </a:lnTo>
                      <a:close/>
                    </a:path>
                    <a:path w="524510" h="512445">
                      <a:moveTo>
                        <a:pt x="390156" y="390144"/>
                      </a:moveTo>
                      <a:lnTo>
                        <a:pt x="376440" y="390144"/>
                      </a:lnTo>
                      <a:lnTo>
                        <a:pt x="376440" y="405384"/>
                      </a:lnTo>
                      <a:lnTo>
                        <a:pt x="390156" y="405384"/>
                      </a:lnTo>
                      <a:lnTo>
                        <a:pt x="390156" y="390144"/>
                      </a:lnTo>
                      <a:close/>
                    </a:path>
                    <a:path w="524510" h="512445">
                      <a:moveTo>
                        <a:pt x="390156" y="352044"/>
                      </a:moveTo>
                      <a:lnTo>
                        <a:pt x="376440" y="352044"/>
                      </a:lnTo>
                      <a:lnTo>
                        <a:pt x="376440" y="367284"/>
                      </a:lnTo>
                      <a:lnTo>
                        <a:pt x="390156" y="367284"/>
                      </a:lnTo>
                      <a:lnTo>
                        <a:pt x="390156" y="352044"/>
                      </a:lnTo>
                      <a:close/>
                    </a:path>
                    <a:path w="524510" h="512445">
                      <a:moveTo>
                        <a:pt x="435876" y="252984"/>
                      </a:moveTo>
                      <a:lnTo>
                        <a:pt x="423684" y="252984"/>
                      </a:lnTo>
                      <a:lnTo>
                        <a:pt x="423684" y="268224"/>
                      </a:lnTo>
                      <a:lnTo>
                        <a:pt x="435876" y="268224"/>
                      </a:lnTo>
                      <a:lnTo>
                        <a:pt x="435876" y="252984"/>
                      </a:lnTo>
                      <a:close/>
                    </a:path>
                    <a:path w="524510" h="512445">
                      <a:moveTo>
                        <a:pt x="470928" y="167640"/>
                      </a:moveTo>
                      <a:lnTo>
                        <a:pt x="457212" y="167640"/>
                      </a:lnTo>
                      <a:lnTo>
                        <a:pt x="457212" y="182880"/>
                      </a:lnTo>
                      <a:lnTo>
                        <a:pt x="470928" y="182880"/>
                      </a:lnTo>
                      <a:lnTo>
                        <a:pt x="470928" y="167640"/>
                      </a:lnTo>
                      <a:close/>
                    </a:path>
                    <a:path w="524510" h="512445">
                      <a:moveTo>
                        <a:pt x="524268" y="137160"/>
                      </a:moveTo>
                      <a:lnTo>
                        <a:pt x="510552" y="137160"/>
                      </a:lnTo>
                      <a:lnTo>
                        <a:pt x="510552" y="152400"/>
                      </a:lnTo>
                      <a:lnTo>
                        <a:pt x="524268" y="152400"/>
                      </a:lnTo>
                      <a:lnTo>
                        <a:pt x="524268"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 name="object 383"/>
                <p:cNvSpPr/>
                <p:nvPr/>
              </p:nvSpPr>
              <p:spPr>
                <a:xfrm>
                  <a:off x="344576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 name="object 384"/>
                <p:cNvSpPr/>
                <p:nvPr/>
              </p:nvSpPr>
              <p:spPr>
                <a:xfrm>
                  <a:off x="3506724"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 name="object 385"/>
                <p:cNvSpPr/>
                <p:nvPr/>
              </p:nvSpPr>
              <p:spPr>
                <a:xfrm>
                  <a:off x="3749040"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 name="object 386"/>
                <p:cNvSpPr/>
                <p:nvPr/>
              </p:nvSpPr>
              <p:spPr>
                <a:xfrm>
                  <a:off x="3453384" y="4026420"/>
                  <a:ext cx="147955" cy="259079"/>
                </a:xfrm>
                <a:custGeom>
                  <a:avLst/>
                  <a:gdLst/>
                  <a:ahLst/>
                  <a:cxnLst/>
                  <a:rect l="l" t="t" r="r" b="b"/>
                  <a:pathLst>
                    <a:path w="147954" h="259079">
                      <a:moveTo>
                        <a:pt x="13716" y="243840"/>
                      </a:moveTo>
                      <a:lnTo>
                        <a:pt x="0" y="243840"/>
                      </a:lnTo>
                      <a:lnTo>
                        <a:pt x="0" y="259080"/>
                      </a:lnTo>
                      <a:lnTo>
                        <a:pt x="13716" y="259080"/>
                      </a:lnTo>
                      <a:lnTo>
                        <a:pt x="13716" y="243840"/>
                      </a:lnTo>
                      <a:close/>
                    </a:path>
                    <a:path w="147954" h="259079">
                      <a:moveTo>
                        <a:pt x="147815" y="0"/>
                      </a:moveTo>
                      <a:lnTo>
                        <a:pt x="134112" y="0"/>
                      </a:lnTo>
                      <a:lnTo>
                        <a:pt x="134112" y="15240"/>
                      </a:lnTo>
                      <a:lnTo>
                        <a:pt x="147815" y="15240"/>
                      </a:lnTo>
                      <a:lnTo>
                        <a:pt x="1478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 name="object 387"/>
                <p:cNvSpPr/>
                <p:nvPr/>
              </p:nvSpPr>
              <p:spPr>
                <a:xfrm>
                  <a:off x="3810000"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 name="object 388"/>
                <p:cNvSpPr/>
                <p:nvPr/>
              </p:nvSpPr>
              <p:spPr>
                <a:xfrm>
                  <a:off x="3467100" y="3925836"/>
                  <a:ext cx="167640" cy="154305"/>
                </a:xfrm>
                <a:custGeom>
                  <a:avLst/>
                  <a:gdLst/>
                  <a:ahLst/>
                  <a:cxnLst/>
                  <a:rect l="l" t="t" r="r" b="b"/>
                  <a:pathLst>
                    <a:path w="167639" h="154304">
                      <a:moveTo>
                        <a:pt x="13716" y="138684"/>
                      </a:moveTo>
                      <a:lnTo>
                        <a:pt x="0" y="138684"/>
                      </a:lnTo>
                      <a:lnTo>
                        <a:pt x="0" y="153924"/>
                      </a:lnTo>
                      <a:lnTo>
                        <a:pt x="13716" y="153924"/>
                      </a:lnTo>
                      <a:lnTo>
                        <a:pt x="13716" y="138684"/>
                      </a:lnTo>
                      <a:close/>
                    </a:path>
                    <a:path w="167639" h="154304">
                      <a:moveTo>
                        <a:pt x="59436" y="62484"/>
                      </a:moveTo>
                      <a:lnTo>
                        <a:pt x="47244" y="62484"/>
                      </a:lnTo>
                      <a:lnTo>
                        <a:pt x="47244" y="77724"/>
                      </a:lnTo>
                      <a:lnTo>
                        <a:pt x="59436" y="77724"/>
                      </a:lnTo>
                      <a:lnTo>
                        <a:pt x="59436" y="62484"/>
                      </a:lnTo>
                      <a:close/>
                    </a:path>
                    <a:path w="167639" h="154304">
                      <a:moveTo>
                        <a:pt x="73152" y="0"/>
                      </a:moveTo>
                      <a:lnTo>
                        <a:pt x="59436" y="0"/>
                      </a:lnTo>
                      <a:lnTo>
                        <a:pt x="59436" y="15240"/>
                      </a:lnTo>
                      <a:lnTo>
                        <a:pt x="73152" y="15240"/>
                      </a:lnTo>
                      <a:lnTo>
                        <a:pt x="73152" y="0"/>
                      </a:lnTo>
                      <a:close/>
                    </a:path>
                    <a:path w="167639" h="154304">
                      <a:moveTo>
                        <a:pt x="167640" y="92964"/>
                      </a:moveTo>
                      <a:lnTo>
                        <a:pt x="153924" y="92964"/>
                      </a:lnTo>
                      <a:lnTo>
                        <a:pt x="153924" y="108204"/>
                      </a:lnTo>
                      <a:lnTo>
                        <a:pt x="167640" y="108204"/>
                      </a:lnTo>
                      <a:lnTo>
                        <a:pt x="167640" y="929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 name="object 389"/>
                <p:cNvSpPr/>
                <p:nvPr/>
              </p:nvSpPr>
              <p:spPr>
                <a:xfrm>
                  <a:off x="35935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 name="object 390"/>
                <p:cNvSpPr/>
                <p:nvPr/>
              </p:nvSpPr>
              <p:spPr>
                <a:xfrm>
                  <a:off x="3278124" y="4194060"/>
                  <a:ext cx="189230" cy="60960"/>
                </a:xfrm>
                <a:custGeom>
                  <a:avLst/>
                  <a:gdLst/>
                  <a:ahLst/>
                  <a:cxnLst/>
                  <a:rect l="l" t="t" r="r" b="b"/>
                  <a:pathLst>
                    <a:path w="189229" h="60960">
                      <a:moveTo>
                        <a:pt x="13716" y="45720"/>
                      </a:moveTo>
                      <a:lnTo>
                        <a:pt x="0" y="45720"/>
                      </a:lnTo>
                      <a:lnTo>
                        <a:pt x="0" y="60960"/>
                      </a:lnTo>
                      <a:lnTo>
                        <a:pt x="13716" y="60960"/>
                      </a:lnTo>
                      <a:lnTo>
                        <a:pt x="13716" y="45720"/>
                      </a:lnTo>
                      <a:close/>
                    </a:path>
                    <a:path w="189229" h="60960">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 name="object 391"/>
                <p:cNvSpPr/>
                <p:nvPr/>
              </p:nvSpPr>
              <p:spPr>
                <a:xfrm>
                  <a:off x="3902964"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 name="object 392"/>
                <p:cNvSpPr/>
                <p:nvPr/>
              </p:nvSpPr>
              <p:spPr>
                <a:xfrm>
                  <a:off x="3553968" y="3895356"/>
                  <a:ext cx="167640" cy="146685"/>
                </a:xfrm>
                <a:custGeom>
                  <a:avLst/>
                  <a:gdLst/>
                  <a:ahLst/>
                  <a:cxnLst/>
                  <a:rect l="l" t="t" r="r" b="b"/>
                  <a:pathLst>
                    <a:path w="167639" h="146685">
                      <a:moveTo>
                        <a:pt x="13716" y="131064"/>
                      </a:moveTo>
                      <a:lnTo>
                        <a:pt x="0" y="131064"/>
                      </a:lnTo>
                      <a:lnTo>
                        <a:pt x="0" y="146304"/>
                      </a:lnTo>
                      <a:lnTo>
                        <a:pt x="13716" y="146304"/>
                      </a:lnTo>
                      <a:lnTo>
                        <a:pt x="13716" y="131064"/>
                      </a:lnTo>
                      <a:close/>
                    </a:path>
                    <a:path w="167639" h="146685">
                      <a:moveTo>
                        <a:pt x="167640" y="0"/>
                      </a:moveTo>
                      <a:lnTo>
                        <a:pt x="153924" y="0"/>
                      </a:lnTo>
                      <a:lnTo>
                        <a:pt x="153924"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 name="object 393"/>
                <p:cNvSpPr/>
                <p:nvPr/>
              </p:nvSpPr>
              <p:spPr>
                <a:xfrm>
                  <a:off x="36819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 name="object 394"/>
                <p:cNvSpPr/>
                <p:nvPr/>
              </p:nvSpPr>
              <p:spPr>
                <a:xfrm>
                  <a:off x="3567683"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 name="object 395"/>
                <p:cNvSpPr/>
                <p:nvPr/>
              </p:nvSpPr>
              <p:spPr>
                <a:xfrm>
                  <a:off x="3835908"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 name="object 396"/>
                <p:cNvSpPr/>
                <p:nvPr/>
              </p:nvSpPr>
              <p:spPr>
                <a:xfrm>
                  <a:off x="3319272"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 name="object 397"/>
                <p:cNvSpPr/>
                <p:nvPr/>
              </p:nvSpPr>
              <p:spPr>
                <a:xfrm>
                  <a:off x="362102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 name="object 398"/>
                <p:cNvSpPr/>
                <p:nvPr/>
              </p:nvSpPr>
              <p:spPr>
                <a:xfrm>
                  <a:off x="3634740"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 name="object 399"/>
                <p:cNvSpPr/>
                <p:nvPr/>
              </p:nvSpPr>
              <p:spPr>
                <a:xfrm>
                  <a:off x="39166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 name="object 400"/>
                <p:cNvSpPr/>
                <p:nvPr/>
              </p:nvSpPr>
              <p:spPr>
                <a:xfrm>
                  <a:off x="34869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 name="object 401"/>
                <p:cNvSpPr/>
                <p:nvPr/>
              </p:nvSpPr>
              <p:spPr>
                <a:xfrm>
                  <a:off x="3467100" y="3918203"/>
                  <a:ext cx="161925" cy="154305"/>
                </a:xfrm>
                <a:custGeom>
                  <a:avLst/>
                  <a:gdLst/>
                  <a:ahLst/>
                  <a:cxnLst/>
                  <a:rect l="l" t="t" r="r" b="b"/>
                  <a:pathLst>
                    <a:path w="161925" h="154304">
                      <a:moveTo>
                        <a:pt x="13716" y="138696"/>
                      </a:moveTo>
                      <a:lnTo>
                        <a:pt x="0" y="138696"/>
                      </a:lnTo>
                      <a:lnTo>
                        <a:pt x="0" y="153936"/>
                      </a:lnTo>
                      <a:lnTo>
                        <a:pt x="13716" y="153936"/>
                      </a:lnTo>
                      <a:lnTo>
                        <a:pt x="13716" y="138696"/>
                      </a:lnTo>
                      <a:close/>
                    </a:path>
                    <a:path w="161925" h="154304">
                      <a:moveTo>
                        <a:pt x="33515" y="22872"/>
                      </a:moveTo>
                      <a:lnTo>
                        <a:pt x="19799" y="22872"/>
                      </a:lnTo>
                      <a:lnTo>
                        <a:pt x="19799" y="38100"/>
                      </a:lnTo>
                      <a:lnTo>
                        <a:pt x="33515" y="38100"/>
                      </a:lnTo>
                      <a:lnTo>
                        <a:pt x="33515" y="22872"/>
                      </a:lnTo>
                      <a:close/>
                    </a:path>
                    <a:path w="161925" h="154304">
                      <a:moveTo>
                        <a:pt x="161544" y="0"/>
                      </a:moveTo>
                      <a:lnTo>
                        <a:pt x="147828" y="0"/>
                      </a:lnTo>
                      <a:lnTo>
                        <a:pt x="147828" y="15252"/>
                      </a:lnTo>
                      <a:lnTo>
                        <a:pt x="161544" y="15252"/>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 name="object 402"/>
                <p:cNvSpPr/>
                <p:nvPr/>
              </p:nvSpPr>
              <p:spPr>
                <a:xfrm>
                  <a:off x="3674364"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6" name="object 403"/>
                <p:cNvSpPr/>
                <p:nvPr/>
              </p:nvSpPr>
              <p:spPr>
                <a:xfrm>
                  <a:off x="3560064"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7" name="object 404"/>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 name="object 405"/>
                <p:cNvSpPr/>
                <p:nvPr/>
              </p:nvSpPr>
              <p:spPr>
                <a:xfrm>
                  <a:off x="3648456"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 name="object 406"/>
                <p:cNvSpPr/>
                <p:nvPr/>
              </p:nvSpPr>
              <p:spPr>
                <a:xfrm>
                  <a:off x="3735324"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 name="object 407"/>
                <p:cNvSpPr/>
                <p:nvPr/>
              </p:nvSpPr>
              <p:spPr>
                <a:xfrm>
                  <a:off x="3514343"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 name="object 408"/>
                <p:cNvSpPr/>
                <p:nvPr/>
              </p:nvSpPr>
              <p:spPr>
                <a:xfrm>
                  <a:off x="3762756"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 name="object 409"/>
                <p:cNvSpPr/>
                <p:nvPr/>
              </p:nvSpPr>
              <p:spPr>
                <a:xfrm>
                  <a:off x="3252216" y="3980700"/>
                  <a:ext cx="443865" cy="281940"/>
                </a:xfrm>
                <a:custGeom>
                  <a:avLst/>
                  <a:gdLst/>
                  <a:ahLst/>
                  <a:cxnLst/>
                  <a:rect l="l" t="t" r="r" b="b"/>
                  <a:pathLst>
                    <a:path w="443864" h="281939">
                      <a:moveTo>
                        <a:pt x="12192" y="266700"/>
                      </a:moveTo>
                      <a:lnTo>
                        <a:pt x="0" y="266700"/>
                      </a:lnTo>
                      <a:lnTo>
                        <a:pt x="0" y="281940"/>
                      </a:lnTo>
                      <a:lnTo>
                        <a:pt x="12192" y="281940"/>
                      </a:lnTo>
                      <a:lnTo>
                        <a:pt x="12192" y="266700"/>
                      </a:lnTo>
                      <a:close/>
                    </a:path>
                    <a:path w="443864" h="281939">
                      <a:moveTo>
                        <a:pt x="214884" y="182880"/>
                      </a:moveTo>
                      <a:lnTo>
                        <a:pt x="201168" y="182880"/>
                      </a:lnTo>
                      <a:lnTo>
                        <a:pt x="201168" y="198120"/>
                      </a:lnTo>
                      <a:lnTo>
                        <a:pt x="214884" y="198120"/>
                      </a:lnTo>
                      <a:lnTo>
                        <a:pt x="214884" y="182880"/>
                      </a:lnTo>
                      <a:close/>
                    </a:path>
                    <a:path w="443864" h="281939">
                      <a:moveTo>
                        <a:pt x="268224" y="114300"/>
                      </a:moveTo>
                      <a:lnTo>
                        <a:pt x="254508" y="114300"/>
                      </a:lnTo>
                      <a:lnTo>
                        <a:pt x="254508" y="129540"/>
                      </a:lnTo>
                      <a:lnTo>
                        <a:pt x="268224" y="129540"/>
                      </a:lnTo>
                      <a:lnTo>
                        <a:pt x="268224" y="114300"/>
                      </a:lnTo>
                      <a:close/>
                    </a:path>
                    <a:path w="443864" h="281939">
                      <a:moveTo>
                        <a:pt x="288036" y="0"/>
                      </a:moveTo>
                      <a:lnTo>
                        <a:pt x="274320" y="0"/>
                      </a:lnTo>
                      <a:lnTo>
                        <a:pt x="274320" y="15240"/>
                      </a:lnTo>
                      <a:lnTo>
                        <a:pt x="288036" y="15240"/>
                      </a:lnTo>
                      <a:lnTo>
                        <a:pt x="288036" y="0"/>
                      </a:lnTo>
                      <a:close/>
                    </a:path>
                    <a:path w="443864" h="281939">
                      <a:moveTo>
                        <a:pt x="329184" y="91440"/>
                      </a:moveTo>
                      <a:lnTo>
                        <a:pt x="315468" y="91440"/>
                      </a:lnTo>
                      <a:lnTo>
                        <a:pt x="315468" y="106680"/>
                      </a:lnTo>
                      <a:lnTo>
                        <a:pt x="329184" y="106680"/>
                      </a:lnTo>
                      <a:lnTo>
                        <a:pt x="329184" y="91440"/>
                      </a:lnTo>
                      <a:close/>
                    </a:path>
                    <a:path w="443864" h="281939">
                      <a:moveTo>
                        <a:pt x="341376" y="144780"/>
                      </a:moveTo>
                      <a:lnTo>
                        <a:pt x="329184" y="144780"/>
                      </a:lnTo>
                      <a:lnTo>
                        <a:pt x="329184" y="160020"/>
                      </a:lnTo>
                      <a:lnTo>
                        <a:pt x="341376" y="160020"/>
                      </a:lnTo>
                      <a:lnTo>
                        <a:pt x="341376" y="144780"/>
                      </a:lnTo>
                      <a:close/>
                    </a:path>
                    <a:path w="443864" h="281939">
                      <a:moveTo>
                        <a:pt x="382524" y="60960"/>
                      </a:moveTo>
                      <a:lnTo>
                        <a:pt x="368808" y="60960"/>
                      </a:lnTo>
                      <a:lnTo>
                        <a:pt x="368808" y="76200"/>
                      </a:lnTo>
                      <a:lnTo>
                        <a:pt x="382524" y="76200"/>
                      </a:lnTo>
                      <a:lnTo>
                        <a:pt x="382524" y="60960"/>
                      </a:lnTo>
                      <a:close/>
                    </a:path>
                    <a:path w="443864" h="281939">
                      <a:moveTo>
                        <a:pt x="443484" y="121920"/>
                      </a:moveTo>
                      <a:lnTo>
                        <a:pt x="429768" y="121920"/>
                      </a:lnTo>
                      <a:lnTo>
                        <a:pt x="429768" y="137160"/>
                      </a:lnTo>
                      <a:lnTo>
                        <a:pt x="443484" y="137160"/>
                      </a:lnTo>
                      <a:lnTo>
                        <a:pt x="443484"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 name="object 410"/>
                <p:cNvSpPr/>
                <p:nvPr/>
              </p:nvSpPr>
              <p:spPr>
                <a:xfrm>
                  <a:off x="3829811"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 name="object 411"/>
                <p:cNvSpPr/>
                <p:nvPr/>
              </p:nvSpPr>
              <p:spPr>
                <a:xfrm>
                  <a:off x="3339084" y="3910596"/>
                  <a:ext cx="349250" cy="207645"/>
                </a:xfrm>
                <a:custGeom>
                  <a:avLst/>
                  <a:gdLst/>
                  <a:ahLst/>
                  <a:cxnLst/>
                  <a:rect l="l" t="t" r="r" b="b"/>
                  <a:pathLst>
                    <a:path w="349250" h="207645">
                      <a:moveTo>
                        <a:pt x="13716" y="108204"/>
                      </a:moveTo>
                      <a:lnTo>
                        <a:pt x="0" y="108204"/>
                      </a:lnTo>
                      <a:lnTo>
                        <a:pt x="0" y="123444"/>
                      </a:lnTo>
                      <a:lnTo>
                        <a:pt x="13716" y="123444"/>
                      </a:lnTo>
                      <a:lnTo>
                        <a:pt x="13716" y="108204"/>
                      </a:lnTo>
                      <a:close/>
                    </a:path>
                    <a:path w="349250" h="207645">
                      <a:moveTo>
                        <a:pt x="86868" y="192024"/>
                      </a:moveTo>
                      <a:lnTo>
                        <a:pt x="73152" y="192024"/>
                      </a:lnTo>
                      <a:lnTo>
                        <a:pt x="73152" y="207264"/>
                      </a:lnTo>
                      <a:lnTo>
                        <a:pt x="86868" y="207264"/>
                      </a:lnTo>
                      <a:lnTo>
                        <a:pt x="86868" y="192024"/>
                      </a:lnTo>
                      <a:close/>
                    </a:path>
                    <a:path w="349250" h="207645">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 name="object 412"/>
                <p:cNvSpPr/>
                <p:nvPr/>
              </p:nvSpPr>
              <p:spPr>
                <a:xfrm>
                  <a:off x="365455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 name="object 413"/>
                <p:cNvSpPr/>
                <p:nvPr/>
              </p:nvSpPr>
              <p:spPr>
                <a:xfrm>
                  <a:off x="38221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 name="object 414"/>
                <p:cNvSpPr/>
                <p:nvPr/>
              </p:nvSpPr>
              <p:spPr>
                <a:xfrm>
                  <a:off x="3640835"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 name="object 415"/>
                <p:cNvSpPr/>
                <p:nvPr/>
              </p:nvSpPr>
              <p:spPr>
                <a:xfrm>
                  <a:off x="3526536" y="3781056"/>
                  <a:ext cx="128270" cy="207645"/>
                </a:xfrm>
                <a:custGeom>
                  <a:avLst/>
                  <a:gdLst/>
                  <a:ahLst/>
                  <a:cxnLst/>
                  <a:rect l="l" t="t" r="r" b="b"/>
                  <a:pathLst>
                    <a:path w="128270" h="207645">
                      <a:moveTo>
                        <a:pt x="13716" y="0"/>
                      </a:moveTo>
                      <a:lnTo>
                        <a:pt x="0" y="0"/>
                      </a:lnTo>
                      <a:lnTo>
                        <a:pt x="0" y="15240"/>
                      </a:lnTo>
                      <a:lnTo>
                        <a:pt x="13716" y="15240"/>
                      </a:lnTo>
                      <a:lnTo>
                        <a:pt x="13716" y="0"/>
                      </a:lnTo>
                      <a:close/>
                    </a:path>
                    <a:path w="128270" h="207645">
                      <a:moveTo>
                        <a:pt x="128016" y="190500"/>
                      </a:moveTo>
                      <a:lnTo>
                        <a:pt x="114300" y="190500"/>
                      </a:lnTo>
                      <a:lnTo>
                        <a:pt x="114300" y="207264"/>
                      </a:lnTo>
                      <a:lnTo>
                        <a:pt x="128016" y="207264"/>
                      </a:lnTo>
                      <a:lnTo>
                        <a:pt x="128016"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 name="object 416"/>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 name="object 417"/>
                <p:cNvSpPr/>
                <p:nvPr/>
              </p:nvSpPr>
              <p:spPr>
                <a:xfrm>
                  <a:off x="3459480" y="3482352"/>
                  <a:ext cx="155575" cy="15240"/>
                </a:xfrm>
                <a:custGeom>
                  <a:avLst/>
                  <a:gdLst/>
                  <a:ahLst/>
                  <a:cxnLst/>
                  <a:rect l="l" t="t" r="r" b="b"/>
                  <a:pathLst>
                    <a:path w="155575" h="15239">
                      <a:moveTo>
                        <a:pt x="13716" y="0"/>
                      </a:moveTo>
                      <a:lnTo>
                        <a:pt x="0" y="0"/>
                      </a:lnTo>
                      <a:lnTo>
                        <a:pt x="0" y="15240"/>
                      </a:lnTo>
                      <a:lnTo>
                        <a:pt x="13716" y="15240"/>
                      </a:lnTo>
                      <a:lnTo>
                        <a:pt x="13716" y="0"/>
                      </a:lnTo>
                      <a:close/>
                    </a:path>
                    <a:path w="155575" h="15239">
                      <a:moveTo>
                        <a:pt x="155448" y="0"/>
                      </a:moveTo>
                      <a:lnTo>
                        <a:pt x="141719" y="0"/>
                      </a:lnTo>
                      <a:lnTo>
                        <a:pt x="141719" y="15240"/>
                      </a:lnTo>
                      <a:lnTo>
                        <a:pt x="155448" y="15240"/>
                      </a:lnTo>
                      <a:lnTo>
                        <a:pt x="15544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 name="object 418"/>
                <p:cNvSpPr/>
                <p:nvPr/>
              </p:nvSpPr>
              <p:spPr>
                <a:xfrm>
                  <a:off x="3593592" y="3925836"/>
                  <a:ext cx="27940" cy="207645"/>
                </a:xfrm>
                <a:custGeom>
                  <a:avLst/>
                  <a:gdLst/>
                  <a:ahLst/>
                  <a:cxnLst/>
                  <a:rect l="l" t="t" r="r" b="b"/>
                  <a:pathLst>
                    <a:path w="27939" h="207645">
                      <a:moveTo>
                        <a:pt x="13716" y="192024"/>
                      </a:moveTo>
                      <a:lnTo>
                        <a:pt x="0" y="192024"/>
                      </a:lnTo>
                      <a:lnTo>
                        <a:pt x="0" y="207264"/>
                      </a:lnTo>
                      <a:lnTo>
                        <a:pt x="13716" y="207264"/>
                      </a:lnTo>
                      <a:lnTo>
                        <a:pt x="13716" y="192024"/>
                      </a:lnTo>
                      <a:close/>
                    </a:path>
                    <a:path w="27939" h="207645">
                      <a:moveTo>
                        <a:pt x="27432" y="0"/>
                      </a:moveTo>
                      <a:lnTo>
                        <a:pt x="13716" y="0"/>
                      </a:lnTo>
                      <a:lnTo>
                        <a:pt x="13716" y="15240"/>
                      </a:lnTo>
                      <a:lnTo>
                        <a:pt x="27432" y="15240"/>
                      </a:lnTo>
                      <a:lnTo>
                        <a:pt x="274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 name="object 419"/>
                <p:cNvSpPr/>
                <p:nvPr/>
              </p:nvSpPr>
              <p:spPr>
                <a:xfrm>
                  <a:off x="3869435"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 name="object 420"/>
                <p:cNvSpPr/>
                <p:nvPr/>
              </p:nvSpPr>
              <p:spPr>
                <a:xfrm>
                  <a:off x="3144011"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 name="object 421"/>
                <p:cNvSpPr/>
                <p:nvPr/>
              </p:nvSpPr>
              <p:spPr>
                <a:xfrm>
                  <a:off x="3339084" y="3352812"/>
                  <a:ext cx="315595" cy="152400"/>
                </a:xfrm>
                <a:custGeom>
                  <a:avLst/>
                  <a:gdLst/>
                  <a:ahLst/>
                  <a:cxnLst/>
                  <a:rect l="l" t="t" r="r" b="b"/>
                  <a:pathLst>
                    <a:path w="315595" h="152400">
                      <a:moveTo>
                        <a:pt x="13716" y="137160"/>
                      </a:moveTo>
                      <a:lnTo>
                        <a:pt x="0" y="137160"/>
                      </a:lnTo>
                      <a:lnTo>
                        <a:pt x="0" y="152400"/>
                      </a:lnTo>
                      <a:lnTo>
                        <a:pt x="13716" y="152400"/>
                      </a:lnTo>
                      <a:lnTo>
                        <a:pt x="13716" y="137160"/>
                      </a:lnTo>
                      <a:close/>
                    </a:path>
                    <a:path w="315595" h="152400">
                      <a:moveTo>
                        <a:pt x="254508" y="83807"/>
                      </a:moveTo>
                      <a:lnTo>
                        <a:pt x="242316" y="83807"/>
                      </a:lnTo>
                      <a:lnTo>
                        <a:pt x="242316" y="99060"/>
                      </a:lnTo>
                      <a:lnTo>
                        <a:pt x="254508" y="99060"/>
                      </a:lnTo>
                      <a:lnTo>
                        <a:pt x="254508" y="83807"/>
                      </a:lnTo>
                      <a:close/>
                    </a:path>
                    <a:path w="315595" h="152400">
                      <a:moveTo>
                        <a:pt x="315468" y="0"/>
                      </a:moveTo>
                      <a:lnTo>
                        <a:pt x="301752" y="0"/>
                      </a:lnTo>
                      <a:lnTo>
                        <a:pt x="301752" y="15240"/>
                      </a:lnTo>
                      <a:lnTo>
                        <a:pt x="315468" y="15240"/>
                      </a:lnTo>
                      <a:lnTo>
                        <a:pt x="31546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 name="object 422"/>
                <p:cNvSpPr/>
                <p:nvPr/>
              </p:nvSpPr>
              <p:spPr>
                <a:xfrm>
                  <a:off x="3230880"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 name="object 423"/>
                <p:cNvSpPr/>
                <p:nvPr/>
              </p:nvSpPr>
              <p:spPr>
                <a:xfrm>
                  <a:off x="3776472" y="3781056"/>
                  <a:ext cx="59690" cy="137160"/>
                </a:xfrm>
                <a:custGeom>
                  <a:avLst/>
                  <a:gdLst/>
                  <a:ahLst/>
                  <a:cxnLst/>
                  <a:rect l="l" t="t" r="r" b="b"/>
                  <a:pathLst>
                    <a:path w="59689" h="137160">
                      <a:moveTo>
                        <a:pt x="12192" y="121920"/>
                      </a:moveTo>
                      <a:lnTo>
                        <a:pt x="0" y="121920"/>
                      </a:lnTo>
                      <a:lnTo>
                        <a:pt x="0" y="137147"/>
                      </a:lnTo>
                      <a:lnTo>
                        <a:pt x="12192" y="137147"/>
                      </a:lnTo>
                      <a:lnTo>
                        <a:pt x="12192" y="121920"/>
                      </a:lnTo>
                      <a:close/>
                    </a:path>
                    <a:path w="59689" h="137160">
                      <a:moveTo>
                        <a:pt x="59436" y="0"/>
                      </a:moveTo>
                      <a:lnTo>
                        <a:pt x="45720" y="0"/>
                      </a:lnTo>
                      <a:lnTo>
                        <a:pt x="45720" y="15240"/>
                      </a:lnTo>
                      <a:lnTo>
                        <a:pt x="59436" y="15240"/>
                      </a:lnTo>
                      <a:lnTo>
                        <a:pt x="59436"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 name="object 424"/>
                <p:cNvSpPr/>
                <p:nvPr/>
              </p:nvSpPr>
              <p:spPr>
                <a:xfrm>
                  <a:off x="37764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 name="object 425"/>
                <p:cNvSpPr/>
                <p:nvPr/>
              </p:nvSpPr>
              <p:spPr>
                <a:xfrm>
                  <a:off x="3358896" y="3681996"/>
                  <a:ext cx="276225" cy="281940"/>
                </a:xfrm>
                <a:custGeom>
                  <a:avLst/>
                  <a:gdLst/>
                  <a:ahLst/>
                  <a:cxnLst/>
                  <a:rect l="l" t="t" r="r" b="b"/>
                  <a:pathLst>
                    <a:path w="276225" h="281939">
                      <a:moveTo>
                        <a:pt x="13703" y="0"/>
                      </a:moveTo>
                      <a:lnTo>
                        <a:pt x="0" y="0"/>
                      </a:lnTo>
                      <a:lnTo>
                        <a:pt x="0" y="15240"/>
                      </a:lnTo>
                      <a:lnTo>
                        <a:pt x="13703" y="15240"/>
                      </a:lnTo>
                      <a:lnTo>
                        <a:pt x="13703" y="0"/>
                      </a:lnTo>
                      <a:close/>
                    </a:path>
                    <a:path w="276225" h="281939">
                      <a:moveTo>
                        <a:pt x="275844" y="266700"/>
                      </a:moveTo>
                      <a:lnTo>
                        <a:pt x="262128" y="266700"/>
                      </a:lnTo>
                      <a:lnTo>
                        <a:pt x="262128" y="281940"/>
                      </a:lnTo>
                      <a:lnTo>
                        <a:pt x="275844" y="281940"/>
                      </a:lnTo>
                      <a:lnTo>
                        <a:pt x="275844" y="2667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 name="object 426"/>
                <p:cNvSpPr/>
                <p:nvPr/>
              </p:nvSpPr>
              <p:spPr>
                <a:xfrm>
                  <a:off x="365455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 name="object 427"/>
                <p:cNvSpPr/>
                <p:nvPr/>
              </p:nvSpPr>
              <p:spPr>
                <a:xfrm>
                  <a:off x="37353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 name="object 428"/>
                <p:cNvSpPr/>
                <p:nvPr/>
              </p:nvSpPr>
              <p:spPr>
                <a:xfrm>
                  <a:off x="3352800" y="4133100"/>
                  <a:ext cx="33655" cy="68580"/>
                </a:xfrm>
                <a:custGeom>
                  <a:avLst/>
                  <a:gdLst/>
                  <a:ahLst/>
                  <a:cxnLst/>
                  <a:rect l="l" t="t" r="r" b="b"/>
                  <a:pathLst>
                    <a:path w="33654" h="68579">
                      <a:moveTo>
                        <a:pt x="13716" y="53340"/>
                      </a:moveTo>
                      <a:lnTo>
                        <a:pt x="0" y="53340"/>
                      </a:lnTo>
                      <a:lnTo>
                        <a:pt x="0" y="68580"/>
                      </a:lnTo>
                      <a:lnTo>
                        <a:pt x="13716" y="68580"/>
                      </a:lnTo>
                      <a:lnTo>
                        <a:pt x="13716" y="53340"/>
                      </a:lnTo>
                      <a:close/>
                    </a:path>
                    <a:path w="33654" h="68579">
                      <a:moveTo>
                        <a:pt x="33515" y="0"/>
                      </a:moveTo>
                      <a:lnTo>
                        <a:pt x="19799" y="0"/>
                      </a:lnTo>
                      <a:lnTo>
                        <a:pt x="19799" y="15240"/>
                      </a:lnTo>
                      <a:lnTo>
                        <a:pt x="33515" y="15240"/>
                      </a:lnTo>
                      <a:lnTo>
                        <a:pt x="335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 name="object 429"/>
                <p:cNvSpPr/>
                <p:nvPr/>
              </p:nvSpPr>
              <p:spPr>
                <a:xfrm>
                  <a:off x="3822192" y="3436619"/>
                  <a:ext cx="94615" cy="15875"/>
                </a:xfrm>
                <a:custGeom>
                  <a:avLst/>
                  <a:gdLst/>
                  <a:ahLst/>
                  <a:cxnLst/>
                  <a:rect l="l" t="t" r="r" b="b"/>
                  <a:pathLst>
                    <a:path w="94614" h="15875">
                      <a:moveTo>
                        <a:pt x="13716" y="0"/>
                      </a:moveTo>
                      <a:lnTo>
                        <a:pt x="0" y="0"/>
                      </a:lnTo>
                      <a:lnTo>
                        <a:pt x="0" y="15252"/>
                      </a:lnTo>
                      <a:lnTo>
                        <a:pt x="13716" y="15252"/>
                      </a:lnTo>
                      <a:lnTo>
                        <a:pt x="13716" y="0"/>
                      </a:lnTo>
                      <a:close/>
                    </a:path>
                    <a:path w="94614" h="15875">
                      <a:moveTo>
                        <a:pt x="94488" y="0"/>
                      </a:moveTo>
                      <a:lnTo>
                        <a:pt x="80772" y="0"/>
                      </a:lnTo>
                      <a:lnTo>
                        <a:pt x="80772" y="15252"/>
                      </a:lnTo>
                      <a:lnTo>
                        <a:pt x="94488" y="15252"/>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 name="object 430"/>
                <p:cNvSpPr/>
                <p:nvPr/>
              </p:nvSpPr>
              <p:spPr>
                <a:xfrm>
                  <a:off x="3339084" y="3910596"/>
                  <a:ext cx="281940" cy="321945"/>
                </a:xfrm>
                <a:custGeom>
                  <a:avLst/>
                  <a:gdLst/>
                  <a:ahLst/>
                  <a:cxnLst/>
                  <a:rect l="l" t="t" r="r" b="b"/>
                  <a:pathLst>
                    <a:path w="281939" h="321945">
                      <a:moveTo>
                        <a:pt x="13716" y="260604"/>
                      </a:moveTo>
                      <a:lnTo>
                        <a:pt x="0" y="260604"/>
                      </a:lnTo>
                      <a:lnTo>
                        <a:pt x="0" y="275844"/>
                      </a:lnTo>
                      <a:lnTo>
                        <a:pt x="13716" y="275844"/>
                      </a:lnTo>
                      <a:lnTo>
                        <a:pt x="13716" y="260604"/>
                      </a:lnTo>
                      <a:close/>
                    </a:path>
                    <a:path w="281939" h="321945">
                      <a:moveTo>
                        <a:pt x="53340" y="306324"/>
                      </a:moveTo>
                      <a:lnTo>
                        <a:pt x="39624" y="306324"/>
                      </a:lnTo>
                      <a:lnTo>
                        <a:pt x="39624" y="321564"/>
                      </a:lnTo>
                      <a:lnTo>
                        <a:pt x="53340" y="321564"/>
                      </a:lnTo>
                      <a:lnTo>
                        <a:pt x="53340" y="306324"/>
                      </a:lnTo>
                      <a:close/>
                    </a:path>
                    <a:path w="281939" h="321945">
                      <a:moveTo>
                        <a:pt x="262115" y="77724"/>
                      </a:moveTo>
                      <a:lnTo>
                        <a:pt x="248412" y="77724"/>
                      </a:lnTo>
                      <a:lnTo>
                        <a:pt x="248412" y="92964"/>
                      </a:lnTo>
                      <a:lnTo>
                        <a:pt x="262115" y="92964"/>
                      </a:lnTo>
                      <a:lnTo>
                        <a:pt x="262115" y="77724"/>
                      </a:lnTo>
                      <a:close/>
                    </a:path>
                    <a:path w="281939" h="321945">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 name="object 431"/>
                <p:cNvSpPr/>
                <p:nvPr/>
              </p:nvSpPr>
              <p:spPr>
                <a:xfrm>
                  <a:off x="3560064"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 name="object 432"/>
                <p:cNvSpPr/>
                <p:nvPr/>
              </p:nvSpPr>
              <p:spPr>
                <a:xfrm>
                  <a:off x="3889248"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 name="object 433"/>
                <p:cNvSpPr/>
                <p:nvPr/>
              </p:nvSpPr>
              <p:spPr>
                <a:xfrm>
                  <a:off x="3520440" y="3497592"/>
                  <a:ext cx="100965" cy="30480"/>
                </a:xfrm>
                <a:custGeom>
                  <a:avLst/>
                  <a:gdLst/>
                  <a:ahLst/>
                  <a:cxnLst/>
                  <a:rect l="l" t="t" r="r" b="b"/>
                  <a:pathLst>
                    <a:path w="100964" h="30479">
                      <a:moveTo>
                        <a:pt x="13716" y="0"/>
                      </a:moveTo>
                      <a:lnTo>
                        <a:pt x="0" y="0"/>
                      </a:lnTo>
                      <a:lnTo>
                        <a:pt x="0" y="15227"/>
                      </a:lnTo>
                      <a:lnTo>
                        <a:pt x="13716" y="15227"/>
                      </a:lnTo>
                      <a:lnTo>
                        <a:pt x="13716" y="0"/>
                      </a:lnTo>
                      <a:close/>
                    </a:path>
                    <a:path w="100964" h="30479">
                      <a:moveTo>
                        <a:pt x="100584" y="15227"/>
                      </a:moveTo>
                      <a:lnTo>
                        <a:pt x="86868" y="15227"/>
                      </a:lnTo>
                      <a:lnTo>
                        <a:pt x="86868" y="30480"/>
                      </a:lnTo>
                      <a:lnTo>
                        <a:pt x="100584" y="30480"/>
                      </a:lnTo>
                      <a:lnTo>
                        <a:pt x="100584" y="1522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 name="object 434"/>
                <p:cNvSpPr/>
                <p:nvPr/>
              </p:nvSpPr>
              <p:spPr>
                <a:xfrm>
                  <a:off x="3445764" y="4064520"/>
                  <a:ext cx="155575" cy="83820"/>
                </a:xfrm>
                <a:custGeom>
                  <a:avLst/>
                  <a:gdLst/>
                  <a:ahLst/>
                  <a:cxnLst/>
                  <a:rect l="l" t="t" r="r" b="b"/>
                  <a:pathLst>
                    <a:path w="155575" h="83820">
                      <a:moveTo>
                        <a:pt x="13716" y="68580"/>
                      </a:moveTo>
                      <a:lnTo>
                        <a:pt x="0" y="68580"/>
                      </a:lnTo>
                      <a:lnTo>
                        <a:pt x="0" y="83820"/>
                      </a:lnTo>
                      <a:lnTo>
                        <a:pt x="13716" y="83820"/>
                      </a:lnTo>
                      <a:lnTo>
                        <a:pt x="13716" y="68580"/>
                      </a:lnTo>
                      <a:close/>
                    </a:path>
                    <a:path w="155575" h="83820">
                      <a:moveTo>
                        <a:pt x="155435" y="0"/>
                      </a:moveTo>
                      <a:lnTo>
                        <a:pt x="141732" y="0"/>
                      </a:lnTo>
                      <a:lnTo>
                        <a:pt x="141732" y="15240"/>
                      </a:lnTo>
                      <a:lnTo>
                        <a:pt x="155435" y="15240"/>
                      </a:lnTo>
                      <a:lnTo>
                        <a:pt x="15543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 name="object 435"/>
                <p:cNvSpPr/>
                <p:nvPr/>
              </p:nvSpPr>
              <p:spPr>
                <a:xfrm>
                  <a:off x="3889248"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 name="object 436"/>
                <p:cNvSpPr/>
                <p:nvPr/>
              </p:nvSpPr>
              <p:spPr>
                <a:xfrm>
                  <a:off x="3500615" y="3467112"/>
                  <a:ext cx="114935" cy="60960"/>
                </a:xfrm>
                <a:custGeom>
                  <a:avLst/>
                  <a:gdLst/>
                  <a:ahLst/>
                  <a:cxnLst/>
                  <a:rect l="l" t="t" r="r" b="b"/>
                  <a:pathLst>
                    <a:path w="114935" h="60960">
                      <a:moveTo>
                        <a:pt x="13728" y="45707"/>
                      </a:moveTo>
                      <a:lnTo>
                        <a:pt x="0" y="45707"/>
                      </a:lnTo>
                      <a:lnTo>
                        <a:pt x="0" y="60960"/>
                      </a:lnTo>
                      <a:lnTo>
                        <a:pt x="13728" y="60960"/>
                      </a:lnTo>
                      <a:lnTo>
                        <a:pt x="13728" y="45707"/>
                      </a:lnTo>
                      <a:close/>
                    </a:path>
                    <a:path w="114935" h="60960">
                      <a:moveTo>
                        <a:pt x="114312" y="0"/>
                      </a:moveTo>
                      <a:lnTo>
                        <a:pt x="100584" y="0"/>
                      </a:lnTo>
                      <a:lnTo>
                        <a:pt x="100584" y="15240"/>
                      </a:lnTo>
                      <a:lnTo>
                        <a:pt x="114312" y="15240"/>
                      </a:lnTo>
                      <a:lnTo>
                        <a:pt x="1143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 name="object 437"/>
                <p:cNvSpPr/>
                <p:nvPr/>
              </p:nvSpPr>
              <p:spPr>
                <a:xfrm>
                  <a:off x="3339084" y="4056900"/>
                  <a:ext cx="187960" cy="76200"/>
                </a:xfrm>
                <a:custGeom>
                  <a:avLst/>
                  <a:gdLst/>
                  <a:ahLst/>
                  <a:cxnLst/>
                  <a:rect l="l" t="t" r="r" b="b"/>
                  <a:pathLst>
                    <a:path w="187960" h="76200">
                      <a:moveTo>
                        <a:pt x="13716" y="0"/>
                      </a:moveTo>
                      <a:lnTo>
                        <a:pt x="0" y="0"/>
                      </a:lnTo>
                      <a:lnTo>
                        <a:pt x="0" y="15240"/>
                      </a:lnTo>
                      <a:lnTo>
                        <a:pt x="13716" y="15240"/>
                      </a:lnTo>
                      <a:lnTo>
                        <a:pt x="13716" y="0"/>
                      </a:lnTo>
                      <a:close/>
                    </a:path>
                    <a:path w="187960" h="76200">
                      <a:moveTo>
                        <a:pt x="187452" y="60960"/>
                      </a:moveTo>
                      <a:lnTo>
                        <a:pt x="175260" y="60960"/>
                      </a:lnTo>
                      <a:lnTo>
                        <a:pt x="175260" y="76200"/>
                      </a:lnTo>
                      <a:lnTo>
                        <a:pt x="187452" y="76200"/>
                      </a:lnTo>
                      <a:lnTo>
                        <a:pt x="187452"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 name="object 438"/>
                <p:cNvSpPr/>
                <p:nvPr/>
              </p:nvSpPr>
              <p:spPr>
                <a:xfrm>
                  <a:off x="356006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 name="object 439"/>
                <p:cNvSpPr/>
                <p:nvPr/>
              </p:nvSpPr>
              <p:spPr>
                <a:xfrm>
                  <a:off x="3970019"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 name="object 440"/>
                <p:cNvSpPr/>
                <p:nvPr/>
              </p:nvSpPr>
              <p:spPr>
                <a:xfrm>
                  <a:off x="3116580" y="3781056"/>
                  <a:ext cx="599440" cy="459105"/>
                </a:xfrm>
                <a:custGeom>
                  <a:avLst/>
                  <a:gdLst/>
                  <a:ahLst/>
                  <a:cxnLst/>
                  <a:rect l="l" t="t" r="r" b="b"/>
                  <a:pathLst>
                    <a:path w="599439" h="459104">
                      <a:moveTo>
                        <a:pt x="13716" y="420624"/>
                      </a:moveTo>
                      <a:lnTo>
                        <a:pt x="0" y="420624"/>
                      </a:lnTo>
                      <a:lnTo>
                        <a:pt x="0" y="435864"/>
                      </a:lnTo>
                      <a:lnTo>
                        <a:pt x="13716" y="435864"/>
                      </a:lnTo>
                      <a:lnTo>
                        <a:pt x="13716" y="420624"/>
                      </a:lnTo>
                      <a:close/>
                    </a:path>
                    <a:path w="599439" h="459104">
                      <a:moveTo>
                        <a:pt x="269735" y="443484"/>
                      </a:moveTo>
                      <a:lnTo>
                        <a:pt x="256019" y="443484"/>
                      </a:lnTo>
                      <a:lnTo>
                        <a:pt x="256019" y="458724"/>
                      </a:lnTo>
                      <a:lnTo>
                        <a:pt x="269735" y="458724"/>
                      </a:lnTo>
                      <a:lnTo>
                        <a:pt x="269735" y="443484"/>
                      </a:lnTo>
                      <a:close/>
                    </a:path>
                    <a:path w="599439" h="459104">
                      <a:moveTo>
                        <a:pt x="403860" y="0"/>
                      </a:moveTo>
                      <a:lnTo>
                        <a:pt x="390144" y="0"/>
                      </a:lnTo>
                      <a:lnTo>
                        <a:pt x="390144" y="15240"/>
                      </a:lnTo>
                      <a:lnTo>
                        <a:pt x="403860" y="15240"/>
                      </a:lnTo>
                      <a:lnTo>
                        <a:pt x="403860" y="0"/>
                      </a:lnTo>
                      <a:close/>
                    </a:path>
                    <a:path w="599439" h="459104">
                      <a:moveTo>
                        <a:pt x="470916" y="121920"/>
                      </a:moveTo>
                      <a:lnTo>
                        <a:pt x="457200" y="121920"/>
                      </a:lnTo>
                      <a:lnTo>
                        <a:pt x="457200" y="137147"/>
                      </a:lnTo>
                      <a:lnTo>
                        <a:pt x="470916" y="137147"/>
                      </a:lnTo>
                      <a:lnTo>
                        <a:pt x="470916" y="121920"/>
                      </a:lnTo>
                      <a:close/>
                    </a:path>
                    <a:path w="599439" h="459104">
                      <a:moveTo>
                        <a:pt x="598919" y="167640"/>
                      </a:moveTo>
                      <a:lnTo>
                        <a:pt x="585216" y="167640"/>
                      </a:lnTo>
                      <a:lnTo>
                        <a:pt x="585216" y="182880"/>
                      </a:lnTo>
                      <a:lnTo>
                        <a:pt x="598919" y="182880"/>
                      </a:lnTo>
                      <a:lnTo>
                        <a:pt x="598919"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 name="object 441"/>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 name="object 442"/>
                <p:cNvSpPr/>
                <p:nvPr/>
              </p:nvSpPr>
              <p:spPr>
                <a:xfrm>
                  <a:off x="3822191"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 name="object 443"/>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 name="object 444"/>
                <p:cNvSpPr/>
                <p:nvPr/>
              </p:nvSpPr>
              <p:spPr>
                <a:xfrm>
                  <a:off x="3386315" y="3474719"/>
                  <a:ext cx="335915" cy="46355"/>
                </a:xfrm>
                <a:custGeom>
                  <a:avLst/>
                  <a:gdLst/>
                  <a:ahLst/>
                  <a:cxnLst/>
                  <a:rect l="l" t="t" r="r" b="b"/>
                  <a:pathLst>
                    <a:path w="335914" h="46354">
                      <a:moveTo>
                        <a:pt x="13728" y="0"/>
                      </a:moveTo>
                      <a:lnTo>
                        <a:pt x="0" y="0"/>
                      </a:lnTo>
                      <a:lnTo>
                        <a:pt x="0" y="15252"/>
                      </a:lnTo>
                      <a:lnTo>
                        <a:pt x="13728" y="15252"/>
                      </a:lnTo>
                      <a:lnTo>
                        <a:pt x="13728" y="0"/>
                      </a:lnTo>
                      <a:close/>
                    </a:path>
                    <a:path w="335914" h="46354">
                      <a:moveTo>
                        <a:pt x="335292" y="30492"/>
                      </a:moveTo>
                      <a:lnTo>
                        <a:pt x="321576" y="30492"/>
                      </a:lnTo>
                      <a:lnTo>
                        <a:pt x="321576" y="45732"/>
                      </a:lnTo>
                      <a:lnTo>
                        <a:pt x="335292" y="45732"/>
                      </a:lnTo>
                      <a:lnTo>
                        <a:pt x="335292" y="3049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 name="object 445"/>
                <p:cNvSpPr/>
                <p:nvPr/>
              </p:nvSpPr>
              <p:spPr>
                <a:xfrm>
                  <a:off x="3514344" y="4011180"/>
                  <a:ext cx="127000" cy="190500"/>
                </a:xfrm>
                <a:custGeom>
                  <a:avLst/>
                  <a:gdLst/>
                  <a:ahLst/>
                  <a:cxnLst/>
                  <a:rect l="l" t="t" r="r" b="b"/>
                  <a:pathLst>
                    <a:path w="127000" h="190500">
                      <a:moveTo>
                        <a:pt x="12192" y="175260"/>
                      </a:moveTo>
                      <a:lnTo>
                        <a:pt x="0" y="175260"/>
                      </a:lnTo>
                      <a:lnTo>
                        <a:pt x="0" y="190500"/>
                      </a:lnTo>
                      <a:lnTo>
                        <a:pt x="12192" y="190500"/>
                      </a:lnTo>
                      <a:lnTo>
                        <a:pt x="12192" y="175260"/>
                      </a:lnTo>
                      <a:close/>
                    </a:path>
                    <a:path w="127000" h="190500">
                      <a:moveTo>
                        <a:pt x="126492" y="0"/>
                      </a:moveTo>
                      <a:lnTo>
                        <a:pt x="114300" y="0"/>
                      </a:lnTo>
                      <a:lnTo>
                        <a:pt x="114300" y="15240"/>
                      </a:lnTo>
                      <a:lnTo>
                        <a:pt x="126492" y="15240"/>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 name="object 446"/>
                <p:cNvSpPr/>
                <p:nvPr/>
              </p:nvSpPr>
              <p:spPr>
                <a:xfrm>
                  <a:off x="3816096" y="3451872"/>
                  <a:ext cx="94615" cy="30480"/>
                </a:xfrm>
                <a:custGeom>
                  <a:avLst/>
                  <a:gdLst/>
                  <a:ahLst/>
                  <a:cxnLst/>
                  <a:rect l="l" t="t" r="r" b="b"/>
                  <a:pathLst>
                    <a:path w="94614" h="30479">
                      <a:moveTo>
                        <a:pt x="13703" y="0"/>
                      </a:moveTo>
                      <a:lnTo>
                        <a:pt x="0" y="0"/>
                      </a:lnTo>
                      <a:lnTo>
                        <a:pt x="0" y="15240"/>
                      </a:lnTo>
                      <a:lnTo>
                        <a:pt x="13703" y="15240"/>
                      </a:lnTo>
                      <a:lnTo>
                        <a:pt x="13703" y="0"/>
                      </a:lnTo>
                      <a:close/>
                    </a:path>
                    <a:path w="94614" h="30479">
                      <a:moveTo>
                        <a:pt x="94488" y="15240"/>
                      </a:moveTo>
                      <a:lnTo>
                        <a:pt x="80772" y="15240"/>
                      </a:lnTo>
                      <a:lnTo>
                        <a:pt x="80772" y="30480"/>
                      </a:lnTo>
                      <a:lnTo>
                        <a:pt x="94488" y="30480"/>
                      </a:lnTo>
                      <a:lnTo>
                        <a:pt x="94488"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 name="object 447"/>
                <p:cNvSpPr/>
                <p:nvPr/>
              </p:nvSpPr>
              <p:spPr>
                <a:xfrm>
                  <a:off x="3534156" y="4079760"/>
                  <a:ext cx="114300" cy="30480"/>
                </a:xfrm>
                <a:custGeom>
                  <a:avLst/>
                  <a:gdLst/>
                  <a:ahLst/>
                  <a:cxnLst/>
                  <a:rect l="l" t="t" r="r" b="b"/>
                  <a:pathLst>
                    <a:path w="114300" h="30479">
                      <a:moveTo>
                        <a:pt x="13716" y="15240"/>
                      </a:moveTo>
                      <a:lnTo>
                        <a:pt x="0" y="15240"/>
                      </a:lnTo>
                      <a:lnTo>
                        <a:pt x="0" y="30480"/>
                      </a:lnTo>
                      <a:lnTo>
                        <a:pt x="13716" y="30480"/>
                      </a:lnTo>
                      <a:lnTo>
                        <a:pt x="13716" y="15240"/>
                      </a:lnTo>
                      <a:close/>
                    </a:path>
                    <a:path w="114300" h="30479">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 name="object 448"/>
                <p:cNvSpPr/>
                <p:nvPr/>
              </p:nvSpPr>
              <p:spPr>
                <a:xfrm>
                  <a:off x="3762756"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 name="object 449"/>
                <p:cNvSpPr/>
                <p:nvPr/>
              </p:nvSpPr>
              <p:spPr>
                <a:xfrm>
                  <a:off x="3406140" y="3880103"/>
                  <a:ext cx="134620" cy="329565"/>
                </a:xfrm>
                <a:custGeom>
                  <a:avLst/>
                  <a:gdLst/>
                  <a:ahLst/>
                  <a:cxnLst/>
                  <a:rect l="l" t="t" r="r" b="b"/>
                  <a:pathLst>
                    <a:path w="134620" h="329564">
                      <a:moveTo>
                        <a:pt x="13716" y="0"/>
                      </a:moveTo>
                      <a:lnTo>
                        <a:pt x="0" y="0"/>
                      </a:lnTo>
                      <a:lnTo>
                        <a:pt x="0" y="15252"/>
                      </a:lnTo>
                      <a:lnTo>
                        <a:pt x="13716" y="15252"/>
                      </a:lnTo>
                      <a:lnTo>
                        <a:pt x="13716" y="0"/>
                      </a:lnTo>
                      <a:close/>
                    </a:path>
                    <a:path w="134620" h="329564">
                      <a:moveTo>
                        <a:pt x="114300" y="313956"/>
                      </a:moveTo>
                      <a:lnTo>
                        <a:pt x="100584" y="313956"/>
                      </a:lnTo>
                      <a:lnTo>
                        <a:pt x="100584" y="329196"/>
                      </a:lnTo>
                      <a:lnTo>
                        <a:pt x="114300" y="329196"/>
                      </a:lnTo>
                      <a:lnTo>
                        <a:pt x="114300" y="313956"/>
                      </a:lnTo>
                      <a:close/>
                    </a:path>
                    <a:path w="134620" h="329564">
                      <a:moveTo>
                        <a:pt x="134112" y="115836"/>
                      </a:moveTo>
                      <a:lnTo>
                        <a:pt x="120396" y="115836"/>
                      </a:lnTo>
                      <a:lnTo>
                        <a:pt x="120396" y="131076"/>
                      </a:lnTo>
                      <a:lnTo>
                        <a:pt x="134112" y="131076"/>
                      </a:lnTo>
                      <a:lnTo>
                        <a:pt x="134112" y="1158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 name="object 450"/>
                <p:cNvSpPr/>
                <p:nvPr/>
              </p:nvSpPr>
              <p:spPr>
                <a:xfrm>
                  <a:off x="36073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 name="object 451"/>
                <p:cNvSpPr/>
                <p:nvPr/>
              </p:nvSpPr>
              <p:spPr>
                <a:xfrm>
                  <a:off x="3358896" y="4095000"/>
                  <a:ext cx="33655" cy="38100"/>
                </a:xfrm>
                <a:custGeom>
                  <a:avLst/>
                  <a:gdLst/>
                  <a:ahLst/>
                  <a:cxnLst/>
                  <a:rect l="l" t="t" r="r" b="b"/>
                  <a:pathLst>
                    <a:path w="33654" h="38100">
                      <a:moveTo>
                        <a:pt x="13703" y="0"/>
                      </a:moveTo>
                      <a:lnTo>
                        <a:pt x="0" y="0"/>
                      </a:lnTo>
                      <a:lnTo>
                        <a:pt x="0" y="15240"/>
                      </a:lnTo>
                      <a:lnTo>
                        <a:pt x="13703" y="15240"/>
                      </a:lnTo>
                      <a:lnTo>
                        <a:pt x="13703" y="0"/>
                      </a:lnTo>
                      <a:close/>
                    </a:path>
                    <a:path w="33654" h="38100">
                      <a:moveTo>
                        <a:pt x="33528" y="22860"/>
                      </a:moveTo>
                      <a:lnTo>
                        <a:pt x="19812" y="22860"/>
                      </a:lnTo>
                      <a:lnTo>
                        <a:pt x="19812" y="38100"/>
                      </a:lnTo>
                      <a:lnTo>
                        <a:pt x="33528" y="38100"/>
                      </a:lnTo>
                      <a:lnTo>
                        <a:pt x="33528"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 name="object 452"/>
                <p:cNvSpPr/>
                <p:nvPr/>
              </p:nvSpPr>
              <p:spPr>
                <a:xfrm>
                  <a:off x="3883151"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 name="object 453"/>
                <p:cNvSpPr/>
                <p:nvPr/>
              </p:nvSpPr>
              <p:spPr>
                <a:xfrm>
                  <a:off x="3520440" y="3864876"/>
                  <a:ext cx="94615" cy="207645"/>
                </a:xfrm>
                <a:custGeom>
                  <a:avLst/>
                  <a:gdLst/>
                  <a:ahLst/>
                  <a:cxnLst/>
                  <a:rect l="l" t="t" r="r" b="b"/>
                  <a:pathLst>
                    <a:path w="94614" h="207645">
                      <a:moveTo>
                        <a:pt x="13716" y="0"/>
                      </a:moveTo>
                      <a:lnTo>
                        <a:pt x="0" y="0"/>
                      </a:lnTo>
                      <a:lnTo>
                        <a:pt x="0" y="15227"/>
                      </a:lnTo>
                      <a:lnTo>
                        <a:pt x="13716" y="15227"/>
                      </a:lnTo>
                      <a:lnTo>
                        <a:pt x="13716" y="0"/>
                      </a:lnTo>
                      <a:close/>
                    </a:path>
                    <a:path w="94614" h="207645">
                      <a:moveTo>
                        <a:pt x="27432" y="83820"/>
                      </a:moveTo>
                      <a:lnTo>
                        <a:pt x="13716" y="83820"/>
                      </a:lnTo>
                      <a:lnTo>
                        <a:pt x="13716" y="99060"/>
                      </a:lnTo>
                      <a:lnTo>
                        <a:pt x="27432" y="99060"/>
                      </a:lnTo>
                      <a:lnTo>
                        <a:pt x="27432" y="83820"/>
                      </a:lnTo>
                      <a:close/>
                    </a:path>
                    <a:path w="94614" h="207645">
                      <a:moveTo>
                        <a:pt x="94488" y="192024"/>
                      </a:moveTo>
                      <a:lnTo>
                        <a:pt x="80759" y="192024"/>
                      </a:lnTo>
                      <a:lnTo>
                        <a:pt x="80759" y="207264"/>
                      </a:lnTo>
                      <a:lnTo>
                        <a:pt x="94488" y="207264"/>
                      </a:lnTo>
                      <a:lnTo>
                        <a:pt x="94488"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 name="object 454"/>
                <p:cNvSpPr/>
                <p:nvPr/>
              </p:nvSpPr>
              <p:spPr>
                <a:xfrm>
                  <a:off x="3467100" y="3429012"/>
                  <a:ext cx="73660" cy="68580"/>
                </a:xfrm>
                <a:custGeom>
                  <a:avLst/>
                  <a:gdLst/>
                  <a:ahLst/>
                  <a:cxnLst/>
                  <a:rect l="l" t="t" r="r" b="b"/>
                  <a:pathLst>
                    <a:path w="73660" h="68579">
                      <a:moveTo>
                        <a:pt x="13716" y="0"/>
                      </a:moveTo>
                      <a:lnTo>
                        <a:pt x="0" y="0"/>
                      </a:lnTo>
                      <a:lnTo>
                        <a:pt x="0" y="15240"/>
                      </a:lnTo>
                      <a:lnTo>
                        <a:pt x="13716" y="15240"/>
                      </a:lnTo>
                      <a:lnTo>
                        <a:pt x="13716" y="0"/>
                      </a:lnTo>
                      <a:close/>
                    </a:path>
                    <a:path w="73660" h="68579">
                      <a:moveTo>
                        <a:pt x="73152" y="53340"/>
                      </a:moveTo>
                      <a:lnTo>
                        <a:pt x="59436" y="53340"/>
                      </a:lnTo>
                      <a:lnTo>
                        <a:pt x="59436" y="68580"/>
                      </a:lnTo>
                      <a:lnTo>
                        <a:pt x="73152" y="68580"/>
                      </a:lnTo>
                      <a:lnTo>
                        <a:pt x="73152"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 name="object 455"/>
                <p:cNvSpPr/>
                <p:nvPr/>
              </p:nvSpPr>
              <p:spPr>
                <a:xfrm>
                  <a:off x="3500615" y="3796296"/>
                  <a:ext cx="47625" cy="390525"/>
                </a:xfrm>
                <a:custGeom>
                  <a:avLst/>
                  <a:gdLst/>
                  <a:ahLst/>
                  <a:cxnLst/>
                  <a:rect l="l" t="t" r="r" b="b"/>
                  <a:pathLst>
                    <a:path w="47625" h="390525">
                      <a:moveTo>
                        <a:pt x="13728" y="374904"/>
                      </a:moveTo>
                      <a:lnTo>
                        <a:pt x="0" y="374904"/>
                      </a:lnTo>
                      <a:lnTo>
                        <a:pt x="0" y="390144"/>
                      </a:lnTo>
                      <a:lnTo>
                        <a:pt x="13728" y="390144"/>
                      </a:lnTo>
                      <a:lnTo>
                        <a:pt x="13728" y="374904"/>
                      </a:lnTo>
                      <a:close/>
                    </a:path>
                    <a:path w="47625" h="390525">
                      <a:moveTo>
                        <a:pt x="39636" y="374904"/>
                      </a:moveTo>
                      <a:lnTo>
                        <a:pt x="25920" y="374904"/>
                      </a:lnTo>
                      <a:lnTo>
                        <a:pt x="25920" y="390144"/>
                      </a:lnTo>
                      <a:lnTo>
                        <a:pt x="39636" y="390144"/>
                      </a:lnTo>
                      <a:lnTo>
                        <a:pt x="39636" y="374904"/>
                      </a:lnTo>
                      <a:close/>
                    </a:path>
                    <a:path w="47625" h="390525">
                      <a:moveTo>
                        <a:pt x="47256" y="0"/>
                      </a:moveTo>
                      <a:lnTo>
                        <a:pt x="33540" y="0"/>
                      </a:lnTo>
                      <a:lnTo>
                        <a:pt x="33540" y="15240"/>
                      </a:lnTo>
                      <a:lnTo>
                        <a:pt x="47256" y="15240"/>
                      </a:lnTo>
                      <a:lnTo>
                        <a:pt x="472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 name="object 456"/>
                <p:cNvSpPr/>
                <p:nvPr/>
              </p:nvSpPr>
              <p:spPr>
                <a:xfrm>
                  <a:off x="3701796" y="36042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 name="object 457"/>
                <p:cNvSpPr/>
                <p:nvPr/>
              </p:nvSpPr>
              <p:spPr>
                <a:xfrm>
                  <a:off x="3406140" y="3765803"/>
                  <a:ext cx="295910" cy="436245"/>
                </a:xfrm>
                <a:custGeom>
                  <a:avLst/>
                  <a:gdLst/>
                  <a:ahLst/>
                  <a:cxnLst/>
                  <a:rect l="l" t="t" r="r" b="b"/>
                  <a:pathLst>
                    <a:path w="295910" h="436245">
                      <a:moveTo>
                        <a:pt x="13716" y="230136"/>
                      </a:moveTo>
                      <a:lnTo>
                        <a:pt x="0" y="230136"/>
                      </a:lnTo>
                      <a:lnTo>
                        <a:pt x="0" y="245376"/>
                      </a:lnTo>
                      <a:lnTo>
                        <a:pt x="13716" y="245376"/>
                      </a:lnTo>
                      <a:lnTo>
                        <a:pt x="13716" y="230136"/>
                      </a:lnTo>
                      <a:close/>
                    </a:path>
                    <a:path w="295910" h="436245">
                      <a:moveTo>
                        <a:pt x="47244" y="420636"/>
                      </a:moveTo>
                      <a:lnTo>
                        <a:pt x="33528" y="420636"/>
                      </a:lnTo>
                      <a:lnTo>
                        <a:pt x="33528" y="435876"/>
                      </a:lnTo>
                      <a:lnTo>
                        <a:pt x="47244" y="435876"/>
                      </a:lnTo>
                      <a:lnTo>
                        <a:pt x="47244" y="420636"/>
                      </a:lnTo>
                      <a:close/>
                    </a:path>
                    <a:path w="295910" h="436245">
                      <a:moveTo>
                        <a:pt x="295656" y="0"/>
                      </a:moveTo>
                      <a:lnTo>
                        <a:pt x="281940" y="0"/>
                      </a:lnTo>
                      <a:lnTo>
                        <a:pt x="281940" y="15252"/>
                      </a:lnTo>
                      <a:lnTo>
                        <a:pt x="295656" y="15252"/>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 name="object 458"/>
                <p:cNvSpPr/>
                <p:nvPr/>
              </p:nvSpPr>
              <p:spPr>
                <a:xfrm>
                  <a:off x="33588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 name="object 459"/>
                <p:cNvSpPr/>
                <p:nvPr/>
              </p:nvSpPr>
              <p:spPr>
                <a:xfrm>
                  <a:off x="3486899" y="3971556"/>
                  <a:ext cx="128270" cy="85725"/>
                </a:xfrm>
                <a:custGeom>
                  <a:avLst/>
                  <a:gdLst/>
                  <a:ahLst/>
                  <a:cxnLst/>
                  <a:rect l="l" t="t" r="r" b="b"/>
                  <a:pathLst>
                    <a:path w="128270" h="85725">
                      <a:moveTo>
                        <a:pt x="13716" y="0"/>
                      </a:moveTo>
                      <a:lnTo>
                        <a:pt x="0" y="0"/>
                      </a:lnTo>
                      <a:lnTo>
                        <a:pt x="0" y="16764"/>
                      </a:lnTo>
                      <a:lnTo>
                        <a:pt x="13716" y="16764"/>
                      </a:lnTo>
                      <a:lnTo>
                        <a:pt x="13716" y="0"/>
                      </a:lnTo>
                      <a:close/>
                    </a:path>
                    <a:path w="128270" h="85725">
                      <a:moveTo>
                        <a:pt x="128028" y="70104"/>
                      </a:moveTo>
                      <a:lnTo>
                        <a:pt x="114300" y="70104"/>
                      </a:lnTo>
                      <a:lnTo>
                        <a:pt x="114300" y="85344"/>
                      </a:lnTo>
                      <a:lnTo>
                        <a:pt x="128028" y="85344"/>
                      </a:lnTo>
                      <a:lnTo>
                        <a:pt x="128028" y="701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 name="object 460"/>
                <p:cNvSpPr/>
                <p:nvPr/>
              </p:nvSpPr>
              <p:spPr>
                <a:xfrm>
                  <a:off x="37078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 name="object 461"/>
                <p:cNvSpPr/>
                <p:nvPr/>
              </p:nvSpPr>
              <p:spPr>
                <a:xfrm>
                  <a:off x="3896867"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 name="object 462"/>
                <p:cNvSpPr/>
                <p:nvPr/>
              </p:nvSpPr>
              <p:spPr>
                <a:xfrm>
                  <a:off x="3816096" y="38267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 name="object 463"/>
                <p:cNvSpPr/>
                <p:nvPr/>
              </p:nvSpPr>
              <p:spPr>
                <a:xfrm>
                  <a:off x="3587496" y="3765803"/>
                  <a:ext cx="120650" cy="276225"/>
                </a:xfrm>
                <a:custGeom>
                  <a:avLst/>
                  <a:gdLst/>
                  <a:ahLst/>
                  <a:cxnLst/>
                  <a:rect l="l" t="t" r="r" b="b"/>
                  <a:pathLst>
                    <a:path w="120650" h="276225">
                      <a:moveTo>
                        <a:pt x="13703" y="260616"/>
                      </a:moveTo>
                      <a:lnTo>
                        <a:pt x="0" y="260616"/>
                      </a:lnTo>
                      <a:lnTo>
                        <a:pt x="0" y="275856"/>
                      </a:lnTo>
                      <a:lnTo>
                        <a:pt x="13703" y="275856"/>
                      </a:lnTo>
                      <a:lnTo>
                        <a:pt x="13703" y="260616"/>
                      </a:lnTo>
                      <a:close/>
                    </a:path>
                    <a:path w="120650" h="276225">
                      <a:moveTo>
                        <a:pt x="120396" y="0"/>
                      </a:moveTo>
                      <a:lnTo>
                        <a:pt x="108204" y="0"/>
                      </a:lnTo>
                      <a:lnTo>
                        <a:pt x="108204" y="15252"/>
                      </a:lnTo>
                      <a:lnTo>
                        <a:pt x="120396" y="15252"/>
                      </a:lnTo>
                      <a:lnTo>
                        <a:pt x="1203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 name="object 464"/>
                <p:cNvSpPr/>
                <p:nvPr/>
              </p:nvSpPr>
              <p:spPr>
                <a:xfrm>
                  <a:off x="359359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 name="object 465"/>
                <p:cNvSpPr/>
                <p:nvPr/>
              </p:nvSpPr>
              <p:spPr>
                <a:xfrm>
                  <a:off x="3400044" y="3956303"/>
                  <a:ext cx="127000" cy="108585"/>
                </a:xfrm>
                <a:custGeom>
                  <a:avLst/>
                  <a:gdLst/>
                  <a:ahLst/>
                  <a:cxnLst/>
                  <a:rect l="l" t="t" r="r" b="b"/>
                  <a:pathLst>
                    <a:path w="127000" h="108585">
                      <a:moveTo>
                        <a:pt x="12192" y="92976"/>
                      </a:moveTo>
                      <a:lnTo>
                        <a:pt x="0" y="92976"/>
                      </a:lnTo>
                      <a:lnTo>
                        <a:pt x="0" y="108216"/>
                      </a:lnTo>
                      <a:lnTo>
                        <a:pt x="12192" y="108216"/>
                      </a:lnTo>
                      <a:lnTo>
                        <a:pt x="12192" y="92976"/>
                      </a:lnTo>
                      <a:close/>
                    </a:path>
                    <a:path w="127000" h="108585">
                      <a:moveTo>
                        <a:pt x="126492" y="0"/>
                      </a:moveTo>
                      <a:lnTo>
                        <a:pt x="114300" y="0"/>
                      </a:lnTo>
                      <a:lnTo>
                        <a:pt x="114300" y="15252"/>
                      </a:lnTo>
                      <a:lnTo>
                        <a:pt x="126492" y="15252"/>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 name="object 466"/>
                <p:cNvSpPr/>
                <p:nvPr/>
              </p:nvSpPr>
              <p:spPr>
                <a:xfrm>
                  <a:off x="3735324" y="3299472"/>
                  <a:ext cx="142240" cy="175260"/>
                </a:xfrm>
                <a:custGeom>
                  <a:avLst/>
                  <a:gdLst/>
                  <a:ahLst/>
                  <a:cxnLst/>
                  <a:rect l="l" t="t" r="r" b="b"/>
                  <a:pathLst>
                    <a:path w="142239" h="175260">
                      <a:moveTo>
                        <a:pt x="13716" y="160020"/>
                      </a:moveTo>
                      <a:lnTo>
                        <a:pt x="0" y="160020"/>
                      </a:lnTo>
                      <a:lnTo>
                        <a:pt x="0" y="175247"/>
                      </a:lnTo>
                      <a:lnTo>
                        <a:pt x="13716" y="175247"/>
                      </a:lnTo>
                      <a:lnTo>
                        <a:pt x="13716" y="160020"/>
                      </a:lnTo>
                      <a:close/>
                    </a:path>
                    <a:path w="142239" h="175260">
                      <a:moveTo>
                        <a:pt x="141732" y="0"/>
                      </a:moveTo>
                      <a:lnTo>
                        <a:pt x="128016" y="0"/>
                      </a:lnTo>
                      <a:lnTo>
                        <a:pt x="128016" y="15240"/>
                      </a:lnTo>
                      <a:lnTo>
                        <a:pt x="141732" y="15240"/>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 name="object 467"/>
                <p:cNvSpPr/>
                <p:nvPr/>
              </p:nvSpPr>
              <p:spPr>
                <a:xfrm>
                  <a:off x="34594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 name="object 468"/>
                <p:cNvSpPr/>
                <p:nvPr/>
              </p:nvSpPr>
              <p:spPr>
                <a:xfrm>
                  <a:off x="3406140"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 name="object 469"/>
                <p:cNvSpPr/>
                <p:nvPr/>
              </p:nvSpPr>
              <p:spPr>
                <a:xfrm>
                  <a:off x="3829811"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 name="object 470"/>
                <p:cNvSpPr/>
                <p:nvPr/>
              </p:nvSpPr>
              <p:spPr>
                <a:xfrm>
                  <a:off x="3534156" y="3849636"/>
                  <a:ext cx="114300" cy="83820"/>
                </a:xfrm>
                <a:custGeom>
                  <a:avLst/>
                  <a:gdLst/>
                  <a:ahLst/>
                  <a:cxnLst/>
                  <a:rect l="l" t="t" r="r" b="b"/>
                  <a:pathLst>
                    <a:path w="114300" h="83820">
                      <a:moveTo>
                        <a:pt x="13716" y="68567"/>
                      </a:moveTo>
                      <a:lnTo>
                        <a:pt x="0" y="68567"/>
                      </a:lnTo>
                      <a:lnTo>
                        <a:pt x="0" y="83820"/>
                      </a:lnTo>
                      <a:lnTo>
                        <a:pt x="13716" y="83820"/>
                      </a:lnTo>
                      <a:lnTo>
                        <a:pt x="13716" y="68567"/>
                      </a:lnTo>
                      <a:close/>
                    </a:path>
                    <a:path w="114300" h="8382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 name="object 471"/>
                <p:cNvSpPr/>
                <p:nvPr/>
              </p:nvSpPr>
              <p:spPr>
                <a:xfrm>
                  <a:off x="3762756" y="3352812"/>
                  <a:ext cx="20320" cy="106680"/>
                </a:xfrm>
                <a:custGeom>
                  <a:avLst/>
                  <a:gdLst/>
                  <a:ahLst/>
                  <a:cxnLst/>
                  <a:rect l="l" t="t" r="r" b="b"/>
                  <a:pathLst>
                    <a:path w="20320" h="106679">
                      <a:moveTo>
                        <a:pt x="13716" y="91440"/>
                      </a:moveTo>
                      <a:lnTo>
                        <a:pt x="0" y="91440"/>
                      </a:lnTo>
                      <a:lnTo>
                        <a:pt x="0" y="106680"/>
                      </a:lnTo>
                      <a:lnTo>
                        <a:pt x="13716" y="106680"/>
                      </a:lnTo>
                      <a:lnTo>
                        <a:pt x="13716" y="91440"/>
                      </a:lnTo>
                      <a:close/>
                    </a:path>
                    <a:path w="20320" h="106679">
                      <a:moveTo>
                        <a:pt x="19812" y="0"/>
                      </a:moveTo>
                      <a:lnTo>
                        <a:pt x="6096" y="0"/>
                      </a:lnTo>
                      <a:lnTo>
                        <a:pt x="6096" y="15240"/>
                      </a:lnTo>
                      <a:lnTo>
                        <a:pt x="19812" y="15240"/>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 name="object 472"/>
                <p:cNvSpPr/>
                <p:nvPr/>
              </p:nvSpPr>
              <p:spPr>
                <a:xfrm>
                  <a:off x="3593591"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 name="object 473"/>
                <p:cNvSpPr/>
                <p:nvPr/>
              </p:nvSpPr>
              <p:spPr>
                <a:xfrm>
                  <a:off x="3506724"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 name="object 474"/>
                <p:cNvSpPr/>
                <p:nvPr/>
              </p:nvSpPr>
              <p:spPr>
                <a:xfrm>
                  <a:off x="3297936" y="4056900"/>
                  <a:ext cx="376555" cy="236220"/>
                </a:xfrm>
                <a:custGeom>
                  <a:avLst/>
                  <a:gdLst/>
                  <a:ahLst/>
                  <a:cxnLst/>
                  <a:rect l="l" t="t" r="r" b="b"/>
                  <a:pathLst>
                    <a:path w="376554" h="236220">
                      <a:moveTo>
                        <a:pt x="13716" y="220980"/>
                      </a:moveTo>
                      <a:lnTo>
                        <a:pt x="0" y="220980"/>
                      </a:lnTo>
                      <a:lnTo>
                        <a:pt x="0" y="236220"/>
                      </a:lnTo>
                      <a:lnTo>
                        <a:pt x="13716" y="236220"/>
                      </a:lnTo>
                      <a:lnTo>
                        <a:pt x="13716" y="220980"/>
                      </a:lnTo>
                      <a:close/>
                    </a:path>
                    <a:path w="376554" h="236220">
                      <a:moveTo>
                        <a:pt x="376428" y="0"/>
                      </a:moveTo>
                      <a:lnTo>
                        <a:pt x="364236" y="0"/>
                      </a:lnTo>
                      <a:lnTo>
                        <a:pt x="364236"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 name="object 475"/>
                <p:cNvSpPr/>
                <p:nvPr/>
              </p:nvSpPr>
              <p:spPr>
                <a:xfrm>
                  <a:off x="3662172"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 name="object 476"/>
                <p:cNvSpPr/>
                <p:nvPr/>
              </p:nvSpPr>
              <p:spPr>
                <a:xfrm>
                  <a:off x="3802380"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 name="object 477"/>
                <p:cNvSpPr/>
                <p:nvPr/>
              </p:nvSpPr>
              <p:spPr>
                <a:xfrm>
                  <a:off x="3648456"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 name="object 478"/>
                <p:cNvSpPr/>
                <p:nvPr/>
              </p:nvSpPr>
              <p:spPr>
                <a:xfrm>
                  <a:off x="3553967"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 name="object 479"/>
                <p:cNvSpPr/>
                <p:nvPr/>
              </p:nvSpPr>
              <p:spPr>
                <a:xfrm>
                  <a:off x="3433572" y="3750576"/>
                  <a:ext cx="228600" cy="436245"/>
                </a:xfrm>
                <a:custGeom>
                  <a:avLst/>
                  <a:gdLst/>
                  <a:ahLst/>
                  <a:cxnLst/>
                  <a:rect l="l" t="t" r="r" b="b"/>
                  <a:pathLst>
                    <a:path w="228600" h="436245">
                      <a:moveTo>
                        <a:pt x="12192" y="420624"/>
                      </a:moveTo>
                      <a:lnTo>
                        <a:pt x="0" y="420624"/>
                      </a:lnTo>
                      <a:lnTo>
                        <a:pt x="0" y="435864"/>
                      </a:lnTo>
                      <a:lnTo>
                        <a:pt x="12192" y="435864"/>
                      </a:lnTo>
                      <a:lnTo>
                        <a:pt x="12192" y="420624"/>
                      </a:lnTo>
                      <a:close/>
                    </a:path>
                    <a:path w="228600" h="436245">
                      <a:moveTo>
                        <a:pt x="147828" y="0"/>
                      </a:moveTo>
                      <a:lnTo>
                        <a:pt x="134112" y="0"/>
                      </a:lnTo>
                      <a:lnTo>
                        <a:pt x="134112" y="15227"/>
                      </a:lnTo>
                      <a:lnTo>
                        <a:pt x="147828" y="15227"/>
                      </a:lnTo>
                      <a:lnTo>
                        <a:pt x="147828" y="0"/>
                      </a:lnTo>
                      <a:close/>
                    </a:path>
                    <a:path w="228600" h="436245">
                      <a:moveTo>
                        <a:pt x="228600" y="190500"/>
                      </a:moveTo>
                      <a:lnTo>
                        <a:pt x="214884" y="190500"/>
                      </a:lnTo>
                      <a:lnTo>
                        <a:pt x="214884" y="205727"/>
                      </a:lnTo>
                      <a:lnTo>
                        <a:pt x="228600" y="205727"/>
                      </a:lnTo>
                      <a:lnTo>
                        <a:pt x="228600"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 name="object 480"/>
                <p:cNvSpPr/>
                <p:nvPr/>
              </p:nvSpPr>
              <p:spPr>
                <a:xfrm>
                  <a:off x="3855719"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 name="object 481"/>
                <p:cNvSpPr/>
                <p:nvPr/>
              </p:nvSpPr>
              <p:spPr>
                <a:xfrm>
                  <a:off x="3378708" y="4095000"/>
                  <a:ext cx="169545" cy="53340"/>
                </a:xfrm>
                <a:custGeom>
                  <a:avLst/>
                  <a:gdLst/>
                  <a:ahLst/>
                  <a:cxnLst/>
                  <a:rect l="l" t="t" r="r" b="b"/>
                  <a:pathLst>
                    <a:path w="169545" h="53339">
                      <a:moveTo>
                        <a:pt x="13716" y="38100"/>
                      </a:moveTo>
                      <a:lnTo>
                        <a:pt x="0" y="38100"/>
                      </a:lnTo>
                      <a:lnTo>
                        <a:pt x="0" y="53340"/>
                      </a:lnTo>
                      <a:lnTo>
                        <a:pt x="13716" y="53340"/>
                      </a:lnTo>
                      <a:lnTo>
                        <a:pt x="13716" y="38100"/>
                      </a:lnTo>
                      <a:close/>
                    </a:path>
                    <a:path w="169545" h="53339">
                      <a:moveTo>
                        <a:pt x="169164" y="0"/>
                      </a:moveTo>
                      <a:lnTo>
                        <a:pt x="155448" y="0"/>
                      </a:lnTo>
                      <a:lnTo>
                        <a:pt x="155448" y="15240"/>
                      </a:lnTo>
                      <a:lnTo>
                        <a:pt x="169164" y="15240"/>
                      </a:lnTo>
                      <a:lnTo>
                        <a:pt x="1691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 name="object 482"/>
                <p:cNvSpPr/>
                <p:nvPr/>
              </p:nvSpPr>
              <p:spPr>
                <a:xfrm>
                  <a:off x="37216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 name="object 483"/>
                <p:cNvSpPr/>
                <p:nvPr/>
              </p:nvSpPr>
              <p:spPr>
                <a:xfrm>
                  <a:off x="3640835"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 name="object 484"/>
                <p:cNvSpPr/>
                <p:nvPr/>
              </p:nvSpPr>
              <p:spPr>
                <a:xfrm>
                  <a:off x="3869436" y="3329952"/>
                  <a:ext cx="108585" cy="144780"/>
                </a:xfrm>
                <a:custGeom>
                  <a:avLst/>
                  <a:gdLst/>
                  <a:ahLst/>
                  <a:cxnLst/>
                  <a:rect l="l" t="t" r="r" b="b"/>
                  <a:pathLst>
                    <a:path w="108585" h="144779">
                      <a:moveTo>
                        <a:pt x="13716" y="129540"/>
                      </a:moveTo>
                      <a:lnTo>
                        <a:pt x="0" y="129540"/>
                      </a:lnTo>
                      <a:lnTo>
                        <a:pt x="0" y="144767"/>
                      </a:lnTo>
                      <a:lnTo>
                        <a:pt x="13716" y="144767"/>
                      </a:lnTo>
                      <a:lnTo>
                        <a:pt x="13716" y="129540"/>
                      </a:lnTo>
                      <a:close/>
                    </a:path>
                    <a:path w="108585" h="144779">
                      <a:moveTo>
                        <a:pt x="108204" y="0"/>
                      </a:moveTo>
                      <a:lnTo>
                        <a:pt x="94488" y="0"/>
                      </a:lnTo>
                      <a:lnTo>
                        <a:pt x="94488" y="15240"/>
                      </a:lnTo>
                      <a:lnTo>
                        <a:pt x="108204" y="15240"/>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 name="object 485"/>
                <p:cNvSpPr/>
                <p:nvPr/>
              </p:nvSpPr>
              <p:spPr>
                <a:xfrm>
                  <a:off x="3406140" y="3864876"/>
                  <a:ext cx="187960" cy="321945"/>
                </a:xfrm>
                <a:custGeom>
                  <a:avLst/>
                  <a:gdLst/>
                  <a:ahLst/>
                  <a:cxnLst/>
                  <a:rect l="l" t="t" r="r" b="b"/>
                  <a:pathLst>
                    <a:path w="187960" h="321945">
                      <a:moveTo>
                        <a:pt x="13716" y="306324"/>
                      </a:moveTo>
                      <a:lnTo>
                        <a:pt x="0" y="306324"/>
                      </a:lnTo>
                      <a:lnTo>
                        <a:pt x="0" y="321564"/>
                      </a:lnTo>
                      <a:lnTo>
                        <a:pt x="13716" y="321564"/>
                      </a:lnTo>
                      <a:lnTo>
                        <a:pt x="13716" y="306324"/>
                      </a:lnTo>
                      <a:close/>
                    </a:path>
                    <a:path w="187960" h="321945">
                      <a:moveTo>
                        <a:pt x="187452" y="0"/>
                      </a:moveTo>
                      <a:lnTo>
                        <a:pt x="175260" y="0"/>
                      </a:lnTo>
                      <a:lnTo>
                        <a:pt x="175260" y="15227"/>
                      </a:lnTo>
                      <a:lnTo>
                        <a:pt x="187452" y="15227"/>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 name="object 486"/>
                <p:cNvSpPr/>
                <p:nvPr/>
              </p:nvSpPr>
              <p:spPr>
                <a:xfrm>
                  <a:off x="3835908" y="3444240"/>
                  <a:ext cx="53340" cy="45720"/>
                </a:xfrm>
                <a:custGeom>
                  <a:avLst/>
                  <a:gdLst/>
                  <a:ahLst/>
                  <a:cxnLst/>
                  <a:rect l="l" t="t" r="r" b="b"/>
                  <a:pathLst>
                    <a:path w="53339" h="45720">
                      <a:moveTo>
                        <a:pt x="53340" y="15240"/>
                      </a:moveTo>
                      <a:lnTo>
                        <a:pt x="41148" y="15240"/>
                      </a:lnTo>
                      <a:lnTo>
                        <a:pt x="41148" y="0"/>
                      </a:lnTo>
                      <a:lnTo>
                        <a:pt x="53340" y="0"/>
                      </a:lnTo>
                      <a:lnTo>
                        <a:pt x="53340" y="15240"/>
                      </a:lnTo>
                      <a:close/>
                    </a:path>
                    <a:path w="53339" h="45720">
                      <a:moveTo>
                        <a:pt x="13716" y="45719"/>
                      </a:moveTo>
                      <a:lnTo>
                        <a:pt x="0" y="45719"/>
                      </a:lnTo>
                      <a:lnTo>
                        <a:pt x="0" y="30479"/>
                      </a:lnTo>
                      <a:lnTo>
                        <a:pt x="13716" y="30479"/>
                      </a:lnTo>
                      <a:lnTo>
                        <a:pt x="13716" y="4571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 name="object 487"/>
                <p:cNvSpPr/>
                <p:nvPr/>
              </p:nvSpPr>
              <p:spPr>
                <a:xfrm>
                  <a:off x="354025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 name="object 488"/>
                <p:cNvSpPr/>
                <p:nvPr/>
              </p:nvSpPr>
              <p:spPr>
                <a:xfrm>
                  <a:off x="3278124" y="3796296"/>
                  <a:ext cx="390525" cy="497205"/>
                </a:xfrm>
                <a:custGeom>
                  <a:avLst/>
                  <a:gdLst/>
                  <a:ahLst/>
                  <a:cxnLst/>
                  <a:rect l="l" t="t" r="r" b="b"/>
                  <a:pathLst>
                    <a:path w="390525" h="497204">
                      <a:moveTo>
                        <a:pt x="13716" y="405384"/>
                      </a:moveTo>
                      <a:lnTo>
                        <a:pt x="0" y="405384"/>
                      </a:lnTo>
                      <a:lnTo>
                        <a:pt x="0" y="420624"/>
                      </a:lnTo>
                      <a:lnTo>
                        <a:pt x="13716" y="420624"/>
                      </a:lnTo>
                      <a:lnTo>
                        <a:pt x="13716" y="405384"/>
                      </a:lnTo>
                      <a:close/>
                    </a:path>
                    <a:path w="390525" h="497204">
                      <a:moveTo>
                        <a:pt x="74676" y="481584"/>
                      </a:moveTo>
                      <a:lnTo>
                        <a:pt x="60960" y="481584"/>
                      </a:lnTo>
                      <a:lnTo>
                        <a:pt x="60960" y="496824"/>
                      </a:lnTo>
                      <a:lnTo>
                        <a:pt x="74676" y="496824"/>
                      </a:lnTo>
                      <a:lnTo>
                        <a:pt x="74676" y="481584"/>
                      </a:lnTo>
                      <a:close/>
                    </a:path>
                    <a:path w="390525" h="497204">
                      <a:moveTo>
                        <a:pt x="100584" y="214884"/>
                      </a:moveTo>
                      <a:lnTo>
                        <a:pt x="88392" y="214884"/>
                      </a:lnTo>
                      <a:lnTo>
                        <a:pt x="88392" y="230124"/>
                      </a:lnTo>
                      <a:lnTo>
                        <a:pt x="100584" y="230124"/>
                      </a:lnTo>
                      <a:lnTo>
                        <a:pt x="100584" y="214884"/>
                      </a:lnTo>
                      <a:close/>
                    </a:path>
                    <a:path w="390525" h="497204">
                      <a:moveTo>
                        <a:pt x="128016" y="0"/>
                      </a:moveTo>
                      <a:lnTo>
                        <a:pt x="114300" y="0"/>
                      </a:lnTo>
                      <a:lnTo>
                        <a:pt x="114300" y="15240"/>
                      </a:lnTo>
                      <a:lnTo>
                        <a:pt x="128016" y="15240"/>
                      </a:lnTo>
                      <a:lnTo>
                        <a:pt x="128016" y="0"/>
                      </a:lnTo>
                      <a:close/>
                    </a:path>
                    <a:path w="390525" h="497204">
                      <a:moveTo>
                        <a:pt x="161544" y="91440"/>
                      </a:moveTo>
                      <a:lnTo>
                        <a:pt x="147828" y="91440"/>
                      </a:lnTo>
                      <a:lnTo>
                        <a:pt x="147828" y="106680"/>
                      </a:lnTo>
                      <a:lnTo>
                        <a:pt x="161544" y="106680"/>
                      </a:lnTo>
                      <a:lnTo>
                        <a:pt x="161544" y="91440"/>
                      </a:lnTo>
                      <a:close/>
                    </a:path>
                    <a:path w="390525" h="497204">
                      <a:moveTo>
                        <a:pt x="188976" y="390144"/>
                      </a:moveTo>
                      <a:lnTo>
                        <a:pt x="175260" y="390144"/>
                      </a:lnTo>
                      <a:lnTo>
                        <a:pt x="175260" y="405384"/>
                      </a:lnTo>
                      <a:lnTo>
                        <a:pt x="188976" y="405384"/>
                      </a:lnTo>
                      <a:lnTo>
                        <a:pt x="188976" y="390144"/>
                      </a:lnTo>
                      <a:close/>
                    </a:path>
                    <a:path w="390525" h="497204">
                      <a:moveTo>
                        <a:pt x="214884" y="175260"/>
                      </a:moveTo>
                      <a:lnTo>
                        <a:pt x="202692" y="175260"/>
                      </a:lnTo>
                      <a:lnTo>
                        <a:pt x="202692" y="192024"/>
                      </a:lnTo>
                      <a:lnTo>
                        <a:pt x="214884" y="192024"/>
                      </a:lnTo>
                      <a:lnTo>
                        <a:pt x="214884" y="175260"/>
                      </a:lnTo>
                      <a:close/>
                    </a:path>
                    <a:path w="390525" h="497204">
                      <a:moveTo>
                        <a:pt x="228600" y="306324"/>
                      </a:moveTo>
                      <a:lnTo>
                        <a:pt x="214884" y="306324"/>
                      </a:lnTo>
                      <a:lnTo>
                        <a:pt x="214884" y="321564"/>
                      </a:lnTo>
                      <a:lnTo>
                        <a:pt x="228600" y="321564"/>
                      </a:lnTo>
                      <a:lnTo>
                        <a:pt x="228600" y="306324"/>
                      </a:lnTo>
                      <a:close/>
                    </a:path>
                    <a:path w="390525" h="497204">
                      <a:moveTo>
                        <a:pt x="262128" y="283464"/>
                      </a:moveTo>
                      <a:lnTo>
                        <a:pt x="248412" y="283464"/>
                      </a:lnTo>
                      <a:lnTo>
                        <a:pt x="248412" y="298704"/>
                      </a:lnTo>
                      <a:lnTo>
                        <a:pt x="262128" y="298704"/>
                      </a:lnTo>
                      <a:lnTo>
                        <a:pt x="262128" y="283464"/>
                      </a:lnTo>
                      <a:close/>
                    </a:path>
                    <a:path w="390525" h="497204">
                      <a:moveTo>
                        <a:pt x="370332" y="106680"/>
                      </a:moveTo>
                      <a:lnTo>
                        <a:pt x="356616" y="106680"/>
                      </a:lnTo>
                      <a:lnTo>
                        <a:pt x="356616" y="121907"/>
                      </a:lnTo>
                      <a:lnTo>
                        <a:pt x="370332" y="121907"/>
                      </a:lnTo>
                      <a:lnTo>
                        <a:pt x="370332" y="106680"/>
                      </a:lnTo>
                      <a:close/>
                    </a:path>
                    <a:path w="390525" h="497204">
                      <a:moveTo>
                        <a:pt x="390144" y="306324"/>
                      </a:moveTo>
                      <a:lnTo>
                        <a:pt x="376428" y="306324"/>
                      </a:lnTo>
                      <a:lnTo>
                        <a:pt x="376428" y="321564"/>
                      </a:lnTo>
                      <a:lnTo>
                        <a:pt x="390144" y="321564"/>
                      </a:lnTo>
                      <a:lnTo>
                        <a:pt x="390144" y="3063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 name="object 489"/>
                <p:cNvSpPr/>
                <p:nvPr/>
              </p:nvSpPr>
              <p:spPr>
                <a:xfrm>
                  <a:off x="3762756"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 name="object 490"/>
                <p:cNvSpPr/>
                <p:nvPr/>
              </p:nvSpPr>
              <p:spPr>
                <a:xfrm>
                  <a:off x="3339084" y="3880103"/>
                  <a:ext cx="323215" cy="367665"/>
                </a:xfrm>
                <a:custGeom>
                  <a:avLst/>
                  <a:gdLst/>
                  <a:ahLst/>
                  <a:cxnLst/>
                  <a:rect l="l" t="t" r="r" b="b"/>
                  <a:pathLst>
                    <a:path w="323214" h="367664">
                      <a:moveTo>
                        <a:pt x="13716" y="352056"/>
                      </a:moveTo>
                      <a:lnTo>
                        <a:pt x="0" y="352056"/>
                      </a:lnTo>
                      <a:lnTo>
                        <a:pt x="0" y="367296"/>
                      </a:lnTo>
                      <a:lnTo>
                        <a:pt x="13716" y="367296"/>
                      </a:lnTo>
                      <a:lnTo>
                        <a:pt x="13716" y="352056"/>
                      </a:lnTo>
                      <a:close/>
                    </a:path>
                    <a:path w="323214" h="367664">
                      <a:moveTo>
                        <a:pt x="128016" y="176796"/>
                      </a:moveTo>
                      <a:lnTo>
                        <a:pt x="114300" y="176796"/>
                      </a:lnTo>
                      <a:lnTo>
                        <a:pt x="114300" y="192036"/>
                      </a:lnTo>
                      <a:lnTo>
                        <a:pt x="128016" y="192036"/>
                      </a:lnTo>
                      <a:lnTo>
                        <a:pt x="128016" y="176796"/>
                      </a:lnTo>
                      <a:close/>
                    </a:path>
                    <a:path w="323214" h="367664">
                      <a:moveTo>
                        <a:pt x="220980" y="115836"/>
                      </a:moveTo>
                      <a:lnTo>
                        <a:pt x="208788" y="115836"/>
                      </a:lnTo>
                      <a:lnTo>
                        <a:pt x="208788" y="131076"/>
                      </a:lnTo>
                      <a:lnTo>
                        <a:pt x="220980" y="131076"/>
                      </a:lnTo>
                      <a:lnTo>
                        <a:pt x="220980" y="115836"/>
                      </a:lnTo>
                      <a:close/>
                    </a:path>
                    <a:path w="323214" h="367664">
                      <a:moveTo>
                        <a:pt x="323088" y="0"/>
                      </a:moveTo>
                      <a:lnTo>
                        <a:pt x="309372" y="0"/>
                      </a:lnTo>
                      <a:lnTo>
                        <a:pt x="309372" y="15252"/>
                      </a:lnTo>
                      <a:lnTo>
                        <a:pt x="323088" y="15252"/>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 name="object 491"/>
                <p:cNvSpPr/>
                <p:nvPr/>
              </p:nvSpPr>
              <p:spPr>
                <a:xfrm>
                  <a:off x="3230880" y="3413772"/>
                  <a:ext cx="350520" cy="53340"/>
                </a:xfrm>
                <a:custGeom>
                  <a:avLst/>
                  <a:gdLst/>
                  <a:ahLst/>
                  <a:cxnLst/>
                  <a:rect l="l" t="t" r="r" b="b"/>
                  <a:pathLst>
                    <a:path w="350520" h="53339">
                      <a:moveTo>
                        <a:pt x="13716" y="38100"/>
                      </a:moveTo>
                      <a:lnTo>
                        <a:pt x="0" y="38100"/>
                      </a:lnTo>
                      <a:lnTo>
                        <a:pt x="0" y="53340"/>
                      </a:lnTo>
                      <a:lnTo>
                        <a:pt x="13716" y="53340"/>
                      </a:lnTo>
                      <a:lnTo>
                        <a:pt x="13716" y="38100"/>
                      </a:lnTo>
                      <a:close/>
                    </a:path>
                    <a:path w="350520" h="53339">
                      <a:moveTo>
                        <a:pt x="350520" y="0"/>
                      </a:moveTo>
                      <a:lnTo>
                        <a:pt x="336804" y="0"/>
                      </a:lnTo>
                      <a:lnTo>
                        <a:pt x="336804" y="15240"/>
                      </a:lnTo>
                      <a:lnTo>
                        <a:pt x="350520" y="15240"/>
                      </a:lnTo>
                      <a:lnTo>
                        <a:pt x="35052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 name="object 492"/>
                <p:cNvSpPr/>
                <p:nvPr/>
              </p:nvSpPr>
              <p:spPr>
                <a:xfrm>
                  <a:off x="3936491"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 name="object 493"/>
                <p:cNvSpPr/>
                <p:nvPr/>
              </p:nvSpPr>
              <p:spPr>
                <a:xfrm>
                  <a:off x="3386315" y="3948696"/>
                  <a:ext cx="329565" cy="222885"/>
                </a:xfrm>
                <a:custGeom>
                  <a:avLst/>
                  <a:gdLst/>
                  <a:ahLst/>
                  <a:cxnLst/>
                  <a:rect l="l" t="t" r="r" b="b"/>
                  <a:pathLst>
                    <a:path w="329564" h="222885">
                      <a:moveTo>
                        <a:pt x="13728" y="32004"/>
                      </a:moveTo>
                      <a:lnTo>
                        <a:pt x="0" y="32004"/>
                      </a:lnTo>
                      <a:lnTo>
                        <a:pt x="0" y="47244"/>
                      </a:lnTo>
                      <a:lnTo>
                        <a:pt x="13728" y="47244"/>
                      </a:lnTo>
                      <a:lnTo>
                        <a:pt x="13728" y="32004"/>
                      </a:lnTo>
                      <a:close/>
                    </a:path>
                    <a:path w="329564" h="222885">
                      <a:moveTo>
                        <a:pt x="47256" y="192024"/>
                      </a:moveTo>
                      <a:lnTo>
                        <a:pt x="33540" y="192024"/>
                      </a:lnTo>
                      <a:lnTo>
                        <a:pt x="33540" y="207264"/>
                      </a:lnTo>
                      <a:lnTo>
                        <a:pt x="47256" y="207264"/>
                      </a:lnTo>
                      <a:lnTo>
                        <a:pt x="47256" y="192024"/>
                      </a:lnTo>
                      <a:close/>
                    </a:path>
                    <a:path w="329564" h="222885">
                      <a:moveTo>
                        <a:pt x="120408" y="207264"/>
                      </a:moveTo>
                      <a:lnTo>
                        <a:pt x="106692" y="207264"/>
                      </a:lnTo>
                      <a:lnTo>
                        <a:pt x="106692" y="222504"/>
                      </a:lnTo>
                      <a:lnTo>
                        <a:pt x="120408" y="222504"/>
                      </a:lnTo>
                      <a:lnTo>
                        <a:pt x="120408" y="207264"/>
                      </a:lnTo>
                      <a:close/>
                    </a:path>
                    <a:path w="329564" h="222885">
                      <a:moveTo>
                        <a:pt x="195084" y="138684"/>
                      </a:moveTo>
                      <a:lnTo>
                        <a:pt x="181368" y="138684"/>
                      </a:lnTo>
                      <a:lnTo>
                        <a:pt x="181368" y="153924"/>
                      </a:lnTo>
                      <a:lnTo>
                        <a:pt x="195084" y="153924"/>
                      </a:lnTo>
                      <a:lnTo>
                        <a:pt x="195084" y="138684"/>
                      </a:lnTo>
                      <a:close/>
                    </a:path>
                    <a:path w="329564" h="222885">
                      <a:moveTo>
                        <a:pt x="281952" y="0"/>
                      </a:moveTo>
                      <a:lnTo>
                        <a:pt x="268236" y="0"/>
                      </a:lnTo>
                      <a:lnTo>
                        <a:pt x="268236" y="15240"/>
                      </a:lnTo>
                      <a:lnTo>
                        <a:pt x="281952" y="15240"/>
                      </a:lnTo>
                      <a:lnTo>
                        <a:pt x="281952" y="0"/>
                      </a:lnTo>
                      <a:close/>
                    </a:path>
                    <a:path w="329564" h="222885">
                      <a:moveTo>
                        <a:pt x="329184" y="54864"/>
                      </a:moveTo>
                      <a:lnTo>
                        <a:pt x="315480" y="54864"/>
                      </a:lnTo>
                      <a:lnTo>
                        <a:pt x="315480" y="70104"/>
                      </a:lnTo>
                      <a:lnTo>
                        <a:pt x="329184" y="70104"/>
                      </a:lnTo>
                      <a:lnTo>
                        <a:pt x="329184" y="548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 name="object 494"/>
                <p:cNvSpPr/>
                <p:nvPr/>
              </p:nvSpPr>
              <p:spPr>
                <a:xfrm>
                  <a:off x="3749040"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 name="object 495"/>
                <p:cNvSpPr/>
                <p:nvPr/>
              </p:nvSpPr>
              <p:spPr>
                <a:xfrm>
                  <a:off x="3835908" y="3383292"/>
                  <a:ext cx="74930" cy="106680"/>
                </a:xfrm>
                <a:custGeom>
                  <a:avLst/>
                  <a:gdLst/>
                  <a:ahLst/>
                  <a:cxnLst/>
                  <a:rect l="l" t="t" r="r" b="b"/>
                  <a:pathLst>
                    <a:path w="74929" h="106679">
                      <a:moveTo>
                        <a:pt x="13716" y="22860"/>
                      </a:moveTo>
                      <a:lnTo>
                        <a:pt x="0" y="22860"/>
                      </a:lnTo>
                      <a:lnTo>
                        <a:pt x="0" y="38100"/>
                      </a:lnTo>
                      <a:lnTo>
                        <a:pt x="13716" y="38100"/>
                      </a:lnTo>
                      <a:lnTo>
                        <a:pt x="13716" y="22860"/>
                      </a:lnTo>
                      <a:close/>
                    </a:path>
                    <a:path w="74929" h="106679">
                      <a:moveTo>
                        <a:pt x="27432" y="91427"/>
                      </a:moveTo>
                      <a:lnTo>
                        <a:pt x="13716" y="91427"/>
                      </a:lnTo>
                      <a:lnTo>
                        <a:pt x="13716" y="106680"/>
                      </a:lnTo>
                      <a:lnTo>
                        <a:pt x="27432" y="106680"/>
                      </a:lnTo>
                      <a:lnTo>
                        <a:pt x="27432" y="91427"/>
                      </a:lnTo>
                      <a:close/>
                    </a:path>
                    <a:path w="74929" h="106679">
                      <a:moveTo>
                        <a:pt x="74676" y="0"/>
                      </a:moveTo>
                      <a:lnTo>
                        <a:pt x="60960" y="0"/>
                      </a:lnTo>
                      <a:lnTo>
                        <a:pt x="60960" y="15227"/>
                      </a:lnTo>
                      <a:lnTo>
                        <a:pt x="74676" y="15227"/>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 name="object 496"/>
                <p:cNvSpPr/>
                <p:nvPr/>
              </p:nvSpPr>
              <p:spPr>
                <a:xfrm>
                  <a:off x="3433572" y="3925836"/>
                  <a:ext cx="207645" cy="30480"/>
                </a:xfrm>
                <a:custGeom>
                  <a:avLst/>
                  <a:gdLst/>
                  <a:ahLst/>
                  <a:cxnLst/>
                  <a:rect l="l" t="t" r="r" b="b"/>
                  <a:pathLst>
                    <a:path w="207645" h="30479">
                      <a:moveTo>
                        <a:pt x="12192" y="0"/>
                      </a:moveTo>
                      <a:lnTo>
                        <a:pt x="0" y="0"/>
                      </a:lnTo>
                      <a:lnTo>
                        <a:pt x="0" y="15240"/>
                      </a:lnTo>
                      <a:lnTo>
                        <a:pt x="12192" y="15240"/>
                      </a:lnTo>
                      <a:lnTo>
                        <a:pt x="12192" y="0"/>
                      </a:lnTo>
                      <a:close/>
                    </a:path>
                    <a:path w="207645" h="30479">
                      <a:moveTo>
                        <a:pt x="207264" y="15240"/>
                      </a:moveTo>
                      <a:lnTo>
                        <a:pt x="195072" y="15240"/>
                      </a:lnTo>
                      <a:lnTo>
                        <a:pt x="195072" y="30467"/>
                      </a:lnTo>
                      <a:lnTo>
                        <a:pt x="207264" y="30467"/>
                      </a:lnTo>
                      <a:lnTo>
                        <a:pt x="207264"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 name="object 497"/>
                <p:cNvSpPr/>
                <p:nvPr/>
              </p:nvSpPr>
              <p:spPr>
                <a:xfrm>
                  <a:off x="3849624"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 name="object 498"/>
                <p:cNvSpPr/>
                <p:nvPr/>
              </p:nvSpPr>
              <p:spPr>
                <a:xfrm>
                  <a:off x="3520440"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 name="object 499"/>
                <p:cNvSpPr/>
                <p:nvPr/>
              </p:nvSpPr>
              <p:spPr>
                <a:xfrm>
                  <a:off x="3729227" y="39258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 name="object 500"/>
                <p:cNvSpPr/>
                <p:nvPr/>
              </p:nvSpPr>
              <p:spPr>
                <a:xfrm>
                  <a:off x="3297936" y="3963936"/>
                  <a:ext cx="262255" cy="321945"/>
                </a:xfrm>
                <a:custGeom>
                  <a:avLst/>
                  <a:gdLst/>
                  <a:ahLst/>
                  <a:cxnLst/>
                  <a:rect l="l" t="t" r="r" b="b"/>
                  <a:pathLst>
                    <a:path w="262254" h="321945">
                      <a:moveTo>
                        <a:pt x="13716" y="306324"/>
                      </a:moveTo>
                      <a:lnTo>
                        <a:pt x="0" y="306324"/>
                      </a:lnTo>
                      <a:lnTo>
                        <a:pt x="0" y="321564"/>
                      </a:lnTo>
                      <a:lnTo>
                        <a:pt x="13716" y="321564"/>
                      </a:lnTo>
                      <a:lnTo>
                        <a:pt x="13716" y="306324"/>
                      </a:lnTo>
                      <a:close/>
                    </a:path>
                    <a:path w="262254" h="321945">
                      <a:moveTo>
                        <a:pt x="195072" y="54864"/>
                      </a:moveTo>
                      <a:lnTo>
                        <a:pt x="182880" y="54864"/>
                      </a:lnTo>
                      <a:lnTo>
                        <a:pt x="182880" y="70104"/>
                      </a:lnTo>
                      <a:lnTo>
                        <a:pt x="195072" y="70104"/>
                      </a:lnTo>
                      <a:lnTo>
                        <a:pt x="195072" y="54864"/>
                      </a:lnTo>
                      <a:close/>
                    </a:path>
                    <a:path w="262254" h="321945">
                      <a:moveTo>
                        <a:pt x="222504" y="0"/>
                      </a:moveTo>
                      <a:lnTo>
                        <a:pt x="208788" y="0"/>
                      </a:lnTo>
                      <a:lnTo>
                        <a:pt x="208788" y="16764"/>
                      </a:lnTo>
                      <a:lnTo>
                        <a:pt x="222504" y="16764"/>
                      </a:lnTo>
                      <a:lnTo>
                        <a:pt x="222504" y="0"/>
                      </a:lnTo>
                      <a:close/>
                    </a:path>
                    <a:path w="262254" h="321945">
                      <a:moveTo>
                        <a:pt x="262128" y="192024"/>
                      </a:moveTo>
                      <a:lnTo>
                        <a:pt x="249936" y="192024"/>
                      </a:lnTo>
                      <a:lnTo>
                        <a:pt x="249936" y="207264"/>
                      </a:lnTo>
                      <a:lnTo>
                        <a:pt x="262128" y="207264"/>
                      </a:lnTo>
                      <a:lnTo>
                        <a:pt x="262128"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 name="object 501"/>
                <p:cNvSpPr/>
                <p:nvPr/>
              </p:nvSpPr>
              <p:spPr>
                <a:xfrm>
                  <a:off x="3776472" y="38267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 name="object 502"/>
                <p:cNvSpPr/>
                <p:nvPr/>
              </p:nvSpPr>
              <p:spPr>
                <a:xfrm>
                  <a:off x="3553967"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 name="object 503"/>
                <p:cNvSpPr/>
                <p:nvPr/>
              </p:nvSpPr>
              <p:spPr>
                <a:xfrm>
                  <a:off x="3889248"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 name="object 504"/>
                <p:cNvSpPr/>
                <p:nvPr/>
              </p:nvSpPr>
              <p:spPr>
                <a:xfrm>
                  <a:off x="3325368" y="3819156"/>
                  <a:ext cx="403860" cy="260985"/>
                </a:xfrm>
                <a:custGeom>
                  <a:avLst/>
                  <a:gdLst/>
                  <a:ahLst/>
                  <a:cxnLst/>
                  <a:rect l="l" t="t" r="r" b="b"/>
                  <a:pathLst>
                    <a:path w="403860" h="260985">
                      <a:moveTo>
                        <a:pt x="13716" y="245364"/>
                      </a:moveTo>
                      <a:lnTo>
                        <a:pt x="0" y="245364"/>
                      </a:lnTo>
                      <a:lnTo>
                        <a:pt x="0" y="260604"/>
                      </a:lnTo>
                      <a:lnTo>
                        <a:pt x="13716" y="260604"/>
                      </a:lnTo>
                      <a:lnTo>
                        <a:pt x="13716" y="245364"/>
                      </a:lnTo>
                      <a:close/>
                    </a:path>
                    <a:path w="403860" h="260985">
                      <a:moveTo>
                        <a:pt x="161531" y="176784"/>
                      </a:moveTo>
                      <a:lnTo>
                        <a:pt x="147828" y="176784"/>
                      </a:lnTo>
                      <a:lnTo>
                        <a:pt x="147828" y="192024"/>
                      </a:lnTo>
                      <a:lnTo>
                        <a:pt x="161531" y="192024"/>
                      </a:lnTo>
                      <a:lnTo>
                        <a:pt x="161531" y="176784"/>
                      </a:lnTo>
                      <a:close/>
                    </a:path>
                    <a:path w="403860" h="260985">
                      <a:moveTo>
                        <a:pt x="208788" y="230124"/>
                      </a:moveTo>
                      <a:lnTo>
                        <a:pt x="195072" y="230124"/>
                      </a:lnTo>
                      <a:lnTo>
                        <a:pt x="195072" y="245364"/>
                      </a:lnTo>
                      <a:lnTo>
                        <a:pt x="208788" y="245364"/>
                      </a:lnTo>
                      <a:lnTo>
                        <a:pt x="208788" y="230124"/>
                      </a:lnTo>
                      <a:close/>
                    </a:path>
                    <a:path w="403860" h="260985">
                      <a:moveTo>
                        <a:pt x="234696" y="0"/>
                      </a:moveTo>
                      <a:lnTo>
                        <a:pt x="222504" y="0"/>
                      </a:lnTo>
                      <a:lnTo>
                        <a:pt x="222504" y="15240"/>
                      </a:lnTo>
                      <a:lnTo>
                        <a:pt x="234696" y="15240"/>
                      </a:lnTo>
                      <a:lnTo>
                        <a:pt x="234696" y="0"/>
                      </a:lnTo>
                      <a:close/>
                    </a:path>
                    <a:path w="403860" h="260985">
                      <a:moveTo>
                        <a:pt x="370332" y="129540"/>
                      </a:moveTo>
                      <a:lnTo>
                        <a:pt x="356616" y="129540"/>
                      </a:lnTo>
                      <a:lnTo>
                        <a:pt x="356616" y="144780"/>
                      </a:lnTo>
                      <a:lnTo>
                        <a:pt x="370332" y="144780"/>
                      </a:lnTo>
                      <a:lnTo>
                        <a:pt x="370332" y="129540"/>
                      </a:lnTo>
                      <a:close/>
                    </a:path>
                    <a:path w="403860" h="260985">
                      <a:moveTo>
                        <a:pt x="403860" y="68580"/>
                      </a:moveTo>
                      <a:lnTo>
                        <a:pt x="390131" y="68580"/>
                      </a:lnTo>
                      <a:lnTo>
                        <a:pt x="390131" y="83820"/>
                      </a:lnTo>
                      <a:lnTo>
                        <a:pt x="403860" y="83820"/>
                      </a:lnTo>
                      <a:lnTo>
                        <a:pt x="40386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 name="object 505"/>
                <p:cNvSpPr/>
                <p:nvPr/>
              </p:nvSpPr>
              <p:spPr>
                <a:xfrm>
                  <a:off x="39166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 name="object 506"/>
                <p:cNvSpPr/>
                <p:nvPr/>
              </p:nvSpPr>
              <p:spPr>
                <a:xfrm>
                  <a:off x="3459480"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 name="object 507"/>
                <p:cNvSpPr/>
                <p:nvPr/>
              </p:nvSpPr>
              <p:spPr>
                <a:xfrm>
                  <a:off x="3963924"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 name="object 508"/>
                <p:cNvSpPr/>
                <p:nvPr/>
              </p:nvSpPr>
              <p:spPr>
                <a:xfrm>
                  <a:off x="33787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 name="object 509"/>
                <p:cNvSpPr/>
                <p:nvPr/>
              </p:nvSpPr>
              <p:spPr>
                <a:xfrm>
                  <a:off x="3916680"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 name="object 510"/>
                <p:cNvSpPr/>
                <p:nvPr/>
              </p:nvSpPr>
              <p:spPr>
                <a:xfrm>
                  <a:off x="3695700"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 name="object 511"/>
                <p:cNvSpPr/>
                <p:nvPr/>
              </p:nvSpPr>
              <p:spPr>
                <a:xfrm>
                  <a:off x="3204972" y="3704856"/>
                  <a:ext cx="402590" cy="451484"/>
                </a:xfrm>
                <a:custGeom>
                  <a:avLst/>
                  <a:gdLst/>
                  <a:ahLst/>
                  <a:cxnLst/>
                  <a:rect l="l" t="t" r="r" b="b"/>
                  <a:pathLst>
                    <a:path w="402589" h="451485">
                      <a:moveTo>
                        <a:pt x="13716" y="435864"/>
                      </a:moveTo>
                      <a:lnTo>
                        <a:pt x="0" y="435864"/>
                      </a:lnTo>
                      <a:lnTo>
                        <a:pt x="0" y="451104"/>
                      </a:lnTo>
                      <a:lnTo>
                        <a:pt x="13716" y="451104"/>
                      </a:lnTo>
                      <a:lnTo>
                        <a:pt x="13716" y="435864"/>
                      </a:lnTo>
                      <a:close/>
                    </a:path>
                    <a:path w="402589" h="451485">
                      <a:moveTo>
                        <a:pt x="80772" y="329184"/>
                      </a:moveTo>
                      <a:lnTo>
                        <a:pt x="67043" y="329184"/>
                      </a:lnTo>
                      <a:lnTo>
                        <a:pt x="67043" y="344424"/>
                      </a:lnTo>
                      <a:lnTo>
                        <a:pt x="80772" y="344424"/>
                      </a:lnTo>
                      <a:lnTo>
                        <a:pt x="80772" y="329184"/>
                      </a:lnTo>
                      <a:close/>
                    </a:path>
                    <a:path w="402589" h="451485">
                      <a:moveTo>
                        <a:pt x="228600" y="190500"/>
                      </a:moveTo>
                      <a:lnTo>
                        <a:pt x="214884" y="190500"/>
                      </a:lnTo>
                      <a:lnTo>
                        <a:pt x="214884" y="205740"/>
                      </a:lnTo>
                      <a:lnTo>
                        <a:pt x="228600" y="205740"/>
                      </a:lnTo>
                      <a:lnTo>
                        <a:pt x="228600" y="190500"/>
                      </a:lnTo>
                      <a:close/>
                    </a:path>
                    <a:path w="402589" h="451485">
                      <a:moveTo>
                        <a:pt x="301752" y="291084"/>
                      </a:moveTo>
                      <a:lnTo>
                        <a:pt x="288036" y="291084"/>
                      </a:lnTo>
                      <a:lnTo>
                        <a:pt x="288036" y="306324"/>
                      </a:lnTo>
                      <a:lnTo>
                        <a:pt x="301752" y="306324"/>
                      </a:lnTo>
                      <a:lnTo>
                        <a:pt x="301752" y="291084"/>
                      </a:lnTo>
                      <a:close/>
                    </a:path>
                    <a:path w="402589" h="451485">
                      <a:moveTo>
                        <a:pt x="382524" y="213347"/>
                      </a:moveTo>
                      <a:lnTo>
                        <a:pt x="368808" y="213347"/>
                      </a:lnTo>
                      <a:lnTo>
                        <a:pt x="368808" y="228600"/>
                      </a:lnTo>
                      <a:lnTo>
                        <a:pt x="382524" y="228600"/>
                      </a:lnTo>
                      <a:lnTo>
                        <a:pt x="382524" y="213347"/>
                      </a:lnTo>
                      <a:close/>
                    </a:path>
                    <a:path w="402589" h="451485">
                      <a:moveTo>
                        <a:pt x="402336" y="397764"/>
                      </a:moveTo>
                      <a:lnTo>
                        <a:pt x="388620" y="397764"/>
                      </a:lnTo>
                      <a:lnTo>
                        <a:pt x="388620" y="413004"/>
                      </a:lnTo>
                      <a:lnTo>
                        <a:pt x="402336" y="413004"/>
                      </a:lnTo>
                      <a:lnTo>
                        <a:pt x="402336" y="397764"/>
                      </a:lnTo>
                      <a:close/>
                    </a:path>
                    <a:path w="402589" h="451485">
                      <a:moveTo>
                        <a:pt x="402336" y="0"/>
                      </a:moveTo>
                      <a:lnTo>
                        <a:pt x="388620" y="0"/>
                      </a:lnTo>
                      <a:lnTo>
                        <a:pt x="388620" y="15240"/>
                      </a:lnTo>
                      <a:lnTo>
                        <a:pt x="402336" y="15240"/>
                      </a:lnTo>
                      <a:lnTo>
                        <a:pt x="402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 name="object 512"/>
                <p:cNvSpPr/>
                <p:nvPr/>
              </p:nvSpPr>
              <p:spPr>
                <a:xfrm>
                  <a:off x="3695700"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 name="object 513"/>
                <p:cNvSpPr/>
                <p:nvPr/>
              </p:nvSpPr>
              <p:spPr>
                <a:xfrm>
                  <a:off x="3662172" y="40111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 name="object 514"/>
                <p:cNvSpPr/>
                <p:nvPr/>
              </p:nvSpPr>
              <p:spPr>
                <a:xfrm>
                  <a:off x="3715511"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 name="object 515"/>
                <p:cNvSpPr/>
                <p:nvPr/>
              </p:nvSpPr>
              <p:spPr>
                <a:xfrm>
                  <a:off x="3520440" y="3895356"/>
                  <a:ext cx="147955" cy="68580"/>
                </a:xfrm>
                <a:custGeom>
                  <a:avLst/>
                  <a:gdLst/>
                  <a:ahLst/>
                  <a:cxnLst/>
                  <a:rect l="l" t="t" r="r" b="b"/>
                  <a:pathLst>
                    <a:path w="147954" h="68579">
                      <a:moveTo>
                        <a:pt x="13716" y="0"/>
                      </a:moveTo>
                      <a:lnTo>
                        <a:pt x="0" y="0"/>
                      </a:lnTo>
                      <a:lnTo>
                        <a:pt x="0" y="15240"/>
                      </a:lnTo>
                      <a:lnTo>
                        <a:pt x="13716" y="15240"/>
                      </a:lnTo>
                      <a:lnTo>
                        <a:pt x="13716" y="0"/>
                      </a:lnTo>
                      <a:close/>
                    </a:path>
                    <a:path w="147954" h="68579">
                      <a:moveTo>
                        <a:pt x="147828" y="53340"/>
                      </a:moveTo>
                      <a:lnTo>
                        <a:pt x="134112" y="53340"/>
                      </a:lnTo>
                      <a:lnTo>
                        <a:pt x="134112" y="68580"/>
                      </a:lnTo>
                      <a:lnTo>
                        <a:pt x="147828" y="68580"/>
                      </a:lnTo>
                      <a:lnTo>
                        <a:pt x="147828"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 name="object 516"/>
                <p:cNvSpPr/>
                <p:nvPr/>
              </p:nvSpPr>
              <p:spPr>
                <a:xfrm>
                  <a:off x="359359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 name="object 517"/>
                <p:cNvSpPr/>
                <p:nvPr/>
              </p:nvSpPr>
              <p:spPr>
                <a:xfrm>
                  <a:off x="3729227" y="39410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 name="object 518"/>
                <p:cNvSpPr/>
                <p:nvPr/>
              </p:nvSpPr>
              <p:spPr>
                <a:xfrm>
                  <a:off x="3486899" y="3902976"/>
                  <a:ext cx="168275" cy="184785"/>
                </a:xfrm>
                <a:custGeom>
                  <a:avLst/>
                  <a:gdLst/>
                  <a:ahLst/>
                  <a:cxnLst/>
                  <a:rect l="l" t="t" r="r" b="b"/>
                  <a:pathLst>
                    <a:path w="168275" h="184785">
                      <a:moveTo>
                        <a:pt x="13716" y="169164"/>
                      </a:moveTo>
                      <a:lnTo>
                        <a:pt x="0" y="169164"/>
                      </a:lnTo>
                      <a:lnTo>
                        <a:pt x="0" y="184404"/>
                      </a:lnTo>
                      <a:lnTo>
                        <a:pt x="13716" y="184404"/>
                      </a:lnTo>
                      <a:lnTo>
                        <a:pt x="13716" y="169164"/>
                      </a:lnTo>
                      <a:close/>
                    </a:path>
                    <a:path w="168275" h="184785">
                      <a:moveTo>
                        <a:pt x="167652" y="0"/>
                      </a:moveTo>
                      <a:lnTo>
                        <a:pt x="153936" y="0"/>
                      </a:lnTo>
                      <a:lnTo>
                        <a:pt x="153936" y="15227"/>
                      </a:lnTo>
                      <a:lnTo>
                        <a:pt x="167652" y="15227"/>
                      </a:lnTo>
                      <a:lnTo>
                        <a:pt x="1676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 name="object 519"/>
                <p:cNvSpPr/>
                <p:nvPr/>
              </p:nvSpPr>
              <p:spPr>
                <a:xfrm>
                  <a:off x="3796283"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 name="object 520"/>
                <p:cNvSpPr/>
                <p:nvPr/>
              </p:nvSpPr>
              <p:spPr>
                <a:xfrm>
                  <a:off x="3755136" y="3436619"/>
                  <a:ext cx="60960" cy="31115"/>
                </a:xfrm>
                <a:custGeom>
                  <a:avLst/>
                  <a:gdLst/>
                  <a:ahLst/>
                  <a:cxnLst/>
                  <a:rect l="l" t="t" r="r" b="b"/>
                  <a:pathLst>
                    <a:path w="60960" h="31114">
                      <a:moveTo>
                        <a:pt x="13716" y="15252"/>
                      </a:moveTo>
                      <a:lnTo>
                        <a:pt x="0" y="15252"/>
                      </a:lnTo>
                      <a:lnTo>
                        <a:pt x="0" y="30492"/>
                      </a:lnTo>
                      <a:lnTo>
                        <a:pt x="13716" y="30492"/>
                      </a:lnTo>
                      <a:lnTo>
                        <a:pt x="13716" y="15252"/>
                      </a:lnTo>
                      <a:close/>
                    </a:path>
                    <a:path w="60960" h="31114">
                      <a:moveTo>
                        <a:pt x="60960" y="0"/>
                      </a:moveTo>
                      <a:lnTo>
                        <a:pt x="47244" y="0"/>
                      </a:lnTo>
                      <a:lnTo>
                        <a:pt x="47244" y="15252"/>
                      </a:lnTo>
                      <a:lnTo>
                        <a:pt x="60960" y="15252"/>
                      </a:lnTo>
                      <a:lnTo>
                        <a:pt x="609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 name="object 521"/>
                <p:cNvSpPr/>
                <p:nvPr/>
              </p:nvSpPr>
              <p:spPr>
                <a:xfrm>
                  <a:off x="3607308"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 name="object 522"/>
                <p:cNvSpPr/>
                <p:nvPr/>
              </p:nvSpPr>
              <p:spPr>
                <a:xfrm>
                  <a:off x="3238500" y="3941076"/>
                  <a:ext cx="295910" cy="245745"/>
                </a:xfrm>
                <a:custGeom>
                  <a:avLst/>
                  <a:gdLst/>
                  <a:ahLst/>
                  <a:cxnLst/>
                  <a:rect l="l" t="t" r="r" b="b"/>
                  <a:pathLst>
                    <a:path w="295910" h="245745">
                      <a:moveTo>
                        <a:pt x="13716" y="230124"/>
                      </a:moveTo>
                      <a:lnTo>
                        <a:pt x="0" y="230124"/>
                      </a:lnTo>
                      <a:lnTo>
                        <a:pt x="0" y="245364"/>
                      </a:lnTo>
                      <a:lnTo>
                        <a:pt x="13716" y="245364"/>
                      </a:lnTo>
                      <a:lnTo>
                        <a:pt x="13716" y="230124"/>
                      </a:lnTo>
                      <a:close/>
                    </a:path>
                    <a:path w="295910" h="245745">
                      <a:moveTo>
                        <a:pt x="295656" y="0"/>
                      </a:moveTo>
                      <a:lnTo>
                        <a:pt x="281940" y="0"/>
                      </a:lnTo>
                      <a:lnTo>
                        <a:pt x="281940" y="15227"/>
                      </a:lnTo>
                      <a:lnTo>
                        <a:pt x="295656" y="15227"/>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 name="object 523"/>
                <p:cNvSpPr/>
                <p:nvPr/>
              </p:nvSpPr>
              <p:spPr>
                <a:xfrm>
                  <a:off x="37490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 name="object 524"/>
                <p:cNvSpPr/>
                <p:nvPr/>
              </p:nvSpPr>
              <p:spPr>
                <a:xfrm>
                  <a:off x="3889248" y="36972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 name="object 525"/>
                <p:cNvSpPr/>
                <p:nvPr/>
              </p:nvSpPr>
              <p:spPr>
                <a:xfrm>
                  <a:off x="3486911"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 name="object 526"/>
                <p:cNvSpPr/>
                <p:nvPr/>
              </p:nvSpPr>
              <p:spPr>
                <a:xfrm>
                  <a:off x="393649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 name="object 527"/>
                <p:cNvSpPr/>
                <p:nvPr/>
              </p:nvSpPr>
              <p:spPr>
                <a:xfrm>
                  <a:off x="329184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 name="object 528"/>
                <p:cNvSpPr/>
                <p:nvPr/>
              </p:nvSpPr>
              <p:spPr>
                <a:xfrm>
                  <a:off x="3514343" y="38420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 name="object 529"/>
                <p:cNvSpPr/>
                <p:nvPr/>
              </p:nvSpPr>
              <p:spPr>
                <a:xfrm>
                  <a:off x="3835908" y="3252228"/>
                  <a:ext cx="100965" cy="192405"/>
                </a:xfrm>
                <a:custGeom>
                  <a:avLst/>
                  <a:gdLst/>
                  <a:ahLst/>
                  <a:cxnLst/>
                  <a:rect l="l" t="t" r="r" b="b"/>
                  <a:pathLst>
                    <a:path w="100964" h="192404">
                      <a:moveTo>
                        <a:pt x="13716" y="176784"/>
                      </a:moveTo>
                      <a:lnTo>
                        <a:pt x="0" y="176784"/>
                      </a:lnTo>
                      <a:lnTo>
                        <a:pt x="0" y="192024"/>
                      </a:lnTo>
                      <a:lnTo>
                        <a:pt x="13716" y="192024"/>
                      </a:lnTo>
                      <a:lnTo>
                        <a:pt x="13716" y="176784"/>
                      </a:lnTo>
                      <a:close/>
                    </a:path>
                    <a:path w="100964" h="192404">
                      <a:moveTo>
                        <a:pt x="74676" y="0"/>
                      </a:moveTo>
                      <a:lnTo>
                        <a:pt x="60960" y="0"/>
                      </a:lnTo>
                      <a:lnTo>
                        <a:pt x="60960" y="15240"/>
                      </a:lnTo>
                      <a:lnTo>
                        <a:pt x="74676" y="15240"/>
                      </a:lnTo>
                      <a:lnTo>
                        <a:pt x="74676" y="0"/>
                      </a:lnTo>
                      <a:close/>
                    </a:path>
                    <a:path w="100964" h="192404">
                      <a:moveTo>
                        <a:pt x="100584" y="115824"/>
                      </a:moveTo>
                      <a:lnTo>
                        <a:pt x="88392" y="115824"/>
                      </a:lnTo>
                      <a:lnTo>
                        <a:pt x="88392" y="131064"/>
                      </a:lnTo>
                      <a:lnTo>
                        <a:pt x="100584" y="131064"/>
                      </a:lnTo>
                      <a:lnTo>
                        <a:pt x="100584" y="11582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 name="object 530"/>
                <p:cNvSpPr/>
                <p:nvPr/>
              </p:nvSpPr>
              <p:spPr>
                <a:xfrm>
                  <a:off x="3378708" y="3811536"/>
                  <a:ext cx="283845" cy="421005"/>
                </a:xfrm>
                <a:custGeom>
                  <a:avLst/>
                  <a:gdLst/>
                  <a:ahLst/>
                  <a:cxnLst/>
                  <a:rect l="l" t="t" r="r" b="b"/>
                  <a:pathLst>
                    <a:path w="283845" h="421004">
                      <a:moveTo>
                        <a:pt x="13716" y="405384"/>
                      </a:moveTo>
                      <a:lnTo>
                        <a:pt x="0" y="405384"/>
                      </a:lnTo>
                      <a:lnTo>
                        <a:pt x="0" y="420624"/>
                      </a:lnTo>
                      <a:lnTo>
                        <a:pt x="13716" y="420624"/>
                      </a:lnTo>
                      <a:lnTo>
                        <a:pt x="13716" y="405384"/>
                      </a:lnTo>
                      <a:close/>
                    </a:path>
                    <a:path w="283845" h="421004">
                      <a:moveTo>
                        <a:pt x="33528" y="367284"/>
                      </a:moveTo>
                      <a:lnTo>
                        <a:pt x="21336" y="367284"/>
                      </a:lnTo>
                      <a:lnTo>
                        <a:pt x="21336" y="382524"/>
                      </a:lnTo>
                      <a:lnTo>
                        <a:pt x="33528" y="382524"/>
                      </a:lnTo>
                      <a:lnTo>
                        <a:pt x="33528" y="367284"/>
                      </a:lnTo>
                      <a:close/>
                    </a:path>
                    <a:path w="283845" h="421004">
                      <a:moveTo>
                        <a:pt x="108191" y="397764"/>
                      </a:moveTo>
                      <a:lnTo>
                        <a:pt x="94488" y="397764"/>
                      </a:lnTo>
                      <a:lnTo>
                        <a:pt x="94488" y="413004"/>
                      </a:lnTo>
                      <a:lnTo>
                        <a:pt x="108191" y="413004"/>
                      </a:lnTo>
                      <a:lnTo>
                        <a:pt x="108191" y="397764"/>
                      </a:lnTo>
                      <a:close/>
                    </a:path>
                    <a:path w="283845" h="421004">
                      <a:moveTo>
                        <a:pt x="169164" y="237744"/>
                      </a:moveTo>
                      <a:lnTo>
                        <a:pt x="155448" y="237744"/>
                      </a:lnTo>
                      <a:lnTo>
                        <a:pt x="155448" y="252984"/>
                      </a:lnTo>
                      <a:lnTo>
                        <a:pt x="169164" y="252984"/>
                      </a:lnTo>
                      <a:lnTo>
                        <a:pt x="169164" y="237744"/>
                      </a:lnTo>
                      <a:close/>
                    </a:path>
                    <a:path w="283845" h="421004">
                      <a:moveTo>
                        <a:pt x="195072" y="184404"/>
                      </a:moveTo>
                      <a:lnTo>
                        <a:pt x="181356" y="184404"/>
                      </a:lnTo>
                      <a:lnTo>
                        <a:pt x="181356" y="199644"/>
                      </a:lnTo>
                      <a:lnTo>
                        <a:pt x="195072" y="199644"/>
                      </a:lnTo>
                      <a:lnTo>
                        <a:pt x="195072" y="184404"/>
                      </a:lnTo>
                      <a:close/>
                    </a:path>
                    <a:path w="283845" h="421004">
                      <a:moveTo>
                        <a:pt x="262128" y="106667"/>
                      </a:moveTo>
                      <a:lnTo>
                        <a:pt x="249936" y="106667"/>
                      </a:lnTo>
                      <a:lnTo>
                        <a:pt x="249936" y="121920"/>
                      </a:lnTo>
                      <a:lnTo>
                        <a:pt x="262128" y="121920"/>
                      </a:lnTo>
                      <a:lnTo>
                        <a:pt x="262128" y="106667"/>
                      </a:lnTo>
                      <a:close/>
                    </a:path>
                    <a:path w="283845" h="421004">
                      <a:moveTo>
                        <a:pt x="269748" y="0"/>
                      </a:moveTo>
                      <a:lnTo>
                        <a:pt x="256032" y="0"/>
                      </a:lnTo>
                      <a:lnTo>
                        <a:pt x="256032" y="15240"/>
                      </a:lnTo>
                      <a:lnTo>
                        <a:pt x="269748" y="15240"/>
                      </a:lnTo>
                      <a:lnTo>
                        <a:pt x="269748" y="0"/>
                      </a:lnTo>
                      <a:close/>
                    </a:path>
                    <a:path w="283845" h="421004">
                      <a:moveTo>
                        <a:pt x="283464" y="114300"/>
                      </a:moveTo>
                      <a:lnTo>
                        <a:pt x="269748" y="114300"/>
                      </a:lnTo>
                      <a:lnTo>
                        <a:pt x="269748" y="129540"/>
                      </a:lnTo>
                      <a:lnTo>
                        <a:pt x="283464" y="129540"/>
                      </a:lnTo>
                      <a:lnTo>
                        <a:pt x="283464"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 name="object 531"/>
                <p:cNvSpPr/>
                <p:nvPr/>
              </p:nvSpPr>
              <p:spPr>
                <a:xfrm>
                  <a:off x="3816096" y="38115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 name="object 532"/>
                <p:cNvSpPr/>
                <p:nvPr/>
              </p:nvSpPr>
              <p:spPr>
                <a:xfrm>
                  <a:off x="3445764" y="3948696"/>
                  <a:ext cx="94615" cy="192405"/>
                </a:xfrm>
                <a:custGeom>
                  <a:avLst/>
                  <a:gdLst/>
                  <a:ahLst/>
                  <a:cxnLst/>
                  <a:rect l="l" t="t" r="r" b="b"/>
                  <a:pathLst>
                    <a:path w="94614" h="192404">
                      <a:moveTo>
                        <a:pt x="13716" y="176784"/>
                      </a:moveTo>
                      <a:lnTo>
                        <a:pt x="0" y="176784"/>
                      </a:lnTo>
                      <a:lnTo>
                        <a:pt x="0" y="192024"/>
                      </a:lnTo>
                      <a:lnTo>
                        <a:pt x="13716" y="192024"/>
                      </a:lnTo>
                      <a:lnTo>
                        <a:pt x="13716" y="176784"/>
                      </a:lnTo>
                      <a:close/>
                    </a:path>
                    <a:path w="94614" h="192404">
                      <a:moveTo>
                        <a:pt x="41135" y="169164"/>
                      </a:moveTo>
                      <a:lnTo>
                        <a:pt x="27432" y="169164"/>
                      </a:lnTo>
                      <a:lnTo>
                        <a:pt x="27432" y="184404"/>
                      </a:lnTo>
                      <a:lnTo>
                        <a:pt x="41135" y="184404"/>
                      </a:lnTo>
                      <a:lnTo>
                        <a:pt x="41135" y="169164"/>
                      </a:lnTo>
                      <a:close/>
                    </a:path>
                    <a:path w="94614" h="192404">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 name="object 533"/>
                <p:cNvSpPr/>
                <p:nvPr/>
              </p:nvSpPr>
              <p:spPr>
                <a:xfrm>
                  <a:off x="34396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 name="object 534"/>
                <p:cNvSpPr/>
                <p:nvPr/>
              </p:nvSpPr>
              <p:spPr>
                <a:xfrm>
                  <a:off x="3762756"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 name="object 535"/>
                <p:cNvSpPr/>
                <p:nvPr/>
              </p:nvSpPr>
              <p:spPr>
                <a:xfrm>
                  <a:off x="3345180" y="3497592"/>
                  <a:ext cx="215265" cy="45720"/>
                </a:xfrm>
                <a:custGeom>
                  <a:avLst/>
                  <a:gdLst/>
                  <a:ahLst/>
                  <a:cxnLst/>
                  <a:rect l="l" t="t" r="r" b="b"/>
                  <a:pathLst>
                    <a:path w="215264" h="45720">
                      <a:moveTo>
                        <a:pt x="13716" y="30480"/>
                      </a:moveTo>
                      <a:lnTo>
                        <a:pt x="0" y="30480"/>
                      </a:lnTo>
                      <a:lnTo>
                        <a:pt x="0" y="45720"/>
                      </a:lnTo>
                      <a:lnTo>
                        <a:pt x="13716" y="45720"/>
                      </a:lnTo>
                      <a:lnTo>
                        <a:pt x="13716" y="30480"/>
                      </a:lnTo>
                      <a:close/>
                    </a:path>
                    <a:path w="215264" h="45720">
                      <a:moveTo>
                        <a:pt x="214884" y="0"/>
                      </a:moveTo>
                      <a:lnTo>
                        <a:pt x="202692" y="0"/>
                      </a:lnTo>
                      <a:lnTo>
                        <a:pt x="202692" y="15227"/>
                      </a:lnTo>
                      <a:lnTo>
                        <a:pt x="214884" y="15227"/>
                      </a:lnTo>
                      <a:lnTo>
                        <a:pt x="2148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 name="object 536"/>
                <p:cNvSpPr/>
                <p:nvPr/>
              </p:nvSpPr>
              <p:spPr>
                <a:xfrm>
                  <a:off x="3252216" y="3941076"/>
                  <a:ext cx="355600" cy="215265"/>
                </a:xfrm>
                <a:custGeom>
                  <a:avLst/>
                  <a:gdLst/>
                  <a:ahLst/>
                  <a:cxnLst/>
                  <a:rect l="l" t="t" r="r" b="b"/>
                  <a:pathLst>
                    <a:path w="355600" h="215264">
                      <a:moveTo>
                        <a:pt x="12192" y="199644"/>
                      </a:moveTo>
                      <a:lnTo>
                        <a:pt x="0" y="199644"/>
                      </a:lnTo>
                      <a:lnTo>
                        <a:pt x="0" y="214884"/>
                      </a:lnTo>
                      <a:lnTo>
                        <a:pt x="12192" y="214884"/>
                      </a:lnTo>
                      <a:lnTo>
                        <a:pt x="12192" y="199644"/>
                      </a:lnTo>
                      <a:close/>
                    </a:path>
                    <a:path w="355600" h="215264">
                      <a:moveTo>
                        <a:pt x="248399" y="77724"/>
                      </a:moveTo>
                      <a:lnTo>
                        <a:pt x="234683" y="77724"/>
                      </a:lnTo>
                      <a:lnTo>
                        <a:pt x="234683" y="92964"/>
                      </a:lnTo>
                      <a:lnTo>
                        <a:pt x="248399" y="92964"/>
                      </a:lnTo>
                      <a:lnTo>
                        <a:pt x="248399" y="77724"/>
                      </a:lnTo>
                      <a:close/>
                    </a:path>
                    <a:path w="355600" h="215264">
                      <a:moveTo>
                        <a:pt x="315468" y="15227"/>
                      </a:moveTo>
                      <a:lnTo>
                        <a:pt x="301752" y="15227"/>
                      </a:lnTo>
                      <a:lnTo>
                        <a:pt x="301752" y="30480"/>
                      </a:lnTo>
                      <a:lnTo>
                        <a:pt x="315468" y="30480"/>
                      </a:lnTo>
                      <a:lnTo>
                        <a:pt x="315468" y="15227"/>
                      </a:lnTo>
                      <a:close/>
                    </a:path>
                    <a:path w="355600" h="215264">
                      <a:moveTo>
                        <a:pt x="355092" y="0"/>
                      </a:moveTo>
                      <a:lnTo>
                        <a:pt x="341376" y="0"/>
                      </a:lnTo>
                      <a:lnTo>
                        <a:pt x="341376" y="15227"/>
                      </a:lnTo>
                      <a:lnTo>
                        <a:pt x="355092" y="15227"/>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 name="object 537"/>
                <p:cNvSpPr/>
                <p:nvPr/>
              </p:nvSpPr>
              <p:spPr>
                <a:xfrm>
                  <a:off x="3910584" y="3345192"/>
                  <a:ext cx="20320" cy="38100"/>
                </a:xfrm>
                <a:custGeom>
                  <a:avLst/>
                  <a:gdLst/>
                  <a:ahLst/>
                  <a:cxnLst/>
                  <a:rect l="l" t="t" r="r" b="b"/>
                  <a:pathLst>
                    <a:path w="20320" h="38100">
                      <a:moveTo>
                        <a:pt x="13716" y="22860"/>
                      </a:moveTo>
                      <a:lnTo>
                        <a:pt x="0" y="22860"/>
                      </a:lnTo>
                      <a:lnTo>
                        <a:pt x="0" y="38100"/>
                      </a:lnTo>
                      <a:lnTo>
                        <a:pt x="13716" y="38100"/>
                      </a:lnTo>
                      <a:lnTo>
                        <a:pt x="13716" y="22860"/>
                      </a:lnTo>
                      <a:close/>
                    </a:path>
                    <a:path w="20320" h="38100">
                      <a:moveTo>
                        <a:pt x="19812" y="0"/>
                      </a:moveTo>
                      <a:lnTo>
                        <a:pt x="6096" y="0"/>
                      </a:lnTo>
                      <a:lnTo>
                        <a:pt x="6096" y="15227"/>
                      </a:lnTo>
                      <a:lnTo>
                        <a:pt x="19812" y="15227"/>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 name="object 538"/>
                <p:cNvSpPr/>
                <p:nvPr/>
              </p:nvSpPr>
              <p:spPr>
                <a:xfrm>
                  <a:off x="3782567"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 name="object 539"/>
                <p:cNvSpPr/>
                <p:nvPr/>
              </p:nvSpPr>
              <p:spPr>
                <a:xfrm>
                  <a:off x="34122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 name="object 540"/>
                <p:cNvSpPr/>
                <p:nvPr/>
              </p:nvSpPr>
              <p:spPr>
                <a:xfrm>
                  <a:off x="3695700"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 name="object 541"/>
                <p:cNvSpPr/>
                <p:nvPr/>
              </p:nvSpPr>
              <p:spPr>
                <a:xfrm>
                  <a:off x="3749040" y="3429012"/>
                  <a:ext cx="215265" cy="207645"/>
                </a:xfrm>
                <a:custGeom>
                  <a:avLst/>
                  <a:gdLst/>
                  <a:ahLst/>
                  <a:cxnLst/>
                  <a:rect l="l" t="t" r="r" b="b"/>
                  <a:pathLst>
                    <a:path w="215264" h="207645">
                      <a:moveTo>
                        <a:pt x="13716" y="0"/>
                      </a:moveTo>
                      <a:lnTo>
                        <a:pt x="0" y="0"/>
                      </a:lnTo>
                      <a:lnTo>
                        <a:pt x="0" y="15240"/>
                      </a:lnTo>
                      <a:lnTo>
                        <a:pt x="13716" y="15240"/>
                      </a:lnTo>
                      <a:lnTo>
                        <a:pt x="13716" y="0"/>
                      </a:lnTo>
                      <a:close/>
                    </a:path>
                    <a:path w="215264" h="207645">
                      <a:moveTo>
                        <a:pt x="47244" y="190500"/>
                      </a:moveTo>
                      <a:lnTo>
                        <a:pt x="33528" y="190500"/>
                      </a:lnTo>
                      <a:lnTo>
                        <a:pt x="33528" y="207264"/>
                      </a:lnTo>
                      <a:lnTo>
                        <a:pt x="47244" y="207264"/>
                      </a:lnTo>
                      <a:lnTo>
                        <a:pt x="47244" y="190500"/>
                      </a:lnTo>
                      <a:close/>
                    </a:path>
                    <a:path w="215264" h="207645">
                      <a:moveTo>
                        <a:pt x="106680" y="60960"/>
                      </a:moveTo>
                      <a:lnTo>
                        <a:pt x="94488" y="60960"/>
                      </a:lnTo>
                      <a:lnTo>
                        <a:pt x="94488" y="76200"/>
                      </a:lnTo>
                      <a:lnTo>
                        <a:pt x="106680" y="76200"/>
                      </a:lnTo>
                      <a:lnTo>
                        <a:pt x="106680" y="60960"/>
                      </a:lnTo>
                      <a:close/>
                    </a:path>
                    <a:path w="215264" h="207645">
                      <a:moveTo>
                        <a:pt x="214884" y="160007"/>
                      </a:moveTo>
                      <a:lnTo>
                        <a:pt x="201168" y="160007"/>
                      </a:lnTo>
                      <a:lnTo>
                        <a:pt x="201168" y="175260"/>
                      </a:lnTo>
                      <a:lnTo>
                        <a:pt x="214884" y="175260"/>
                      </a:lnTo>
                      <a:lnTo>
                        <a:pt x="214884" y="1600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 name="object 542"/>
                <p:cNvSpPr/>
                <p:nvPr/>
              </p:nvSpPr>
              <p:spPr>
                <a:xfrm>
                  <a:off x="3425951"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 name="object 543"/>
                <p:cNvSpPr/>
                <p:nvPr/>
              </p:nvSpPr>
              <p:spPr>
                <a:xfrm>
                  <a:off x="34731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 name="object 544"/>
                <p:cNvSpPr/>
                <p:nvPr/>
              </p:nvSpPr>
              <p:spPr>
                <a:xfrm>
                  <a:off x="3473196" y="3963936"/>
                  <a:ext cx="195580" cy="314325"/>
                </a:xfrm>
                <a:custGeom>
                  <a:avLst/>
                  <a:gdLst/>
                  <a:ahLst/>
                  <a:cxnLst/>
                  <a:rect l="l" t="t" r="r" b="b"/>
                  <a:pathLst>
                    <a:path w="195579" h="314325">
                      <a:moveTo>
                        <a:pt x="13703" y="298704"/>
                      </a:moveTo>
                      <a:lnTo>
                        <a:pt x="0" y="298704"/>
                      </a:lnTo>
                      <a:lnTo>
                        <a:pt x="0" y="313944"/>
                      </a:lnTo>
                      <a:lnTo>
                        <a:pt x="13703" y="313944"/>
                      </a:lnTo>
                      <a:lnTo>
                        <a:pt x="13703" y="298704"/>
                      </a:lnTo>
                      <a:close/>
                    </a:path>
                    <a:path w="195579" h="314325">
                      <a:moveTo>
                        <a:pt x="175260" y="0"/>
                      </a:moveTo>
                      <a:lnTo>
                        <a:pt x="161544" y="0"/>
                      </a:lnTo>
                      <a:lnTo>
                        <a:pt x="161544" y="16764"/>
                      </a:lnTo>
                      <a:lnTo>
                        <a:pt x="175260" y="16764"/>
                      </a:lnTo>
                      <a:lnTo>
                        <a:pt x="175260" y="0"/>
                      </a:lnTo>
                      <a:close/>
                    </a:path>
                    <a:path w="195579" h="314325">
                      <a:moveTo>
                        <a:pt x="195072" y="54864"/>
                      </a:moveTo>
                      <a:lnTo>
                        <a:pt x="181356" y="54864"/>
                      </a:lnTo>
                      <a:lnTo>
                        <a:pt x="181356" y="70104"/>
                      </a:lnTo>
                      <a:lnTo>
                        <a:pt x="195072" y="70104"/>
                      </a:lnTo>
                      <a:lnTo>
                        <a:pt x="195072" y="548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 name="object 545"/>
                <p:cNvSpPr/>
                <p:nvPr/>
              </p:nvSpPr>
              <p:spPr>
                <a:xfrm>
                  <a:off x="3445764"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 name="object 546"/>
                <p:cNvSpPr/>
                <p:nvPr/>
              </p:nvSpPr>
              <p:spPr>
                <a:xfrm>
                  <a:off x="3506724" y="3988320"/>
                  <a:ext cx="100965" cy="190500"/>
                </a:xfrm>
                <a:custGeom>
                  <a:avLst/>
                  <a:gdLst/>
                  <a:ahLst/>
                  <a:cxnLst/>
                  <a:rect l="l" t="t" r="r" b="b"/>
                  <a:pathLst>
                    <a:path w="100964" h="190500">
                      <a:moveTo>
                        <a:pt x="13716" y="175260"/>
                      </a:moveTo>
                      <a:lnTo>
                        <a:pt x="0" y="175260"/>
                      </a:lnTo>
                      <a:lnTo>
                        <a:pt x="0" y="190500"/>
                      </a:lnTo>
                      <a:lnTo>
                        <a:pt x="13716" y="190500"/>
                      </a:lnTo>
                      <a:lnTo>
                        <a:pt x="13716" y="175260"/>
                      </a:lnTo>
                      <a:close/>
                    </a:path>
                    <a:path w="100964" h="190500">
                      <a:moveTo>
                        <a:pt x="60960" y="91440"/>
                      </a:moveTo>
                      <a:lnTo>
                        <a:pt x="47244" y="91440"/>
                      </a:lnTo>
                      <a:lnTo>
                        <a:pt x="47244" y="106680"/>
                      </a:lnTo>
                      <a:lnTo>
                        <a:pt x="60960" y="106680"/>
                      </a:lnTo>
                      <a:lnTo>
                        <a:pt x="60960" y="91440"/>
                      </a:lnTo>
                      <a:close/>
                    </a:path>
                    <a:path w="100964" h="190500">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 name="object 547"/>
                <p:cNvSpPr/>
                <p:nvPr/>
              </p:nvSpPr>
              <p:spPr>
                <a:xfrm>
                  <a:off x="3889248"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 name="object 548"/>
                <p:cNvSpPr/>
                <p:nvPr/>
              </p:nvSpPr>
              <p:spPr>
                <a:xfrm>
                  <a:off x="3285744" y="3902976"/>
                  <a:ext cx="241300" cy="108585"/>
                </a:xfrm>
                <a:custGeom>
                  <a:avLst/>
                  <a:gdLst/>
                  <a:ahLst/>
                  <a:cxnLst/>
                  <a:rect l="l" t="t" r="r" b="b"/>
                  <a:pathLst>
                    <a:path w="241300" h="108585">
                      <a:moveTo>
                        <a:pt x="12192" y="92964"/>
                      </a:moveTo>
                      <a:lnTo>
                        <a:pt x="0" y="92964"/>
                      </a:lnTo>
                      <a:lnTo>
                        <a:pt x="0" y="108204"/>
                      </a:lnTo>
                      <a:lnTo>
                        <a:pt x="12192" y="108204"/>
                      </a:lnTo>
                      <a:lnTo>
                        <a:pt x="12192" y="92964"/>
                      </a:lnTo>
                      <a:close/>
                    </a:path>
                    <a:path w="241300" h="108585">
                      <a:moveTo>
                        <a:pt x="240792" y="0"/>
                      </a:moveTo>
                      <a:lnTo>
                        <a:pt x="228600" y="0"/>
                      </a:lnTo>
                      <a:lnTo>
                        <a:pt x="228600" y="15227"/>
                      </a:lnTo>
                      <a:lnTo>
                        <a:pt x="240792" y="15227"/>
                      </a:lnTo>
                      <a:lnTo>
                        <a:pt x="2407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 name="object 549"/>
                <p:cNvSpPr/>
                <p:nvPr/>
              </p:nvSpPr>
              <p:spPr>
                <a:xfrm>
                  <a:off x="390296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 name="object 550"/>
                <p:cNvSpPr/>
                <p:nvPr/>
              </p:nvSpPr>
              <p:spPr>
                <a:xfrm>
                  <a:off x="3749040"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 name="object 551"/>
                <p:cNvSpPr/>
                <p:nvPr/>
              </p:nvSpPr>
              <p:spPr>
                <a:xfrm>
                  <a:off x="3526535"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 name="object 552"/>
                <p:cNvSpPr/>
                <p:nvPr/>
              </p:nvSpPr>
              <p:spPr>
                <a:xfrm>
                  <a:off x="3695700"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 name="object 553"/>
                <p:cNvSpPr/>
                <p:nvPr/>
              </p:nvSpPr>
              <p:spPr>
                <a:xfrm>
                  <a:off x="3822191"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 name="object 554"/>
                <p:cNvSpPr/>
                <p:nvPr/>
              </p:nvSpPr>
              <p:spPr>
                <a:xfrm>
                  <a:off x="3607308" y="3796296"/>
                  <a:ext cx="41275" cy="167640"/>
                </a:xfrm>
                <a:custGeom>
                  <a:avLst/>
                  <a:gdLst/>
                  <a:ahLst/>
                  <a:cxnLst/>
                  <a:rect l="l" t="t" r="r" b="b"/>
                  <a:pathLst>
                    <a:path w="41275" h="167639">
                      <a:moveTo>
                        <a:pt x="13716" y="152400"/>
                      </a:moveTo>
                      <a:lnTo>
                        <a:pt x="0" y="152400"/>
                      </a:lnTo>
                      <a:lnTo>
                        <a:pt x="0" y="167640"/>
                      </a:lnTo>
                      <a:lnTo>
                        <a:pt x="13716" y="167640"/>
                      </a:lnTo>
                      <a:lnTo>
                        <a:pt x="13716" y="152400"/>
                      </a:lnTo>
                      <a:close/>
                    </a:path>
                    <a:path w="41275" h="167639">
                      <a:moveTo>
                        <a:pt x="41148" y="0"/>
                      </a:moveTo>
                      <a:lnTo>
                        <a:pt x="27432" y="0"/>
                      </a:lnTo>
                      <a:lnTo>
                        <a:pt x="27432" y="15240"/>
                      </a:lnTo>
                      <a:lnTo>
                        <a:pt x="41148" y="15240"/>
                      </a:lnTo>
                      <a:lnTo>
                        <a:pt x="411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 name="object 555"/>
                <p:cNvSpPr/>
                <p:nvPr/>
              </p:nvSpPr>
              <p:spPr>
                <a:xfrm>
                  <a:off x="35935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9" name="object 556"/>
                <p:cNvSpPr/>
                <p:nvPr/>
              </p:nvSpPr>
              <p:spPr>
                <a:xfrm>
                  <a:off x="3345180"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 name="object 557"/>
                <p:cNvSpPr/>
                <p:nvPr/>
              </p:nvSpPr>
              <p:spPr>
                <a:xfrm>
                  <a:off x="3835908" y="3322319"/>
                  <a:ext cx="114300" cy="69215"/>
                </a:xfrm>
                <a:custGeom>
                  <a:avLst/>
                  <a:gdLst/>
                  <a:ahLst/>
                  <a:cxnLst/>
                  <a:rect l="l" t="t" r="r" b="b"/>
                  <a:pathLst>
                    <a:path w="114300" h="69214">
                      <a:moveTo>
                        <a:pt x="13716" y="53352"/>
                      </a:moveTo>
                      <a:lnTo>
                        <a:pt x="0" y="53352"/>
                      </a:lnTo>
                      <a:lnTo>
                        <a:pt x="0" y="68592"/>
                      </a:lnTo>
                      <a:lnTo>
                        <a:pt x="13716" y="68592"/>
                      </a:lnTo>
                      <a:lnTo>
                        <a:pt x="13716" y="53352"/>
                      </a:lnTo>
                      <a:close/>
                    </a:path>
                    <a:path w="114300" h="69214">
                      <a:moveTo>
                        <a:pt x="114300" y="0"/>
                      </a:moveTo>
                      <a:lnTo>
                        <a:pt x="100584" y="0"/>
                      </a:lnTo>
                      <a:lnTo>
                        <a:pt x="100584" y="15252"/>
                      </a:lnTo>
                      <a:lnTo>
                        <a:pt x="114300" y="15252"/>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 name="object 558"/>
                <p:cNvSpPr/>
                <p:nvPr/>
              </p:nvSpPr>
              <p:spPr>
                <a:xfrm>
                  <a:off x="3319272" y="3773436"/>
                  <a:ext cx="329565" cy="413384"/>
                </a:xfrm>
                <a:custGeom>
                  <a:avLst/>
                  <a:gdLst/>
                  <a:ahLst/>
                  <a:cxnLst/>
                  <a:rect l="l" t="t" r="r" b="b"/>
                  <a:pathLst>
                    <a:path w="329564" h="413385">
                      <a:moveTo>
                        <a:pt x="13716" y="397764"/>
                      </a:moveTo>
                      <a:lnTo>
                        <a:pt x="0" y="397764"/>
                      </a:lnTo>
                      <a:lnTo>
                        <a:pt x="0" y="413004"/>
                      </a:lnTo>
                      <a:lnTo>
                        <a:pt x="13716" y="413004"/>
                      </a:lnTo>
                      <a:lnTo>
                        <a:pt x="13716" y="397764"/>
                      </a:lnTo>
                      <a:close/>
                    </a:path>
                    <a:path w="329564" h="413385">
                      <a:moveTo>
                        <a:pt x="161544" y="167640"/>
                      </a:moveTo>
                      <a:lnTo>
                        <a:pt x="147828" y="167640"/>
                      </a:lnTo>
                      <a:lnTo>
                        <a:pt x="147828" y="182867"/>
                      </a:lnTo>
                      <a:lnTo>
                        <a:pt x="161544" y="182867"/>
                      </a:lnTo>
                      <a:lnTo>
                        <a:pt x="161544" y="167640"/>
                      </a:lnTo>
                      <a:close/>
                    </a:path>
                    <a:path w="329564" h="413385">
                      <a:moveTo>
                        <a:pt x="254508" y="0"/>
                      </a:moveTo>
                      <a:lnTo>
                        <a:pt x="240792" y="0"/>
                      </a:lnTo>
                      <a:lnTo>
                        <a:pt x="240792" y="15240"/>
                      </a:lnTo>
                      <a:lnTo>
                        <a:pt x="254508" y="15240"/>
                      </a:lnTo>
                      <a:lnTo>
                        <a:pt x="254508" y="0"/>
                      </a:lnTo>
                      <a:close/>
                    </a:path>
                    <a:path w="329564" h="413385">
                      <a:moveTo>
                        <a:pt x="268224" y="207264"/>
                      </a:moveTo>
                      <a:lnTo>
                        <a:pt x="254508" y="207264"/>
                      </a:lnTo>
                      <a:lnTo>
                        <a:pt x="254508" y="222504"/>
                      </a:lnTo>
                      <a:lnTo>
                        <a:pt x="268224" y="222504"/>
                      </a:lnTo>
                      <a:lnTo>
                        <a:pt x="268224" y="207264"/>
                      </a:lnTo>
                      <a:close/>
                    </a:path>
                    <a:path w="329564" h="413385">
                      <a:moveTo>
                        <a:pt x="329184" y="83820"/>
                      </a:moveTo>
                      <a:lnTo>
                        <a:pt x="315468" y="83820"/>
                      </a:lnTo>
                      <a:lnTo>
                        <a:pt x="315468" y="99060"/>
                      </a:lnTo>
                      <a:lnTo>
                        <a:pt x="329184" y="99060"/>
                      </a:lnTo>
                      <a:lnTo>
                        <a:pt x="329184"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 name="object 559"/>
                <p:cNvSpPr/>
                <p:nvPr/>
              </p:nvSpPr>
              <p:spPr>
                <a:xfrm>
                  <a:off x="3776472"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 name="object 560"/>
                <p:cNvSpPr/>
                <p:nvPr/>
              </p:nvSpPr>
              <p:spPr>
                <a:xfrm>
                  <a:off x="3553968" y="3902976"/>
                  <a:ext cx="114300" cy="200025"/>
                </a:xfrm>
                <a:custGeom>
                  <a:avLst/>
                  <a:gdLst/>
                  <a:ahLst/>
                  <a:cxnLst/>
                  <a:rect l="l" t="t" r="r" b="b"/>
                  <a:pathLst>
                    <a:path w="114300" h="200025">
                      <a:moveTo>
                        <a:pt x="13716" y="184404"/>
                      </a:moveTo>
                      <a:lnTo>
                        <a:pt x="0" y="184404"/>
                      </a:lnTo>
                      <a:lnTo>
                        <a:pt x="0" y="199644"/>
                      </a:lnTo>
                      <a:lnTo>
                        <a:pt x="13716" y="199644"/>
                      </a:lnTo>
                      <a:lnTo>
                        <a:pt x="13716" y="184404"/>
                      </a:lnTo>
                      <a:close/>
                    </a:path>
                    <a:path w="114300" h="200025">
                      <a:moveTo>
                        <a:pt x="80772" y="0"/>
                      </a:moveTo>
                      <a:lnTo>
                        <a:pt x="67056" y="0"/>
                      </a:lnTo>
                      <a:lnTo>
                        <a:pt x="67056" y="15227"/>
                      </a:lnTo>
                      <a:lnTo>
                        <a:pt x="80772" y="15227"/>
                      </a:lnTo>
                      <a:lnTo>
                        <a:pt x="80772" y="0"/>
                      </a:lnTo>
                      <a:close/>
                    </a:path>
                    <a:path w="114300" h="200025">
                      <a:moveTo>
                        <a:pt x="114300" y="108204"/>
                      </a:moveTo>
                      <a:lnTo>
                        <a:pt x="100584" y="108204"/>
                      </a:lnTo>
                      <a:lnTo>
                        <a:pt x="100584" y="123444"/>
                      </a:lnTo>
                      <a:lnTo>
                        <a:pt x="114300" y="123444"/>
                      </a:lnTo>
                      <a:lnTo>
                        <a:pt x="114300" y="1082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 name="object 561"/>
                <p:cNvSpPr/>
                <p:nvPr/>
              </p:nvSpPr>
              <p:spPr>
                <a:xfrm>
                  <a:off x="3514343" y="32994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 name="object 562"/>
                <p:cNvSpPr/>
                <p:nvPr/>
              </p:nvSpPr>
              <p:spPr>
                <a:xfrm>
                  <a:off x="3252216" y="4117860"/>
                  <a:ext cx="81280" cy="175260"/>
                </a:xfrm>
                <a:custGeom>
                  <a:avLst/>
                  <a:gdLst/>
                  <a:ahLst/>
                  <a:cxnLst/>
                  <a:rect l="l" t="t" r="r" b="b"/>
                  <a:pathLst>
                    <a:path w="81279" h="175260">
                      <a:moveTo>
                        <a:pt x="12192" y="160020"/>
                      </a:moveTo>
                      <a:lnTo>
                        <a:pt x="0" y="160020"/>
                      </a:lnTo>
                      <a:lnTo>
                        <a:pt x="0" y="175260"/>
                      </a:lnTo>
                      <a:lnTo>
                        <a:pt x="12192" y="175260"/>
                      </a:lnTo>
                      <a:lnTo>
                        <a:pt x="12192" y="160020"/>
                      </a:lnTo>
                      <a:close/>
                    </a:path>
                    <a:path w="81279" h="175260">
                      <a:moveTo>
                        <a:pt x="80772" y="0"/>
                      </a:moveTo>
                      <a:lnTo>
                        <a:pt x="67056" y="0"/>
                      </a:lnTo>
                      <a:lnTo>
                        <a:pt x="67056"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 name="object 563"/>
                <p:cNvSpPr/>
                <p:nvPr/>
              </p:nvSpPr>
              <p:spPr>
                <a:xfrm>
                  <a:off x="3749040"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 name="object 564"/>
                <p:cNvSpPr/>
                <p:nvPr/>
              </p:nvSpPr>
              <p:spPr>
                <a:xfrm>
                  <a:off x="3378708"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 name="object 565"/>
                <p:cNvSpPr/>
                <p:nvPr/>
              </p:nvSpPr>
              <p:spPr>
                <a:xfrm>
                  <a:off x="3467100" y="3467112"/>
                  <a:ext cx="20320" cy="76200"/>
                </a:xfrm>
                <a:custGeom>
                  <a:avLst/>
                  <a:gdLst/>
                  <a:ahLst/>
                  <a:cxnLst/>
                  <a:rect l="l" t="t" r="r" b="b"/>
                  <a:pathLst>
                    <a:path w="20320" h="76200">
                      <a:moveTo>
                        <a:pt x="13716" y="0"/>
                      </a:moveTo>
                      <a:lnTo>
                        <a:pt x="0" y="0"/>
                      </a:lnTo>
                      <a:lnTo>
                        <a:pt x="0" y="15240"/>
                      </a:lnTo>
                      <a:lnTo>
                        <a:pt x="13716" y="15240"/>
                      </a:lnTo>
                      <a:lnTo>
                        <a:pt x="13716" y="0"/>
                      </a:lnTo>
                      <a:close/>
                    </a:path>
                    <a:path w="20320" h="76200">
                      <a:moveTo>
                        <a:pt x="19799" y="60960"/>
                      </a:moveTo>
                      <a:lnTo>
                        <a:pt x="6096" y="60960"/>
                      </a:lnTo>
                      <a:lnTo>
                        <a:pt x="6096" y="76200"/>
                      </a:lnTo>
                      <a:lnTo>
                        <a:pt x="19799" y="76200"/>
                      </a:lnTo>
                      <a:lnTo>
                        <a:pt x="19799" y="6096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 name="object 566"/>
                <p:cNvSpPr/>
                <p:nvPr/>
              </p:nvSpPr>
              <p:spPr>
                <a:xfrm>
                  <a:off x="3264408" y="3895356"/>
                  <a:ext cx="337185" cy="398145"/>
                </a:xfrm>
                <a:custGeom>
                  <a:avLst/>
                  <a:gdLst/>
                  <a:ahLst/>
                  <a:cxnLst/>
                  <a:rect l="l" t="t" r="r" b="b"/>
                  <a:pathLst>
                    <a:path w="337185" h="398145">
                      <a:moveTo>
                        <a:pt x="13716" y="382524"/>
                      </a:moveTo>
                      <a:lnTo>
                        <a:pt x="0" y="382524"/>
                      </a:lnTo>
                      <a:lnTo>
                        <a:pt x="0" y="397764"/>
                      </a:lnTo>
                      <a:lnTo>
                        <a:pt x="13716" y="397764"/>
                      </a:lnTo>
                      <a:lnTo>
                        <a:pt x="13716" y="382524"/>
                      </a:lnTo>
                      <a:close/>
                    </a:path>
                    <a:path w="337185" h="398145">
                      <a:moveTo>
                        <a:pt x="68580" y="252984"/>
                      </a:moveTo>
                      <a:lnTo>
                        <a:pt x="54864" y="252984"/>
                      </a:lnTo>
                      <a:lnTo>
                        <a:pt x="54864" y="268224"/>
                      </a:lnTo>
                      <a:lnTo>
                        <a:pt x="68580" y="268224"/>
                      </a:lnTo>
                      <a:lnTo>
                        <a:pt x="68580" y="252984"/>
                      </a:lnTo>
                      <a:close/>
                    </a:path>
                    <a:path w="337185" h="398145">
                      <a:moveTo>
                        <a:pt x="141732" y="207264"/>
                      </a:moveTo>
                      <a:lnTo>
                        <a:pt x="128016" y="207264"/>
                      </a:lnTo>
                      <a:lnTo>
                        <a:pt x="128016" y="222504"/>
                      </a:lnTo>
                      <a:lnTo>
                        <a:pt x="141732" y="222504"/>
                      </a:lnTo>
                      <a:lnTo>
                        <a:pt x="141732" y="207264"/>
                      </a:lnTo>
                      <a:close/>
                    </a:path>
                    <a:path w="337185" h="398145">
                      <a:moveTo>
                        <a:pt x="155448" y="146304"/>
                      </a:moveTo>
                      <a:lnTo>
                        <a:pt x="141732" y="146304"/>
                      </a:lnTo>
                      <a:lnTo>
                        <a:pt x="141732" y="161544"/>
                      </a:lnTo>
                      <a:lnTo>
                        <a:pt x="155448" y="161544"/>
                      </a:lnTo>
                      <a:lnTo>
                        <a:pt x="155448" y="146304"/>
                      </a:lnTo>
                      <a:close/>
                    </a:path>
                    <a:path w="337185" h="398145">
                      <a:moveTo>
                        <a:pt x="309372" y="45720"/>
                      </a:moveTo>
                      <a:lnTo>
                        <a:pt x="295656" y="45720"/>
                      </a:lnTo>
                      <a:lnTo>
                        <a:pt x="295656" y="60947"/>
                      </a:lnTo>
                      <a:lnTo>
                        <a:pt x="309372" y="60947"/>
                      </a:lnTo>
                      <a:lnTo>
                        <a:pt x="309372" y="45720"/>
                      </a:lnTo>
                      <a:close/>
                    </a:path>
                    <a:path w="337185" h="398145">
                      <a:moveTo>
                        <a:pt x="336791" y="0"/>
                      </a:moveTo>
                      <a:lnTo>
                        <a:pt x="323088" y="0"/>
                      </a:lnTo>
                      <a:lnTo>
                        <a:pt x="323088" y="15240"/>
                      </a:lnTo>
                      <a:lnTo>
                        <a:pt x="336791" y="15240"/>
                      </a:lnTo>
                      <a:lnTo>
                        <a:pt x="3367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 name="object 567"/>
                <p:cNvSpPr/>
                <p:nvPr/>
              </p:nvSpPr>
              <p:spPr>
                <a:xfrm>
                  <a:off x="3883152" y="3413772"/>
                  <a:ext cx="20320" cy="76200"/>
                </a:xfrm>
                <a:custGeom>
                  <a:avLst/>
                  <a:gdLst/>
                  <a:ahLst/>
                  <a:cxnLst/>
                  <a:rect l="l" t="t" r="r" b="b"/>
                  <a:pathLst>
                    <a:path w="20320" h="76200">
                      <a:moveTo>
                        <a:pt x="13716" y="60947"/>
                      </a:moveTo>
                      <a:lnTo>
                        <a:pt x="0" y="60947"/>
                      </a:lnTo>
                      <a:lnTo>
                        <a:pt x="0" y="76200"/>
                      </a:lnTo>
                      <a:lnTo>
                        <a:pt x="13716" y="76200"/>
                      </a:lnTo>
                      <a:lnTo>
                        <a:pt x="13716" y="60947"/>
                      </a:lnTo>
                      <a:close/>
                    </a:path>
                    <a:path w="20320" h="76200">
                      <a:moveTo>
                        <a:pt x="19812" y="0"/>
                      </a:moveTo>
                      <a:lnTo>
                        <a:pt x="6096" y="0"/>
                      </a:lnTo>
                      <a:lnTo>
                        <a:pt x="6096" y="15240"/>
                      </a:lnTo>
                      <a:lnTo>
                        <a:pt x="19812" y="15240"/>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 name="object 568"/>
                <p:cNvSpPr/>
                <p:nvPr/>
              </p:nvSpPr>
              <p:spPr>
                <a:xfrm>
                  <a:off x="3640835"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 name="object 569"/>
                <p:cNvSpPr/>
                <p:nvPr/>
              </p:nvSpPr>
              <p:spPr>
                <a:xfrm>
                  <a:off x="3534156"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 name="object 570"/>
                <p:cNvSpPr/>
                <p:nvPr/>
              </p:nvSpPr>
              <p:spPr>
                <a:xfrm>
                  <a:off x="3587496" y="3963924"/>
                  <a:ext cx="13970" cy="17145"/>
                </a:xfrm>
                <a:custGeom>
                  <a:avLst/>
                  <a:gdLst/>
                  <a:ahLst/>
                  <a:cxnLst/>
                  <a:rect l="l" t="t" r="r" b="b"/>
                  <a:pathLst>
                    <a:path w="13970" h="17145">
                      <a:moveTo>
                        <a:pt x="13715" y="16764"/>
                      </a:moveTo>
                      <a:lnTo>
                        <a:pt x="0" y="16764"/>
                      </a:lnTo>
                      <a:lnTo>
                        <a:pt x="0" y="0"/>
                      </a:lnTo>
                      <a:lnTo>
                        <a:pt x="13715" y="0"/>
                      </a:lnTo>
                      <a:lnTo>
                        <a:pt x="13715"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 name="object 571"/>
                <p:cNvSpPr/>
                <p:nvPr/>
              </p:nvSpPr>
              <p:spPr>
                <a:xfrm>
                  <a:off x="3534156"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 name="object 572"/>
                <p:cNvSpPr/>
                <p:nvPr/>
              </p:nvSpPr>
              <p:spPr>
                <a:xfrm>
                  <a:off x="3849624" y="3406152"/>
                  <a:ext cx="86995" cy="45720"/>
                </a:xfrm>
                <a:custGeom>
                  <a:avLst/>
                  <a:gdLst/>
                  <a:ahLst/>
                  <a:cxnLst/>
                  <a:rect l="l" t="t" r="r" b="b"/>
                  <a:pathLst>
                    <a:path w="86995" h="45720">
                      <a:moveTo>
                        <a:pt x="13716" y="0"/>
                      </a:moveTo>
                      <a:lnTo>
                        <a:pt x="0" y="0"/>
                      </a:lnTo>
                      <a:lnTo>
                        <a:pt x="0" y="15240"/>
                      </a:lnTo>
                      <a:lnTo>
                        <a:pt x="13716" y="15240"/>
                      </a:lnTo>
                      <a:lnTo>
                        <a:pt x="13716" y="0"/>
                      </a:lnTo>
                      <a:close/>
                    </a:path>
                    <a:path w="86995" h="45720">
                      <a:moveTo>
                        <a:pt x="86868" y="30467"/>
                      </a:moveTo>
                      <a:lnTo>
                        <a:pt x="74676" y="30467"/>
                      </a:lnTo>
                      <a:lnTo>
                        <a:pt x="74676" y="45720"/>
                      </a:lnTo>
                      <a:lnTo>
                        <a:pt x="86868" y="45720"/>
                      </a:lnTo>
                      <a:lnTo>
                        <a:pt x="86868" y="3046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 name="object 573"/>
                <p:cNvSpPr/>
                <p:nvPr/>
              </p:nvSpPr>
              <p:spPr>
                <a:xfrm>
                  <a:off x="3191256" y="3352812"/>
                  <a:ext cx="376555" cy="30480"/>
                </a:xfrm>
                <a:custGeom>
                  <a:avLst/>
                  <a:gdLst/>
                  <a:ahLst/>
                  <a:cxnLst/>
                  <a:rect l="l" t="t" r="r" b="b"/>
                  <a:pathLst>
                    <a:path w="376554" h="30479">
                      <a:moveTo>
                        <a:pt x="13716" y="0"/>
                      </a:moveTo>
                      <a:lnTo>
                        <a:pt x="0" y="0"/>
                      </a:lnTo>
                      <a:lnTo>
                        <a:pt x="0" y="15240"/>
                      </a:lnTo>
                      <a:lnTo>
                        <a:pt x="13716" y="15240"/>
                      </a:lnTo>
                      <a:lnTo>
                        <a:pt x="13716" y="0"/>
                      </a:lnTo>
                      <a:close/>
                    </a:path>
                    <a:path w="376554" h="30479">
                      <a:moveTo>
                        <a:pt x="376428" y="15240"/>
                      </a:moveTo>
                      <a:lnTo>
                        <a:pt x="362712" y="15240"/>
                      </a:lnTo>
                      <a:lnTo>
                        <a:pt x="362712" y="30480"/>
                      </a:lnTo>
                      <a:lnTo>
                        <a:pt x="376428" y="30480"/>
                      </a:lnTo>
                      <a:lnTo>
                        <a:pt x="376428"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 name="object 574"/>
                <p:cNvSpPr/>
                <p:nvPr/>
              </p:nvSpPr>
              <p:spPr>
                <a:xfrm>
                  <a:off x="3110484" y="4102620"/>
                  <a:ext cx="538480" cy="68580"/>
                </a:xfrm>
                <a:custGeom>
                  <a:avLst/>
                  <a:gdLst/>
                  <a:ahLst/>
                  <a:cxnLst/>
                  <a:rect l="l" t="t" r="r" b="b"/>
                  <a:pathLst>
                    <a:path w="538479" h="68579">
                      <a:moveTo>
                        <a:pt x="13716" y="53340"/>
                      </a:moveTo>
                      <a:lnTo>
                        <a:pt x="0" y="53340"/>
                      </a:lnTo>
                      <a:lnTo>
                        <a:pt x="0" y="68580"/>
                      </a:lnTo>
                      <a:lnTo>
                        <a:pt x="13716" y="68580"/>
                      </a:lnTo>
                      <a:lnTo>
                        <a:pt x="13716" y="53340"/>
                      </a:lnTo>
                      <a:close/>
                    </a:path>
                    <a:path w="538479" h="68579">
                      <a:moveTo>
                        <a:pt x="537972" y="0"/>
                      </a:moveTo>
                      <a:lnTo>
                        <a:pt x="524256" y="0"/>
                      </a:lnTo>
                      <a:lnTo>
                        <a:pt x="524256" y="15240"/>
                      </a:lnTo>
                      <a:lnTo>
                        <a:pt x="537972" y="15240"/>
                      </a:lnTo>
                      <a:lnTo>
                        <a:pt x="537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 name="object 575"/>
                <p:cNvSpPr/>
                <p:nvPr/>
              </p:nvSpPr>
              <p:spPr>
                <a:xfrm>
                  <a:off x="3514343"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 name="object 576"/>
                <p:cNvSpPr/>
                <p:nvPr/>
              </p:nvSpPr>
              <p:spPr>
                <a:xfrm>
                  <a:off x="3311652" y="3971556"/>
                  <a:ext cx="370840" cy="314325"/>
                </a:xfrm>
                <a:custGeom>
                  <a:avLst/>
                  <a:gdLst/>
                  <a:ahLst/>
                  <a:cxnLst/>
                  <a:rect l="l" t="t" r="r" b="b"/>
                  <a:pathLst>
                    <a:path w="370839" h="314325">
                      <a:moveTo>
                        <a:pt x="13716" y="298704"/>
                      </a:moveTo>
                      <a:lnTo>
                        <a:pt x="0" y="298704"/>
                      </a:lnTo>
                      <a:lnTo>
                        <a:pt x="0" y="313944"/>
                      </a:lnTo>
                      <a:lnTo>
                        <a:pt x="13716" y="313944"/>
                      </a:lnTo>
                      <a:lnTo>
                        <a:pt x="13716" y="298704"/>
                      </a:lnTo>
                      <a:close/>
                    </a:path>
                    <a:path w="370839" h="314325">
                      <a:moveTo>
                        <a:pt x="33528" y="153924"/>
                      </a:moveTo>
                      <a:lnTo>
                        <a:pt x="21336" y="153924"/>
                      </a:lnTo>
                      <a:lnTo>
                        <a:pt x="21336" y="169164"/>
                      </a:lnTo>
                      <a:lnTo>
                        <a:pt x="33528" y="169164"/>
                      </a:lnTo>
                      <a:lnTo>
                        <a:pt x="33528" y="153924"/>
                      </a:lnTo>
                      <a:close/>
                    </a:path>
                    <a:path w="370839" h="314325">
                      <a:moveTo>
                        <a:pt x="316992" y="70104"/>
                      </a:moveTo>
                      <a:lnTo>
                        <a:pt x="303276" y="70104"/>
                      </a:lnTo>
                      <a:lnTo>
                        <a:pt x="303276" y="85344"/>
                      </a:lnTo>
                      <a:lnTo>
                        <a:pt x="316992" y="85344"/>
                      </a:lnTo>
                      <a:lnTo>
                        <a:pt x="316992" y="70104"/>
                      </a:lnTo>
                      <a:close/>
                    </a:path>
                    <a:path w="370839" h="314325">
                      <a:moveTo>
                        <a:pt x="370332" y="0"/>
                      </a:moveTo>
                      <a:lnTo>
                        <a:pt x="356616" y="0"/>
                      </a:lnTo>
                      <a:lnTo>
                        <a:pt x="356616" y="16764"/>
                      </a:lnTo>
                      <a:lnTo>
                        <a:pt x="370332" y="16764"/>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 name="object 577"/>
                <p:cNvSpPr/>
                <p:nvPr/>
              </p:nvSpPr>
              <p:spPr>
                <a:xfrm>
                  <a:off x="38968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 name="object 578"/>
                <p:cNvSpPr/>
                <p:nvPr/>
              </p:nvSpPr>
              <p:spPr>
                <a:xfrm>
                  <a:off x="3735324"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 name="object 579"/>
                <p:cNvSpPr/>
                <p:nvPr/>
              </p:nvSpPr>
              <p:spPr>
                <a:xfrm>
                  <a:off x="3540251"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 name="object 580"/>
                <p:cNvSpPr/>
                <p:nvPr/>
              </p:nvSpPr>
              <p:spPr>
                <a:xfrm>
                  <a:off x="3762756"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 name="object 581"/>
                <p:cNvSpPr/>
                <p:nvPr/>
              </p:nvSpPr>
              <p:spPr>
                <a:xfrm>
                  <a:off x="3520440" y="3826776"/>
                  <a:ext cx="33655" cy="230504"/>
                </a:xfrm>
                <a:custGeom>
                  <a:avLst/>
                  <a:gdLst/>
                  <a:ahLst/>
                  <a:cxnLst/>
                  <a:rect l="l" t="t" r="r" b="b"/>
                  <a:pathLst>
                    <a:path w="33654" h="230504">
                      <a:moveTo>
                        <a:pt x="13716" y="0"/>
                      </a:moveTo>
                      <a:lnTo>
                        <a:pt x="0" y="0"/>
                      </a:lnTo>
                      <a:lnTo>
                        <a:pt x="0" y="15227"/>
                      </a:lnTo>
                      <a:lnTo>
                        <a:pt x="13716" y="15227"/>
                      </a:lnTo>
                      <a:lnTo>
                        <a:pt x="13716" y="0"/>
                      </a:lnTo>
                      <a:close/>
                    </a:path>
                    <a:path w="33654" h="230504">
                      <a:moveTo>
                        <a:pt x="33528" y="214884"/>
                      </a:moveTo>
                      <a:lnTo>
                        <a:pt x="19812" y="214884"/>
                      </a:lnTo>
                      <a:lnTo>
                        <a:pt x="19812" y="230124"/>
                      </a:lnTo>
                      <a:lnTo>
                        <a:pt x="33528" y="230124"/>
                      </a:lnTo>
                      <a:lnTo>
                        <a:pt x="33528"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 name="object 582"/>
                <p:cNvSpPr/>
                <p:nvPr/>
              </p:nvSpPr>
              <p:spPr>
                <a:xfrm>
                  <a:off x="3843527" y="37277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 name="object 583"/>
                <p:cNvSpPr/>
                <p:nvPr/>
              </p:nvSpPr>
              <p:spPr>
                <a:xfrm>
                  <a:off x="3352800"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 name="object 584"/>
                <p:cNvSpPr/>
                <p:nvPr/>
              </p:nvSpPr>
              <p:spPr>
                <a:xfrm>
                  <a:off x="390296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 name="object 585"/>
                <p:cNvSpPr/>
                <p:nvPr/>
              </p:nvSpPr>
              <p:spPr>
                <a:xfrm>
                  <a:off x="3412236" y="3368052"/>
                  <a:ext cx="128270" cy="152400"/>
                </a:xfrm>
                <a:custGeom>
                  <a:avLst/>
                  <a:gdLst/>
                  <a:ahLst/>
                  <a:cxnLst/>
                  <a:rect l="l" t="t" r="r" b="b"/>
                  <a:pathLst>
                    <a:path w="128270" h="152400">
                      <a:moveTo>
                        <a:pt x="13716" y="137160"/>
                      </a:moveTo>
                      <a:lnTo>
                        <a:pt x="0" y="137160"/>
                      </a:lnTo>
                      <a:lnTo>
                        <a:pt x="0" y="152400"/>
                      </a:lnTo>
                      <a:lnTo>
                        <a:pt x="13716" y="152400"/>
                      </a:lnTo>
                      <a:lnTo>
                        <a:pt x="13716" y="137160"/>
                      </a:lnTo>
                      <a:close/>
                    </a:path>
                    <a:path w="128270" h="152400">
                      <a:moveTo>
                        <a:pt x="128016" y="0"/>
                      </a:moveTo>
                      <a:lnTo>
                        <a:pt x="114300" y="0"/>
                      </a:lnTo>
                      <a:lnTo>
                        <a:pt x="114300" y="15240"/>
                      </a:lnTo>
                      <a:lnTo>
                        <a:pt x="128016" y="15240"/>
                      </a:lnTo>
                      <a:lnTo>
                        <a:pt x="12801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 name="object 586"/>
                <p:cNvSpPr/>
                <p:nvPr/>
              </p:nvSpPr>
              <p:spPr>
                <a:xfrm>
                  <a:off x="3459480"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0" name="object 587"/>
                <p:cNvSpPr/>
                <p:nvPr/>
              </p:nvSpPr>
              <p:spPr>
                <a:xfrm>
                  <a:off x="3782567" y="33147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 name="object 588"/>
                <p:cNvSpPr/>
                <p:nvPr/>
              </p:nvSpPr>
              <p:spPr>
                <a:xfrm>
                  <a:off x="3514343"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 name="object 589"/>
                <p:cNvSpPr/>
                <p:nvPr/>
              </p:nvSpPr>
              <p:spPr>
                <a:xfrm>
                  <a:off x="3378708" y="3643896"/>
                  <a:ext cx="329565" cy="581025"/>
                </a:xfrm>
                <a:custGeom>
                  <a:avLst/>
                  <a:gdLst/>
                  <a:ahLst/>
                  <a:cxnLst/>
                  <a:rect l="l" t="t" r="r" b="b"/>
                  <a:pathLst>
                    <a:path w="329564" h="581025">
                      <a:moveTo>
                        <a:pt x="13716" y="565404"/>
                      </a:moveTo>
                      <a:lnTo>
                        <a:pt x="0" y="565404"/>
                      </a:lnTo>
                      <a:lnTo>
                        <a:pt x="0" y="580644"/>
                      </a:lnTo>
                      <a:lnTo>
                        <a:pt x="13716" y="580644"/>
                      </a:lnTo>
                      <a:lnTo>
                        <a:pt x="13716" y="565404"/>
                      </a:lnTo>
                      <a:close/>
                    </a:path>
                    <a:path w="329564" h="581025">
                      <a:moveTo>
                        <a:pt x="74676" y="289560"/>
                      </a:moveTo>
                      <a:lnTo>
                        <a:pt x="60960" y="289560"/>
                      </a:lnTo>
                      <a:lnTo>
                        <a:pt x="60960" y="304800"/>
                      </a:lnTo>
                      <a:lnTo>
                        <a:pt x="74676" y="304800"/>
                      </a:lnTo>
                      <a:lnTo>
                        <a:pt x="74676" y="289560"/>
                      </a:lnTo>
                      <a:close/>
                    </a:path>
                    <a:path w="329564" h="581025">
                      <a:moveTo>
                        <a:pt x="141732" y="367284"/>
                      </a:moveTo>
                      <a:lnTo>
                        <a:pt x="128016" y="367284"/>
                      </a:lnTo>
                      <a:lnTo>
                        <a:pt x="128016" y="382524"/>
                      </a:lnTo>
                      <a:lnTo>
                        <a:pt x="141732" y="382524"/>
                      </a:lnTo>
                      <a:lnTo>
                        <a:pt x="141732" y="367284"/>
                      </a:lnTo>
                      <a:close/>
                    </a:path>
                    <a:path w="329564" h="581025">
                      <a:moveTo>
                        <a:pt x="202692" y="519684"/>
                      </a:moveTo>
                      <a:lnTo>
                        <a:pt x="188976" y="519684"/>
                      </a:lnTo>
                      <a:lnTo>
                        <a:pt x="188976" y="534924"/>
                      </a:lnTo>
                      <a:lnTo>
                        <a:pt x="202692" y="534924"/>
                      </a:lnTo>
                      <a:lnTo>
                        <a:pt x="202692" y="519684"/>
                      </a:lnTo>
                      <a:close/>
                    </a:path>
                    <a:path w="329564" h="581025">
                      <a:moveTo>
                        <a:pt x="309372" y="281940"/>
                      </a:moveTo>
                      <a:lnTo>
                        <a:pt x="295656" y="281940"/>
                      </a:lnTo>
                      <a:lnTo>
                        <a:pt x="295656" y="297180"/>
                      </a:lnTo>
                      <a:lnTo>
                        <a:pt x="309372" y="297180"/>
                      </a:lnTo>
                      <a:lnTo>
                        <a:pt x="309372" y="281940"/>
                      </a:lnTo>
                      <a:close/>
                    </a:path>
                    <a:path w="329564" h="581025">
                      <a:moveTo>
                        <a:pt x="329184" y="0"/>
                      </a:moveTo>
                      <a:lnTo>
                        <a:pt x="316992" y="0"/>
                      </a:lnTo>
                      <a:lnTo>
                        <a:pt x="316992"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 name="object 590"/>
                <p:cNvSpPr/>
                <p:nvPr/>
              </p:nvSpPr>
              <p:spPr>
                <a:xfrm>
                  <a:off x="37825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 name="object 591"/>
                <p:cNvSpPr/>
                <p:nvPr/>
              </p:nvSpPr>
              <p:spPr>
                <a:xfrm>
                  <a:off x="3500627"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 name="object 592"/>
                <p:cNvSpPr/>
                <p:nvPr/>
              </p:nvSpPr>
              <p:spPr>
                <a:xfrm>
                  <a:off x="3855720" y="3314712"/>
                  <a:ext cx="74930" cy="129539"/>
                </a:xfrm>
                <a:custGeom>
                  <a:avLst/>
                  <a:gdLst/>
                  <a:ahLst/>
                  <a:cxnLst/>
                  <a:rect l="l" t="t" r="r" b="b"/>
                  <a:pathLst>
                    <a:path w="74929" h="129539">
                      <a:moveTo>
                        <a:pt x="13716" y="114300"/>
                      </a:moveTo>
                      <a:lnTo>
                        <a:pt x="0" y="114300"/>
                      </a:lnTo>
                      <a:lnTo>
                        <a:pt x="0" y="129540"/>
                      </a:lnTo>
                      <a:lnTo>
                        <a:pt x="13716" y="129540"/>
                      </a:lnTo>
                      <a:lnTo>
                        <a:pt x="13716" y="114300"/>
                      </a:lnTo>
                      <a:close/>
                    </a:path>
                    <a:path w="74929" h="129539">
                      <a:moveTo>
                        <a:pt x="74676" y="0"/>
                      </a:moveTo>
                      <a:lnTo>
                        <a:pt x="60960" y="0"/>
                      </a:lnTo>
                      <a:lnTo>
                        <a:pt x="60960" y="15240"/>
                      </a:lnTo>
                      <a:lnTo>
                        <a:pt x="74676" y="15240"/>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 name="object 593"/>
                <p:cNvSpPr/>
                <p:nvPr/>
              </p:nvSpPr>
              <p:spPr>
                <a:xfrm>
                  <a:off x="3445764" y="3474719"/>
                  <a:ext cx="228600" cy="53975"/>
                </a:xfrm>
                <a:custGeom>
                  <a:avLst/>
                  <a:gdLst/>
                  <a:ahLst/>
                  <a:cxnLst/>
                  <a:rect l="l" t="t" r="r" b="b"/>
                  <a:pathLst>
                    <a:path w="228600" h="53975">
                      <a:moveTo>
                        <a:pt x="13716" y="38100"/>
                      </a:moveTo>
                      <a:lnTo>
                        <a:pt x="0" y="38100"/>
                      </a:lnTo>
                      <a:lnTo>
                        <a:pt x="0" y="53352"/>
                      </a:lnTo>
                      <a:lnTo>
                        <a:pt x="13716" y="53352"/>
                      </a:lnTo>
                      <a:lnTo>
                        <a:pt x="13716" y="38100"/>
                      </a:lnTo>
                      <a:close/>
                    </a:path>
                    <a:path w="228600" h="53975">
                      <a:moveTo>
                        <a:pt x="195072" y="15252"/>
                      </a:moveTo>
                      <a:lnTo>
                        <a:pt x="182880" y="15252"/>
                      </a:lnTo>
                      <a:lnTo>
                        <a:pt x="182880" y="30492"/>
                      </a:lnTo>
                      <a:lnTo>
                        <a:pt x="195072" y="30492"/>
                      </a:lnTo>
                      <a:lnTo>
                        <a:pt x="195072" y="15252"/>
                      </a:lnTo>
                      <a:close/>
                    </a:path>
                    <a:path w="228600" h="53975">
                      <a:moveTo>
                        <a:pt x="228600" y="0"/>
                      </a:moveTo>
                      <a:lnTo>
                        <a:pt x="216408" y="0"/>
                      </a:lnTo>
                      <a:lnTo>
                        <a:pt x="216408" y="15252"/>
                      </a:lnTo>
                      <a:lnTo>
                        <a:pt x="228600" y="15252"/>
                      </a:lnTo>
                      <a:lnTo>
                        <a:pt x="22860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 name="object 594"/>
                <p:cNvSpPr/>
                <p:nvPr/>
              </p:nvSpPr>
              <p:spPr>
                <a:xfrm>
                  <a:off x="3252216" y="3857256"/>
                  <a:ext cx="402590" cy="268605"/>
                </a:xfrm>
                <a:custGeom>
                  <a:avLst/>
                  <a:gdLst/>
                  <a:ahLst/>
                  <a:cxnLst/>
                  <a:rect l="l" t="t" r="r" b="b"/>
                  <a:pathLst>
                    <a:path w="402589" h="268604">
                      <a:moveTo>
                        <a:pt x="12192" y="199644"/>
                      </a:moveTo>
                      <a:lnTo>
                        <a:pt x="0" y="199644"/>
                      </a:lnTo>
                      <a:lnTo>
                        <a:pt x="0" y="214884"/>
                      </a:lnTo>
                      <a:lnTo>
                        <a:pt x="12192" y="214884"/>
                      </a:lnTo>
                      <a:lnTo>
                        <a:pt x="12192" y="199644"/>
                      </a:lnTo>
                      <a:close/>
                    </a:path>
                    <a:path w="402589" h="268604">
                      <a:moveTo>
                        <a:pt x="396240" y="252984"/>
                      </a:moveTo>
                      <a:lnTo>
                        <a:pt x="382524" y="252984"/>
                      </a:lnTo>
                      <a:lnTo>
                        <a:pt x="382524" y="268224"/>
                      </a:lnTo>
                      <a:lnTo>
                        <a:pt x="396240" y="268224"/>
                      </a:lnTo>
                      <a:lnTo>
                        <a:pt x="396240" y="252984"/>
                      </a:lnTo>
                      <a:close/>
                    </a:path>
                    <a:path w="402589" h="268604">
                      <a:moveTo>
                        <a:pt x="402336" y="0"/>
                      </a:moveTo>
                      <a:lnTo>
                        <a:pt x="388620" y="0"/>
                      </a:lnTo>
                      <a:lnTo>
                        <a:pt x="388620" y="15240"/>
                      </a:lnTo>
                      <a:lnTo>
                        <a:pt x="402336" y="15240"/>
                      </a:lnTo>
                      <a:lnTo>
                        <a:pt x="402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 name="object 595"/>
                <p:cNvSpPr/>
                <p:nvPr/>
              </p:nvSpPr>
              <p:spPr>
                <a:xfrm>
                  <a:off x="3782568" y="3788676"/>
                  <a:ext cx="53340" cy="121920"/>
                </a:xfrm>
                <a:custGeom>
                  <a:avLst/>
                  <a:gdLst/>
                  <a:ahLst/>
                  <a:cxnLst/>
                  <a:rect l="l" t="t" r="r" b="b"/>
                  <a:pathLst>
                    <a:path w="53339" h="121920">
                      <a:moveTo>
                        <a:pt x="13716" y="106680"/>
                      </a:moveTo>
                      <a:lnTo>
                        <a:pt x="0" y="106680"/>
                      </a:lnTo>
                      <a:lnTo>
                        <a:pt x="0" y="121920"/>
                      </a:lnTo>
                      <a:lnTo>
                        <a:pt x="13716" y="121920"/>
                      </a:lnTo>
                      <a:lnTo>
                        <a:pt x="13716" y="106680"/>
                      </a:lnTo>
                      <a:close/>
                    </a:path>
                    <a:path w="53339" h="121920">
                      <a:moveTo>
                        <a:pt x="53340" y="0"/>
                      </a:moveTo>
                      <a:lnTo>
                        <a:pt x="39624" y="0"/>
                      </a:lnTo>
                      <a:lnTo>
                        <a:pt x="39624" y="15227"/>
                      </a:lnTo>
                      <a:lnTo>
                        <a:pt x="53340" y="15227"/>
                      </a:lnTo>
                      <a:lnTo>
                        <a:pt x="53340"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 name="object 596"/>
                <p:cNvSpPr/>
                <p:nvPr/>
              </p:nvSpPr>
              <p:spPr>
                <a:xfrm>
                  <a:off x="3352800" y="4003560"/>
                  <a:ext cx="147955" cy="129539"/>
                </a:xfrm>
                <a:custGeom>
                  <a:avLst/>
                  <a:gdLst/>
                  <a:ahLst/>
                  <a:cxnLst/>
                  <a:rect l="l" t="t" r="r" b="b"/>
                  <a:pathLst>
                    <a:path w="147954" h="129539">
                      <a:moveTo>
                        <a:pt x="13716" y="114300"/>
                      </a:moveTo>
                      <a:lnTo>
                        <a:pt x="0" y="114300"/>
                      </a:lnTo>
                      <a:lnTo>
                        <a:pt x="0" y="129540"/>
                      </a:lnTo>
                      <a:lnTo>
                        <a:pt x="13716" y="129540"/>
                      </a:lnTo>
                      <a:lnTo>
                        <a:pt x="13716" y="114300"/>
                      </a:lnTo>
                      <a:close/>
                    </a:path>
                    <a:path w="147954" h="129539">
                      <a:moveTo>
                        <a:pt x="147815" y="0"/>
                      </a:moveTo>
                      <a:lnTo>
                        <a:pt x="134099" y="0"/>
                      </a:lnTo>
                      <a:lnTo>
                        <a:pt x="134099" y="15240"/>
                      </a:lnTo>
                      <a:lnTo>
                        <a:pt x="147815" y="15240"/>
                      </a:lnTo>
                      <a:lnTo>
                        <a:pt x="1478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 name="object 597"/>
                <p:cNvSpPr/>
                <p:nvPr/>
              </p:nvSpPr>
              <p:spPr>
                <a:xfrm>
                  <a:off x="37216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 name="object 598"/>
                <p:cNvSpPr/>
                <p:nvPr/>
              </p:nvSpPr>
              <p:spPr>
                <a:xfrm>
                  <a:off x="3272015" y="3796296"/>
                  <a:ext cx="254635" cy="268605"/>
                </a:xfrm>
                <a:custGeom>
                  <a:avLst/>
                  <a:gdLst/>
                  <a:ahLst/>
                  <a:cxnLst/>
                  <a:rect l="l" t="t" r="r" b="b"/>
                  <a:pathLst>
                    <a:path w="254635" h="268604">
                      <a:moveTo>
                        <a:pt x="13728" y="252984"/>
                      </a:moveTo>
                      <a:lnTo>
                        <a:pt x="0" y="252984"/>
                      </a:lnTo>
                      <a:lnTo>
                        <a:pt x="0" y="268224"/>
                      </a:lnTo>
                      <a:lnTo>
                        <a:pt x="13728" y="268224"/>
                      </a:lnTo>
                      <a:lnTo>
                        <a:pt x="13728" y="252984"/>
                      </a:lnTo>
                      <a:close/>
                    </a:path>
                    <a:path w="254635" h="268604">
                      <a:moveTo>
                        <a:pt x="254520" y="0"/>
                      </a:moveTo>
                      <a:lnTo>
                        <a:pt x="242328" y="0"/>
                      </a:lnTo>
                      <a:lnTo>
                        <a:pt x="242328" y="15240"/>
                      </a:lnTo>
                      <a:lnTo>
                        <a:pt x="254520" y="15240"/>
                      </a:lnTo>
                      <a:lnTo>
                        <a:pt x="2545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 name="object 599"/>
                <p:cNvSpPr/>
                <p:nvPr/>
              </p:nvSpPr>
              <p:spPr>
                <a:xfrm>
                  <a:off x="3453384" y="3429012"/>
                  <a:ext cx="220979" cy="121920"/>
                </a:xfrm>
                <a:custGeom>
                  <a:avLst/>
                  <a:gdLst/>
                  <a:ahLst/>
                  <a:cxnLst/>
                  <a:rect l="l" t="t" r="r" b="b"/>
                  <a:pathLst>
                    <a:path w="220979" h="121920">
                      <a:moveTo>
                        <a:pt x="13716" y="0"/>
                      </a:moveTo>
                      <a:lnTo>
                        <a:pt x="0" y="0"/>
                      </a:lnTo>
                      <a:lnTo>
                        <a:pt x="0" y="15240"/>
                      </a:lnTo>
                      <a:lnTo>
                        <a:pt x="13716" y="15240"/>
                      </a:lnTo>
                      <a:lnTo>
                        <a:pt x="13716" y="0"/>
                      </a:lnTo>
                      <a:close/>
                    </a:path>
                    <a:path w="220979" h="121920">
                      <a:moveTo>
                        <a:pt x="220980" y="106680"/>
                      </a:moveTo>
                      <a:lnTo>
                        <a:pt x="208788" y="106680"/>
                      </a:lnTo>
                      <a:lnTo>
                        <a:pt x="208788" y="121907"/>
                      </a:lnTo>
                      <a:lnTo>
                        <a:pt x="220980" y="121907"/>
                      </a:lnTo>
                      <a:lnTo>
                        <a:pt x="220980" y="1066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 name="object 600"/>
                <p:cNvSpPr/>
                <p:nvPr/>
              </p:nvSpPr>
              <p:spPr>
                <a:xfrm>
                  <a:off x="3258299" y="4095000"/>
                  <a:ext cx="335915" cy="121920"/>
                </a:xfrm>
                <a:custGeom>
                  <a:avLst/>
                  <a:gdLst/>
                  <a:ahLst/>
                  <a:cxnLst/>
                  <a:rect l="l" t="t" r="r" b="b"/>
                  <a:pathLst>
                    <a:path w="335914" h="121920">
                      <a:moveTo>
                        <a:pt x="13716" y="106680"/>
                      </a:moveTo>
                      <a:lnTo>
                        <a:pt x="0" y="106680"/>
                      </a:lnTo>
                      <a:lnTo>
                        <a:pt x="0" y="121920"/>
                      </a:lnTo>
                      <a:lnTo>
                        <a:pt x="13716" y="121920"/>
                      </a:lnTo>
                      <a:lnTo>
                        <a:pt x="13716" y="106680"/>
                      </a:lnTo>
                      <a:close/>
                    </a:path>
                    <a:path w="335914" h="121920">
                      <a:moveTo>
                        <a:pt x="281952" y="30480"/>
                      </a:moveTo>
                      <a:lnTo>
                        <a:pt x="268236" y="30480"/>
                      </a:lnTo>
                      <a:lnTo>
                        <a:pt x="268236" y="45720"/>
                      </a:lnTo>
                      <a:lnTo>
                        <a:pt x="281952" y="45720"/>
                      </a:lnTo>
                      <a:lnTo>
                        <a:pt x="281952" y="30480"/>
                      </a:lnTo>
                      <a:close/>
                    </a:path>
                    <a:path w="335914" h="121920">
                      <a:moveTo>
                        <a:pt x="335292" y="0"/>
                      </a:moveTo>
                      <a:lnTo>
                        <a:pt x="323100" y="0"/>
                      </a:lnTo>
                      <a:lnTo>
                        <a:pt x="323100" y="15240"/>
                      </a:lnTo>
                      <a:lnTo>
                        <a:pt x="335292" y="15240"/>
                      </a:lnTo>
                      <a:lnTo>
                        <a:pt x="3352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 name="object 601"/>
                <p:cNvSpPr/>
                <p:nvPr/>
              </p:nvSpPr>
              <p:spPr>
                <a:xfrm>
                  <a:off x="3768851"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 name="object 602"/>
                <p:cNvSpPr/>
                <p:nvPr/>
              </p:nvSpPr>
              <p:spPr>
                <a:xfrm>
                  <a:off x="3601211"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 name="object 603"/>
                <p:cNvSpPr/>
                <p:nvPr/>
              </p:nvSpPr>
              <p:spPr>
                <a:xfrm>
                  <a:off x="3796283"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 name="object 604"/>
                <p:cNvSpPr/>
                <p:nvPr/>
              </p:nvSpPr>
              <p:spPr>
                <a:xfrm>
                  <a:off x="3480816" y="3512820"/>
                  <a:ext cx="33655" cy="15240"/>
                </a:xfrm>
                <a:custGeom>
                  <a:avLst/>
                  <a:gdLst/>
                  <a:ahLst/>
                  <a:cxnLst/>
                  <a:rect l="l" t="t" r="r" b="b"/>
                  <a:pathLst>
                    <a:path w="33654" h="15239">
                      <a:moveTo>
                        <a:pt x="33527" y="15240"/>
                      </a:moveTo>
                      <a:lnTo>
                        <a:pt x="19811" y="15240"/>
                      </a:lnTo>
                      <a:lnTo>
                        <a:pt x="19811" y="0"/>
                      </a:lnTo>
                      <a:lnTo>
                        <a:pt x="33527" y="0"/>
                      </a:lnTo>
                      <a:lnTo>
                        <a:pt x="33527" y="15240"/>
                      </a:lnTo>
                      <a:close/>
                    </a:path>
                    <a:path w="33654"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 name="object 605"/>
                <p:cNvSpPr/>
                <p:nvPr/>
              </p:nvSpPr>
              <p:spPr>
                <a:xfrm>
                  <a:off x="39700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 name="object 606"/>
                <p:cNvSpPr/>
                <p:nvPr/>
              </p:nvSpPr>
              <p:spPr>
                <a:xfrm>
                  <a:off x="3688080"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 name="object 607"/>
                <p:cNvSpPr/>
                <p:nvPr/>
              </p:nvSpPr>
              <p:spPr>
                <a:xfrm>
                  <a:off x="37414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 name="object 608"/>
                <p:cNvSpPr/>
                <p:nvPr/>
              </p:nvSpPr>
              <p:spPr>
                <a:xfrm>
                  <a:off x="3400044" y="3918203"/>
                  <a:ext cx="187960" cy="352425"/>
                </a:xfrm>
                <a:custGeom>
                  <a:avLst/>
                  <a:gdLst/>
                  <a:ahLst/>
                  <a:cxnLst/>
                  <a:rect l="l" t="t" r="r" b="b"/>
                  <a:pathLst>
                    <a:path w="187960" h="352425">
                      <a:moveTo>
                        <a:pt x="25908" y="336816"/>
                      </a:moveTo>
                      <a:lnTo>
                        <a:pt x="12192" y="336816"/>
                      </a:lnTo>
                      <a:lnTo>
                        <a:pt x="0" y="336816"/>
                      </a:lnTo>
                      <a:lnTo>
                        <a:pt x="0" y="352056"/>
                      </a:lnTo>
                      <a:lnTo>
                        <a:pt x="12192" y="352056"/>
                      </a:lnTo>
                      <a:lnTo>
                        <a:pt x="25908" y="352056"/>
                      </a:lnTo>
                      <a:lnTo>
                        <a:pt x="25908" y="336816"/>
                      </a:lnTo>
                      <a:close/>
                    </a:path>
                    <a:path w="187960" h="352425">
                      <a:moveTo>
                        <a:pt x="80772" y="0"/>
                      </a:moveTo>
                      <a:lnTo>
                        <a:pt x="67056" y="0"/>
                      </a:lnTo>
                      <a:lnTo>
                        <a:pt x="67056" y="15252"/>
                      </a:lnTo>
                      <a:lnTo>
                        <a:pt x="80772" y="15252"/>
                      </a:lnTo>
                      <a:lnTo>
                        <a:pt x="80772" y="0"/>
                      </a:lnTo>
                      <a:close/>
                    </a:path>
                    <a:path w="187960" h="352425">
                      <a:moveTo>
                        <a:pt x="106680" y="138696"/>
                      </a:moveTo>
                      <a:lnTo>
                        <a:pt x="92964" y="138696"/>
                      </a:lnTo>
                      <a:lnTo>
                        <a:pt x="92964" y="153936"/>
                      </a:lnTo>
                      <a:lnTo>
                        <a:pt x="106680" y="153936"/>
                      </a:lnTo>
                      <a:lnTo>
                        <a:pt x="106680" y="138696"/>
                      </a:lnTo>
                      <a:close/>
                    </a:path>
                    <a:path w="187960" h="352425">
                      <a:moveTo>
                        <a:pt x="160020" y="268236"/>
                      </a:moveTo>
                      <a:lnTo>
                        <a:pt x="147828" y="268236"/>
                      </a:lnTo>
                      <a:lnTo>
                        <a:pt x="147828" y="283476"/>
                      </a:lnTo>
                      <a:lnTo>
                        <a:pt x="160020" y="283476"/>
                      </a:lnTo>
                      <a:lnTo>
                        <a:pt x="160020" y="268236"/>
                      </a:lnTo>
                      <a:close/>
                    </a:path>
                    <a:path w="187960" h="352425">
                      <a:moveTo>
                        <a:pt x="167640" y="169176"/>
                      </a:moveTo>
                      <a:lnTo>
                        <a:pt x="153924" y="169176"/>
                      </a:lnTo>
                      <a:lnTo>
                        <a:pt x="153924" y="184416"/>
                      </a:lnTo>
                      <a:lnTo>
                        <a:pt x="167640" y="184416"/>
                      </a:lnTo>
                      <a:lnTo>
                        <a:pt x="167640" y="169176"/>
                      </a:lnTo>
                      <a:close/>
                    </a:path>
                    <a:path w="187960" h="352425">
                      <a:moveTo>
                        <a:pt x="187452" y="169176"/>
                      </a:moveTo>
                      <a:lnTo>
                        <a:pt x="173736" y="169176"/>
                      </a:lnTo>
                      <a:lnTo>
                        <a:pt x="173736" y="184416"/>
                      </a:lnTo>
                      <a:lnTo>
                        <a:pt x="187452" y="184416"/>
                      </a:lnTo>
                      <a:lnTo>
                        <a:pt x="187452" y="1691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 name="object 609"/>
                <p:cNvSpPr/>
                <p:nvPr/>
              </p:nvSpPr>
              <p:spPr>
                <a:xfrm>
                  <a:off x="3695700"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 name="object 610"/>
                <p:cNvSpPr/>
                <p:nvPr/>
              </p:nvSpPr>
              <p:spPr>
                <a:xfrm>
                  <a:off x="3547872" y="3910596"/>
                  <a:ext cx="86995" cy="116205"/>
                </a:xfrm>
                <a:custGeom>
                  <a:avLst/>
                  <a:gdLst/>
                  <a:ahLst/>
                  <a:cxnLst/>
                  <a:rect l="l" t="t" r="r" b="b"/>
                  <a:pathLst>
                    <a:path w="86995" h="116204">
                      <a:moveTo>
                        <a:pt x="12192" y="60960"/>
                      </a:moveTo>
                      <a:lnTo>
                        <a:pt x="0" y="60960"/>
                      </a:lnTo>
                      <a:lnTo>
                        <a:pt x="0" y="77724"/>
                      </a:lnTo>
                      <a:lnTo>
                        <a:pt x="12192" y="77724"/>
                      </a:lnTo>
                      <a:lnTo>
                        <a:pt x="12192" y="60960"/>
                      </a:lnTo>
                      <a:close/>
                    </a:path>
                    <a:path w="86995" h="116204">
                      <a:moveTo>
                        <a:pt x="59436" y="100584"/>
                      </a:moveTo>
                      <a:lnTo>
                        <a:pt x="45720" y="100584"/>
                      </a:lnTo>
                      <a:lnTo>
                        <a:pt x="45720" y="115824"/>
                      </a:lnTo>
                      <a:lnTo>
                        <a:pt x="59436" y="115824"/>
                      </a:lnTo>
                      <a:lnTo>
                        <a:pt x="59436" y="100584"/>
                      </a:lnTo>
                      <a:close/>
                    </a:path>
                    <a:path w="86995" h="116204">
                      <a:moveTo>
                        <a:pt x="86868" y="0"/>
                      </a:moveTo>
                      <a:lnTo>
                        <a:pt x="73152" y="0"/>
                      </a:lnTo>
                      <a:lnTo>
                        <a:pt x="73152" y="15240"/>
                      </a:lnTo>
                      <a:lnTo>
                        <a:pt x="86868" y="15240"/>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 name="object 611"/>
                <p:cNvSpPr/>
                <p:nvPr/>
              </p:nvSpPr>
              <p:spPr>
                <a:xfrm>
                  <a:off x="36682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 name="object 612"/>
                <p:cNvSpPr/>
                <p:nvPr/>
              </p:nvSpPr>
              <p:spPr>
                <a:xfrm>
                  <a:off x="3366516" y="3918203"/>
                  <a:ext cx="106680" cy="375285"/>
                </a:xfrm>
                <a:custGeom>
                  <a:avLst/>
                  <a:gdLst/>
                  <a:ahLst/>
                  <a:cxnLst/>
                  <a:rect l="l" t="t" r="r" b="b"/>
                  <a:pathLst>
                    <a:path w="106679" h="375285">
                      <a:moveTo>
                        <a:pt x="12192" y="359676"/>
                      </a:moveTo>
                      <a:lnTo>
                        <a:pt x="0" y="359676"/>
                      </a:lnTo>
                      <a:lnTo>
                        <a:pt x="0" y="374916"/>
                      </a:lnTo>
                      <a:lnTo>
                        <a:pt x="12192" y="374916"/>
                      </a:lnTo>
                      <a:lnTo>
                        <a:pt x="12192" y="359676"/>
                      </a:lnTo>
                      <a:close/>
                    </a:path>
                    <a:path w="106679" h="375285">
                      <a:moveTo>
                        <a:pt x="106680" y="0"/>
                      </a:moveTo>
                      <a:lnTo>
                        <a:pt x="92964" y="0"/>
                      </a:lnTo>
                      <a:lnTo>
                        <a:pt x="92964" y="15252"/>
                      </a:lnTo>
                      <a:lnTo>
                        <a:pt x="106680" y="15252"/>
                      </a:lnTo>
                      <a:lnTo>
                        <a:pt x="1066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 name="object 613"/>
                <p:cNvSpPr/>
                <p:nvPr/>
              </p:nvSpPr>
              <p:spPr>
                <a:xfrm>
                  <a:off x="3963924" y="3282696"/>
                  <a:ext cx="13970" cy="17145"/>
                </a:xfrm>
                <a:custGeom>
                  <a:avLst/>
                  <a:gdLst/>
                  <a:ahLst/>
                  <a:cxnLst/>
                  <a:rect l="l" t="t" r="r" b="b"/>
                  <a:pathLst>
                    <a:path w="13970" h="17145">
                      <a:moveTo>
                        <a:pt x="13716" y="16763"/>
                      </a:moveTo>
                      <a:lnTo>
                        <a:pt x="0" y="16763"/>
                      </a:lnTo>
                      <a:lnTo>
                        <a:pt x="0" y="0"/>
                      </a:lnTo>
                      <a:lnTo>
                        <a:pt x="13716" y="0"/>
                      </a:lnTo>
                      <a:lnTo>
                        <a:pt x="13716" y="16763"/>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 name="object 614"/>
                <p:cNvSpPr/>
                <p:nvPr/>
              </p:nvSpPr>
              <p:spPr>
                <a:xfrm>
                  <a:off x="3238500" y="3918203"/>
                  <a:ext cx="469900" cy="177165"/>
                </a:xfrm>
                <a:custGeom>
                  <a:avLst/>
                  <a:gdLst/>
                  <a:ahLst/>
                  <a:cxnLst/>
                  <a:rect l="l" t="t" r="r" b="b"/>
                  <a:pathLst>
                    <a:path w="469900" h="177164">
                      <a:moveTo>
                        <a:pt x="13716" y="161556"/>
                      </a:moveTo>
                      <a:lnTo>
                        <a:pt x="0" y="161556"/>
                      </a:lnTo>
                      <a:lnTo>
                        <a:pt x="0" y="176796"/>
                      </a:lnTo>
                      <a:lnTo>
                        <a:pt x="13716" y="176796"/>
                      </a:lnTo>
                      <a:lnTo>
                        <a:pt x="13716" y="161556"/>
                      </a:lnTo>
                      <a:close/>
                    </a:path>
                    <a:path w="469900" h="177164">
                      <a:moveTo>
                        <a:pt x="390144" y="85356"/>
                      </a:moveTo>
                      <a:lnTo>
                        <a:pt x="376428" y="85356"/>
                      </a:lnTo>
                      <a:lnTo>
                        <a:pt x="376428" y="100596"/>
                      </a:lnTo>
                      <a:lnTo>
                        <a:pt x="390144" y="100596"/>
                      </a:lnTo>
                      <a:lnTo>
                        <a:pt x="390144" y="85356"/>
                      </a:lnTo>
                      <a:close/>
                    </a:path>
                    <a:path w="469900" h="177164">
                      <a:moveTo>
                        <a:pt x="469392" y="0"/>
                      </a:moveTo>
                      <a:lnTo>
                        <a:pt x="457200" y="0"/>
                      </a:lnTo>
                      <a:lnTo>
                        <a:pt x="457200" y="15252"/>
                      </a:lnTo>
                      <a:lnTo>
                        <a:pt x="469392" y="15252"/>
                      </a:lnTo>
                      <a:lnTo>
                        <a:pt x="4693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 name="object 615"/>
                <p:cNvSpPr/>
                <p:nvPr/>
              </p:nvSpPr>
              <p:spPr>
                <a:xfrm>
                  <a:off x="3486899" y="3390912"/>
                  <a:ext cx="142240" cy="129539"/>
                </a:xfrm>
                <a:custGeom>
                  <a:avLst/>
                  <a:gdLst/>
                  <a:ahLst/>
                  <a:cxnLst/>
                  <a:rect l="l" t="t" r="r" b="b"/>
                  <a:pathLst>
                    <a:path w="142239" h="129539">
                      <a:moveTo>
                        <a:pt x="13716" y="114300"/>
                      </a:moveTo>
                      <a:lnTo>
                        <a:pt x="0" y="114300"/>
                      </a:lnTo>
                      <a:lnTo>
                        <a:pt x="0" y="129540"/>
                      </a:lnTo>
                      <a:lnTo>
                        <a:pt x="13716" y="129540"/>
                      </a:lnTo>
                      <a:lnTo>
                        <a:pt x="13716" y="114300"/>
                      </a:lnTo>
                      <a:close/>
                    </a:path>
                    <a:path w="142239" h="129539">
                      <a:moveTo>
                        <a:pt x="141744" y="0"/>
                      </a:moveTo>
                      <a:lnTo>
                        <a:pt x="128028" y="0"/>
                      </a:lnTo>
                      <a:lnTo>
                        <a:pt x="128028" y="15240"/>
                      </a:lnTo>
                      <a:lnTo>
                        <a:pt x="141744" y="15240"/>
                      </a:lnTo>
                      <a:lnTo>
                        <a:pt x="14174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 name="object 616"/>
                <p:cNvSpPr/>
                <p:nvPr/>
              </p:nvSpPr>
              <p:spPr>
                <a:xfrm>
                  <a:off x="3230880" y="39806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 name="object 617"/>
                <p:cNvSpPr/>
                <p:nvPr/>
              </p:nvSpPr>
              <p:spPr>
                <a:xfrm>
                  <a:off x="3877056" y="33528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 name="object 618"/>
                <p:cNvSpPr/>
                <p:nvPr/>
              </p:nvSpPr>
              <p:spPr>
                <a:xfrm>
                  <a:off x="3480816" y="3872496"/>
                  <a:ext cx="93345" cy="215265"/>
                </a:xfrm>
                <a:custGeom>
                  <a:avLst/>
                  <a:gdLst/>
                  <a:ahLst/>
                  <a:cxnLst/>
                  <a:rect l="l" t="t" r="r" b="b"/>
                  <a:pathLst>
                    <a:path w="93345" h="215264">
                      <a:moveTo>
                        <a:pt x="12192" y="169164"/>
                      </a:moveTo>
                      <a:lnTo>
                        <a:pt x="0" y="169164"/>
                      </a:lnTo>
                      <a:lnTo>
                        <a:pt x="0" y="184404"/>
                      </a:lnTo>
                      <a:lnTo>
                        <a:pt x="12192" y="184404"/>
                      </a:lnTo>
                      <a:lnTo>
                        <a:pt x="12192" y="169164"/>
                      </a:lnTo>
                      <a:close/>
                    </a:path>
                    <a:path w="93345" h="215264">
                      <a:moveTo>
                        <a:pt x="33528" y="199644"/>
                      </a:moveTo>
                      <a:lnTo>
                        <a:pt x="19799" y="199644"/>
                      </a:lnTo>
                      <a:lnTo>
                        <a:pt x="19799" y="214884"/>
                      </a:lnTo>
                      <a:lnTo>
                        <a:pt x="33528" y="214884"/>
                      </a:lnTo>
                      <a:lnTo>
                        <a:pt x="33528" y="199644"/>
                      </a:lnTo>
                      <a:close/>
                    </a:path>
                    <a:path w="93345" h="215264">
                      <a:moveTo>
                        <a:pt x="86868" y="146304"/>
                      </a:moveTo>
                      <a:lnTo>
                        <a:pt x="73152" y="146304"/>
                      </a:lnTo>
                      <a:lnTo>
                        <a:pt x="73152" y="161544"/>
                      </a:lnTo>
                      <a:lnTo>
                        <a:pt x="86868" y="161544"/>
                      </a:lnTo>
                      <a:lnTo>
                        <a:pt x="86868" y="146304"/>
                      </a:lnTo>
                      <a:close/>
                    </a:path>
                    <a:path w="93345" h="215264">
                      <a:moveTo>
                        <a:pt x="92964" y="0"/>
                      </a:moveTo>
                      <a:lnTo>
                        <a:pt x="79248" y="0"/>
                      </a:lnTo>
                      <a:lnTo>
                        <a:pt x="79248" y="15240"/>
                      </a:lnTo>
                      <a:lnTo>
                        <a:pt x="92964" y="15240"/>
                      </a:lnTo>
                      <a:lnTo>
                        <a:pt x="929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 name="object 619"/>
                <p:cNvSpPr/>
                <p:nvPr/>
              </p:nvSpPr>
              <p:spPr>
                <a:xfrm>
                  <a:off x="3869436" y="3413772"/>
                  <a:ext cx="88900" cy="213360"/>
                </a:xfrm>
                <a:custGeom>
                  <a:avLst/>
                  <a:gdLst/>
                  <a:ahLst/>
                  <a:cxnLst/>
                  <a:rect l="l" t="t" r="r" b="b"/>
                  <a:pathLst>
                    <a:path w="88900" h="213360">
                      <a:moveTo>
                        <a:pt x="13716" y="0"/>
                      </a:moveTo>
                      <a:lnTo>
                        <a:pt x="0" y="0"/>
                      </a:lnTo>
                      <a:lnTo>
                        <a:pt x="0" y="15240"/>
                      </a:lnTo>
                      <a:lnTo>
                        <a:pt x="13716" y="15240"/>
                      </a:lnTo>
                      <a:lnTo>
                        <a:pt x="13716" y="0"/>
                      </a:lnTo>
                      <a:close/>
                    </a:path>
                    <a:path w="88900" h="213360">
                      <a:moveTo>
                        <a:pt x="88392" y="198120"/>
                      </a:moveTo>
                      <a:lnTo>
                        <a:pt x="74663" y="198120"/>
                      </a:lnTo>
                      <a:lnTo>
                        <a:pt x="74663" y="213347"/>
                      </a:lnTo>
                      <a:lnTo>
                        <a:pt x="88392" y="213347"/>
                      </a:lnTo>
                      <a:lnTo>
                        <a:pt x="88392" y="1981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 name="object 620"/>
                <p:cNvSpPr/>
                <p:nvPr/>
              </p:nvSpPr>
              <p:spPr>
                <a:xfrm>
                  <a:off x="35402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 name="object 621"/>
                <p:cNvSpPr/>
                <p:nvPr/>
              </p:nvSpPr>
              <p:spPr>
                <a:xfrm>
                  <a:off x="3372599" y="3834396"/>
                  <a:ext cx="276225" cy="222885"/>
                </a:xfrm>
                <a:custGeom>
                  <a:avLst/>
                  <a:gdLst/>
                  <a:ahLst/>
                  <a:cxnLst/>
                  <a:rect l="l" t="t" r="r" b="b"/>
                  <a:pathLst>
                    <a:path w="276225" h="222885">
                      <a:moveTo>
                        <a:pt x="13716" y="0"/>
                      </a:moveTo>
                      <a:lnTo>
                        <a:pt x="0" y="0"/>
                      </a:lnTo>
                      <a:lnTo>
                        <a:pt x="0" y="15240"/>
                      </a:lnTo>
                      <a:lnTo>
                        <a:pt x="13716" y="15240"/>
                      </a:lnTo>
                      <a:lnTo>
                        <a:pt x="13716" y="0"/>
                      </a:lnTo>
                      <a:close/>
                    </a:path>
                    <a:path w="276225" h="222885">
                      <a:moveTo>
                        <a:pt x="100596" y="60960"/>
                      </a:moveTo>
                      <a:lnTo>
                        <a:pt x="86880" y="60960"/>
                      </a:lnTo>
                      <a:lnTo>
                        <a:pt x="86880" y="76200"/>
                      </a:lnTo>
                      <a:lnTo>
                        <a:pt x="100596" y="76200"/>
                      </a:lnTo>
                      <a:lnTo>
                        <a:pt x="100596" y="60960"/>
                      </a:lnTo>
                      <a:close/>
                    </a:path>
                    <a:path w="276225" h="222885">
                      <a:moveTo>
                        <a:pt x="167652" y="184404"/>
                      </a:moveTo>
                      <a:lnTo>
                        <a:pt x="153936" y="184404"/>
                      </a:lnTo>
                      <a:lnTo>
                        <a:pt x="153936" y="199644"/>
                      </a:lnTo>
                      <a:lnTo>
                        <a:pt x="167652" y="199644"/>
                      </a:lnTo>
                      <a:lnTo>
                        <a:pt x="167652" y="184404"/>
                      </a:lnTo>
                      <a:close/>
                    </a:path>
                    <a:path w="276225" h="222885">
                      <a:moveTo>
                        <a:pt x="167652" y="83807"/>
                      </a:moveTo>
                      <a:lnTo>
                        <a:pt x="153936" y="83807"/>
                      </a:lnTo>
                      <a:lnTo>
                        <a:pt x="153936" y="99060"/>
                      </a:lnTo>
                      <a:lnTo>
                        <a:pt x="167652" y="99060"/>
                      </a:lnTo>
                      <a:lnTo>
                        <a:pt x="167652" y="83807"/>
                      </a:lnTo>
                      <a:close/>
                    </a:path>
                    <a:path w="276225" h="222885">
                      <a:moveTo>
                        <a:pt x="275856" y="207264"/>
                      </a:moveTo>
                      <a:lnTo>
                        <a:pt x="262140" y="207264"/>
                      </a:lnTo>
                      <a:lnTo>
                        <a:pt x="262140" y="222504"/>
                      </a:lnTo>
                      <a:lnTo>
                        <a:pt x="275856" y="222504"/>
                      </a:lnTo>
                      <a:lnTo>
                        <a:pt x="275856"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 name="object 622"/>
                <p:cNvSpPr/>
                <p:nvPr/>
              </p:nvSpPr>
              <p:spPr>
                <a:xfrm>
                  <a:off x="37414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 name="object 623"/>
                <p:cNvSpPr/>
                <p:nvPr/>
              </p:nvSpPr>
              <p:spPr>
                <a:xfrm>
                  <a:off x="3776472" y="37277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 name="object 624"/>
                <p:cNvSpPr/>
                <p:nvPr/>
              </p:nvSpPr>
              <p:spPr>
                <a:xfrm>
                  <a:off x="3197352" y="3849636"/>
                  <a:ext cx="443865" cy="398145"/>
                </a:xfrm>
                <a:custGeom>
                  <a:avLst/>
                  <a:gdLst/>
                  <a:ahLst/>
                  <a:cxnLst/>
                  <a:rect l="l" t="t" r="r" b="b"/>
                  <a:pathLst>
                    <a:path w="443864" h="398145">
                      <a:moveTo>
                        <a:pt x="13716" y="306324"/>
                      </a:moveTo>
                      <a:lnTo>
                        <a:pt x="0" y="306324"/>
                      </a:lnTo>
                      <a:lnTo>
                        <a:pt x="0" y="321564"/>
                      </a:lnTo>
                      <a:lnTo>
                        <a:pt x="13716" y="321564"/>
                      </a:lnTo>
                      <a:lnTo>
                        <a:pt x="13716" y="306324"/>
                      </a:lnTo>
                      <a:close/>
                    </a:path>
                    <a:path w="443864" h="398145">
                      <a:moveTo>
                        <a:pt x="141732" y="382524"/>
                      </a:moveTo>
                      <a:lnTo>
                        <a:pt x="128016" y="382524"/>
                      </a:lnTo>
                      <a:lnTo>
                        <a:pt x="128016" y="397764"/>
                      </a:lnTo>
                      <a:lnTo>
                        <a:pt x="141732" y="397764"/>
                      </a:lnTo>
                      <a:lnTo>
                        <a:pt x="141732" y="382524"/>
                      </a:lnTo>
                      <a:close/>
                    </a:path>
                    <a:path w="443864" h="398145">
                      <a:moveTo>
                        <a:pt x="236220" y="121920"/>
                      </a:moveTo>
                      <a:lnTo>
                        <a:pt x="222504" y="121920"/>
                      </a:lnTo>
                      <a:lnTo>
                        <a:pt x="222504" y="138684"/>
                      </a:lnTo>
                      <a:lnTo>
                        <a:pt x="236220" y="138684"/>
                      </a:lnTo>
                      <a:lnTo>
                        <a:pt x="236220" y="121920"/>
                      </a:lnTo>
                      <a:close/>
                    </a:path>
                    <a:path w="443864" h="398145">
                      <a:moveTo>
                        <a:pt x="275844" y="260604"/>
                      </a:moveTo>
                      <a:lnTo>
                        <a:pt x="262128" y="260604"/>
                      </a:lnTo>
                      <a:lnTo>
                        <a:pt x="262128" y="275844"/>
                      </a:lnTo>
                      <a:lnTo>
                        <a:pt x="275844" y="275844"/>
                      </a:lnTo>
                      <a:lnTo>
                        <a:pt x="275844" y="260604"/>
                      </a:lnTo>
                      <a:close/>
                    </a:path>
                    <a:path w="443864" h="398145">
                      <a:moveTo>
                        <a:pt x="329184" y="0"/>
                      </a:moveTo>
                      <a:lnTo>
                        <a:pt x="316992" y="0"/>
                      </a:lnTo>
                      <a:lnTo>
                        <a:pt x="316992" y="15240"/>
                      </a:lnTo>
                      <a:lnTo>
                        <a:pt x="329184" y="15240"/>
                      </a:lnTo>
                      <a:lnTo>
                        <a:pt x="329184" y="0"/>
                      </a:lnTo>
                      <a:close/>
                    </a:path>
                    <a:path w="443864" h="398145">
                      <a:moveTo>
                        <a:pt x="417576" y="146304"/>
                      </a:moveTo>
                      <a:lnTo>
                        <a:pt x="403847" y="146304"/>
                      </a:lnTo>
                      <a:lnTo>
                        <a:pt x="403847" y="161544"/>
                      </a:lnTo>
                      <a:lnTo>
                        <a:pt x="417576" y="161544"/>
                      </a:lnTo>
                      <a:lnTo>
                        <a:pt x="417576" y="146304"/>
                      </a:lnTo>
                      <a:close/>
                    </a:path>
                    <a:path w="443864" h="398145">
                      <a:moveTo>
                        <a:pt x="443484" y="237744"/>
                      </a:moveTo>
                      <a:lnTo>
                        <a:pt x="431292" y="237744"/>
                      </a:lnTo>
                      <a:lnTo>
                        <a:pt x="431292" y="252984"/>
                      </a:lnTo>
                      <a:lnTo>
                        <a:pt x="443484" y="252984"/>
                      </a:lnTo>
                      <a:lnTo>
                        <a:pt x="443484" y="2377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 name="object 625"/>
                <p:cNvSpPr/>
                <p:nvPr/>
              </p:nvSpPr>
              <p:spPr>
                <a:xfrm>
                  <a:off x="3910583"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 name="object 626"/>
                <p:cNvSpPr/>
                <p:nvPr/>
              </p:nvSpPr>
              <p:spPr>
                <a:xfrm>
                  <a:off x="3358896" y="3674376"/>
                  <a:ext cx="208915" cy="451484"/>
                </a:xfrm>
                <a:custGeom>
                  <a:avLst/>
                  <a:gdLst/>
                  <a:ahLst/>
                  <a:cxnLst/>
                  <a:rect l="l" t="t" r="r" b="b"/>
                  <a:pathLst>
                    <a:path w="208914" h="451485">
                      <a:moveTo>
                        <a:pt x="13703" y="435864"/>
                      </a:moveTo>
                      <a:lnTo>
                        <a:pt x="0" y="435864"/>
                      </a:lnTo>
                      <a:lnTo>
                        <a:pt x="0" y="451104"/>
                      </a:lnTo>
                      <a:lnTo>
                        <a:pt x="13703" y="451104"/>
                      </a:lnTo>
                      <a:lnTo>
                        <a:pt x="13703" y="435864"/>
                      </a:lnTo>
                      <a:close/>
                    </a:path>
                    <a:path w="208914" h="451485">
                      <a:moveTo>
                        <a:pt x="60960" y="390144"/>
                      </a:moveTo>
                      <a:lnTo>
                        <a:pt x="47244" y="390144"/>
                      </a:lnTo>
                      <a:lnTo>
                        <a:pt x="47244" y="405384"/>
                      </a:lnTo>
                      <a:lnTo>
                        <a:pt x="60960" y="405384"/>
                      </a:lnTo>
                      <a:lnTo>
                        <a:pt x="60960" y="390144"/>
                      </a:lnTo>
                      <a:close/>
                    </a:path>
                    <a:path w="208914" h="451485">
                      <a:moveTo>
                        <a:pt x="141719" y="390144"/>
                      </a:moveTo>
                      <a:lnTo>
                        <a:pt x="128003" y="390144"/>
                      </a:lnTo>
                      <a:lnTo>
                        <a:pt x="128003" y="405384"/>
                      </a:lnTo>
                      <a:lnTo>
                        <a:pt x="141719" y="405384"/>
                      </a:lnTo>
                      <a:lnTo>
                        <a:pt x="141719" y="390144"/>
                      </a:lnTo>
                      <a:close/>
                    </a:path>
                    <a:path w="208914" h="451485">
                      <a:moveTo>
                        <a:pt x="208788" y="405384"/>
                      </a:moveTo>
                      <a:lnTo>
                        <a:pt x="195072" y="405384"/>
                      </a:lnTo>
                      <a:lnTo>
                        <a:pt x="195072" y="420624"/>
                      </a:lnTo>
                      <a:lnTo>
                        <a:pt x="208788" y="420624"/>
                      </a:lnTo>
                      <a:lnTo>
                        <a:pt x="208788" y="405384"/>
                      </a:lnTo>
                      <a:close/>
                    </a:path>
                    <a:path w="208914" h="451485">
                      <a:moveTo>
                        <a:pt x="208788" y="0"/>
                      </a:moveTo>
                      <a:lnTo>
                        <a:pt x="195072" y="0"/>
                      </a:lnTo>
                      <a:lnTo>
                        <a:pt x="195072" y="15227"/>
                      </a:lnTo>
                      <a:lnTo>
                        <a:pt x="208788" y="15227"/>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 name="object 627"/>
                <p:cNvSpPr/>
                <p:nvPr/>
              </p:nvSpPr>
              <p:spPr>
                <a:xfrm>
                  <a:off x="354025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 name="object 628"/>
                <p:cNvSpPr/>
                <p:nvPr/>
              </p:nvSpPr>
              <p:spPr>
                <a:xfrm>
                  <a:off x="3332988" y="41254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 name="object 629"/>
                <p:cNvSpPr/>
                <p:nvPr/>
              </p:nvSpPr>
              <p:spPr>
                <a:xfrm>
                  <a:off x="3936491" y="33147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 name="object 630"/>
                <p:cNvSpPr/>
                <p:nvPr/>
              </p:nvSpPr>
              <p:spPr>
                <a:xfrm>
                  <a:off x="3171444" y="3887736"/>
                  <a:ext cx="114300" cy="200025"/>
                </a:xfrm>
                <a:custGeom>
                  <a:avLst/>
                  <a:gdLst/>
                  <a:ahLst/>
                  <a:cxnLst/>
                  <a:rect l="l" t="t" r="r" b="b"/>
                  <a:pathLst>
                    <a:path w="114300" h="200025">
                      <a:moveTo>
                        <a:pt x="13716" y="0"/>
                      </a:moveTo>
                      <a:lnTo>
                        <a:pt x="0" y="0"/>
                      </a:lnTo>
                      <a:lnTo>
                        <a:pt x="0" y="15240"/>
                      </a:lnTo>
                      <a:lnTo>
                        <a:pt x="13716" y="15240"/>
                      </a:lnTo>
                      <a:lnTo>
                        <a:pt x="13716" y="0"/>
                      </a:lnTo>
                      <a:close/>
                    </a:path>
                    <a:path w="114300" h="200025">
                      <a:moveTo>
                        <a:pt x="114300" y="184404"/>
                      </a:moveTo>
                      <a:lnTo>
                        <a:pt x="100571" y="184404"/>
                      </a:lnTo>
                      <a:lnTo>
                        <a:pt x="100571" y="199644"/>
                      </a:lnTo>
                      <a:lnTo>
                        <a:pt x="114300" y="199644"/>
                      </a:lnTo>
                      <a:lnTo>
                        <a:pt x="114300"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 name="object 631"/>
                <p:cNvSpPr/>
                <p:nvPr/>
              </p:nvSpPr>
              <p:spPr>
                <a:xfrm>
                  <a:off x="390296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 name="object 632"/>
                <p:cNvSpPr/>
                <p:nvPr/>
              </p:nvSpPr>
              <p:spPr>
                <a:xfrm>
                  <a:off x="3628643"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 name="object 633"/>
                <p:cNvSpPr/>
                <p:nvPr/>
              </p:nvSpPr>
              <p:spPr>
                <a:xfrm>
                  <a:off x="38160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 name="object 634"/>
                <p:cNvSpPr/>
                <p:nvPr/>
              </p:nvSpPr>
              <p:spPr>
                <a:xfrm>
                  <a:off x="3634740"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 name="object 635"/>
                <p:cNvSpPr/>
                <p:nvPr/>
              </p:nvSpPr>
              <p:spPr>
                <a:xfrm>
                  <a:off x="3755135"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 name="object 636"/>
                <p:cNvSpPr/>
                <p:nvPr/>
              </p:nvSpPr>
              <p:spPr>
                <a:xfrm>
                  <a:off x="3211068" y="3872496"/>
                  <a:ext cx="497205" cy="367665"/>
                </a:xfrm>
                <a:custGeom>
                  <a:avLst/>
                  <a:gdLst/>
                  <a:ahLst/>
                  <a:cxnLst/>
                  <a:rect l="l" t="t" r="r" b="b"/>
                  <a:pathLst>
                    <a:path w="497204" h="367664">
                      <a:moveTo>
                        <a:pt x="13716" y="0"/>
                      </a:moveTo>
                      <a:lnTo>
                        <a:pt x="0" y="0"/>
                      </a:lnTo>
                      <a:lnTo>
                        <a:pt x="0" y="15240"/>
                      </a:lnTo>
                      <a:lnTo>
                        <a:pt x="13716" y="15240"/>
                      </a:lnTo>
                      <a:lnTo>
                        <a:pt x="13716" y="0"/>
                      </a:lnTo>
                      <a:close/>
                    </a:path>
                    <a:path w="497204" h="367664">
                      <a:moveTo>
                        <a:pt x="114300" y="352044"/>
                      </a:moveTo>
                      <a:lnTo>
                        <a:pt x="100584" y="352044"/>
                      </a:lnTo>
                      <a:lnTo>
                        <a:pt x="100584" y="367284"/>
                      </a:lnTo>
                      <a:lnTo>
                        <a:pt x="114300" y="367284"/>
                      </a:lnTo>
                      <a:lnTo>
                        <a:pt x="114300" y="352044"/>
                      </a:lnTo>
                      <a:close/>
                    </a:path>
                    <a:path w="497204" h="367664">
                      <a:moveTo>
                        <a:pt x="167640" y="192024"/>
                      </a:moveTo>
                      <a:lnTo>
                        <a:pt x="155448" y="192024"/>
                      </a:lnTo>
                      <a:lnTo>
                        <a:pt x="155448" y="207264"/>
                      </a:lnTo>
                      <a:lnTo>
                        <a:pt x="167640" y="207264"/>
                      </a:lnTo>
                      <a:lnTo>
                        <a:pt x="167640" y="192024"/>
                      </a:lnTo>
                      <a:close/>
                    </a:path>
                    <a:path w="497204" h="367664">
                      <a:moveTo>
                        <a:pt x="295656" y="245364"/>
                      </a:moveTo>
                      <a:lnTo>
                        <a:pt x="281940" y="245364"/>
                      </a:lnTo>
                      <a:lnTo>
                        <a:pt x="281940" y="260604"/>
                      </a:lnTo>
                      <a:lnTo>
                        <a:pt x="295656" y="260604"/>
                      </a:lnTo>
                      <a:lnTo>
                        <a:pt x="295656" y="245364"/>
                      </a:lnTo>
                      <a:close/>
                    </a:path>
                    <a:path w="497204" h="367664">
                      <a:moveTo>
                        <a:pt x="362712" y="169164"/>
                      </a:moveTo>
                      <a:lnTo>
                        <a:pt x="348996" y="169164"/>
                      </a:lnTo>
                      <a:lnTo>
                        <a:pt x="348996" y="184404"/>
                      </a:lnTo>
                      <a:lnTo>
                        <a:pt x="362712" y="184404"/>
                      </a:lnTo>
                      <a:lnTo>
                        <a:pt x="362712" y="169164"/>
                      </a:lnTo>
                      <a:close/>
                    </a:path>
                    <a:path w="497204" h="367664">
                      <a:moveTo>
                        <a:pt x="496824" y="99060"/>
                      </a:moveTo>
                      <a:lnTo>
                        <a:pt x="484632" y="99060"/>
                      </a:lnTo>
                      <a:lnTo>
                        <a:pt x="484632" y="115824"/>
                      </a:lnTo>
                      <a:lnTo>
                        <a:pt x="496824" y="115824"/>
                      </a:lnTo>
                      <a:lnTo>
                        <a:pt x="49682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 name="object 637"/>
                <p:cNvSpPr/>
                <p:nvPr/>
              </p:nvSpPr>
              <p:spPr>
                <a:xfrm>
                  <a:off x="3729227"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 name="object 638"/>
                <p:cNvSpPr/>
                <p:nvPr/>
              </p:nvSpPr>
              <p:spPr>
                <a:xfrm>
                  <a:off x="3433572" y="3826776"/>
                  <a:ext cx="281940" cy="367665"/>
                </a:xfrm>
                <a:custGeom>
                  <a:avLst/>
                  <a:gdLst/>
                  <a:ahLst/>
                  <a:cxnLst/>
                  <a:rect l="l" t="t" r="r" b="b"/>
                  <a:pathLst>
                    <a:path w="281939" h="367664">
                      <a:moveTo>
                        <a:pt x="12192" y="298704"/>
                      </a:moveTo>
                      <a:lnTo>
                        <a:pt x="0" y="298704"/>
                      </a:lnTo>
                      <a:lnTo>
                        <a:pt x="0" y="313944"/>
                      </a:lnTo>
                      <a:lnTo>
                        <a:pt x="12192" y="313944"/>
                      </a:lnTo>
                      <a:lnTo>
                        <a:pt x="12192" y="298704"/>
                      </a:lnTo>
                      <a:close/>
                    </a:path>
                    <a:path w="281939" h="367664">
                      <a:moveTo>
                        <a:pt x="147828" y="106680"/>
                      </a:moveTo>
                      <a:lnTo>
                        <a:pt x="134112" y="106680"/>
                      </a:lnTo>
                      <a:lnTo>
                        <a:pt x="134112" y="121920"/>
                      </a:lnTo>
                      <a:lnTo>
                        <a:pt x="147828" y="121920"/>
                      </a:lnTo>
                      <a:lnTo>
                        <a:pt x="147828" y="106680"/>
                      </a:lnTo>
                      <a:close/>
                    </a:path>
                    <a:path w="281939" h="367664">
                      <a:moveTo>
                        <a:pt x="153924" y="352044"/>
                      </a:moveTo>
                      <a:lnTo>
                        <a:pt x="140208" y="352044"/>
                      </a:lnTo>
                      <a:lnTo>
                        <a:pt x="140208" y="367284"/>
                      </a:lnTo>
                      <a:lnTo>
                        <a:pt x="153924" y="367284"/>
                      </a:lnTo>
                      <a:lnTo>
                        <a:pt x="153924" y="352044"/>
                      </a:lnTo>
                      <a:close/>
                    </a:path>
                    <a:path w="281939" h="367664">
                      <a:moveTo>
                        <a:pt x="181356" y="222504"/>
                      </a:moveTo>
                      <a:lnTo>
                        <a:pt x="167627" y="222504"/>
                      </a:lnTo>
                      <a:lnTo>
                        <a:pt x="167627" y="237744"/>
                      </a:lnTo>
                      <a:lnTo>
                        <a:pt x="181356" y="237744"/>
                      </a:lnTo>
                      <a:lnTo>
                        <a:pt x="181356" y="222504"/>
                      </a:lnTo>
                      <a:close/>
                    </a:path>
                    <a:path w="281939" h="367664">
                      <a:moveTo>
                        <a:pt x="220980" y="144780"/>
                      </a:moveTo>
                      <a:lnTo>
                        <a:pt x="207264" y="144780"/>
                      </a:lnTo>
                      <a:lnTo>
                        <a:pt x="207264" y="161544"/>
                      </a:lnTo>
                      <a:lnTo>
                        <a:pt x="220980" y="161544"/>
                      </a:lnTo>
                      <a:lnTo>
                        <a:pt x="220980" y="144780"/>
                      </a:lnTo>
                      <a:close/>
                    </a:path>
                    <a:path w="281939" h="367664">
                      <a:moveTo>
                        <a:pt x="281927" y="0"/>
                      </a:moveTo>
                      <a:lnTo>
                        <a:pt x="268224" y="0"/>
                      </a:lnTo>
                      <a:lnTo>
                        <a:pt x="268224" y="15227"/>
                      </a:lnTo>
                      <a:lnTo>
                        <a:pt x="281927" y="15227"/>
                      </a:lnTo>
                      <a:lnTo>
                        <a:pt x="2819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 name="object 639"/>
                <p:cNvSpPr/>
                <p:nvPr/>
              </p:nvSpPr>
              <p:spPr>
                <a:xfrm>
                  <a:off x="3810000"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 name="object 640"/>
                <p:cNvSpPr/>
                <p:nvPr/>
              </p:nvSpPr>
              <p:spPr>
                <a:xfrm>
                  <a:off x="3688080"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 name="object 641"/>
                <p:cNvSpPr/>
                <p:nvPr/>
              </p:nvSpPr>
              <p:spPr>
                <a:xfrm>
                  <a:off x="3319272" y="3971556"/>
                  <a:ext cx="268605" cy="276225"/>
                </a:xfrm>
                <a:custGeom>
                  <a:avLst/>
                  <a:gdLst/>
                  <a:ahLst/>
                  <a:cxnLst/>
                  <a:rect l="l" t="t" r="r" b="b"/>
                  <a:pathLst>
                    <a:path w="268604" h="276225">
                      <a:moveTo>
                        <a:pt x="13716" y="260604"/>
                      </a:moveTo>
                      <a:lnTo>
                        <a:pt x="0" y="260604"/>
                      </a:lnTo>
                      <a:lnTo>
                        <a:pt x="0" y="275844"/>
                      </a:lnTo>
                      <a:lnTo>
                        <a:pt x="13716" y="275844"/>
                      </a:lnTo>
                      <a:lnTo>
                        <a:pt x="13716" y="260604"/>
                      </a:lnTo>
                      <a:close/>
                    </a:path>
                    <a:path w="268604" h="276225">
                      <a:moveTo>
                        <a:pt x="13716" y="115824"/>
                      </a:moveTo>
                      <a:lnTo>
                        <a:pt x="0" y="115824"/>
                      </a:lnTo>
                      <a:lnTo>
                        <a:pt x="0" y="131064"/>
                      </a:lnTo>
                      <a:lnTo>
                        <a:pt x="13716" y="131064"/>
                      </a:lnTo>
                      <a:lnTo>
                        <a:pt x="13716" y="115824"/>
                      </a:lnTo>
                      <a:close/>
                    </a:path>
                    <a:path w="268604" h="276225">
                      <a:moveTo>
                        <a:pt x="120396" y="47244"/>
                      </a:moveTo>
                      <a:lnTo>
                        <a:pt x="106680" y="47244"/>
                      </a:lnTo>
                      <a:lnTo>
                        <a:pt x="106680" y="62484"/>
                      </a:lnTo>
                      <a:lnTo>
                        <a:pt x="120396" y="62484"/>
                      </a:lnTo>
                      <a:lnTo>
                        <a:pt x="120396" y="47244"/>
                      </a:lnTo>
                      <a:close/>
                    </a:path>
                    <a:path w="268604" h="276225">
                      <a:moveTo>
                        <a:pt x="214884" y="161544"/>
                      </a:moveTo>
                      <a:lnTo>
                        <a:pt x="201168" y="161544"/>
                      </a:lnTo>
                      <a:lnTo>
                        <a:pt x="201168" y="176784"/>
                      </a:lnTo>
                      <a:lnTo>
                        <a:pt x="214884" y="176784"/>
                      </a:lnTo>
                      <a:lnTo>
                        <a:pt x="214884" y="161544"/>
                      </a:lnTo>
                      <a:close/>
                    </a:path>
                    <a:path w="268604" h="276225">
                      <a:moveTo>
                        <a:pt x="234696" y="39624"/>
                      </a:moveTo>
                      <a:lnTo>
                        <a:pt x="220980" y="39624"/>
                      </a:lnTo>
                      <a:lnTo>
                        <a:pt x="220980" y="54864"/>
                      </a:lnTo>
                      <a:lnTo>
                        <a:pt x="234696" y="54864"/>
                      </a:lnTo>
                      <a:lnTo>
                        <a:pt x="234696" y="39624"/>
                      </a:lnTo>
                      <a:close/>
                    </a:path>
                    <a:path w="268604" h="276225">
                      <a:moveTo>
                        <a:pt x="248412" y="214884"/>
                      </a:moveTo>
                      <a:lnTo>
                        <a:pt x="234696" y="214884"/>
                      </a:lnTo>
                      <a:lnTo>
                        <a:pt x="234696" y="230124"/>
                      </a:lnTo>
                      <a:lnTo>
                        <a:pt x="248412" y="230124"/>
                      </a:lnTo>
                      <a:lnTo>
                        <a:pt x="248412" y="214884"/>
                      </a:lnTo>
                      <a:close/>
                    </a:path>
                    <a:path w="268604" h="276225">
                      <a:moveTo>
                        <a:pt x="262128" y="0"/>
                      </a:moveTo>
                      <a:lnTo>
                        <a:pt x="248412" y="0"/>
                      </a:lnTo>
                      <a:lnTo>
                        <a:pt x="248412" y="16764"/>
                      </a:lnTo>
                      <a:lnTo>
                        <a:pt x="262128" y="16764"/>
                      </a:lnTo>
                      <a:lnTo>
                        <a:pt x="262128" y="0"/>
                      </a:lnTo>
                      <a:close/>
                    </a:path>
                    <a:path w="268604" h="276225">
                      <a:moveTo>
                        <a:pt x="268224" y="70104"/>
                      </a:moveTo>
                      <a:lnTo>
                        <a:pt x="254508" y="70104"/>
                      </a:lnTo>
                      <a:lnTo>
                        <a:pt x="254508" y="85344"/>
                      </a:lnTo>
                      <a:lnTo>
                        <a:pt x="268224" y="85344"/>
                      </a:lnTo>
                      <a:lnTo>
                        <a:pt x="268224" y="701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 name="object 642"/>
                <p:cNvSpPr/>
                <p:nvPr/>
              </p:nvSpPr>
              <p:spPr>
                <a:xfrm>
                  <a:off x="3776472" y="36042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 name="object 643"/>
                <p:cNvSpPr/>
                <p:nvPr/>
              </p:nvSpPr>
              <p:spPr>
                <a:xfrm>
                  <a:off x="3715499" y="3933456"/>
                  <a:ext cx="20320" cy="47625"/>
                </a:xfrm>
                <a:custGeom>
                  <a:avLst/>
                  <a:gdLst/>
                  <a:ahLst/>
                  <a:cxnLst/>
                  <a:rect l="l" t="t" r="r" b="b"/>
                  <a:pathLst>
                    <a:path w="20320" h="47625">
                      <a:moveTo>
                        <a:pt x="13728" y="0"/>
                      </a:moveTo>
                      <a:lnTo>
                        <a:pt x="0" y="0"/>
                      </a:lnTo>
                      <a:lnTo>
                        <a:pt x="0" y="15240"/>
                      </a:lnTo>
                      <a:lnTo>
                        <a:pt x="13728" y="15240"/>
                      </a:lnTo>
                      <a:lnTo>
                        <a:pt x="13728" y="0"/>
                      </a:lnTo>
                      <a:close/>
                    </a:path>
                    <a:path w="20320" h="47625">
                      <a:moveTo>
                        <a:pt x="19824" y="30480"/>
                      </a:moveTo>
                      <a:lnTo>
                        <a:pt x="6108" y="30480"/>
                      </a:lnTo>
                      <a:lnTo>
                        <a:pt x="6108" y="47244"/>
                      </a:lnTo>
                      <a:lnTo>
                        <a:pt x="19824" y="47244"/>
                      </a:lnTo>
                      <a:lnTo>
                        <a:pt x="1982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 name="object 644"/>
                <p:cNvSpPr/>
                <p:nvPr/>
              </p:nvSpPr>
              <p:spPr>
                <a:xfrm>
                  <a:off x="3810000"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8" name="object 645"/>
                <p:cNvSpPr/>
                <p:nvPr/>
              </p:nvSpPr>
              <p:spPr>
                <a:xfrm>
                  <a:off x="3110484" y="3796296"/>
                  <a:ext cx="577850" cy="321945"/>
                </a:xfrm>
                <a:custGeom>
                  <a:avLst/>
                  <a:gdLst/>
                  <a:ahLst/>
                  <a:cxnLst/>
                  <a:rect l="l" t="t" r="r" b="b"/>
                  <a:pathLst>
                    <a:path w="577850" h="321945">
                      <a:moveTo>
                        <a:pt x="13716" y="306324"/>
                      </a:moveTo>
                      <a:lnTo>
                        <a:pt x="0" y="306324"/>
                      </a:lnTo>
                      <a:lnTo>
                        <a:pt x="0" y="321564"/>
                      </a:lnTo>
                      <a:lnTo>
                        <a:pt x="13716" y="321564"/>
                      </a:lnTo>
                      <a:lnTo>
                        <a:pt x="13716" y="306324"/>
                      </a:lnTo>
                      <a:close/>
                    </a:path>
                    <a:path w="577850" h="321945">
                      <a:moveTo>
                        <a:pt x="490715" y="91440"/>
                      </a:moveTo>
                      <a:lnTo>
                        <a:pt x="477012" y="91440"/>
                      </a:lnTo>
                      <a:lnTo>
                        <a:pt x="477012" y="106680"/>
                      </a:lnTo>
                      <a:lnTo>
                        <a:pt x="490715" y="106680"/>
                      </a:lnTo>
                      <a:lnTo>
                        <a:pt x="490715" y="91440"/>
                      </a:lnTo>
                      <a:close/>
                    </a:path>
                    <a:path w="577850" h="321945">
                      <a:moveTo>
                        <a:pt x="577596" y="0"/>
                      </a:moveTo>
                      <a:lnTo>
                        <a:pt x="563880" y="0"/>
                      </a:lnTo>
                      <a:lnTo>
                        <a:pt x="563880" y="15240"/>
                      </a:lnTo>
                      <a:lnTo>
                        <a:pt x="577596" y="15240"/>
                      </a:lnTo>
                      <a:lnTo>
                        <a:pt x="577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9" name="object 646"/>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0" name="object 647"/>
                <p:cNvSpPr/>
                <p:nvPr/>
              </p:nvSpPr>
              <p:spPr>
                <a:xfrm>
                  <a:off x="361492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1" name="object 648"/>
                <p:cNvSpPr/>
                <p:nvPr/>
              </p:nvSpPr>
              <p:spPr>
                <a:xfrm>
                  <a:off x="3977640" y="325221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2" name="object 649"/>
                <p:cNvSpPr/>
                <p:nvPr/>
              </p:nvSpPr>
              <p:spPr>
                <a:xfrm>
                  <a:off x="343966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3" name="object 650"/>
                <p:cNvSpPr/>
                <p:nvPr/>
              </p:nvSpPr>
              <p:spPr>
                <a:xfrm>
                  <a:off x="3305556" y="3963936"/>
                  <a:ext cx="342900" cy="283845"/>
                </a:xfrm>
                <a:custGeom>
                  <a:avLst/>
                  <a:gdLst/>
                  <a:ahLst/>
                  <a:cxnLst/>
                  <a:rect l="l" t="t" r="r" b="b"/>
                  <a:pathLst>
                    <a:path w="342900" h="283845">
                      <a:moveTo>
                        <a:pt x="13716" y="207264"/>
                      </a:moveTo>
                      <a:lnTo>
                        <a:pt x="0" y="207264"/>
                      </a:lnTo>
                      <a:lnTo>
                        <a:pt x="0" y="222504"/>
                      </a:lnTo>
                      <a:lnTo>
                        <a:pt x="13716" y="222504"/>
                      </a:lnTo>
                      <a:lnTo>
                        <a:pt x="13716" y="207264"/>
                      </a:lnTo>
                      <a:close/>
                    </a:path>
                    <a:path w="342900" h="283845">
                      <a:moveTo>
                        <a:pt x="262128" y="268224"/>
                      </a:moveTo>
                      <a:lnTo>
                        <a:pt x="248412" y="268224"/>
                      </a:lnTo>
                      <a:lnTo>
                        <a:pt x="248412" y="283464"/>
                      </a:lnTo>
                      <a:lnTo>
                        <a:pt x="262128" y="283464"/>
                      </a:lnTo>
                      <a:lnTo>
                        <a:pt x="262128" y="268224"/>
                      </a:lnTo>
                      <a:close/>
                    </a:path>
                    <a:path w="342900" h="283845">
                      <a:moveTo>
                        <a:pt x="342900" y="0"/>
                      </a:moveTo>
                      <a:lnTo>
                        <a:pt x="329184" y="0"/>
                      </a:lnTo>
                      <a:lnTo>
                        <a:pt x="329184" y="16764"/>
                      </a:lnTo>
                      <a:lnTo>
                        <a:pt x="342900" y="16764"/>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4" name="object 651"/>
                <p:cNvSpPr/>
                <p:nvPr/>
              </p:nvSpPr>
              <p:spPr>
                <a:xfrm>
                  <a:off x="374904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5" name="object 652"/>
                <p:cNvSpPr/>
                <p:nvPr/>
              </p:nvSpPr>
              <p:spPr>
                <a:xfrm>
                  <a:off x="37155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6" name="object 653"/>
                <p:cNvSpPr/>
                <p:nvPr/>
              </p:nvSpPr>
              <p:spPr>
                <a:xfrm>
                  <a:off x="3238500" y="3933456"/>
                  <a:ext cx="429895" cy="352425"/>
                </a:xfrm>
                <a:custGeom>
                  <a:avLst/>
                  <a:gdLst/>
                  <a:ahLst/>
                  <a:cxnLst/>
                  <a:rect l="l" t="t" r="r" b="b"/>
                  <a:pathLst>
                    <a:path w="429895" h="352425">
                      <a:moveTo>
                        <a:pt x="13716" y="336804"/>
                      </a:moveTo>
                      <a:lnTo>
                        <a:pt x="0" y="336804"/>
                      </a:lnTo>
                      <a:lnTo>
                        <a:pt x="0" y="352044"/>
                      </a:lnTo>
                      <a:lnTo>
                        <a:pt x="13716" y="352044"/>
                      </a:lnTo>
                      <a:lnTo>
                        <a:pt x="13716" y="336804"/>
                      </a:lnTo>
                      <a:close/>
                    </a:path>
                    <a:path w="429895" h="352425">
                      <a:moveTo>
                        <a:pt x="59436" y="260604"/>
                      </a:moveTo>
                      <a:lnTo>
                        <a:pt x="47244" y="260604"/>
                      </a:lnTo>
                      <a:lnTo>
                        <a:pt x="47244" y="275844"/>
                      </a:lnTo>
                      <a:lnTo>
                        <a:pt x="59436" y="275844"/>
                      </a:lnTo>
                      <a:lnTo>
                        <a:pt x="59436" y="260604"/>
                      </a:lnTo>
                      <a:close/>
                    </a:path>
                    <a:path w="429895" h="352425">
                      <a:moveTo>
                        <a:pt x="86868" y="47244"/>
                      </a:moveTo>
                      <a:lnTo>
                        <a:pt x="73152" y="47244"/>
                      </a:lnTo>
                      <a:lnTo>
                        <a:pt x="73152" y="62484"/>
                      </a:lnTo>
                      <a:lnTo>
                        <a:pt x="86868" y="62484"/>
                      </a:lnTo>
                      <a:lnTo>
                        <a:pt x="86868" y="47244"/>
                      </a:lnTo>
                      <a:close/>
                    </a:path>
                    <a:path w="429895" h="352425">
                      <a:moveTo>
                        <a:pt x="195072" y="214884"/>
                      </a:moveTo>
                      <a:lnTo>
                        <a:pt x="181356" y="214884"/>
                      </a:lnTo>
                      <a:lnTo>
                        <a:pt x="181356" y="230124"/>
                      </a:lnTo>
                      <a:lnTo>
                        <a:pt x="195072" y="230124"/>
                      </a:lnTo>
                      <a:lnTo>
                        <a:pt x="195072" y="214884"/>
                      </a:lnTo>
                      <a:close/>
                    </a:path>
                    <a:path w="429895" h="352425">
                      <a:moveTo>
                        <a:pt x="234696" y="47244"/>
                      </a:moveTo>
                      <a:lnTo>
                        <a:pt x="220980" y="47244"/>
                      </a:lnTo>
                      <a:lnTo>
                        <a:pt x="220980" y="62484"/>
                      </a:lnTo>
                      <a:lnTo>
                        <a:pt x="234696" y="62484"/>
                      </a:lnTo>
                      <a:lnTo>
                        <a:pt x="234696" y="47244"/>
                      </a:lnTo>
                      <a:close/>
                    </a:path>
                    <a:path w="429895" h="352425">
                      <a:moveTo>
                        <a:pt x="382524" y="30480"/>
                      </a:moveTo>
                      <a:lnTo>
                        <a:pt x="368808" y="30480"/>
                      </a:lnTo>
                      <a:lnTo>
                        <a:pt x="368808" y="47244"/>
                      </a:lnTo>
                      <a:lnTo>
                        <a:pt x="382524" y="47244"/>
                      </a:lnTo>
                      <a:lnTo>
                        <a:pt x="382524" y="30480"/>
                      </a:lnTo>
                      <a:close/>
                    </a:path>
                    <a:path w="429895" h="352425">
                      <a:moveTo>
                        <a:pt x="429768" y="0"/>
                      </a:moveTo>
                      <a:lnTo>
                        <a:pt x="416052" y="0"/>
                      </a:lnTo>
                      <a:lnTo>
                        <a:pt x="416052" y="15240"/>
                      </a:lnTo>
                      <a:lnTo>
                        <a:pt x="429768" y="15240"/>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7" name="object 654"/>
                <p:cNvSpPr/>
                <p:nvPr/>
              </p:nvSpPr>
              <p:spPr>
                <a:xfrm>
                  <a:off x="3695700"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8" name="object 655"/>
                <p:cNvSpPr/>
                <p:nvPr/>
              </p:nvSpPr>
              <p:spPr>
                <a:xfrm>
                  <a:off x="3573780"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49" name="object 656"/>
                <p:cNvSpPr/>
                <p:nvPr/>
              </p:nvSpPr>
              <p:spPr>
                <a:xfrm>
                  <a:off x="3662172"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0" name="object 657"/>
                <p:cNvSpPr/>
                <p:nvPr/>
              </p:nvSpPr>
              <p:spPr>
                <a:xfrm>
                  <a:off x="3467100"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1" name="object 658"/>
                <p:cNvSpPr/>
                <p:nvPr/>
              </p:nvSpPr>
              <p:spPr>
                <a:xfrm>
                  <a:off x="3526535"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2" name="object 659"/>
                <p:cNvSpPr/>
                <p:nvPr/>
              </p:nvSpPr>
              <p:spPr>
                <a:xfrm>
                  <a:off x="3593591"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3" name="object 660"/>
                <p:cNvSpPr/>
                <p:nvPr/>
              </p:nvSpPr>
              <p:spPr>
                <a:xfrm>
                  <a:off x="3587496" y="34213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4" name="object 661"/>
                <p:cNvSpPr/>
                <p:nvPr/>
              </p:nvSpPr>
              <p:spPr>
                <a:xfrm>
                  <a:off x="3526536" y="3765803"/>
                  <a:ext cx="175260" cy="527685"/>
                </a:xfrm>
                <a:custGeom>
                  <a:avLst/>
                  <a:gdLst/>
                  <a:ahLst/>
                  <a:cxnLst/>
                  <a:rect l="l" t="t" r="r" b="b"/>
                  <a:pathLst>
                    <a:path w="175260" h="527685">
                      <a:moveTo>
                        <a:pt x="13716" y="512076"/>
                      </a:moveTo>
                      <a:lnTo>
                        <a:pt x="0" y="512076"/>
                      </a:lnTo>
                      <a:lnTo>
                        <a:pt x="0" y="527316"/>
                      </a:lnTo>
                      <a:lnTo>
                        <a:pt x="13716" y="527316"/>
                      </a:lnTo>
                      <a:lnTo>
                        <a:pt x="13716" y="512076"/>
                      </a:lnTo>
                      <a:close/>
                    </a:path>
                    <a:path w="175260" h="527685">
                      <a:moveTo>
                        <a:pt x="54864" y="0"/>
                      </a:moveTo>
                      <a:lnTo>
                        <a:pt x="41148" y="0"/>
                      </a:lnTo>
                      <a:lnTo>
                        <a:pt x="41148" y="15252"/>
                      </a:lnTo>
                      <a:lnTo>
                        <a:pt x="54864" y="15252"/>
                      </a:lnTo>
                      <a:lnTo>
                        <a:pt x="54864" y="0"/>
                      </a:lnTo>
                      <a:close/>
                    </a:path>
                    <a:path w="175260" h="527685">
                      <a:moveTo>
                        <a:pt x="175260" y="0"/>
                      </a:moveTo>
                      <a:lnTo>
                        <a:pt x="161544" y="0"/>
                      </a:lnTo>
                      <a:lnTo>
                        <a:pt x="161544" y="15252"/>
                      </a:lnTo>
                      <a:lnTo>
                        <a:pt x="175260" y="15252"/>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5" name="object 662"/>
                <p:cNvSpPr/>
                <p:nvPr/>
              </p:nvSpPr>
              <p:spPr>
                <a:xfrm>
                  <a:off x="3816096" y="38648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6" name="object 663"/>
                <p:cNvSpPr/>
                <p:nvPr/>
              </p:nvSpPr>
              <p:spPr>
                <a:xfrm>
                  <a:off x="3526535"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7" name="object 664"/>
                <p:cNvSpPr/>
                <p:nvPr/>
              </p:nvSpPr>
              <p:spPr>
                <a:xfrm>
                  <a:off x="3877056"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8" name="object 665"/>
                <p:cNvSpPr/>
                <p:nvPr/>
              </p:nvSpPr>
              <p:spPr>
                <a:xfrm>
                  <a:off x="3096768" y="3956303"/>
                  <a:ext cx="504825" cy="253365"/>
                </a:xfrm>
                <a:custGeom>
                  <a:avLst/>
                  <a:gdLst/>
                  <a:ahLst/>
                  <a:cxnLst/>
                  <a:rect l="l" t="t" r="r" b="b"/>
                  <a:pathLst>
                    <a:path w="504825" h="253364">
                      <a:moveTo>
                        <a:pt x="13716" y="237756"/>
                      </a:moveTo>
                      <a:lnTo>
                        <a:pt x="0" y="237756"/>
                      </a:lnTo>
                      <a:lnTo>
                        <a:pt x="0" y="252996"/>
                      </a:lnTo>
                      <a:lnTo>
                        <a:pt x="13716" y="252996"/>
                      </a:lnTo>
                      <a:lnTo>
                        <a:pt x="13716" y="237756"/>
                      </a:lnTo>
                      <a:close/>
                    </a:path>
                    <a:path w="504825" h="253364">
                      <a:moveTo>
                        <a:pt x="504431" y="0"/>
                      </a:moveTo>
                      <a:lnTo>
                        <a:pt x="490728" y="0"/>
                      </a:lnTo>
                      <a:lnTo>
                        <a:pt x="490728" y="15252"/>
                      </a:lnTo>
                      <a:lnTo>
                        <a:pt x="504431" y="15252"/>
                      </a:lnTo>
                      <a:lnTo>
                        <a:pt x="5044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59" name="object 666"/>
                <p:cNvSpPr/>
                <p:nvPr/>
              </p:nvSpPr>
              <p:spPr>
                <a:xfrm>
                  <a:off x="3816096" y="379628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0" name="object 667"/>
                <p:cNvSpPr/>
                <p:nvPr/>
              </p:nvSpPr>
              <p:spPr>
                <a:xfrm>
                  <a:off x="3110484" y="3925836"/>
                  <a:ext cx="563880" cy="367665"/>
                </a:xfrm>
                <a:custGeom>
                  <a:avLst/>
                  <a:gdLst/>
                  <a:ahLst/>
                  <a:cxnLst/>
                  <a:rect l="l" t="t" r="r" b="b"/>
                  <a:pathLst>
                    <a:path w="563879" h="367664">
                      <a:moveTo>
                        <a:pt x="13716" y="298704"/>
                      </a:moveTo>
                      <a:lnTo>
                        <a:pt x="0" y="298704"/>
                      </a:lnTo>
                      <a:lnTo>
                        <a:pt x="0" y="313944"/>
                      </a:lnTo>
                      <a:lnTo>
                        <a:pt x="13716" y="313944"/>
                      </a:lnTo>
                      <a:lnTo>
                        <a:pt x="13716" y="298704"/>
                      </a:lnTo>
                      <a:close/>
                    </a:path>
                    <a:path w="563879" h="367664">
                      <a:moveTo>
                        <a:pt x="256032" y="54864"/>
                      </a:moveTo>
                      <a:lnTo>
                        <a:pt x="242316" y="54864"/>
                      </a:lnTo>
                      <a:lnTo>
                        <a:pt x="242316" y="70104"/>
                      </a:lnTo>
                      <a:lnTo>
                        <a:pt x="256032" y="70104"/>
                      </a:lnTo>
                      <a:lnTo>
                        <a:pt x="256032" y="54864"/>
                      </a:lnTo>
                      <a:close/>
                    </a:path>
                    <a:path w="563879" h="367664">
                      <a:moveTo>
                        <a:pt x="329184" y="192024"/>
                      </a:moveTo>
                      <a:lnTo>
                        <a:pt x="315468" y="192024"/>
                      </a:lnTo>
                      <a:lnTo>
                        <a:pt x="301752" y="192024"/>
                      </a:lnTo>
                      <a:lnTo>
                        <a:pt x="301752" y="207264"/>
                      </a:lnTo>
                      <a:lnTo>
                        <a:pt x="315468" y="207264"/>
                      </a:lnTo>
                      <a:lnTo>
                        <a:pt x="329184" y="207264"/>
                      </a:lnTo>
                      <a:lnTo>
                        <a:pt x="329184" y="192024"/>
                      </a:lnTo>
                      <a:close/>
                    </a:path>
                    <a:path w="563879" h="367664">
                      <a:moveTo>
                        <a:pt x="348996" y="161544"/>
                      </a:moveTo>
                      <a:lnTo>
                        <a:pt x="335280" y="161544"/>
                      </a:lnTo>
                      <a:lnTo>
                        <a:pt x="335280" y="176784"/>
                      </a:lnTo>
                      <a:lnTo>
                        <a:pt x="348996" y="176784"/>
                      </a:lnTo>
                      <a:lnTo>
                        <a:pt x="348996" y="161544"/>
                      </a:lnTo>
                      <a:close/>
                    </a:path>
                    <a:path w="563879" h="367664">
                      <a:moveTo>
                        <a:pt x="370332" y="321564"/>
                      </a:moveTo>
                      <a:lnTo>
                        <a:pt x="356616" y="321564"/>
                      </a:lnTo>
                      <a:lnTo>
                        <a:pt x="356616" y="336804"/>
                      </a:lnTo>
                      <a:lnTo>
                        <a:pt x="370332" y="336804"/>
                      </a:lnTo>
                      <a:lnTo>
                        <a:pt x="370332" y="321564"/>
                      </a:lnTo>
                      <a:close/>
                    </a:path>
                    <a:path w="563879" h="367664">
                      <a:moveTo>
                        <a:pt x="403860" y="352044"/>
                      </a:moveTo>
                      <a:lnTo>
                        <a:pt x="390131" y="352044"/>
                      </a:lnTo>
                      <a:lnTo>
                        <a:pt x="390131" y="367284"/>
                      </a:lnTo>
                      <a:lnTo>
                        <a:pt x="403860" y="367284"/>
                      </a:lnTo>
                      <a:lnTo>
                        <a:pt x="403860" y="352044"/>
                      </a:lnTo>
                      <a:close/>
                    </a:path>
                    <a:path w="563879" h="367664">
                      <a:moveTo>
                        <a:pt x="409956" y="237744"/>
                      </a:moveTo>
                      <a:lnTo>
                        <a:pt x="396240" y="237744"/>
                      </a:lnTo>
                      <a:lnTo>
                        <a:pt x="396240" y="252984"/>
                      </a:lnTo>
                      <a:lnTo>
                        <a:pt x="409956" y="252984"/>
                      </a:lnTo>
                      <a:lnTo>
                        <a:pt x="409956" y="237744"/>
                      </a:lnTo>
                      <a:close/>
                    </a:path>
                    <a:path w="563879" h="367664">
                      <a:moveTo>
                        <a:pt x="437388" y="62484"/>
                      </a:moveTo>
                      <a:lnTo>
                        <a:pt x="423672" y="62484"/>
                      </a:lnTo>
                      <a:lnTo>
                        <a:pt x="423672" y="77724"/>
                      </a:lnTo>
                      <a:lnTo>
                        <a:pt x="437388" y="77724"/>
                      </a:lnTo>
                      <a:lnTo>
                        <a:pt x="437388" y="62484"/>
                      </a:lnTo>
                      <a:close/>
                    </a:path>
                    <a:path w="563879" h="367664">
                      <a:moveTo>
                        <a:pt x="490715" y="85344"/>
                      </a:moveTo>
                      <a:lnTo>
                        <a:pt x="477012" y="85344"/>
                      </a:lnTo>
                      <a:lnTo>
                        <a:pt x="477012" y="100584"/>
                      </a:lnTo>
                      <a:lnTo>
                        <a:pt x="490715" y="100584"/>
                      </a:lnTo>
                      <a:lnTo>
                        <a:pt x="490715" y="85344"/>
                      </a:lnTo>
                      <a:close/>
                    </a:path>
                    <a:path w="563879" h="367664">
                      <a:moveTo>
                        <a:pt x="518160" y="0"/>
                      </a:moveTo>
                      <a:lnTo>
                        <a:pt x="504444" y="0"/>
                      </a:lnTo>
                      <a:lnTo>
                        <a:pt x="504444" y="15240"/>
                      </a:lnTo>
                      <a:lnTo>
                        <a:pt x="518160" y="15240"/>
                      </a:lnTo>
                      <a:lnTo>
                        <a:pt x="518160" y="0"/>
                      </a:lnTo>
                      <a:close/>
                    </a:path>
                    <a:path w="563879" h="367664">
                      <a:moveTo>
                        <a:pt x="563880" y="77724"/>
                      </a:moveTo>
                      <a:lnTo>
                        <a:pt x="551688" y="77724"/>
                      </a:lnTo>
                      <a:lnTo>
                        <a:pt x="551688" y="92964"/>
                      </a:lnTo>
                      <a:lnTo>
                        <a:pt x="563880" y="92964"/>
                      </a:lnTo>
                      <a:lnTo>
                        <a:pt x="563880" y="777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1" name="object 668"/>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2" name="object 669"/>
                <p:cNvSpPr/>
                <p:nvPr/>
              </p:nvSpPr>
              <p:spPr>
                <a:xfrm>
                  <a:off x="3278124" y="3880103"/>
                  <a:ext cx="384175" cy="238125"/>
                </a:xfrm>
                <a:custGeom>
                  <a:avLst/>
                  <a:gdLst/>
                  <a:ahLst/>
                  <a:cxnLst/>
                  <a:rect l="l" t="t" r="r" b="b"/>
                  <a:pathLst>
                    <a:path w="384175" h="238125">
                      <a:moveTo>
                        <a:pt x="13716" y="0"/>
                      </a:moveTo>
                      <a:lnTo>
                        <a:pt x="0" y="0"/>
                      </a:lnTo>
                      <a:lnTo>
                        <a:pt x="0" y="15252"/>
                      </a:lnTo>
                      <a:lnTo>
                        <a:pt x="13716" y="15252"/>
                      </a:lnTo>
                      <a:lnTo>
                        <a:pt x="13716" y="0"/>
                      </a:lnTo>
                      <a:close/>
                    </a:path>
                    <a:path w="384175" h="238125">
                      <a:moveTo>
                        <a:pt x="155448" y="222516"/>
                      </a:moveTo>
                      <a:lnTo>
                        <a:pt x="141732" y="222516"/>
                      </a:lnTo>
                      <a:lnTo>
                        <a:pt x="141732" y="237756"/>
                      </a:lnTo>
                      <a:lnTo>
                        <a:pt x="155448" y="237756"/>
                      </a:lnTo>
                      <a:lnTo>
                        <a:pt x="155448" y="222516"/>
                      </a:lnTo>
                      <a:close/>
                    </a:path>
                    <a:path w="384175" h="238125">
                      <a:moveTo>
                        <a:pt x="181356" y="131076"/>
                      </a:moveTo>
                      <a:lnTo>
                        <a:pt x="167640" y="131076"/>
                      </a:lnTo>
                      <a:lnTo>
                        <a:pt x="167640" y="146316"/>
                      </a:lnTo>
                      <a:lnTo>
                        <a:pt x="181356" y="146316"/>
                      </a:lnTo>
                      <a:lnTo>
                        <a:pt x="181356" y="131076"/>
                      </a:lnTo>
                      <a:close/>
                    </a:path>
                    <a:path w="384175" h="238125">
                      <a:moveTo>
                        <a:pt x="356616" y="76200"/>
                      </a:moveTo>
                      <a:lnTo>
                        <a:pt x="342900" y="76200"/>
                      </a:lnTo>
                      <a:lnTo>
                        <a:pt x="342900" y="91452"/>
                      </a:lnTo>
                      <a:lnTo>
                        <a:pt x="356616" y="91452"/>
                      </a:lnTo>
                      <a:lnTo>
                        <a:pt x="356616" y="76200"/>
                      </a:lnTo>
                      <a:close/>
                    </a:path>
                    <a:path w="384175" h="238125">
                      <a:moveTo>
                        <a:pt x="384048" y="214896"/>
                      </a:moveTo>
                      <a:lnTo>
                        <a:pt x="370332" y="214896"/>
                      </a:lnTo>
                      <a:lnTo>
                        <a:pt x="370332" y="230136"/>
                      </a:lnTo>
                      <a:lnTo>
                        <a:pt x="384048" y="230136"/>
                      </a:lnTo>
                      <a:lnTo>
                        <a:pt x="384048" y="2148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3" name="object 670"/>
                <p:cNvSpPr/>
                <p:nvPr/>
              </p:nvSpPr>
              <p:spPr>
                <a:xfrm>
                  <a:off x="3741419"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4" name="object 671"/>
                <p:cNvSpPr/>
                <p:nvPr/>
              </p:nvSpPr>
              <p:spPr>
                <a:xfrm>
                  <a:off x="3506724"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5" name="object 672"/>
                <p:cNvSpPr/>
                <p:nvPr/>
              </p:nvSpPr>
              <p:spPr>
                <a:xfrm>
                  <a:off x="3419856"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6" name="object 673"/>
                <p:cNvSpPr/>
                <p:nvPr/>
              </p:nvSpPr>
              <p:spPr>
                <a:xfrm>
                  <a:off x="3453384" y="3925836"/>
                  <a:ext cx="106680" cy="230504"/>
                </a:xfrm>
                <a:custGeom>
                  <a:avLst/>
                  <a:gdLst/>
                  <a:ahLst/>
                  <a:cxnLst/>
                  <a:rect l="l" t="t" r="r" b="b"/>
                  <a:pathLst>
                    <a:path w="106679" h="230504">
                      <a:moveTo>
                        <a:pt x="13716" y="199644"/>
                      </a:moveTo>
                      <a:lnTo>
                        <a:pt x="0" y="199644"/>
                      </a:lnTo>
                      <a:lnTo>
                        <a:pt x="0" y="214884"/>
                      </a:lnTo>
                      <a:lnTo>
                        <a:pt x="13716" y="214884"/>
                      </a:lnTo>
                      <a:lnTo>
                        <a:pt x="13716" y="199644"/>
                      </a:lnTo>
                      <a:close/>
                    </a:path>
                    <a:path w="106679" h="230504">
                      <a:moveTo>
                        <a:pt x="47231" y="214884"/>
                      </a:moveTo>
                      <a:lnTo>
                        <a:pt x="33515" y="214884"/>
                      </a:lnTo>
                      <a:lnTo>
                        <a:pt x="33515" y="230124"/>
                      </a:lnTo>
                      <a:lnTo>
                        <a:pt x="47231" y="230124"/>
                      </a:lnTo>
                      <a:lnTo>
                        <a:pt x="47231" y="214884"/>
                      </a:lnTo>
                      <a:close/>
                    </a:path>
                    <a:path w="106679" h="230504">
                      <a:moveTo>
                        <a:pt x="106680" y="184404"/>
                      </a:moveTo>
                      <a:lnTo>
                        <a:pt x="94488" y="184404"/>
                      </a:lnTo>
                      <a:lnTo>
                        <a:pt x="94488" y="199644"/>
                      </a:lnTo>
                      <a:lnTo>
                        <a:pt x="106680" y="199644"/>
                      </a:lnTo>
                      <a:lnTo>
                        <a:pt x="106680" y="184404"/>
                      </a:lnTo>
                      <a:close/>
                    </a:path>
                    <a:path w="106679" h="230504">
                      <a:moveTo>
                        <a:pt x="106680" y="0"/>
                      </a:moveTo>
                      <a:lnTo>
                        <a:pt x="94488" y="0"/>
                      </a:lnTo>
                      <a:lnTo>
                        <a:pt x="94488" y="15240"/>
                      </a:lnTo>
                      <a:lnTo>
                        <a:pt x="106680" y="15240"/>
                      </a:lnTo>
                      <a:lnTo>
                        <a:pt x="1066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7" name="object 674"/>
                <p:cNvSpPr/>
                <p:nvPr/>
              </p:nvSpPr>
              <p:spPr>
                <a:xfrm>
                  <a:off x="39166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8" name="object 675"/>
                <p:cNvSpPr/>
                <p:nvPr/>
              </p:nvSpPr>
              <p:spPr>
                <a:xfrm>
                  <a:off x="3096768" y="3826776"/>
                  <a:ext cx="571500" cy="466725"/>
                </a:xfrm>
                <a:custGeom>
                  <a:avLst/>
                  <a:gdLst/>
                  <a:ahLst/>
                  <a:cxnLst/>
                  <a:rect l="l" t="t" r="r" b="b"/>
                  <a:pathLst>
                    <a:path w="571500" h="466725">
                      <a:moveTo>
                        <a:pt x="13716" y="99060"/>
                      </a:moveTo>
                      <a:lnTo>
                        <a:pt x="0" y="99060"/>
                      </a:lnTo>
                      <a:lnTo>
                        <a:pt x="0" y="114300"/>
                      </a:lnTo>
                      <a:lnTo>
                        <a:pt x="13716" y="114300"/>
                      </a:lnTo>
                      <a:lnTo>
                        <a:pt x="13716" y="99060"/>
                      </a:lnTo>
                      <a:close/>
                    </a:path>
                    <a:path w="571500" h="466725">
                      <a:moveTo>
                        <a:pt x="19812" y="451104"/>
                      </a:moveTo>
                      <a:lnTo>
                        <a:pt x="7620" y="451104"/>
                      </a:lnTo>
                      <a:lnTo>
                        <a:pt x="7620" y="466344"/>
                      </a:lnTo>
                      <a:lnTo>
                        <a:pt x="19812" y="466344"/>
                      </a:lnTo>
                      <a:lnTo>
                        <a:pt x="19812" y="451104"/>
                      </a:lnTo>
                      <a:close/>
                    </a:path>
                    <a:path w="571500" h="466725">
                      <a:moveTo>
                        <a:pt x="417576" y="291084"/>
                      </a:moveTo>
                      <a:lnTo>
                        <a:pt x="403847" y="291084"/>
                      </a:lnTo>
                      <a:lnTo>
                        <a:pt x="403847" y="306324"/>
                      </a:lnTo>
                      <a:lnTo>
                        <a:pt x="417576" y="306324"/>
                      </a:lnTo>
                      <a:lnTo>
                        <a:pt x="417576" y="291084"/>
                      </a:lnTo>
                      <a:close/>
                    </a:path>
                    <a:path w="571500" h="466725">
                      <a:moveTo>
                        <a:pt x="457200" y="199644"/>
                      </a:moveTo>
                      <a:lnTo>
                        <a:pt x="443484" y="199644"/>
                      </a:lnTo>
                      <a:lnTo>
                        <a:pt x="443484" y="214884"/>
                      </a:lnTo>
                      <a:lnTo>
                        <a:pt x="457200" y="214884"/>
                      </a:lnTo>
                      <a:lnTo>
                        <a:pt x="457200" y="199644"/>
                      </a:lnTo>
                      <a:close/>
                    </a:path>
                    <a:path w="571500" h="466725">
                      <a:moveTo>
                        <a:pt x="537972" y="0"/>
                      </a:moveTo>
                      <a:lnTo>
                        <a:pt x="524256" y="0"/>
                      </a:lnTo>
                      <a:lnTo>
                        <a:pt x="524256" y="15227"/>
                      </a:lnTo>
                      <a:lnTo>
                        <a:pt x="537972" y="15227"/>
                      </a:lnTo>
                      <a:lnTo>
                        <a:pt x="537972" y="0"/>
                      </a:lnTo>
                      <a:close/>
                    </a:path>
                    <a:path w="571500" h="466725">
                      <a:moveTo>
                        <a:pt x="571500" y="153924"/>
                      </a:moveTo>
                      <a:lnTo>
                        <a:pt x="557784" y="153924"/>
                      </a:lnTo>
                      <a:lnTo>
                        <a:pt x="557784" y="169164"/>
                      </a:lnTo>
                      <a:lnTo>
                        <a:pt x="571500" y="169164"/>
                      </a:lnTo>
                      <a:lnTo>
                        <a:pt x="571500"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69" name="object 676"/>
                <p:cNvSpPr/>
                <p:nvPr/>
              </p:nvSpPr>
              <p:spPr>
                <a:xfrm>
                  <a:off x="3695700"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0" name="object 677"/>
                <p:cNvSpPr/>
                <p:nvPr/>
              </p:nvSpPr>
              <p:spPr>
                <a:xfrm>
                  <a:off x="3674364"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1" name="object 678"/>
                <p:cNvSpPr/>
                <p:nvPr/>
              </p:nvSpPr>
              <p:spPr>
                <a:xfrm>
                  <a:off x="3877056"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2" name="object 679"/>
                <p:cNvSpPr/>
                <p:nvPr/>
              </p:nvSpPr>
              <p:spPr>
                <a:xfrm>
                  <a:off x="3171444" y="4026420"/>
                  <a:ext cx="449580" cy="266700"/>
                </a:xfrm>
                <a:custGeom>
                  <a:avLst/>
                  <a:gdLst/>
                  <a:ahLst/>
                  <a:cxnLst/>
                  <a:rect l="l" t="t" r="r" b="b"/>
                  <a:pathLst>
                    <a:path w="449579" h="266700">
                      <a:moveTo>
                        <a:pt x="13716" y="30480"/>
                      </a:moveTo>
                      <a:lnTo>
                        <a:pt x="0" y="30480"/>
                      </a:lnTo>
                      <a:lnTo>
                        <a:pt x="0" y="45720"/>
                      </a:lnTo>
                      <a:lnTo>
                        <a:pt x="13716" y="45720"/>
                      </a:lnTo>
                      <a:lnTo>
                        <a:pt x="13716" y="30480"/>
                      </a:lnTo>
                      <a:close/>
                    </a:path>
                    <a:path w="449579" h="266700">
                      <a:moveTo>
                        <a:pt x="126492" y="251460"/>
                      </a:moveTo>
                      <a:lnTo>
                        <a:pt x="114300" y="251460"/>
                      </a:lnTo>
                      <a:lnTo>
                        <a:pt x="114300" y="266700"/>
                      </a:lnTo>
                      <a:lnTo>
                        <a:pt x="126492" y="266700"/>
                      </a:lnTo>
                      <a:lnTo>
                        <a:pt x="126492" y="251460"/>
                      </a:lnTo>
                      <a:close/>
                    </a:path>
                    <a:path w="449579" h="266700">
                      <a:moveTo>
                        <a:pt x="181356" y="137160"/>
                      </a:moveTo>
                      <a:lnTo>
                        <a:pt x="167640" y="137160"/>
                      </a:lnTo>
                      <a:lnTo>
                        <a:pt x="167640" y="152400"/>
                      </a:lnTo>
                      <a:lnTo>
                        <a:pt x="181356" y="152400"/>
                      </a:lnTo>
                      <a:lnTo>
                        <a:pt x="181356" y="137160"/>
                      </a:lnTo>
                      <a:close/>
                    </a:path>
                    <a:path w="449579" h="266700">
                      <a:moveTo>
                        <a:pt x="240792" y="0"/>
                      </a:moveTo>
                      <a:lnTo>
                        <a:pt x="228600" y="0"/>
                      </a:lnTo>
                      <a:lnTo>
                        <a:pt x="228600" y="15240"/>
                      </a:lnTo>
                      <a:lnTo>
                        <a:pt x="240792" y="15240"/>
                      </a:lnTo>
                      <a:lnTo>
                        <a:pt x="240792" y="0"/>
                      </a:lnTo>
                      <a:close/>
                    </a:path>
                    <a:path w="449579" h="266700">
                      <a:moveTo>
                        <a:pt x="449580" y="68580"/>
                      </a:moveTo>
                      <a:lnTo>
                        <a:pt x="435864" y="68580"/>
                      </a:lnTo>
                      <a:lnTo>
                        <a:pt x="435864" y="83820"/>
                      </a:lnTo>
                      <a:lnTo>
                        <a:pt x="449580" y="83820"/>
                      </a:lnTo>
                      <a:lnTo>
                        <a:pt x="44958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3" name="object 680"/>
                <p:cNvSpPr/>
                <p:nvPr/>
              </p:nvSpPr>
              <p:spPr>
                <a:xfrm>
                  <a:off x="3869435"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4" name="object 681"/>
                <p:cNvSpPr/>
                <p:nvPr/>
              </p:nvSpPr>
              <p:spPr>
                <a:xfrm>
                  <a:off x="3788664" y="3489959"/>
                  <a:ext cx="27940" cy="15240"/>
                </a:xfrm>
                <a:custGeom>
                  <a:avLst/>
                  <a:gdLst/>
                  <a:ahLst/>
                  <a:cxnLst/>
                  <a:rect l="l" t="t" r="r" b="b"/>
                  <a:pathLst>
                    <a:path w="27939" h="15239">
                      <a:moveTo>
                        <a:pt x="27432" y="15240"/>
                      </a:moveTo>
                      <a:lnTo>
                        <a:pt x="0" y="15240"/>
                      </a:lnTo>
                      <a:lnTo>
                        <a:pt x="0" y="0"/>
                      </a:lnTo>
                      <a:lnTo>
                        <a:pt x="27432" y="0"/>
                      </a:lnTo>
                      <a:lnTo>
                        <a:pt x="2743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5" name="object 682"/>
                <p:cNvSpPr/>
                <p:nvPr/>
              </p:nvSpPr>
              <p:spPr>
                <a:xfrm>
                  <a:off x="3486911"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6" name="object 683"/>
                <p:cNvSpPr/>
                <p:nvPr/>
              </p:nvSpPr>
              <p:spPr>
                <a:xfrm>
                  <a:off x="38496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7" name="object 684"/>
                <p:cNvSpPr/>
                <p:nvPr/>
              </p:nvSpPr>
              <p:spPr>
                <a:xfrm>
                  <a:off x="34457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8" name="object 685"/>
                <p:cNvSpPr/>
                <p:nvPr/>
              </p:nvSpPr>
              <p:spPr>
                <a:xfrm>
                  <a:off x="3762756"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79" name="object 686"/>
                <p:cNvSpPr/>
                <p:nvPr/>
              </p:nvSpPr>
              <p:spPr>
                <a:xfrm>
                  <a:off x="3486911"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0" name="object 687"/>
                <p:cNvSpPr/>
                <p:nvPr/>
              </p:nvSpPr>
              <p:spPr>
                <a:xfrm>
                  <a:off x="35539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1" name="object 688"/>
                <p:cNvSpPr/>
                <p:nvPr/>
              </p:nvSpPr>
              <p:spPr>
                <a:xfrm>
                  <a:off x="3486899" y="3842003"/>
                  <a:ext cx="208915" cy="169545"/>
                </a:xfrm>
                <a:custGeom>
                  <a:avLst/>
                  <a:gdLst/>
                  <a:ahLst/>
                  <a:cxnLst/>
                  <a:rect l="l" t="t" r="r" b="b"/>
                  <a:pathLst>
                    <a:path w="208914" h="169545">
                      <a:moveTo>
                        <a:pt x="13716" y="153936"/>
                      </a:moveTo>
                      <a:lnTo>
                        <a:pt x="0" y="153936"/>
                      </a:lnTo>
                      <a:lnTo>
                        <a:pt x="0" y="169176"/>
                      </a:lnTo>
                      <a:lnTo>
                        <a:pt x="13716" y="169176"/>
                      </a:lnTo>
                      <a:lnTo>
                        <a:pt x="13716" y="153936"/>
                      </a:lnTo>
                      <a:close/>
                    </a:path>
                    <a:path w="208914" h="169545">
                      <a:moveTo>
                        <a:pt x="53352" y="60972"/>
                      </a:moveTo>
                      <a:lnTo>
                        <a:pt x="39636" y="60972"/>
                      </a:lnTo>
                      <a:lnTo>
                        <a:pt x="39636" y="76200"/>
                      </a:lnTo>
                      <a:lnTo>
                        <a:pt x="53352" y="76200"/>
                      </a:lnTo>
                      <a:lnTo>
                        <a:pt x="53352" y="60972"/>
                      </a:lnTo>
                      <a:close/>
                    </a:path>
                    <a:path w="208914" h="169545">
                      <a:moveTo>
                        <a:pt x="161556" y="106692"/>
                      </a:moveTo>
                      <a:lnTo>
                        <a:pt x="147840" y="106692"/>
                      </a:lnTo>
                      <a:lnTo>
                        <a:pt x="147840" y="121932"/>
                      </a:lnTo>
                      <a:lnTo>
                        <a:pt x="161556" y="121932"/>
                      </a:lnTo>
                      <a:lnTo>
                        <a:pt x="161556" y="106692"/>
                      </a:lnTo>
                      <a:close/>
                    </a:path>
                    <a:path w="208914" h="169545">
                      <a:moveTo>
                        <a:pt x="208800" y="0"/>
                      </a:moveTo>
                      <a:lnTo>
                        <a:pt x="195084" y="0"/>
                      </a:lnTo>
                      <a:lnTo>
                        <a:pt x="195084" y="15252"/>
                      </a:lnTo>
                      <a:lnTo>
                        <a:pt x="208800" y="15252"/>
                      </a:lnTo>
                      <a:lnTo>
                        <a:pt x="2088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2" name="object 689"/>
                <p:cNvSpPr/>
                <p:nvPr/>
              </p:nvSpPr>
              <p:spPr>
                <a:xfrm>
                  <a:off x="3802380"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3" name="object 690"/>
                <p:cNvSpPr/>
                <p:nvPr/>
              </p:nvSpPr>
              <p:spPr>
                <a:xfrm>
                  <a:off x="3352800" y="3918203"/>
                  <a:ext cx="363220" cy="245745"/>
                </a:xfrm>
                <a:custGeom>
                  <a:avLst/>
                  <a:gdLst/>
                  <a:ahLst/>
                  <a:cxnLst/>
                  <a:rect l="l" t="t" r="r" b="b"/>
                  <a:pathLst>
                    <a:path w="363220" h="245745">
                      <a:moveTo>
                        <a:pt x="13716" y="230136"/>
                      </a:moveTo>
                      <a:lnTo>
                        <a:pt x="0" y="230136"/>
                      </a:lnTo>
                      <a:lnTo>
                        <a:pt x="0" y="245376"/>
                      </a:lnTo>
                      <a:lnTo>
                        <a:pt x="13716" y="245376"/>
                      </a:lnTo>
                      <a:lnTo>
                        <a:pt x="13716" y="230136"/>
                      </a:lnTo>
                      <a:close/>
                    </a:path>
                    <a:path w="363220" h="245745">
                      <a:moveTo>
                        <a:pt x="153924" y="15252"/>
                      </a:moveTo>
                      <a:lnTo>
                        <a:pt x="140208" y="15252"/>
                      </a:lnTo>
                      <a:lnTo>
                        <a:pt x="140208" y="30492"/>
                      </a:lnTo>
                      <a:lnTo>
                        <a:pt x="153924" y="30492"/>
                      </a:lnTo>
                      <a:lnTo>
                        <a:pt x="153924" y="15252"/>
                      </a:lnTo>
                      <a:close/>
                    </a:path>
                    <a:path w="363220" h="245745">
                      <a:moveTo>
                        <a:pt x="214884" y="108216"/>
                      </a:moveTo>
                      <a:lnTo>
                        <a:pt x="201168" y="108216"/>
                      </a:lnTo>
                      <a:lnTo>
                        <a:pt x="201168" y="123456"/>
                      </a:lnTo>
                      <a:lnTo>
                        <a:pt x="214884" y="123456"/>
                      </a:lnTo>
                      <a:lnTo>
                        <a:pt x="214884" y="108216"/>
                      </a:lnTo>
                      <a:close/>
                    </a:path>
                    <a:path w="363220" h="245745">
                      <a:moveTo>
                        <a:pt x="220980" y="131076"/>
                      </a:moveTo>
                      <a:lnTo>
                        <a:pt x="207264" y="131076"/>
                      </a:lnTo>
                      <a:lnTo>
                        <a:pt x="207264" y="146316"/>
                      </a:lnTo>
                      <a:lnTo>
                        <a:pt x="220980" y="146316"/>
                      </a:lnTo>
                      <a:lnTo>
                        <a:pt x="220980" y="131076"/>
                      </a:lnTo>
                      <a:close/>
                    </a:path>
                    <a:path w="363220" h="245745">
                      <a:moveTo>
                        <a:pt x="234696" y="70116"/>
                      </a:moveTo>
                      <a:lnTo>
                        <a:pt x="220980" y="70116"/>
                      </a:lnTo>
                      <a:lnTo>
                        <a:pt x="220980" y="77736"/>
                      </a:lnTo>
                      <a:lnTo>
                        <a:pt x="214884" y="77736"/>
                      </a:lnTo>
                      <a:lnTo>
                        <a:pt x="214884" y="92976"/>
                      </a:lnTo>
                      <a:lnTo>
                        <a:pt x="228600" y="92976"/>
                      </a:lnTo>
                      <a:lnTo>
                        <a:pt x="228600" y="85356"/>
                      </a:lnTo>
                      <a:lnTo>
                        <a:pt x="234696" y="85356"/>
                      </a:lnTo>
                      <a:lnTo>
                        <a:pt x="234696" y="70116"/>
                      </a:lnTo>
                      <a:close/>
                    </a:path>
                    <a:path w="363220" h="245745">
                      <a:moveTo>
                        <a:pt x="234696" y="22872"/>
                      </a:moveTo>
                      <a:lnTo>
                        <a:pt x="220980" y="22872"/>
                      </a:lnTo>
                      <a:lnTo>
                        <a:pt x="220980" y="38100"/>
                      </a:lnTo>
                      <a:lnTo>
                        <a:pt x="234696" y="38100"/>
                      </a:lnTo>
                      <a:lnTo>
                        <a:pt x="234696" y="22872"/>
                      </a:lnTo>
                      <a:close/>
                    </a:path>
                    <a:path w="363220" h="245745">
                      <a:moveTo>
                        <a:pt x="288036" y="146316"/>
                      </a:moveTo>
                      <a:lnTo>
                        <a:pt x="275844" y="146316"/>
                      </a:lnTo>
                      <a:lnTo>
                        <a:pt x="275844" y="161556"/>
                      </a:lnTo>
                      <a:lnTo>
                        <a:pt x="288036" y="161556"/>
                      </a:lnTo>
                      <a:lnTo>
                        <a:pt x="288036" y="146316"/>
                      </a:lnTo>
                      <a:close/>
                    </a:path>
                    <a:path w="363220" h="245745">
                      <a:moveTo>
                        <a:pt x="309372" y="53352"/>
                      </a:moveTo>
                      <a:lnTo>
                        <a:pt x="295656" y="53352"/>
                      </a:lnTo>
                      <a:lnTo>
                        <a:pt x="295656" y="70116"/>
                      </a:lnTo>
                      <a:lnTo>
                        <a:pt x="309372" y="70116"/>
                      </a:lnTo>
                      <a:lnTo>
                        <a:pt x="309372" y="53352"/>
                      </a:lnTo>
                      <a:close/>
                    </a:path>
                    <a:path w="363220" h="245745">
                      <a:moveTo>
                        <a:pt x="362699" y="0"/>
                      </a:moveTo>
                      <a:lnTo>
                        <a:pt x="348996" y="0"/>
                      </a:lnTo>
                      <a:lnTo>
                        <a:pt x="348996" y="15252"/>
                      </a:lnTo>
                      <a:lnTo>
                        <a:pt x="362699" y="15252"/>
                      </a:lnTo>
                      <a:lnTo>
                        <a:pt x="3626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4" name="object 691"/>
                <p:cNvSpPr/>
                <p:nvPr/>
              </p:nvSpPr>
              <p:spPr>
                <a:xfrm>
                  <a:off x="3877056" y="3236988"/>
                  <a:ext cx="67310" cy="177165"/>
                </a:xfrm>
                <a:custGeom>
                  <a:avLst/>
                  <a:gdLst/>
                  <a:ahLst/>
                  <a:cxnLst/>
                  <a:rect l="l" t="t" r="r" b="b"/>
                  <a:pathLst>
                    <a:path w="67310" h="177164">
                      <a:moveTo>
                        <a:pt x="12192" y="161531"/>
                      </a:moveTo>
                      <a:lnTo>
                        <a:pt x="0" y="161531"/>
                      </a:lnTo>
                      <a:lnTo>
                        <a:pt x="0" y="176784"/>
                      </a:lnTo>
                      <a:lnTo>
                        <a:pt x="12192" y="176784"/>
                      </a:lnTo>
                      <a:lnTo>
                        <a:pt x="12192" y="161531"/>
                      </a:lnTo>
                      <a:close/>
                    </a:path>
                    <a:path w="67310" h="177164">
                      <a:moveTo>
                        <a:pt x="67043" y="0"/>
                      </a:moveTo>
                      <a:lnTo>
                        <a:pt x="53340" y="0"/>
                      </a:lnTo>
                      <a:lnTo>
                        <a:pt x="53340" y="15240"/>
                      </a:lnTo>
                      <a:lnTo>
                        <a:pt x="67043" y="15240"/>
                      </a:lnTo>
                      <a:lnTo>
                        <a:pt x="6704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5" name="object 692"/>
                <p:cNvSpPr/>
                <p:nvPr/>
              </p:nvSpPr>
              <p:spPr>
                <a:xfrm>
                  <a:off x="37155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6" name="object 693"/>
                <p:cNvSpPr/>
                <p:nvPr/>
              </p:nvSpPr>
              <p:spPr>
                <a:xfrm>
                  <a:off x="3843527" y="36819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7" name="object 694"/>
                <p:cNvSpPr/>
                <p:nvPr/>
              </p:nvSpPr>
              <p:spPr>
                <a:xfrm>
                  <a:off x="3480816" y="3383292"/>
                  <a:ext cx="154305" cy="129539"/>
                </a:xfrm>
                <a:custGeom>
                  <a:avLst/>
                  <a:gdLst/>
                  <a:ahLst/>
                  <a:cxnLst/>
                  <a:rect l="l" t="t" r="r" b="b"/>
                  <a:pathLst>
                    <a:path w="154304" h="129539">
                      <a:moveTo>
                        <a:pt x="12192" y="0"/>
                      </a:moveTo>
                      <a:lnTo>
                        <a:pt x="0" y="0"/>
                      </a:lnTo>
                      <a:lnTo>
                        <a:pt x="0" y="15227"/>
                      </a:lnTo>
                      <a:lnTo>
                        <a:pt x="12192" y="15227"/>
                      </a:lnTo>
                      <a:lnTo>
                        <a:pt x="12192" y="0"/>
                      </a:lnTo>
                      <a:close/>
                    </a:path>
                    <a:path w="154304" h="129539">
                      <a:moveTo>
                        <a:pt x="45720" y="114300"/>
                      </a:moveTo>
                      <a:lnTo>
                        <a:pt x="33528" y="114300"/>
                      </a:lnTo>
                      <a:lnTo>
                        <a:pt x="33528" y="129527"/>
                      </a:lnTo>
                      <a:lnTo>
                        <a:pt x="45720" y="129527"/>
                      </a:lnTo>
                      <a:lnTo>
                        <a:pt x="45720" y="114300"/>
                      </a:lnTo>
                      <a:close/>
                    </a:path>
                    <a:path w="154304" h="129539">
                      <a:moveTo>
                        <a:pt x="153924" y="68580"/>
                      </a:moveTo>
                      <a:lnTo>
                        <a:pt x="140208" y="68580"/>
                      </a:lnTo>
                      <a:lnTo>
                        <a:pt x="140208" y="83820"/>
                      </a:lnTo>
                      <a:lnTo>
                        <a:pt x="153924" y="83820"/>
                      </a:lnTo>
                      <a:lnTo>
                        <a:pt x="153924" y="685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8" name="object 695"/>
                <p:cNvSpPr/>
                <p:nvPr/>
              </p:nvSpPr>
              <p:spPr>
                <a:xfrm>
                  <a:off x="3372599" y="4003560"/>
                  <a:ext cx="290195" cy="30480"/>
                </a:xfrm>
                <a:custGeom>
                  <a:avLst/>
                  <a:gdLst/>
                  <a:ahLst/>
                  <a:cxnLst/>
                  <a:rect l="l" t="t" r="r" b="b"/>
                  <a:pathLst>
                    <a:path w="290195" h="30479">
                      <a:moveTo>
                        <a:pt x="13716" y="0"/>
                      </a:moveTo>
                      <a:lnTo>
                        <a:pt x="0" y="0"/>
                      </a:lnTo>
                      <a:lnTo>
                        <a:pt x="0" y="15240"/>
                      </a:lnTo>
                      <a:lnTo>
                        <a:pt x="13716" y="15240"/>
                      </a:lnTo>
                      <a:lnTo>
                        <a:pt x="13716" y="0"/>
                      </a:lnTo>
                      <a:close/>
                    </a:path>
                    <a:path w="290195" h="30479">
                      <a:moveTo>
                        <a:pt x="289572" y="15240"/>
                      </a:moveTo>
                      <a:lnTo>
                        <a:pt x="275856" y="15240"/>
                      </a:lnTo>
                      <a:lnTo>
                        <a:pt x="275856" y="30480"/>
                      </a:lnTo>
                      <a:lnTo>
                        <a:pt x="289572" y="30480"/>
                      </a:lnTo>
                      <a:lnTo>
                        <a:pt x="28957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89" name="object 696"/>
                <p:cNvSpPr/>
                <p:nvPr/>
              </p:nvSpPr>
              <p:spPr>
                <a:xfrm>
                  <a:off x="3439668" y="3467112"/>
                  <a:ext cx="47625" cy="30480"/>
                </a:xfrm>
                <a:custGeom>
                  <a:avLst/>
                  <a:gdLst/>
                  <a:ahLst/>
                  <a:cxnLst/>
                  <a:rect l="l" t="t" r="r" b="b"/>
                  <a:pathLst>
                    <a:path w="47625" h="30479">
                      <a:moveTo>
                        <a:pt x="13716" y="0"/>
                      </a:moveTo>
                      <a:lnTo>
                        <a:pt x="0" y="0"/>
                      </a:lnTo>
                      <a:lnTo>
                        <a:pt x="0" y="15240"/>
                      </a:lnTo>
                      <a:lnTo>
                        <a:pt x="13716" y="15240"/>
                      </a:lnTo>
                      <a:lnTo>
                        <a:pt x="13716" y="0"/>
                      </a:lnTo>
                      <a:close/>
                    </a:path>
                    <a:path w="47625" h="30479">
                      <a:moveTo>
                        <a:pt x="47231" y="15240"/>
                      </a:moveTo>
                      <a:lnTo>
                        <a:pt x="33528" y="15240"/>
                      </a:lnTo>
                      <a:lnTo>
                        <a:pt x="33528" y="30480"/>
                      </a:lnTo>
                      <a:lnTo>
                        <a:pt x="47231" y="30480"/>
                      </a:lnTo>
                      <a:lnTo>
                        <a:pt x="4723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0" name="object 697"/>
                <p:cNvSpPr/>
                <p:nvPr/>
              </p:nvSpPr>
              <p:spPr>
                <a:xfrm>
                  <a:off x="3264408" y="3941076"/>
                  <a:ext cx="317500" cy="283845"/>
                </a:xfrm>
                <a:custGeom>
                  <a:avLst/>
                  <a:gdLst/>
                  <a:ahLst/>
                  <a:cxnLst/>
                  <a:rect l="l" t="t" r="r" b="b"/>
                  <a:pathLst>
                    <a:path w="317500" h="283845">
                      <a:moveTo>
                        <a:pt x="13716" y="268224"/>
                      </a:moveTo>
                      <a:lnTo>
                        <a:pt x="0" y="268224"/>
                      </a:lnTo>
                      <a:lnTo>
                        <a:pt x="0" y="283464"/>
                      </a:lnTo>
                      <a:lnTo>
                        <a:pt x="13716" y="283464"/>
                      </a:lnTo>
                      <a:lnTo>
                        <a:pt x="13716" y="268224"/>
                      </a:lnTo>
                      <a:close/>
                    </a:path>
                    <a:path w="317500" h="283845">
                      <a:moveTo>
                        <a:pt x="289560" y="0"/>
                      </a:moveTo>
                      <a:lnTo>
                        <a:pt x="275844" y="0"/>
                      </a:lnTo>
                      <a:lnTo>
                        <a:pt x="275844" y="15227"/>
                      </a:lnTo>
                      <a:lnTo>
                        <a:pt x="289560" y="15227"/>
                      </a:lnTo>
                      <a:lnTo>
                        <a:pt x="289560" y="0"/>
                      </a:lnTo>
                      <a:close/>
                    </a:path>
                    <a:path w="317500" h="283845">
                      <a:moveTo>
                        <a:pt x="316992" y="92964"/>
                      </a:moveTo>
                      <a:lnTo>
                        <a:pt x="303276" y="92964"/>
                      </a:lnTo>
                      <a:lnTo>
                        <a:pt x="303276" y="108204"/>
                      </a:lnTo>
                      <a:lnTo>
                        <a:pt x="316992" y="108204"/>
                      </a:lnTo>
                      <a:lnTo>
                        <a:pt x="316992" y="929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1" name="object 698"/>
                <p:cNvSpPr/>
                <p:nvPr/>
              </p:nvSpPr>
              <p:spPr>
                <a:xfrm>
                  <a:off x="3749040" y="3345192"/>
                  <a:ext cx="242570" cy="121920"/>
                </a:xfrm>
                <a:custGeom>
                  <a:avLst/>
                  <a:gdLst/>
                  <a:ahLst/>
                  <a:cxnLst/>
                  <a:rect l="l" t="t" r="r" b="b"/>
                  <a:pathLst>
                    <a:path w="242570" h="121920">
                      <a:moveTo>
                        <a:pt x="13716" y="38100"/>
                      </a:moveTo>
                      <a:lnTo>
                        <a:pt x="0" y="38100"/>
                      </a:lnTo>
                      <a:lnTo>
                        <a:pt x="0" y="53327"/>
                      </a:lnTo>
                      <a:lnTo>
                        <a:pt x="13716" y="53327"/>
                      </a:lnTo>
                      <a:lnTo>
                        <a:pt x="13716" y="38100"/>
                      </a:lnTo>
                      <a:close/>
                    </a:path>
                    <a:path w="242570" h="121920">
                      <a:moveTo>
                        <a:pt x="86868" y="106680"/>
                      </a:moveTo>
                      <a:lnTo>
                        <a:pt x="73152" y="106680"/>
                      </a:lnTo>
                      <a:lnTo>
                        <a:pt x="73152" y="121920"/>
                      </a:lnTo>
                      <a:lnTo>
                        <a:pt x="86868" y="121920"/>
                      </a:lnTo>
                      <a:lnTo>
                        <a:pt x="86868" y="106680"/>
                      </a:lnTo>
                      <a:close/>
                    </a:path>
                    <a:path w="242570" h="121920">
                      <a:moveTo>
                        <a:pt x="242316" y="0"/>
                      </a:moveTo>
                      <a:lnTo>
                        <a:pt x="228600" y="0"/>
                      </a:lnTo>
                      <a:lnTo>
                        <a:pt x="228600" y="15227"/>
                      </a:lnTo>
                      <a:lnTo>
                        <a:pt x="242316" y="15227"/>
                      </a:lnTo>
                      <a:lnTo>
                        <a:pt x="2423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2" name="object 699"/>
                <p:cNvSpPr/>
                <p:nvPr/>
              </p:nvSpPr>
              <p:spPr>
                <a:xfrm>
                  <a:off x="36073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3" name="object 700"/>
                <p:cNvSpPr/>
                <p:nvPr/>
              </p:nvSpPr>
              <p:spPr>
                <a:xfrm>
                  <a:off x="3782567"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4" name="object 701"/>
                <p:cNvSpPr/>
                <p:nvPr/>
              </p:nvSpPr>
              <p:spPr>
                <a:xfrm>
                  <a:off x="3392424" y="3941076"/>
                  <a:ext cx="315595" cy="207645"/>
                </a:xfrm>
                <a:custGeom>
                  <a:avLst/>
                  <a:gdLst/>
                  <a:ahLst/>
                  <a:cxnLst/>
                  <a:rect l="l" t="t" r="r" b="b"/>
                  <a:pathLst>
                    <a:path w="315595" h="207645">
                      <a:moveTo>
                        <a:pt x="13716" y="192024"/>
                      </a:moveTo>
                      <a:lnTo>
                        <a:pt x="0" y="192024"/>
                      </a:lnTo>
                      <a:lnTo>
                        <a:pt x="0" y="207264"/>
                      </a:lnTo>
                      <a:lnTo>
                        <a:pt x="13716" y="207264"/>
                      </a:lnTo>
                      <a:lnTo>
                        <a:pt x="13716" y="192024"/>
                      </a:lnTo>
                      <a:close/>
                    </a:path>
                    <a:path w="315595" h="207645">
                      <a:moveTo>
                        <a:pt x="315468" y="0"/>
                      </a:moveTo>
                      <a:lnTo>
                        <a:pt x="303276" y="0"/>
                      </a:lnTo>
                      <a:lnTo>
                        <a:pt x="303276" y="15227"/>
                      </a:lnTo>
                      <a:lnTo>
                        <a:pt x="315468" y="15227"/>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5" name="object 702"/>
                <p:cNvSpPr/>
                <p:nvPr/>
              </p:nvSpPr>
              <p:spPr>
                <a:xfrm>
                  <a:off x="3278124" y="3482352"/>
                  <a:ext cx="437515" cy="38100"/>
                </a:xfrm>
                <a:custGeom>
                  <a:avLst/>
                  <a:gdLst/>
                  <a:ahLst/>
                  <a:cxnLst/>
                  <a:rect l="l" t="t" r="r" b="b"/>
                  <a:pathLst>
                    <a:path w="437514" h="38100">
                      <a:moveTo>
                        <a:pt x="13716" y="0"/>
                      </a:moveTo>
                      <a:lnTo>
                        <a:pt x="0" y="0"/>
                      </a:lnTo>
                      <a:lnTo>
                        <a:pt x="0" y="15240"/>
                      </a:lnTo>
                      <a:lnTo>
                        <a:pt x="13716" y="15240"/>
                      </a:lnTo>
                      <a:lnTo>
                        <a:pt x="13716" y="0"/>
                      </a:lnTo>
                      <a:close/>
                    </a:path>
                    <a:path w="437514" h="38100">
                      <a:moveTo>
                        <a:pt x="437375" y="22860"/>
                      </a:moveTo>
                      <a:lnTo>
                        <a:pt x="423672" y="22860"/>
                      </a:lnTo>
                      <a:lnTo>
                        <a:pt x="423672" y="38100"/>
                      </a:lnTo>
                      <a:lnTo>
                        <a:pt x="437375" y="38100"/>
                      </a:lnTo>
                      <a:lnTo>
                        <a:pt x="437375" y="2286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6" name="object 703"/>
                <p:cNvSpPr/>
                <p:nvPr/>
              </p:nvSpPr>
              <p:spPr>
                <a:xfrm>
                  <a:off x="3614928" y="3796296"/>
                  <a:ext cx="73660" cy="276225"/>
                </a:xfrm>
                <a:custGeom>
                  <a:avLst/>
                  <a:gdLst/>
                  <a:ahLst/>
                  <a:cxnLst/>
                  <a:rect l="l" t="t" r="r" b="b"/>
                  <a:pathLst>
                    <a:path w="73660" h="276225">
                      <a:moveTo>
                        <a:pt x="13716" y="260604"/>
                      </a:moveTo>
                      <a:lnTo>
                        <a:pt x="0" y="260604"/>
                      </a:lnTo>
                      <a:lnTo>
                        <a:pt x="0" y="275844"/>
                      </a:lnTo>
                      <a:lnTo>
                        <a:pt x="13716" y="275844"/>
                      </a:lnTo>
                      <a:lnTo>
                        <a:pt x="13716" y="260604"/>
                      </a:lnTo>
                      <a:close/>
                    </a:path>
                    <a:path w="73660" h="276225">
                      <a:moveTo>
                        <a:pt x="39624" y="0"/>
                      </a:moveTo>
                      <a:lnTo>
                        <a:pt x="25908" y="0"/>
                      </a:lnTo>
                      <a:lnTo>
                        <a:pt x="25908" y="15240"/>
                      </a:lnTo>
                      <a:lnTo>
                        <a:pt x="39624" y="15240"/>
                      </a:lnTo>
                      <a:lnTo>
                        <a:pt x="39624" y="0"/>
                      </a:lnTo>
                      <a:close/>
                    </a:path>
                    <a:path w="73660" h="276225">
                      <a:moveTo>
                        <a:pt x="67056" y="121907"/>
                      </a:moveTo>
                      <a:lnTo>
                        <a:pt x="53340" y="121907"/>
                      </a:lnTo>
                      <a:lnTo>
                        <a:pt x="53340" y="137160"/>
                      </a:lnTo>
                      <a:lnTo>
                        <a:pt x="67056" y="137160"/>
                      </a:lnTo>
                      <a:lnTo>
                        <a:pt x="67056" y="121907"/>
                      </a:lnTo>
                      <a:close/>
                    </a:path>
                    <a:path w="73660" h="276225">
                      <a:moveTo>
                        <a:pt x="73152" y="144780"/>
                      </a:moveTo>
                      <a:lnTo>
                        <a:pt x="59436" y="144780"/>
                      </a:lnTo>
                      <a:lnTo>
                        <a:pt x="59436" y="160007"/>
                      </a:lnTo>
                      <a:lnTo>
                        <a:pt x="73152" y="160007"/>
                      </a:lnTo>
                      <a:lnTo>
                        <a:pt x="73152" y="1447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7" name="object 704"/>
                <p:cNvSpPr/>
                <p:nvPr/>
              </p:nvSpPr>
              <p:spPr>
                <a:xfrm>
                  <a:off x="38359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8" name="object 705"/>
                <p:cNvSpPr/>
                <p:nvPr/>
              </p:nvSpPr>
              <p:spPr>
                <a:xfrm>
                  <a:off x="3124200"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99" name="object 706"/>
                <p:cNvSpPr/>
                <p:nvPr/>
              </p:nvSpPr>
              <p:spPr>
                <a:xfrm>
                  <a:off x="34457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0" name="object 707"/>
                <p:cNvSpPr/>
                <p:nvPr/>
              </p:nvSpPr>
              <p:spPr>
                <a:xfrm>
                  <a:off x="3378708" y="3971556"/>
                  <a:ext cx="147955" cy="184785"/>
                </a:xfrm>
                <a:custGeom>
                  <a:avLst/>
                  <a:gdLst/>
                  <a:ahLst/>
                  <a:cxnLst/>
                  <a:rect l="l" t="t" r="r" b="b"/>
                  <a:pathLst>
                    <a:path w="147954" h="184785">
                      <a:moveTo>
                        <a:pt x="21336" y="169164"/>
                      </a:moveTo>
                      <a:lnTo>
                        <a:pt x="13716" y="169164"/>
                      </a:lnTo>
                      <a:lnTo>
                        <a:pt x="13716" y="161544"/>
                      </a:lnTo>
                      <a:lnTo>
                        <a:pt x="0" y="161544"/>
                      </a:lnTo>
                      <a:lnTo>
                        <a:pt x="0" y="176784"/>
                      </a:lnTo>
                      <a:lnTo>
                        <a:pt x="7607" y="176784"/>
                      </a:lnTo>
                      <a:lnTo>
                        <a:pt x="7607" y="184404"/>
                      </a:lnTo>
                      <a:lnTo>
                        <a:pt x="21336" y="184404"/>
                      </a:lnTo>
                      <a:lnTo>
                        <a:pt x="21336" y="169164"/>
                      </a:lnTo>
                      <a:close/>
                    </a:path>
                    <a:path w="147954" h="184785">
                      <a:moveTo>
                        <a:pt x="121907" y="108204"/>
                      </a:moveTo>
                      <a:lnTo>
                        <a:pt x="108191" y="108204"/>
                      </a:lnTo>
                      <a:lnTo>
                        <a:pt x="108191" y="123444"/>
                      </a:lnTo>
                      <a:lnTo>
                        <a:pt x="121907" y="123444"/>
                      </a:lnTo>
                      <a:lnTo>
                        <a:pt x="121907" y="108204"/>
                      </a:lnTo>
                      <a:close/>
                    </a:path>
                    <a:path w="147954" h="184785">
                      <a:moveTo>
                        <a:pt x="121907" y="0"/>
                      </a:moveTo>
                      <a:lnTo>
                        <a:pt x="108191" y="0"/>
                      </a:lnTo>
                      <a:lnTo>
                        <a:pt x="108191" y="16764"/>
                      </a:lnTo>
                      <a:lnTo>
                        <a:pt x="121907" y="16764"/>
                      </a:lnTo>
                      <a:lnTo>
                        <a:pt x="121907" y="0"/>
                      </a:lnTo>
                      <a:close/>
                    </a:path>
                    <a:path w="147954" h="184785">
                      <a:moveTo>
                        <a:pt x="147828" y="146304"/>
                      </a:moveTo>
                      <a:lnTo>
                        <a:pt x="135636" y="146304"/>
                      </a:lnTo>
                      <a:lnTo>
                        <a:pt x="135636" y="161544"/>
                      </a:lnTo>
                      <a:lnTo>
                        <a:pt x="147828" y="161544"/>
                      </a:lnTo>
                      <a:lnTo>
                        <a:pt x="147828" y="1463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1" name="object 708"/>
                <p:cNvSpPr/>
                <p:nvPr/>
              </p:nvSpPr>
              <p:spPr>
                <a:xfrm>
                  <a:off x="3729227" y="39563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2" name="object 709"/>
                <p:cNvSpPr/>
                <p:nvPr/>
              </p:nvSpPr>
              <p:spPr>
                <a:xfrm>
                  <a:off x="3406140" y="4011180"/>
                  <a:ext cx="175260" cy="106680"/>
                </a:xfrm>
                <a:custGeom>
                  <a:avLst/>
                  <a:gdLst/>
                  <a:ahLst/>
                  <a:cxnLst/>
                  <a:rect l="l" t="t" r="r" b="b"/>
                  <a:pathLst>
                    <a:path w="175260" h="106679">
                      <a:moveTo>
                        <a:pt x="13716" y="91440"/>
                      </a:moveTo>
                      <a:lnTo>
                        <a:pt x="0" y="91440"/>
                      </a:lnTo>
                      <a:lnTo>
                        <a:pt x="0" y="106680"/>
                      </a:lnTo>
                      <a:lnTo>
                        <a:pt x="13716" y="106680"/>
                      </a:lnTo>
                      <a:lnTo>
                        <a:pt x="13716" y="91440"/>
                      </a:lnTo>
                      <a:close/>
                    </a:path>
                    <a:path w="175260" h="106679">
                      <a:moveTo>
                        <a:pt x="175260" y="0"/>
                      </a:moveTo>
                      <a:lnTo>
                        <a:pt x="161544" y="0"/>
                      </a:lnTo>
                      <a:lnTo>
                        <a:pt x="161544" y="15240"/>
                      </a:lnTo>
                      <a:lnTo>
                        <a:pt x="175260" y="15240"/>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3" name="object 710"/>
                <p:cNvSpPr/>
                <p:nvPr/>
              </p:nvSpPr>
              <p:spPr>
                <a:xfrm>
                  <a:off x="3816096" y="3429012"/>
                  <a:ext cx="134620" cy="38100"/>
                </a:xfrm>
                <a:custGeom>
                  <a:avLst/>
                  <a:gdLst/>
                  <a:ahLst/>
                  <a:cxnLst/>
                  <a:rect l="l" t="t" r="r" b="b"/>
                  <a:pathLst>
                    <a:path w="134620" h="38100">
                      <a:moveTo>
                        <a:pt x="13703" y="0"/>
                      </a:moveTo>
                      <a:lnTo>
                        <a:pt x="0" y="0"/>
                      </a:lnTo>
                      <a:lnTo>
                        <a:pt x="0" y="15240"/>
                      </a:lnTo>
                      <a:lnTo>
                        <a:pt x="13703" y="15240"/>
                      </a:lnTo>
                      <a:lnTo>
                        <a:pt x="13703" y="0"/>
                      </a:lnTo>
                      <a:close/>
                    </a:path>
                    <a:path w="134620" h="38100">
                      <a:moveTo>
                        <a:pt x="134112" y="22860"/>
                      </a:moveTo>
                      <a:lnTo>
                        <a:pt x="120396" y="22860"/>
                      </a:lnTo>
                      <a:lnTo>
                        <a:pt x="120396" y="38100"/>
                      </a:lnTo>
                      <a:lnTo>
                        <a:pt x="134112" y="38100"/>
                      </a:lnTo>
                      <a:lnTo>
                        <a:pt x="134112"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4" name="object 711"/>
                <p:cNvSpPr/>
                <p:nvPr/>
              </p:nvSpPr>
              <p:spPr>
                <a:xfrm>
                  <a:off x="3433572" y="38648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5" name="object 712"/>
                <p:cNvSpPr/>
                <p:nvPr/>
              </p:nvSpPr>
              <p:spPr>
                <a:xfrm>
                  <a:off x="3970019"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6" name="object 713"/>
                <p:cNvSpPr/>
                <p:nvPr/>
              </p:nvSpPr>
              <p:spPr>
                <a:xfrm>
                  <a:off x="35067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7" name="object 714"/>
                <p:cNvSpPr/>
                <p:nvPr/>
              </p:nvSpPr>
              <p:spPr>
                <a:xfrm>
                  <a:off x="3768852" y="3352812"/>
                  <a:ext cx="167640" cy="152400"/>
                </a:xfrm>
                <a:custGeom>
                  <a:avLst/>
                  <a:gdLst/>
                  <a:ahLst/>
                  <a:cxnLst/>
                  <a:rect l="l" t="t" r="r" b="b"/>
                  <a:pathLst>
                    <a:path w="167639" h="152400">
                      <a:moveTo>
                        <a:pt x="13716" y="137160"/>
                      </a:moveTo>
                      <a:lnTo>
                        <a:pt x="0" y="137160"/>
                      </a:lnTo>
                      <a:lnTo>
                        <a:pt x="0" y="152400"/>
                      </a:lnTo>
                      <a:lnTo>
                        <a:pt x="13716" y="152400"/>
                      </a:lnTo>
                      <a:lnTo>
                        <a:pt x="13716" y="137160"/>
                      </a:lnTo>
                      <a:close/>
                    </a:path>
                    <a:path w="167639" h="152400">
                      <a:moveTo>
                        <a:pt x="167640" y="0"/>
                      </a:moveTo>
                      <a:lnTo>
                        <a:pt x="155448" y="0"/>
                      </a:lnTo>
                      <a:lnTo>
                        <a:pt x="155448" y="15240"/>
                      </a:lnTo>
                      <a:lnTo>
                        <a:pt x="167640" y="15240"/>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8" name="object 715"/>
                <p:cNvSpPr/>
                <p:nvPr/>
              </p:nvSpPr>
              <p:spPr>
                <a:xfrm>
                  <a:off x="3191256" y="4072140"/>
                  <a:ext cx="335280" cy="205740"/>
                </a:xfrm>
                <a:custGeom>
                  <a:avLst/>
                  <a:gdLst/>
                  <a:ahLst/>
                  <a:cxnLst/>
                  <a:rect l="l" t="t" r="r" b="b"/>
                  <a:pathLst>
                    <a:path w="335279" h="205739">
                      <a:moveTo>
                        <a:pt x="13716" y="99060"/>
                      </a:moveTo>
                      <a:lnTo>
                        <a:pt x="0" y="99060"/>
                      </a:lnTo>
                      <a:lnTo>
                        <a:pt x="0" y="114300"/>
                      </a:lnTo>
                      <a:lnTo>
                        <a:pt x="13716" y="114300"/>
                      </a:lnTo>
                      <a:lnTo>
                        <a:pt x="13716" y="99060"/>
                      </a:lnTo>
                      <a:close/>
                    </a:path>
                    <a:path w="335279" h="205739">
                      <a:moveTo>
                        <a:pt x="301752" y="0"/>
                      </a:moveTo>
                      <a:lnTo>
                        <a:pt x="289560" y="0"/>
                      </a:lnTo>
                      <a:lnTo>
                        <a:pt x="289560" y="15240"/>
                      </a:lnTo>
                      <a:lnTo>
                        <a:pt x="301752" y="15240"/>
                      </a:lnTo>
                      <a:lnTo>
                        <a:pt x="301752" y="0"/>
                      </a:lnTo>
                      <a:close/>
                    </a:path>
                    <a:path w="335279" h="205739">
                      <a:moveTo>
                        <a:pt x="315468" y="190500"/>
                      </a:moveTo>
                      <a:lnTo>
                        <a:pt x="301752" y="190500"/>
                      </a:lnTo>
                      <a:lnTo>
                        <a:pt x="301752" y="205740"/>
                      </a:lnTo>
                      <a:lnTo>
                        <a:pt x="315468" y="205740"/>
                      </a:lnTo>
                      <a:lnTo>
                        <a:pt x="315468" y="190500"/>
                      </a:lnTo>
                      <a:close/>
                    </a:path>
                    <a:path w="335279" h="205739">
                      <a:moveTo>
                        <a:pt x="335280" y="182880"/>
                      </a:moveTo>
                      <a:lnTo>
                        <a:pt x="323088" y="182880"/>
                      </a:lnTo>
                      <a:lnTo>
                        <a:pt x="323088" y="198120"/>
                      </a:lnTo>
                      <a:lnTo>
                        <a:pt x="335280" y="198120"/>
                      </a:lnTo>
                      <a:lnTo>
                        <a:pt x="335280"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09" name="object 716"/>
                <p:cNvSpPr/>
                <p:nvPr/>
              </p:nvSpPr>
              <p:spPr>
                <a:xfrm>
                  <a:off x="3936491"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0" name="object 717"/>
                <p:cNvSpPr/>
                <p:nvPr/>
              </p:nvSpPr>
              <p:spPr>
                <a:xfrm>
                  <a:off x="3406140" y="3826776"/>
                  <a:ext cx="262255" cy="321945"/>
                </a:xfrm>
                <a:custGeom>
                  <a:avLst/>
                  <a:gdLst/>
                  <a:ahLst/>
                  <a:cxnLst/>
                  <a:rect l="l" t="t" r="r" b="b"/>
                  <a:pathLst>
                    <a:path w="262254" h="321945">
                      <a:moveTo>
                        <a:pt x="13716" y="306324"/>
                      </a:moveTo>
                      <a:lnTo>
                        <a:pt x="0" y="306324"/>
                      </a:lnTo>
                      <a:lnTo>
                        <a:pt x="0" y="321564"/>
                      </a:lnTo>
                      <a:lnTo>
                        <a:pt x="13716" y="321564"/>
                      </a:lnTo>
                      <a:lnTo>
                        <a:pt x="13716" y="306324"/>
                      </a:lnTo>
                      <a:close/>
                    </a:path>
                    <a:path w="262254" h="321945">
                      <a:moveTo>
                        <a:pt x="262128" y="0"/>
                      </a:moveTo>
                      <a:lnTo>
                        <a:pt x="248412" y="0"/>
                      </a:lnTo>
                      <a:lnTo>
                        <a:pt x="248412" y="15227"/>
                      </a:lnTo>
                      <a:lnTo>
                        <a:pt x="262128" y="15227"/>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1" name="object 718"/>
                <p:cNvSpPr/>
                <p:nvPr/>
              </p:nvSpPr>
              <p:spPr>
                <a:xfrm>
                  <a:off x="3707891" y="36118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2" name="object 719"/>
                <p:cNvSpPr/>
                <p:nvPr/>
              </p:nvSpPr>
              <p:spPr>
                <a:xfrm>
                  <a:off x="3534156"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3" name="object 720"/>
                <p:cNvSpPr/>
                <p:nvPr/>
              </p:nvSpPr>
              <p:spPr>
                <a:xfrm>
                  <a:off x="3480816" y="3368052"/>
                  <a:ext cx="113030" cy="121920"/>
                </a:xfrm>
                <a:custGeom>
                  <a:avLst/>
                  <a:gdLst/>
                  <a:ahLst/>
                  <a:cxnLst/>
                  <a:rect l="l" t="t" r="r" b="b"/>
                  <a:pathLst>
                    <a:path w="113029" h="121920">
                      <a:moveTo>
                        <a:pt x="12192" y="0"/>
                      </a:moveTo>
                      <a:lnTo>
                        <a:pt x="0" y="0"/>
                      </a:lnTo>
                      <a:lnTo>
                        <a:pt x="0" y="15240"/>
                      </a:lnTo>
                      <a:lnTo>
                        <a:pt x="12192" y="15240"/>
                      </a:lnTo>
                      <a:lnTo>
                        <a:pt x="12192" y="0"/>
                      </a:lnTo>
                      <a:close/>
                    </a:path>
                    <a:path w="113029" h="121920">
                      <a:moveTo>
                        <a:pt x="112776" y="106667"/>
                      </a:moveTo>
                      <a:lnTo>
                        <a:pt x="100584" y="106667"/>
                      </a:lnTo>
                      <a:lnTo>
                        <a:pt x="100584" y="121920"/>
                      </a:lnTo>
                      <a:lnTo>
                        <a:pt x="112776" y="121920"/>
                      </a:lnTo>
                      <a:lnTo>
                        <a:pt x="112776" y="10666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4" name="object 721"/>
                <p:cNvSpPr/>
                <p:nvPr/>
              </p:nvSpPr>
              <p:spPr>
                <a:xfrm>
                  <a:off x="3877056"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5" name="object 722"/>
                <p:cNvSpPr/>
                <p:nvPr/>
              </p:nvSpPr>
              <p:spPr>
                <a:xfrm>
                  <a:off x="3419856" y="3849636"/>
                  <a:ext cx="315595" cy="352425"/>
                </a:xfrm>
                <a:custGeom>
                  <a:avLst/>
                  <a:gdLst/>
                  <a:ahLst/>
                  <a:cxnLst/>
                  <a:rect l="l" t="t" r="r" b="b"/>
                  <a:pathLst>
                    <a:path w="315595" h="352425">
                      <a:moveTo>
                        <a:pt x="13716" y="336804"/>
                      </a:moveTo>
                      <a:lnTo>
                        <a:pt x="0" y="336804"/>
                      </a:lnTo>
                      <a:lnTo>
                        <a:pt x="0" y="352044"/>
                      </a:lnTo>
                      <a:lnTo>
                        <a:pt x="13716" y="352044"/>
                      </a:lnTo>
                      <a:lnTo>
                        <a:pt x="13716" y="336804"/>
                      </a:lnTo>
                      <a:close/>
                    </a:path>
                    <a:path w="315595" h="352425">
                      <a:moveTo>
                        <a:pt x="80759" y="146304"/>
                      </a:moveTo>
                      <a:lnTo>
                        <a:pt x="67043" y="146304"/>
                      </a:lnTo>
                      <a:lnTo>
                        <a:pt x="67043" y="161544"/>
                      </a:lnTo>
                      <a:lnTo>
                        <a:pt x="80759" y="161544"/>
                      </a:lnTo>
                      <a:lnTo>
                        <a:pt x="80759" y="146304"/>
                      </a:lnTo>
                      <a:close/>
                    </a:path>
                    <a:path w="315595" h="352425">
                      <a:moveTo>
                        <a:pt x="134112" y="138684"/>
                      </a:moveTo>
                      <a:lnTo>
                        <a:pt x="120396" y="138684"/>
                      </a:lnTo>
                      <a:lnTo>
                        <a:pt x="120396" y="153924"/>
                      </a:lnTo>
                      <a:lnTo>
                        <a:pt x="134112" y="153924"/>
                      </a:lnTo>
                      <a:lnTo>
                        <a:pt x="134112" y="138684"/>
                      </a:lnTo>
                      <a:close/>
                    </a:path>
                    <a:path w="315595" h="352425">
                      <a:moveTo>
                        <a:pt x="161544" y="153924"/>
                      </a:moveTo>
                      <a:lnTo>
                        <a:pt x="147828" y="153924"/>
                      </a:lnTo>
                      <a:lnTo>
                        <a:pt x="147828" y="169164"/>
                      </a:lnTo>
                      <a:lnTo>
                        <a:pt x="161544" y="169164"/>
                      </a:lnTo>
                      <a:lnTo>
                        <a:pt x="161544" y="153924"/>
                      </a:lnTo>
                      <a:close/>
                    </a:path>
                    <a:path w="315595" h="352425">
                      <a:moveTo>
                        <a:pt x="268224" y="0"/>
                      </a:moveTo>
                      <a:lnTo>
                        <a:pt x="254508" y="0"/>
                      </a:lnTo>
                      <a:lnTo>
                        <a:pt x="254508" y="15240"/>
                      </a:lnTo>
                      <a:lnTo>
                        <a:pt x="268224" y="15240"/>
                      </a:lnTo>
                      <a:lnTo>
                        <a:pt x="268224" y="0"/>
                      </a:lnTo>
                      <a:close/>
                    </a:path>
                    <a:path w="315595" h="352425">
                      <a:moveTo>
                        <a:pt x="315468" y="114300"/>
                      </a:moveTo>
                      <a:lnTo>
                        <a:pt x="301752" y="114300"/>
                      </a:lnTo>
                      <a:lnTo>
                        <a:pt x="301752" y="131064"/>
                      </a:lnTo>
                      <a:lnTo>
                        <a:pt x="315468" y="131064"/>
                      </a:lnTo>
                      <a:lnTo>
                        <a:pt x="315468"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6" name="object 723"/>
                <p:cNvSpPr/>
                <p:nvPr/>
              </p:nvSpPr>
              <p:spPr>
                <a:xfrm>
                  <a:off x="3849624" y="3275075"/>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7" name="object 724"/>
                <p:cNvSpPr/>
                <p:nvPr/>
              </p:nvSpPr>
              <p:spPr>
                <a:xfrm>
                  <a:off x="3877056" y="37429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8" name="object 725"/>
                <p:cNvSpPr/>
                <p:nvPr/>
              </p:nvSpPr>
              <p:spPr>
                <a:xfrm>
                  <a:off x="3614927"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19" name="object 726"/>
                <p:cNvSpPr/>
                <p:nvPr/>
              </p:nvSpPr>
              <p:spPr>
                <a:xfrm>
                  <a:off x="3810000" y="3360419"/>
                  <a:ext cx="73660" cy="92075"/>
                </a:xfrm>
                <a:custGeom>
                  <a:avLst/>
                  <a:gdLst/>
                  <a:ahLst/>
                  <a:cxnLst/>
                  <a:rect l="l" t="t" r="r" b="b"/>
                  <a:pathLst>
                    <a:path w="73660" h="92075">
                      <a:moveTo>
                        <a:pt x="12192" y="76200"/>
                      </a:moveTo>
                      <a:lnTo>
                        <a:pt x="0" y="76200"/>
                      </a:lnTo>
                      <a:lnTo>
                        <a:pt x="0" y="91452"/>
                      </a:lnTo>
                      <a:lnTo>
                        <a:pt x="12192" y="91452"/>
                      </a:lnTo>
                      <a:lnTo>
                        <a:pt x="12192" y="76200"/>
                      </a:lnTo>
                      <a:close/>
                    </a:path>
                    <a:path w="73660" h="92075">
                      <a:moveTo>
                        <a:pt x="19799" y="45732"/>
                      </a:moveTo>
                      <a:lnTo>
                        <a:pt x="6096" y="45732"/>
                      </a:lnTo>
                      <a:lnTo>
                        <a:pt x="6096" y="60972"/>
                      </a:lnTo>
                      <a:lnTo>
                        <a:pt x="19799" y="60972"/>
                      </a:lnTo>
                      <a:lnTo>
                        <a:pt x="19799" y="45732"/>
                      </a:lnTo>
                      <a:close/>
                    </a:path>
                    <a:path w="73660" h="92075">
                      <a:moveTo>
                        <a:pt x="45720" y="45732"/>
                      </a:moveTo>
                      <a:lnTo>
                        <a:pt x="33528" y="45732"/>
                      </a:lnTo>
                      <a:lnTo>
                        <a:pt x="33528" y="60972"/>
                      </a:lnTo>
                      <a:lnTo>
                        <a:pt x="45720" y="60972"/>
                      </a:lnTo>
                      <a:lnTo>
                        <a:pt x="45720" y="45732"/>
                      </a:lnTo>
                      <a:close/>
                    </a:path>
                    <a:path w="73660" h="92075">
                      <a:moveTo>
                        <a:pt x="73152" y="0"/>
                      </a:moveTo>
                      <a:lnTo>
                        <a:pt x="59436" y="0"/>
                      </a:lnTo>
                      <a:lnTo>
                        <a:pt x="59436" y="15252"/>
                      </a:lnTo>
                      <a:lnTo>
                        <a:pt x="73152" y="15252"/>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0" name="object 727"/>
                <p:cNvSpPr/>
                <p:nvPr/>
              </p:nvSpPr>
              <p:spPr>
                <a:xfrm>
                  <a:off x="33116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1" name="object 728"/>
                <p:cNvSpPr/>
                <p:nvPr/>
              </p:nvSpPr>
              <p:spPr>
                <a:xfrm>
                  <a:off x="3285744" y="3941076"/>
                  <a:ext cx="329565" cy="276225"/>
                </a:xfrm>
                <a:custGeom>
                  <a:avLst/>
                  <a:gdLst/>
                  <a:ahLst/>
                  <a:cxnLst/>
                  <a:rect l="l" t="t" r="r" b="b"/>
                  <a:pathLst>
                    <a:path w="329564" h="276225">
                      <a:moveTo>
                        <a:pt x="12192" y="237744"/>
                      </a:moveTo>
                      <a:lnTo>
                        <a:pt x="0" y="237744"/>
                      </a:lnTo>
                      <a:lnTo>
                        <a:pt x="0" y="252984"/>
                      </a:lnTo>
                      <a:lnTo>
                        <a:pt x="12192" y="252984"/>
                      </a:lnTo>
                      <a:lnTo>
                        <a:pt x="12192" y="237744"/>
                      </a:lnTo>
                      <a:close/>
                    </a:path>
                    <a:path w="329564" h="276225">
                      <a:moveTo>
                        <a:pt x="86855" y="260604"/>
                      </a:moveTo>
                      <a:lnTo>
                        <a:pt x="73152" y="260604"/>
                      </a:lnTo>
                      <a:lnTo>
                        <a:pt x="73152" y="275844"/>
                      </a:lnTo>
                      <a:lnTo>
                        <a:pt x="86855" y="275844"/>
                      </a:lnTo>
                      <a:lnTo>
                        <a:pt x="86855" y="260604"/>
                      </a:lnTo>
                      <a:close/>
                    </a:path>
                    <a:path w="329564" h="276225">
                      <a:moveTo>
                        <a:pt x="153924" y="169164"/>
                      </a:moveTo>
                      <a:lnTo>
                        <a:pt x="140208" y="169164"/>
                      </a:lnTo>
                      <a:lnTo>
                        <a:pt x="140208" y="184404"/>
                      </a:lnTo>
                      <a:lnTo>
                        <a:pt x="153924" y="184404"/>
                      </a:lnTo>
                      <a:lnTo>
                        <a:pt x="153924" y="169164"/>
                      </a:lnTo>
                      <a:close/>
                    </a:path>
                    <a:path w="329564" h="276225">
                      <a:moveTo>
                        <a:pt x="160020" y="77724"/>
                      </a:moveTo>
                      <a:lnTo>
                        <a:pt x="147828" y="77724"/>
                      </a:lnTo>
                      <a:lnTo>
                        <a:pt x="147828" y="92964"/>
                      </a:lnTo>
                      <a:lnTo>
                        <a:pt x="160020" y="92964"/>
                      </a:lnTo>
                      <a:lnTo>
                        <a:pt x="160020" y="77724"/>
                      </a:lnTo>
                      <a:close/>
                    </a:path>
                    <a:path w="329564" h="276225">
                      <a:moveTo>
                        <a:pt x="288036" y="115824"/>
                      </a:moveTo>
                      <a:lnTo>
                        <a:pt x="274320" y="115824"/>
                      </a:lnTo>
                      <a:lnTo>
                        <a:pt x="274320" y="131064"/>
                      </a:lnTo>
                      <a:lnTo>
                        <a:pt x="288036" y="131064"/>
                      </a:lnTo>
                      <a:lnTo>
                        <a:pt x="288036" y="115824"/>
                      </a:lnTo>
                      <a:close/>
                    </a:path>
                    <a:path w="329564" h="276225">
                      <a:moveTo>
                        <a:pt x="301752" y="0"/>
                      </a:moveTo>
                      <a:lnTo>
                        <a:pt x="288036" y="0"/>
                      </a:lnTo>
                      <a:lnTo>
                        <a:pt x="288036" y="15227"/>
                      </a:lnTo>
                      <a:lnTo>
                        <a:pt x="301752" y="15227"/>
                      </a:lnTo>
                      <a:lnTo>
                        <a:pt x="301752" y="0"/>
                      </a:lnTo>
                      <a:close/>
                    </a:path>
                    <a:path w="329564" h="276225">
                      <a:moveTo>
                        <a:pt x="329184" y="7620"/>
                      </a:moveTo>
                      <a:lnTo>
                        <a:pt x="315455" y="7620"/>
                      </a:lnTo>
                      <a:lnTo>
                        <a:pt x="315455" y="22860"/>
                      </a:lnTo>
                      <a:lnTo>
                        <a:pt x="329184" y="22860"/>
                      </a:lnTo>
                      <a:lnTo>
                        <a:pt x="329184"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2" name="object 729"/>
                <p:cNvSpPr/>
                <p:nvPr/>
              </p:nvSpPr>
              <p:spPr>
                <a:xfrm>
                  <a:off x="3796284" y="3482352"/>
                  <a:ext cx="100965" cy="38100"/>
                </a:xfrm>
                <a:custGeom>
                  <a:avLst/>
                  <a:gdLst/>
                  <a:ahLst/>
                  <a:cxnLst/>
                  <a:rect l="l" t="t" r="r" b="b"/>
                  <a:pathLst>
                    <a:path w="100964" h="38100">
                      <a:moveTo>
                        <a:pt x="13716" y="22860"/>
                      </a:moveTo>
                      <a:lnTo>
                        <a:pt x="0" y="22860"/>
                      </a:lnTo>
                      <a:lnTo>
                        <a:pt x="0" y="38100"/>
                      </a:lnTo>
                      <a:lnTo>
                        <a:pt x="13716" y="38100"/>
                      </a:lnTo>
                      <a:lnTo>
                        <a:pt x="13716" y="22860"/>
                      </a:lnTo>
                      <a:close/>
                    </a:path>
                    <a:path w="100964" h="38100">
                      <a:moveTo>
                        <a:pt x="100584" y="0"/>
                      </a:moveTo>
                      <a:lnTo>
                        <a:pt x="86868" y="0"/>
                      </a:lnTo>
                      <a:lnTo>
                        <a:pt x="86868"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3" name="object 730"/>
                <p:cNvSpPr/>
                <p:nvPr/>
              </p:nvSpPr>
              <p:spPr>
                <a:xfrm>
                  <a:off x="3297935"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4" name="object 731"/>
                <p:cNvSpPr/>
                <p:nvPr/>
              </p:nvSpPr>
              <p:spPr>
                <a:xfrm>
                  <a:off x="382981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5" name="object 732"/>
                <p:cNvSpPr/>
                <p:nvPr/>
              </p:nvSpPr>
              <p:spPr>
                <a:xfrm>
                  <a:off x="3230880" y="4148340"/>
                  <a:ext cx="269875" cy="30480"/>
                </a:xfrm>
                <a:custGeom>
                  <a:avLst/>
                  <a:gdLst/>
                  <a:ahLst/>
                  <a:cxnLst/>
                  <a:rect l="l" t="t" r="r" b="b"/>
                  <a:pathLst>
                    <a:path w="269875" h="30479">
                      <a:moveTo>
                        <a:pt x="13716" y="15240"/>
                      </a:moveTo>
                      <a:lnTo>
                        <a:pt x="0" y="15240"/>
                      </a:lnTo>
                      <a:lnTo>
                        <a:pt x="0" y="30480"/>
                      </a:lnTo>
                      <a:lnTo>
                        <a:pt x="13716" y="30480"/>
                      </a:lnTo>
                      <a:lnTo>
                        <a:pt x="13716" y="15240"/>
                      </a:lnTo>
                      <a:close/>
                    </a:path>
                    <a:path w="269875" h="30479">
                      <a:moveTo>
                        <a:pt x="269735" y="0"/>
                      </a:moveTo>
                      <a:lnTo>
                        <a:pt x="256019" y="0"/>
                      </a:lnTo>
                      <a:lnTo>
                        <a:pt x="256019" y="15240"/>
                      </a:lnTo>
                      <a:lnTo>
                        <a:pt x="269735" y="15240"/>
                      </a:lnTo>
                      <a:lnTo>
                        <a:pt x="26973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6" name="object 733"/>
                <p:cNvSpPr/>
                <p:nvPr/>
              </p:nvSpPr>
              <p:spPr>
                <a:xfrm>
                  <a:off x="38298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7" name="object 734"/>
                <p:cNvSpPr/>
                <p:nvPr/>
              </p:nvSpPr>
              <p:spPr>
                <a:xfrm>
                  <a:off x="3459480" y="3956303"/>
                  <a:ext cx="147955" cy="268605"/>
                </a:xfrm>
                <a:custGeom>
                  <a:avLst/>
                  <a:gdLst/>
                  <a:ahLst/>
                  <a:cxnLst/>
                  <a:rect l="l" t="t" r="r" b="b"/>
                  <a:pathLst>
                    <a:path w="147954" h="268604">
                      <a:moveTo>
                        <a:pt x="13716" y="252996"/>
                      </a:moveTo>
                      <a:lnTo>
                        <a:pt x="0" y="252996"/>
                      </a:lnTo>
                      <a:lnTo>
                        <a:pt x="0" y="268236"/>
                      </a:lnTo>
                      <a:lnTo>
                        <a:pt x="13716" y="268236"/>
                      </a:lnTo>
                      <a:lnTo>
                        <a:pt x="13716" y="252996"/>
                      </a:lnTo>
                      <a:close/>
                    </a:path>
                    <a:path w="147954" h="268604">
                      <a:moveTo>
                        <a:pt x="33528" y="100596"/>
                      </a:moveTo>
                      <a:lnTo>
                        <a:pt x="21336" y="100596"/>
                      </a:lnTo>
                      <a:lnTo>
                        <a:pt x="21336" y="115836"/>
                      </a:lnTo>
                      <a:lnTo>
                        <a:pt x="33528" y="115836"/>
                      </a:lnTo>
                      <a:lnTo>
                        <a:pt x="33528" y="100596"/>
                      </a:lnTo>
                      <a:close/>
                    </a:path>
                    <a:path w="147954" h="268604">
                      <a:moveTo>
                        <a:pt x="121920" y="0"/>
                      </a:moveTo>
                      <a:lnTo>
                        <a:pt x="108204" y="0"/>
                      </a:lnTo>
                      <a:lnTo>
                        <a:pt x="108204" y="15252"/>
                      </a:lnTo>
                      <a:lnTo>
                        <a:pt x="121920" y="15252"/>
                      </a:lnTo>
                      <a:lnTo>
                        <a:pt x="121920" y="0"/>
                      </a:lnTo>
                      <a:close/>
                    </a:path>
                    <a:path w="147954" h="268604">
                      <a:moveTo>
                        <a:pt x="147828" y="0"/>
                      </a:moveTo>
                      <a:lnTo>
                        <a:pt x="134112" y="0"/>
                      </a:lnTo>
                      <a:lnTo>
                        <a:pt x="134112" y="15252"/>
                      </a:lnTo>
                      <a:lnTo>
                        <a:pt x="147828" y="15252"/>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8" name="object 735"/>
                <p:cNvSpPr/>
                <p:nvPr/>
              </p:nvSpPr>
              <p:spPr>
                <a:xfrm>
                  <a:off x="3755135"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29" name="object 736"/>
                <p:cNvSpPr/>
                <p:nvPr/>
              </p:nvSpPr>
              <p:spPr>
                <a:xfrm>
                  <a:off x="3486899" y="3390912"/>
                  <a:ext cx="187960" cy="167640"/>
                </a:xfrm>
                <a:custGeom>
                  <a:avLst/>
                  <a:gdLst/>
                  <a:ahLst/>
                  <a:cxnLst/>
                  <a:rect l="l" t="t" r="r" b="b"/>
                  <a:pathLst>
                    <a:path w="187960" h="167639">
                      <a:moveTo>
                        <a:pt x="13716" y="152400"/>
                      </a:moveTo>
                      <a:lnTo>
                        <a:pt x="0" y="152400"/>
                      </a:lnTo>
                      <a:lnTo>
                        <a:pt x="0" y="167640"/>
                      </a:lnTo>
                      <a:lnTo>
                        <a:pt x="13716" y="167640"/>
                      </a:lnTo>
                      <a:lnTo>
                        <a:pt x="13716" y="152400"/>
                      </a:lnTo>
                      <a:close/>
                    </a:path>
                    <a:path w="187960" h="167639">
                      <a:moveTo>
                        <a:pt x="187464" y="0"/>
                      </a:moveTo>
                      <a:lnTo>
                        <a:pt x="175272" y="0"/>
                      </a:lnTo>
                      <a:lnTo>
                        <a:pt x="175272" y="15240"/>
                      </a:lnTo>
                      <a:lnTo>
                        <a:pt x="187464" y="15240"/>
                      </a:lnTo>
                      <a:lnTo>
                        <a:pt x="18746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0" name="object 737"/>
                <p:cNvSpPr/>
                <p:nvPr/>
              </p:nvSpPr>
              <p:spPr>
                <a:xfrm>
                  <a:off x="3258299" y="3849636"/>
                  <a:ext cx="315595" cy="329565"/>
                </a:xfrm>
                <a:custGeom>
                  <a:avLst/>
                  <a:gdLst/>
                  <a:ahLst/>
                  <a:cxnLst/>
                  <a:rect l="l" t="t" r="r" b="b"/>
                  <a:pathLst>
                    <a:path w="315595" h="329564">
                      <a:moveTo>
                        <a:pt x="13716" y="60960"/>
                      </a:moveTo>
                      <a:lnTo>
                        <a:pt x="0" y="60960"/>
                      </a:lnTo>
                      <a:lnTo>
                        <a:pt x="0" y="76200"/>
                      </a:lnTo>
                      <a:lnTo>
                        <a:pt x="13716" y="76200"/>
                      </a:lnTo>
                      <a:lnTo>
                        <a:pt x="13716" y="60960"/>
                      </a:lnTo>
                      <a:close/>
                    </a:path>
                    <a:path w="315595" h="329564">
                      <a:moveTo>
                        <a:pt x="181368" y="306324"/>
                      </a:moveTo>
                      <a:lnTo>
                        <a:pt x="167652" y="306324"/>
                      </a:lnTo>
                      <a:lnTo>
                        <a:pt x="167652" y="321564"/>
                      </a:lnTo>
                      <a:lnTo>
                        <a:pt x="181368" y="321564"/>
                      </a:lnTo>
                      <a:lnTo>
                        <a:pt x="181368" y="306324"/>
                      </a:lnTo>
                      <a:close/>
                    </a:path>
                    <a:path w="315595" h="329564">
                      <a:moveTo>
                        <a:pt x="228600" y="214884"/>
                      </a:moveTo>
                      <a:lnTo>
                        <a:pt x="214896" y="214884"/>
                      </a:lnTo>
                      <a:lnTo>
                        <a:pt x="214896" y="230124"/>
                      </a:lnTo>
                      <a:lnTo>
                        <a:pt x="228600" y="230124"/>
                      </a:lnTo>
                      <a:lnTo>
                        <a:pt x="228600" y="214884"/>
                      </a:lnTo>
                      <a:close/>
                    </a:path>
                    <a:path w="315595" h="329564">
                      <a:moveTo>
                        <a:pt x="234708" y="313944"/>
                      </a:moveTo>
                      <a:lnTo>
                        <a:pt x="222516" y="313944"/>
                      </a:lnTo>
                      <a:lnTo>
                        <a:pt x="222516" y="329184"/>
                      </a:lnTo>
                      <a:lnTo>
                        <a:pt x="234708" y="329184"/>
                      </a:lnTo>
                      <a:lnTo>
                        <a:pt x="234708" y="313944"/>
                      </a:lnTo>
                      <a:close/>
                    </a:path>
                    <a:path w="315595" h="329564">
                      <a:moveTo>
                        <a:pt x="275856" y="237744"/>
                      </a:moveTo>
                      <a:lnTo>
                        <a:pt x="262140" y="237744"/>
                      </a:lnTo>
                      <a:lnTo>
                        <a:pt x="262140" y="252984"/>
                      </a:lnTo>
                      <a:lnTo>
                        <a:pt x="275856" y="252984"/>
                      </a:lnTo>
                      <a:lnTo>
                        <a:pt x="275856" y="237744"/>
                      </a:lnTo>
                      <a:close/>
                    </a:path>
                    <a:path w="315595" h="329564">
                      <a:moveTo>
                        <a:pt x="315480" y="0"/>
                      </a:moveTo>
                      <a:lnTo>
                        <a:pt x="301764" y="0"/>
                      </a:lnTo>
                      <a:lnTo>
                        <a:pt x="301764" y="15240"/>
                      </a:lnTo>
                      <a:lnTo>
                        <a:pt x="315480" y="15240"/>
                      </a:lnTo>
                      <a:lnTo>
                        <a:pt x="3154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1" name="object 738"/>
                <p:cNvSpPr/>
                <p:nvPr/>
              </p:nvSpPr>
              <p:spPr>
                <a:xfrm>
                  <a:off x="3534156"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2" name="object 739"/>
                <p:cNvSpPr/>
                <p:nvPr/>
              </p:nvSpPr>
              <p:spPr>
                <a:xfrm>
                  <a:off x="3526535"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3" name="object 740"/>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4" name="object 741"/>
                <p:cNvSpPr/>
                <p:nvPr/>
              </p:nvSpPr>
              <p:spPr>
                <a:xfrm>
                  <a:off x="3211068" y="4018800"/>
                  <a:ext cx="41275" cy="274320"/>
                </a:xfrm>
                <a:custGeom>
                  <a:avLst/>
                  <a:gdLst/>
                  <a:ahLst/>
                  <a:cxnLst/>
                  <a:rect l="l" t="t" r="r" b="b"/>
                  <a:pathLst>
                    <a:path w="41275" h="274320">
                      <a:moveTo>
                        <a:pt x="13716" y="259080"/>
                      </a:moveTo>
                      <a:lnTo>
                        <a:pt x="0" y="259080"/>
                      </a:lnTo>
                      <a:lnTo>
                        <a:pt x="0" y="274320"/>
                      </a:lnTo>
                      <a:lnTo>
                        <a:pt x="13716" y="274320"/>
                      </a:lnTo>
                      <a:lnTo>
                        <a:pt x="13716" y="259080"/>
                      </a:lnTo>
                      <a:close/>
                    </a:path>
                    <a:path w="41275" h="274320">
                      <a:moveTo>
                        <a:pt x="41148" y="0"/>
                      </a:moveTo>
                      <a:lnTo>
                        <a:pt x="27432" y="0"/>
                      </a:lnTo>
                      <a:lnTo>
                        <a:pt x="27432" y="15240"/>
                      </a:lnTo>
                      <a:lnTo>
                        <a:pt x="41148" y="15240"/>
                      </a:lnTo>
                      <a:lnTo>
                        <a:pt x="411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5" name="object 742"/>
                <p:cNvSpPr/>
                <p:nvPr/>
              </p:nvSpPr>
              <p:spPr>
                <a:xfrm>
                  <a:off x="38968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6" name="object 743"/>
                <p:cNvSpPr/>
                <p:nvPr/>
              </p:nvSpPr>
              <p:spPr>
                <a:xfrm>
                  <a:off x="3560064" y="3995940"/>
                  <a:ext cx="21590" cy="182880"/>
                </a:xfrm>
                <a:custGeom>
                  <a:avLst/>
                  <a:gdLst/>
                  <a:ahLst/>
                  <a:cxnLst/>
                  <a:rect l="l" t="t" r="r" b="b"/>
                  <a:pathLst>
                    <a:path w="21589" h="182879">
                      <a:moveTo>
                        <a:pt x="13716" y="167640"/>
                      </a:moveTo>
                      <a:lnTo>
                        <a:pt x="0" y="167640"/>
                      </a:lnTo>
                      <a:lnTo>
                        <a:pt x="0" y="182880"/>
                      </a:lnTo>
                      <a:lnTo>
                        <a:pt x="13716" y="182880"/>
                      </a:lnTo>
                      <a:lnTo>
                        <a:pt x="13716" y="167640"/>
                      </a:lnTo>
                      <a:close/>
                    </a:path>
                    <a:path w="21589" h="182879">
                      <a:moveTo>
                        <a:pt x="21336" y="0"/>
                      </a:moveTo>
                      <a:lnTo>
                        <a:pt x="7620" y="0"/>
                      </a:lnTo>
                      <a:lnTo>
                        <a:pt x="7620" y="15240"/>
                      </a:lnTo>
                      <a:lnTo>
                        <a:pt x="21336" y="15240"/>
                      </a:lnTo>
                      <a:lnTo>
                        <a:pt x="21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7" name="object 744"/>
                <p:cNvSpPr/>
                <p:nvPr/>
              </p:nvSpPr>
              <p:spPr>
                <a:xfrm>
                  <a:off x="3755136" y="3329952"/>
                  <a:ext cx="262255" cy="83820"/>
                </a:xfrm>
                <a:custGeom>
                  <a:avLst/>
                  <a:gdLst/>
                  <a:ahLst/>
                  <a:cxnLst/>
                  <a:rect l="l" t="t" r="r" b="b"/>
                  <a:pathLst>
                    <a:path w="262254" h="83820">
                      <a:moveTo>
                        <a:pt x="13716" y="45720"/>
                      </a:moveTo>
                      <a:lnTo>
                        <a:pt x="0" y="45720"/>
                      </a:lnTo>
                      <a:lnTo>
                        <a:pt x="0" y="60960"/>
                      </a:lnTo>
                      <a:lnTo>
                        <a:pt x="13716" y="60960"/>
                      </a:lnTo>
                      <a:lnTo>
                        <a:pt x="13716" y="45720"/>
                      </a:lnTo>
                      <a:close/>
                    </a:path>
                    <a:path w="262254" h="83820">
                      <a:moveTo>
                        <a:pt x="27419" y="30467"/>
                      </a:moveTo>
                      <a:lnTo>
                        <a:pt x="13703" y="30467"/>
                      </a:lnTo>
                      <a:lnTo>
                        <a:pt x="13703" y="45707"/>
                      </a:lnTo>
                      <a:lnTo>
                        <a:pt x="27419" y="45707"/>
                      </a:lnTo>
                      <a:lnTo>
                        <a:pt x="27419" y="30467"/>
                      </a:lnTo>
                      <a:close/>
                    </a:path>
                    <a:path w="262254" h="83820">
                      <a:moveTo>
                        <a:pt x="60960" y="68567"/>
                      </a:moveTo>
                      <a:lnTo>
                        <a:pt x="47244" y="68567"/>
                      </a:lnTo>
                      <a:lnTo>
                        <a:pt x="47244" y="83820"/>
                      </a:lnTo>
                      <a:lnTo>
                        <a:pt x="60960" y="83820"/>
                      </a:lnTo>
                      <a:lnTo>
                        <a:pt x="60960" y="68567"/>
                      </a:lnTo>
                      <a:close/>
                    </a:path>
                    <a:path w="262254" h="83820">
                      <a:moveTo>
                        <a:pt x="262128" y="0"/>
                      </a:moveTo>
                      <a:lnTo>
                        <a:pt x="248412" y="0"/>
                      </a:lnTo>
                      <a:lnTo>
                        <a:pt x="248412" y="15240"/>
                      </a:lnTo>
                      <a:lnTo>
                        <a:pt x="262128" y="15240"/>
                      </a:lnTo>
                      <a:lnTo>
                        <a:pt x="2621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8" name="object 745"/>
                <p:cNvSpPr/>
                <p:nvPr/>
              </p:nvSpPr>
              <p:spPr>
                <a:xfrm>
                  <a:off x="37017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39" name="object 746"/>
                <p:cNvSpPr/>
                <p:nvPr/>
              </p:nvSpPr>
              <p:spPr>
                <a:xfrm>
                  <a:off x="3735324" y="3413772"/>
                  <a:ext cx="154305" cy="38100"/>
                </a:xfrm>
                <a:custGeom>
                  <a:avLst/>
                  <a:gdLst/>
                  <a:ahLst/>
                  <a:cxnLst/>
                  <a:rect l="l" t="t" r="r" b="b"/>
                  <a:pathLst>
                    <a:path w="154304" h="38100">
                      <a:moveTo>
                        <a:pt x="13716" y="0"/>
                      </a:moveTo>
                      <a:lnTo>
                        <a:pt x="0" y="0"/>
                      </a:lnTo>
                      <a:lnTo>
                        <a:pt x="0" y="15240"/>
                      </a:lnTo>
                      <a:lnTo>
                        <a:pt x="13716" y="15240"/>
                      </a:lnTo>
                      <a:lnTo>
                        <a:pt x="13716" y="0"/>
                      </a:lnTo>
                      <a:close/>
                    </a:path>
                    <a:path w="154304" h="38100">
                      <a:moveTo>
                        <a:pt x="114300" y="22847"/>
                      </a:moveTo>
                      <a:lnTo>
                        <a:pt x="100584" y="22847"/>
                      </a:lnTo>
                      <a:lnTo>
                        <a:pt x="100584" y="38100"/>
                      </a:lnTo>
                      <a:lnTo>
                        <a:pt x="114300" y="38100"/>
                      </a:lnTo>
                      <a:lnTo>
                        <a:pt x="114300" y="22847"/>
                      </a:lnTo>
                      <a:close/>
                    </a:path>
                    <a:path w="154304" h="38100">
                      <a:moveTo>
                        <a:pt x="153924" y="15240"/>
                      </a:moveTo>
                      <a:lnTo>
                        <a:pt x="141732" y="15240"/>
                      </a:lnTo>
                      <a:lnTo>
                        <a:pt x="141732" y="30480"/>
                      </a:lnTo>
                      <a:lnTo>
                        <a:pt x="153924" y="30480"/>
                      </a:lnTo>
                      <a:lnTo>
                        <a:pt x="153924"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0" name="object 747"/>
                <p:cNvSpPr/>
                <p:nvPr/>
              </p:nvSpPr>
              <p:spPr>
                <a:xfrm>
                  <a:off x="368198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1" name="object 748"/>
                <p:cNvSpPr/>
                <p:nvPr/>
              </p:nvSpPr>
              <p:spPr>
                <a:xfrm>
                  <a:off x="3412236" y="3880103"/>
                  <a:ext cx="47625" cy="69215"/>
                </a:xfrm>
                <a:custGeom>
                  <a:avLst/>
                  <a:gdLst/>
                  <a:ahLst/>
                  <a:cxnLst/>
                  <a:rect l="l" t="t" r="r" b="b"/>
                  <a:pathLst>
                    <a:path w="47625" h="69214">
                      <a:moveTo>
                        <a:pt x="13716" y="7632"/>
                      </a:moveTo>
                      <a:lnTo>
                        <a:pt x="0" y="7632"/>
                      </a:lnTo>
                      <a:lnTo>
                        <a:pt x="0" y="22872"/>
                      </a:lnTo>
                      <a:lnTo>
                        <a:pt x="13716" y="22872"/>
                      </a:lnTo>
                      <a:lnTo>
                        <a:pt x="13716" y="7632"/>
                      </a:lnTo>
                      <a:close/>
                    </a:path>
                    <a:path w="47625" h="69214">
                      <a:moveTo>
                        <a:pt x="41148" y="53352"/>
                      </a:moveTo>
                      <a:lnTo>
                        <a:pt x="27432" y="53352"/>
                      </a:lnTo>
                      <a:lnTo>
                        <a:pt x="27432" y="68592"/>
                      </a:lnTo>
                      <a:lnTo>
                        <a:pt x="41148" y="68592"/>
                      </a:lnTo>
                      <a:lnTo>
                        <a:pt x="41148" y="53352"/>
                      </a:lnTo>
                      <a:close/>
                    </a:path>
                    <a:path w="47625" h="69214">
                      <a:moveTo>
                        <a:pt x="47244" y="0"/>
                      </a:moveTo>
                      <a:lnTo>
                        <a:pt x="33528" y="0"/>
                      </a:lnTo>
                      <a:lnTo>
                        <a:pt x="33528" y="15252"/>
                      </a:lnTo>
                      <a:lnTo>
                        <a:pt x="47244" y="15252"/>
                      </a:lnTo>
                      <a:lnTo>
                        <a:pt x="472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2" name="object 749"/>
                <p:cNvSpPr/>
                <p:nvPr/>
              </p:nvSpPr>
              <p:spPr>
                <a:xfrm>
                  <a:off x="3547872"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3" name="object 750"/>
                <p:cNvSpPr/>
                <p:nvPr/>
              </p:nvSpPr>
              <p:spPr>
                <a:xfrm>
                  <a:off x="3729227" y="39182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4" name="object 751"/>
                <p:cNvSpPr/>
                <p:nvPr/>
              </p:nvSpPr>
              <p:spPr>
                <a:xfrm>
                  <a:off x="3534156"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5" name="object 752"/>
                <p:cNvSpPr/>
                <p:nvPr/>
              </p:nvSpPr>
              <p:spPr>
                <a:xfrm>
                  <a:off x="341223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6" name="object 753"/>
                <p:cNvSpPr/>
                <p:nvPr/>
              </p:nvSpPr>
              <p:spPr>
                <a:xfrm>
                  <a:off x="3143999" y="3880103"/>
                  <a:ext cx="497205" cy="207645"/>
                </a:xfrm>
                <a:custGeom>
                  <a:avLst/>
                  <a:gdLst/>
                  <a:ahLst/>
                  <a:cxnLst/>
                  <a:rect l="l" t="t" r="r" b="b"/>
                  <a:pathLst>
                    <a:path w="497204" h="207645">
                      <a:moveTo>
                        <a:pt x="13716" y="153936"/>
                      </a:moveTo>
                      <a:lnTo>
                        <a:pt x="0" y="153936"/>
                      </a:lnTo>
                      <a:lnTo>
                        <a:pt x="0" y="169176"/>
                      </a:lnTo>
                      <a:lnTo>
                        <a:pt x="13716" y="169176"/>
                      </a:lnTo>
                      <a:lnTo>
                        <a:pt x="13716" y="153936"/>
                      </a:lnTo>
                      <a:close/>
                    </a:path>
                    <a:path w="497204" h="207645">
                      <a:moveTo>
                        <a:pt x="100596" y="15252"/>
                      </a:moveTo>
                      <a:lnTo>
                        <a:pt x="86880" y="15252"/>
                      </a:lnTo>
                      <a:lnTo>
                        <a:pt x="86880" y="30492"/>
                      </a:lnTo>
                      <a:lnTo>
                        <a:pt x="100596" y="30492"/>
                      </a:lnTo>
                      <a:lnTo>
                        <a:pt x="100596" y="15252"/>
                      </a:lnTo>
                      <a:close/>
                    </a:path>
                    <a:path w="497204" h="207645">
                      <a:moveTo>
                        <a:pt x="295668" y="138696"/>
                      </a:moveTo>
                      <a:lnTo>
                        <a:pt x="281952" y="138696"/>
                      </a:lnTo>
                      <a:lnTo>
                        <a:pt x="281952" y="153936"/>
                      </a:lnTo>
                      <a:lnTo>
                        <a:pt x="295668" y="153936"/>
                      </a:lnTo>
                      <a:lnTo>
                        <a:pt x="295668" y="138696"/>
                      </a:lnTo>
                      <a:close/>
                    </a:path>
                    <a:path w="497204" h="207645">
                      <a:moveTo>
                        <a:pt x="309384" y="192036"/>
                      </a:moveTo>
                      <a:lnTo>
                        <a:pt x="295668" y="192036"/>
                      </a:lnTo>
                      <a:lnTo>
                        <a:pt x="295668" y="207276"/>
                      </a:lnTo>
                      <a:lnTo>
                        <a:pt x="309384" y="207276"/>
                      </a:lnTo>
                      <a:lnTo>
                        <a:pt x="309384" y="192036"/>
                      </a:lnTo>
                      <a:close/>
                    </a:path>
                    <a:path w="497204" h="207645">
                      <a:moveTo>
                        <a:pt x="449592" y="30492"/>
                      </a:moveTo>
                      <a:lnTo>
                        <a:pt x="437400" y="30492"/>
                      </a:lnTo>
                      <a:lnTo>
                        <a:pt x="437400" y="45732"/>
                      </a:lnTo>
                      <a:lnTo>
                        <a:pt x="449592" y="45732"/>
                      </a:lnTo>
                      <a:lnTo>
                        <a:pt x="449592" y="30492"/>
                      </a:lnTo>
                      <a:close/>
                    </a:path>
                    <a:path w="497204" h="207645">
                      <a:moveTo>
                        <a:pt x="477024" y="100596"/>
                      </a:moveTo>
                      <a:lnTo>
                        <a:pt x="463308" y="100596"/>
                      </a:lnTo>
                      <a:lnTo>
                        <a:pt x="463308" y="115836"/>
                      </a:lnTo>
                      <a:lnTo>
                        <a:pt x="477024" y="115836"/>
                      </a:lnTo>
                      <a:lnTo>
                        <a:pt x="477024" y="100596"/>
                      </a:lnTo>
                      <a:close/>
                    </a:path>
                    <a:path w="497204" h="207645">
                      <a:moveTo>
                        <a:pt x="496836" y="0"/>
                      </a:moveTo>
                      <a:lnTo>
                        <a:pt x="484644" y="0"/>
                      </a:lnTo>
                      <a:lnTo>
                        <a:pt x="484644" y="15252"/>
                      </a:lnTo>
                      <a:lnTo>
                        <a:pt x="496836" y="15252"/>
                      </a:lnTo>
                      <a:lnTo>
                        <a:pt x="4968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7" name="object 754"/>
                <p:cNvSpPr/>
                <p:nvPr/>
              </p:nvSpPr>
              <p:spPr>
                <a:xfrm>
                  <a:off x="3835908" y="3368052"/>
                  <a:ext cx="114300" cy="22860"/>
                </a:xfrm>
                <a:custGeom>
                  <a:avLst/>
                  <a:gdLst/>
                  <a:ahLst/>
                  <a:cxnLst/>
                  <a:rect l="l" t="t" r="r" b="b"/>
                  <a:pathLst>
                    <a:path w="114300" h="22860">
                      <a:moveTo>
                        <a:pt x="13716" y="7620"/>
                      </a:moveTo>
                      <a:lnTo>
                        <a:pt x="0" y="7620"/>
                      </a:lnTo>
                      <a:lnTo>
                        <a:pt x="0" y="22860"/>
                      </a:lnTo>
                      <a:lnTo>
                        <a:pt x="13716" y="22860"/>
                      </a:lnTo>
                      <a:lnTo>
                        <a:pt x="13716" y="7620"/>
                      </a:lnTo>
                      <a:close/>
                    </a:path>
                    <a:path w="114300" h="22860">
                      <a:moveTo>
                        <a:pt x="114300" y="0"/>
                      </a:moveTo>
                      <a:lnTo>
                        <a:pt x="100584" y="0"/>
                      </a:lnTo>
                      <a:lnTo>
                        <a:pt x="100584" y="15240"/>
                      </a:lnTo>
                      <a:lnTo>
                        <a:pt x="114300" y="15240"/>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8" name="object 755"/>
                <p:cNvSpPr/>
                <p:nvPr/>
              </p:nvSpPr>
              <p:spPr>
                <a:xfrm>
                  <a:off x="33451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49" name="object 756"/>
                <p:cNvSpPr/>
                <p:nvPr/>
              </p:nvSpPr>
              <p:spPr>
                <a:xfrm>
                  <a:off x="3197351" y="40187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0" name="object 757"/>
                <p:cNvSpPr/>
                <p:nvPr/>
              </p:nvSpPr>
              <p:spPr>
                <a:xfrm>
                  <a:off x="357378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1" name="object 758"/>
                <p:cNvSpPr/>
                <p:nvPr/>
              </p:nvSpPr>
              <p:spPr>
                <a:xfrm>
                  <a:off x="3177540" y="3872496"/>
                  <a:ext cx="504825" cy="421005"/>
                </a:xfrm>
                <a:custGeom>
                  <a:avLst/>
                  <a:gdLst/>
                  <a:ahLst/>
                  <a:cxnLst/>
                  <a:rect l="l" t="t" r="r" b="b"/>
                  <a:pathLst>
                    <a:path w="504825" h="421004">
                      <a:moveTo>
                        <a:pt x="13716" y="275844"/>
                      </a:moveTo>
                      <a:lnTo>
                        <a:pt x="0" y="275844"/>
                      </a:lnTo>
                      <a:lnTo>
                        <a:pt x="0" y="291084"/>
                      </a:lnTo>
                      <a:lnTo>
                        <a:pt x="13716" y="291084"/>
                      </a:lnTo>
                      <a:lnTo>
                        <a:pt x="13716" y="275844"/>
                      </a:lnTo>
                      <a:close/>
                    </a:path>
                    <a:path w="504825" h="421004">
                      <a:moveTo>
                        <a:pt x="181356" y="15240"/>
                      </a:moveTo>
                      <a:lnTo>
                        <a:pt x="167640" y="15240"/>
                      </a:lnTo>
                      <a:lnTo>
                        <a:pt x="167640" y="30480"/>
                      </a:lnTo>
                      <a:lnTo>
                        <a:pt x="181356" y="30480"/>
                      </a:lnTo>
                      <a:lnTo>
                        <a:pt x="181356" y="15240"/>
                      </a:lnTo>
                      <a:close/>
                    </a:path>
                    <a:path w="504825" h="421004">
                      <a:moveTo>
                        <a:pt x="188976" y="275844"/>
                      </a:moveTo>
                      <a:lnTo>
                        <a:pt x="175260" y="275844"/>
                      </a:lnTo>
                      <a:lnTo>
                        <a:pt x="175260" y="291084"/>
                      </a:lnTo>
                      <a:lnTo>
                        <a:pt x="188976" y="291084"/>
                      </a:lnTo>
                      <a:lnTo>
                        <a:pt x="188976" y="275844"/>
                      </a:lnTo>
                      <a:close/>
                    </a:path>
                    <a:path w="504825" h="421004">
                      <a:moveTo>
                        <a:pt x="228600" y="30480"/>
                      </a:moveTo>
                      <a:lnTo>
                        <a:pt x="214884" y="30480"/>
                      </a:lnTo>
                      <a:lnTo>
                        <a:pt x="214884" y="45707"/>
                      </a:lnTo>
                      <a:lnTo>
                        <a:pt x="228600" y="45707"/>
                      </a:lnTo>
                      <a:lnTo>
                        <a:pt x="228600" y="30480"/>
                      </a:lnTo>
                      <a:close/>
                    </a:path>
                    <a:path w="504825" h="421004">
                      <a:moveTo>
                        <a:pt x="315468" y="405384"/>
                      </a:moveTo>
                      <a:lnTo>
                        <a:pt x="303276" y="405384"/>
                      </a:lnTo>
                      <a:lnTo>
                        <a:pt x="303276" y="420624"/>
                      </a:lnTo>
                      <a:lnTo>
                        <a:pt x="315468" y="420624"/>
                      </a:lnTo>
                      <a:lnTo>
                        <a:pt x="315468" y="405384"/>
                      </a:lnTo>
                      <a:close/>
                    </a:path>
                    <a:path w="504825" h="421004">
                      <a:moveTo>
                        <a:pt x="496824" y="0"/>
                      </a:moveTo>
                      <a:lnTo>
                        <a:pt x="484632" y="0"/>
                      </a:lnTo>
                      <a:lnTo>
                        <a:pt x="484632" y="15240"/>
                      </a:lnTo>
                      <a:lnTo>
                        <a:pt x="496824" y="15240"/>
                      </a:lnTo>
                      <a:lnTo>
                        <a:pt x="496824" y="0"/>
                      </a:lnTo>
                      <a:close/>
                    </a:path>
                    <a:path w="504825" h="421004">
                      <a:moveTo>
                        <a:pt x="504444" y="123444"/>
                      </a:moveTo>
                      <a:lnTo>
                        <a:pt x="490728" y="123444"/>
                      </a:lnTo>
                      <a:lnTo>
                        <a:pt x="490728" y="138684"/>
                      </a:lnTo>
                      <a:lnTo>
                        <a:pt x="504444" y="138684"/>
                      </a:lnTo>
                      <a:lnTo>
                        <a:pt x="504444" y="123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2" name="object 759"/>
                <p:cNvSpPr/>
                <p:nvPr/>
              </p:nvSpPr>
              <p:spPr>
                <a:xfrm>
                  <a:off x="3648456" y="3259848"/>
                  <a:ext cx="33655" cy="184785"/>
                </a:xfrm>
                <a:custGeom>
                  <a:avLst/>
                  <a:gdLst/>
                  <a:ahLst/>
                  <a:cxnLst/>
                  <a:rect l="l" t="t" r="r" b="b"/>
                  <a:pathLst>
                    <a:path w="33654" h="184785">
                      <a:moveTo>
                        <a:pt x="13716" y="0"/>
                      </a:moveTo>
                      <a:lnTo>
                        <a:pt x="0" y="0"/>
                      </a:lnTo>
                      <a:lnTo>
                        <a:pt x="0" y="15240"/>
                      </a:lnTo>
                      <a:lnTo>
                        <a:pt x="13716" y="15240"/>
                      </a:lnTo>
                      <a:lnTo>
                        <a:pt x="13716" y="0"/>
                      </a:lnTo>
                      <a:close/>
                    </a:path>
                    <a:path w="33654" h="184785">
                      <a:moveTo>
                        <a:pt x="33528" y="169164"/>
                      </a:moveTo>
                      <a:lnTo>
                        <a:pt x="19812" y="169164"/>
                      </a:lnTo>
                      <a:lnTo>
                        <a:pt x="19812" y="184404"/>
                      </a:lnTo>
                      <a:lnTo>
                        <a:pt x="33528" y="184404"/>
                      </a:lnTo>
                      <a:lnTo>
                        <a:pt x="33528" y="169164"/>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3" name="object 760"/>
                <p:cNvSpPr/>
                <p:nvPr/>
              </p:nvSpPr>
              <p:spPr>
                <a:xfrm>
                  <a:off x="3191256" y="3803903"/>
                  <a:ext cx="356870" cy="352425"/>
                </a:xfrm>
                <a:custGeom>
                  <a:avLst/>
                  <a:gdLst/>
                  <a:ahLst/>
                  <a:cxnLst/>
                  <a:rect l="l" t="t" r="r" b="b"/>
                  <a:pathLst>
                    <a:path w="356870" h="352425">
                      <a:moveTo>
                        <a:pt x="13716" y="298716"/>
                      </a:moveTo>
                      <a:lnTo>
                        <a:pt x="0" y="298716"/>
                      </a:lnTo>
                      <a:lnTo>
                        <a:pt x="0" y="313956"/>
                      </a:lnTo>
                      <a:lnTo>
                        <a:pt x="13716" y="313956"/>
                      </a:lnTo>
                      <a:lnTo>
                        <a:pt x="13716" y="298716"/>
                      </a:lnTo>
                      <a:close/>
                    </a:path>
                    <a:path w="356870" h="352425">
                      <a:moveTo>
                        <a:pt x="242316" y="214896"/>
                      </a:moveTo>
                      <a:lnTo>
                        <a:pt x="228600" y="214896"/>
                      </a:lnTo>
                      <a:lnTo>
                        <a:pt x="228600" y="230136"/>
                      </a:lnTo>
                      <a:lnTo>
                        <a:pt x="242316" y="230136"/>
                      </a:lnTo>
                      <a:lnTo>
                        <a:pt x="242316" y="214896"/>
                      </a:lnTo>
                      <a:close/>
                    </a:path>
                    <a:path w="356870" h="352425">
                      <a:moveTo>
                        <a:pt x="254508" y="245376"/>
                      </a:moveTo>
                      <a:lnTo>
                        <a:pt x="242316" y="245376"/>
                      </a:lnTo>
                      <a:lnTo>
                        <a:pt x="242316" y="260616"/>
                      </a:lnTo>
                      <a:lnTo>
                        <a:pt x="254508" y="260616"/>
                      </a:lnTo>
                      <a:lnTo>
                        <a:pt x="254508" y="245376"/>
                      </a:lnTo>
                      <a:close/>
                    </a:path>
                    <a:path w="356870" h="352425">
                      <a:moveTo>
                        <a:pt x="262128" y="0"/>
                      </a:moveTo>
                      <a:lnTo>
                        <a:pt x="248412" y="0"/>
                      </a:lnTo>
                      <a:lnTo>
                        <a:pt x="248412" y="15252"/>
                      </a:lnTo>
                      <a:lnTo>
                        <a:pt x="262128" y="15252"/>
                      </a:lnTo>
                      <a:lnTo>
                        <a:pt x="262128" y="0"/>
                      </a:lnTo>
                      <a:close/>
                    </a:path>
                    <a:path w="356870" h="352425">
                      <a:moveTo>
                        <a:pt x="268224" y="283476"/>
                      </a:moveTo>
                      <a:lnTo>
                        <a:pt x="254508" y="283476"/>
                      </a:lnTo>
                      <a:lnTo>
                        <a:pt x="254508" y="298716"/>
                      </a:lnTo>
                      <a:lnTo>
                        <a:pt x="268224" y="298716"/>
                      </a:lnTo>
                      <a:lnTo>
                        <a:pt x="268224" y="283476"/>
                      </a:lnTo>
                      <a:close/>
                    </a:path>
                    <a:path w="356870" h="352425">
                      <a:moveTo>
                        <a:pt x="356616" y="336816"/>
                      </a:moveTo>
                      <a:lnTo>
                        <a:pt x="342900" y="336816"/>
                      </a:lnTo>
                      <a:lnTo>
                        <a:pt x="342900" y="352056"/>
                      </a:lnTo>
                      <a:lnTo>
                        <a:pt x="356616" y="352056"/>
                      </a:lnTo>
                      <a:lnTo>
                        <a:pt x="356616" y="3368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4" name="object 761"/>
                <p:cNvSpPr/>
                <p:nvPr/>
              </p:nvSpPr>
              <p:spPr>
                <a:xfrm>
                  <a:off x="3776472" y="37962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5" name="object 762"/>
                <p:cNvSpPr/>
                <p:nvPr/>
              </p:nvSpPr>
              <p:spPr>
                <a:xfrm>
                  <a:off x="37155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6" name="object 763"/>
                <p:cNvSpPr/>
                <p:nvPr/>
              </p:nvSpPr>
              <p:spPr>
                <a:xfrm>
                  <a:off x="3614927"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7" name="object 764"/>
                <p:cNvSpPr/>
                <p:nvPr/>
              </p:nvSpPr>
              <p:spPr>
                <a:xfrm>
                  <a:off x="38359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8" name="object 765"/>
                <p:cNvSpPr/>
                <p:nvPr/>
              </p:nvSpPr>
              <p:spPr>
                <a:xfrm>
                  <a:off x="3244596" y="3864876"/>
                  <a:ext cx="443865" cy="238125"/>
                </a:xfrm>
                <a:custGeom>
                  <a:avLst/>
                  <a:gdLst/>
                  <a:ahLst/>
                  <a:cxnLst/>
                  <a:rect l="l" t="t" r="r" b="b"/>
                  <a:pathLst>
                    <a:path w="443864" h="238125">
                      <a:moveTo>
                        <a:pt x="13703" y="0"/>
                      </a:moveTo>
                      <a:lnTo>
                        <a:pt x="0" y="0"/>
                      </a:lnTo>
                      <a:lnTo>
                        <a:pt x="0" y="15227"/>
                      </a:lnTo>
                      <a:lnTo>
                        <a:pt x="13703" y="15227"/>
                      </a:lnTo>
                      <a:lnTo>
                        <a:pt x="13703" y="0"/>
                      </a:lnTo>
                      <a:close/>
                    </a:path>
                    <a:path w="443864" h="238125">
                      <a:moveTo>
                        <a:pt x="336804" y="222504"/>
                      </a:moveTo>
                      <a:lnTo>
                        <a:pt x="323088" y="222504"/>
                      </a:lnTo>
                      <a:lnTo>
                        <a:pt x="323088" y="237744"/>
                      </a:lnTo>
                      <a:lnTo>
                        <a:pt x="336804" y="237744"/>
                      </a:lnTo>
                      <a:lnTo>
                        <a:pt x="336804" y="222504"/>
                      </a:lnTo>
                      <a:close/>
                    </a:path>
                    <a:path w="443864" h="238125">
                      <a:moveTo>
                        <a:pt x="336804" y="131064"/>
                      </a:moveTo>
                      <a:lnTo>
                        <a:pt x="323088" y="131064"/>
                      </a:lnTo>
                      <a:lnTo>
                        <a:pt x="323088" y="146304"/>
                      </a:lnTo>
                      <a:lnTo>
                        <a:pt x="336804" y="146304"/>
                      </a:lnTo>
                      <a:lnTo>
                        <a:pt x="336804" y="131064"/>
                      </a:lnTo>
                      <a:close/>
                    </a:path>
                    <a:path w="443864" h="238125">
                      <a:moveTo>
                        <a:pt x="443484" y="60960"/>
                      </a:moveTo>
                      <a:lnTo>
                        <a:pt x="429768" y="60960"/>
                      </a:lnTo>
                      <a:lnTo>
                        <a:pt x="429768" y="76200"/>
                      </a:lnTo>
                      <a:lnTo>
                        <a:pt x="443484" y="76200"/>
                      </a:lnTo>
                      <a:lnTo>
                        <a:pt x="443484"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59" name="object 766"/>
                <p:cNvSpPr/>
                <p:nvPr/>
              </p:nvSpPr>
              <p:spPr>
                <a:xfrm>
                  <a:off x="3855719"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0" name="object 767"/>
                <p:cNvSpPr/>
                <p:nvPr/>
              </p:nvSpPr>
              <p:spPr>
                <a:xfrm>
                  <a:off x="3400044" y="3872496"/>
                  <a:ext cx="254635" cy="367665"/>
                </a:xfrm>
                <a:custGeom>
                  <a:avLst/>
                  <a:gdLst/>
                  <a:ahLst/>
                  <a:cxnLst/>
                  <a:rect l="l" t="t" r="r" b="b"/>
                  <a:pathLst>
                    <a:path w="254635" h="367664">
                      <a:moveTo>
                        <a:pt x="12192" y="352044"/>
                      </a:moveTo>
                      <a:lnTo>
                        <a:pt x="0" y="352044"/>
                      </a:lnTo>
                      <a:lnTo>
                        <a:pt x="0" y="367284"/>
                      </a:lnTo>
                      <a:lnTo>
                        <a:pt x="12192" y="367284"/>
                      </a:lnTo>
                      <a:lnTo>
                        <a:pt x="12192" y="352044"/>
                      </a:lnTo>
                      <a:close/>
                    </a:path>
                    <a:path w="254635" h="367664">
                      <a:moveTo>
                        <a:pt x="92964" y="260604"/>
                      </a:moveTo>
                      <a:lnTo>
                        <a:pt x="80772" y="260604"/>
                      </a:lnTo>
                      <a:lnTo>
                        <a:pt x="80772" y="275844"/>
                      </a:lnTo>
                      <a:lnTo>
                        <a:pt x="92964" y="275844"/>
                      </a:lnTo>
                      <a:lnTo>
                        <a:pt x="92964" y="260604"/>
                      </a:lnTo>
                      <a:close/>
                    </a:path>
                    <a:path w="254635" h="367664">
                      <a:moveTo>
                        <a:pt x="254508" y="0"/>
                      </a:moveTo>
                      <a:lnTo>
                        <a:pt x="240792" y="0"/>
                      </a:lnTo>
                      <a:lnTo>
                        <a:pt x="240792" y="15240"/>
                      </a:lnTo>
                      <a:lnTo>
                        <a:pt x="254508" y="15240"/>
                      </a:lnTo>
                      <a:lnTo>
                        <a:pt x="2545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1" name="object 768"/>
                <p:cNvSpPr/>
                <p:nvPr/>
              </p:nvSpPr>
              <p:spPr>
                <a:xfrm>
                  <a:off x="3640835" y="3282696"/>
                  <a:ext cx="13970" cy="17145"/>
                </a:xfrm>
                <a:custGeom>
                  <a:avLst/>
                  <a:gdLst/>
                  <a:ahLst/>
                  <a:cxnLst/>
                  <a:rect l="l" t="t" r="r" b="b"/>
                  <a:pathLst>
                    <a:path w="13970" h="17145">
                      <a:moveTo>
                        <a:pt x="13716" y="16763"/>
                      </a:moveTo>
                      <a:lnTo>
                        <a:pt x="0" y="16763"/>
                      </a:lnTo>
                      <a:lnTo>
                        <a:pt x="0" y="0"/>
                      </a:lnTo>
                      <a:lnTo>
                        <a:pt x="13716" y="0"/>
                      </a:lnTo>
                      <a:lnTo>
                        <a:pt x="13716" y="16763"/>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2" name="object 769"/>
                <p:cNvSpPr/>
                <p:nvPr/>
              </p:nvSpPr>
              <p:spPr>
                <a:xfrm>
                  <a:off x="3843527"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3" name="object 770"/>
                <p:cNvSpPr/>
                <p:nvPr/>
              </p:nvSpPr>
              <p:spPr>
                <a:xfrm>
                  <a:off x="3358896" y="3811536"/>
                  <a:ext cx="234950" cy="481965"/>
                </a:xfrm>
                <a:custGeom>
                  <a:avLst/>
                  <a:gdLst/>
                  <a:ahLst/>
                  <a:cxnLst/>
                  <a:rect l="l" t="t" r="r" b="b"/>
                  <a:pathLst>
                    <a:path w="234950" h="481964">
                      <a:moveTo>
                        <a:pt x="13703" y="466344"/>
                      </a:moveTo>
                      <a:lnTo>
                        <a:pt x="0" y="466344"/>
                      </a:lnTo>
                      <a:lnTo>
                        <a:pt x="0" y="481584"/>
                      </a:lnTo>
                      <a:lnTo>
                        <a:pt x="13703" y="481584"/>
                      </a:lnTo>
                      <a:lnTo>
                        <a:pt x="13703" y="466344"/>
                      </a:lnTo>
                      <a:close/>
                    </a:path>
                    <a:path w="234950" h="481964">
                      <a:moveTo>
                        <a:pt x="167640" y="0"/>
                      </a:moveTo>
                      <a:lnTo>
                        <a:pt x="155448" y="0"/>
                      </a:lnTo>
                      <a:lnTo>
                        <a:pt x="155448" y="15240"/>
                      </a:lnTo>
                      <a:lnTo>
                        <a:pt x="167640" y="15240"/>
                      </a:lnTo>
                      <a:lnTo>
                        <a:pt x="167640" y="0"/>
                      </a:lnTo>
                      <a:close/>
                    </a:path>
                    <a:path w="234950" h="481964">
                      <a:moveTo>
                        <a:pt x="234696" y="397764"/>
                      </a:moveTo>
                      <a:lnTo>
                        <a:pt x="222504" y="397764"/>
                      </a:lnTo>
                      <a:lnTo>
                        <a:pt x="222504" y="413004"/>
                      </a:lnTo>
                      <a:lnTo>
                        <a:pt x="234696" y="413004"/>
                      </a:lnTo>
                      <a:lnTo>
                        <a:pt x="234696" y="397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4" name="object 771"/>
                <p:cNvSpPr/>
                <p:nvPr/>
              </p:nvSpPr>
              <p:spPr>
                <a:xfrm>
                  <a:off x="3640835"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5" name="object 772"/>
                <p:cNvSpPr/>
                <p:nvPr/>
              </p:nvSpPr>
              <p:spPr>
                <a:xfrm>
                  <a:off x="3849624" y="3368052"/>
                  <a:ext cx="128270" cy="83820"/>
                </a:xfrm>
                <a:custGeom>
                  <a:avLst/>
                  <a:gdLst/>
                  <a:ahLst/>
                  <a:cxnLst/>
                  <a:rect l="l" t="t" r="r" b="b"/>
                  <a:pathLst>
                    <a:path w="128270" h="83820">
                      <a:moveTo>
                        <a:pt x="13716" y="68567"/>
                      </a:moveTo>
                      <a:lnTo>
                        <a:pt x="0" y="68567"/>
                      </a:lnTo>
                      <a:lnTo>
                        <a:pt x="0" y="83820"/>
                      </a:lnTo>
                      <a:lnTo>
                        <a:pt x="13716" y="83820"/>
                      </a:lnTo>
                      <a:lnTo>
                        <a:pt x="13716" y="68567"/>
                      </a:lnTo>
                      <a:close/>
                    </a:path>
                    <a:path w="128270" h="83820">
                      <a:moveTo>
                        <a:pt x="128016" y="0"/>
                      </a:moveTo>
                      <a:lnTo>
                        <a:pt x="114300" y="0"/>
                      </a:lnTo>
                      <a:lnTo>
                        <a:pt x="114300" y="15240"/>
                      </a:lnTo>
                      <a:lnTo>
                        <a:pt x="128016" y="15240"/>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6" name="object 773"/>
                <p:cNvSpPr/>
                <p:nvPr/>
              </p:nvSpPr>
              <p:spPr>
                <a:xfrm>
                  <a:off x="3674364"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7" name="object 774"/>
                <p:cNvSpPr/>
                <p:nvPr/>
              </p:nvSpPr>
              <p:spPr>
                <a:xfrm>
                  <a:off x="3621024"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8" name="object 775"/>
                <p:cNvSpPr/>
                <p:nvPr/>
              </p:nvSpPr>
              <p:spPr>
                <a:xfrm>
                  <a:off x="3480816" y="40264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69" name="object 776"/>
                <p:cNvSpPr/>
                <p:nvPr/>
              </p:nvSpPr>
              <p:spPr>
                <a:xfrm>
                  <a:off x="3755135"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0" name="object 777"/>
                <p:cNvSpPr/>
                <p:nvPr/>
              </p:nvSpPr>
              <p:spPr>
                <a:xfrm>
                  <a:off x="38023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1" name="object 778"/>
                <p:cNvSpPr/>
                <p:nvPr/>
              </p:nvSpPr>
              <p:spPr>
                <a:xfrm>
                  <a:off x="352044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2" name="object 779"/>
                <p:cNvSpPr/>
                <p:nvPr/>
              </p:nvSpPr>
              <p:spPr>
                <a:xfrm>
                  <a:off x="3278124" y="3980700"/>
                  <a:ext cx="370840" cy="297180"/>
                </a:xfrm>
                <a:custGeom>
                  <a:avLst/>
                  <a:gdLst/>
                  <a:ahLst/>
                  <a:cxnLst/>
                  <a:rect l="l" t="t" r="r" b="b"/>
                  <a:pathLst>
                    <a:path w="370839" h="297179">
                      <a:moveTo>
                        <a:pt x="13716" y="281940"/>
                      </a:moveTo>
                      <a:lnTo>
                        <a:pt x="0" y="281940"/>
                      </a:lnTo>
                      <a:lnTo>
                        <a:pt x="0" y="297180"/>
                      </a:lnTo>
                      <a:lnTo>
                        <a:pt x="13716" y="297180"/>
                      </a:lnTo>
                      <a:lnTo>
                        <a:pt x="13716" y="281940"/>
                      </a:lnTo>
                      <a:close/>
                    </a:path>
                    <a:path w="370839" h="297179">
                      <a:moveTo>
                        <a:pt x="242316" y="144780"/>
                      </a:moveTo>
                      <a:lnTo>
                        <a:pt x="228600" y="144780"/>
                      </a:lnTo>
                      <a:lnTo>
                        <a:pt x="228600" y="160020"/>
                      </a:lnTo>
                      <a:lnTo>
                        <a:pt x="242316" y="160020"/>
                      </a:lnTo>
                      <a:lnTo>
                        <a:pt x="242316" y="144780"/>
                      </a:lnTo>
                      <a:close/>
                    </a:path>
                    <a:path w="370839" h="297179">
                      <a:moveTo>
                        <a:pt x="262128" y="68580"/>
                      </a:moveTo>
                      <a:lnTo>
                        <a:pt x="248412" y="68580"/>
                      </a:lnTo>
                      <a:lnTo>
                        <a:pt x="248412" y="83820"/>
                      </a:lnTo>
                      <a:lnTo>
                        <a:pt x="262128" y="83820"/>
                      </a:lnTo>
                      <a:lnTo>
                        <a:pt x="262128" y="68580"/>
                      </a:lnTo>
                      <a:close/>
                    </a:path>
                    <a:path w="370839" h="297179">
                      <a:moveTo>
                        <a:pt x="275844" y="38100"/>
                      </a:moveTo>
                      <a:lnTo>
                        <a:pt x="262128" y="38100"/>
                      </a:lnTo>
                      <a:lnTo>
                        <a:pt x="262128" y="45720"/>
                      </a:lnTo>
                      <a:lnTo>
                        <a:pt x="256032" y="45720"/>
                      </a:lnTo>
                      <a:lnTo>
                        <a:pt x="256032" y="60960"/>
                      </a:lnTo>
                      <a:lnTo>
                        <a:pt x="269748" y="60960"/>
                      </a:lnTo>
                      <a:lnTo>
                        <a:pt x="269748" y="53340"/>
                      </a:lnTo>
                      <a:lnTo>
                        <a:pt x="275844" y="53340"/>
                      </a:lnTo>
                      <a:lnTo>
                        <a:pt x="275844" y="38100"/>
                      </a:lnTo>
                      <a:close/>
                    </a:path>
                    <a:path w="370839" h="297179">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3" name="object 780"/>
                <p:cNvSpPr/>
                <p:nvPr/>
              </p:nvSpPr>
              <p:spPr>
                <a:xfrm>
                  <a:off x="3910583"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4" name="object 781"/>
                <p:cNvSpPr/>
                <p:nvPr/>
              </p:nvSpPr>
              <p:spPr>
                <a:xfrm>
                  <a:off x="3514343"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5" name="object 782"/>
                <p:cNvSpPr/>
                <p:nvPr/>
              </p:nvSpPr>
              <p:spPr>
                <a:xfrm>
                  <a:off x="3581400" y="40035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6" name="object 783"/>
                <p:cNvSpPr/>
                <p:nvPr/>
              </p:nvSpPr>
              <p:spPr>
                <a:xfrm>
                  <a:off x="3843527" y="33832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7" name="object 784"/>
                <p:cNvSpPr/>
                <p:nvPr/>
              </p:nvSpPr>
              <p:spPr>
                <a:xfrm>
                  <a:off x="3473196" y="35204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8" name="object 785"/>
                <p:cNvSpPr/>
                <p:nvPr/>
              </p:nvSpPr>
              <p:spPr>
                <a:xfrm>
                  <a:off x="3285744" y="4155960"/>
                  <a:ext cx="215265" cy="53340"/>
                </a:xfrm>
                <a:custGeom>
                  <a:avLst/>
                  <a:gdLst/>
                  <a:ahLst/>
                  <a:cxnLst/>
                  <a:rect l="l" t="t" r="r" b="b"/>
                  <a:pathLst>
                    <a:path w="215264" h="53339">
                      <a:moveTo>
                        <a:pt x="12192" y="0"/>
                      </a:moveTo>
                      <a:lnTo>
                        <a:pt x="0" y="0"/>
                      </a:lnTo>
                      <a:lnTo>
                        <a:pt x="0" y="15240"/>
                      </a:lnTo>
                      <a:lnTo>
                        <a:pt x="12192" y="15240"/>
                      </a:lnTo>
                      <a:lnTo>
                        <a:pt x="12192" y="0"/>
                      </a:lnTo>
                      <a:close/>
                    </a:path>
                    <a:path w="215264" h="53339">
                      <a:moveTo>
                        <a:pt x="214871" y="38100"/>
                      </a:moveTo>
                      <a:lnTo>
                        <a:pt x="201155" y="38100"/>
                      </a:lnTo>
                      <a:lnTo>
                        <a:pt x="201155" y="53340"/>
                      </a:lnTo>
                      <a:lnTo>
                        <a:pt x="214871" y="53340"/>
                      </a:lnTo>
                      <a:lnTo>
                        <a:pt x="214871"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79" name="object 786"/>
                <p:cNvSpPr/>
                <p:nvPr/>
              </p:nvSpPr>
              <p:spPr>
                <a:xfrm>
                  <a:off x="3749040"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0" name="object 787"/>
                <p:cNvSpPr/>
                <p:nvPr/>
              </p:nvSpPr>
              <p:spPr>
                <a:xfrm>
                  <a:off x="3473196" y="3872496"/>
                  <a:ext cx="128270" cy="238125"/>
                </a:xfrm>
                <a:custGeom>
                  <a:avLst/>
                  <a:gdLst/>
                  <a:ahLst/>
                  <a:cxnLst/>
                  <a:rect l="l" t="t" r="r" b="b"/>
                  <a:pathLst>
                    <a:path w="128270" h="238125">
                      <a:moveTo>
                        <a:pt x="13703" y="60960"/>
                      </a:moveTo>
                      <a:lnTo>
                        <a:pt x="0" y="60960"/>
                      </a:lnTo>
                      <a:lnTo>
                        <a:pt x="0" y="76200"/>
                      </a:lnTo>
                      <a:lnTo>
                        <a:pt x="13703" y="76200"/>
                      </a:lnTo>
                      <a:lnTo>
                        <a:pt x="13703" y="60960"/>
                      </a:lnTo>
                      <a:close/>
                    </a:path>
                    <a:path w="128270" h="238125">
                      <a:moveTo>
                        <a:pt x="27419" y="222504"/>
                      </a:moveTo>
                      <a:lnTo>
                        <a:pt x="13703" y="222504"/>
                      </a:lnTo>
                      <a:lnTo>
                        <a:pt x="13703" y="237744"/>
                      </a:lnTo>
                      <a:lnTo>
                        <a:pt x="27419" y="237744"/>
                      </a:lnTo>
                      <a:lnTo>
                        <a:pt x="27419" y="222504"/>
                      </a:lnTo>
                      <a:close/>
                    </a:path>
                    <a:path w="128270" h="238125">
                      <a:moveTo>
                        <a:pt x="67056" y="176784"/>
                      </a:moveTo>
                      <a:lnTo>
                        <a:pt x="53340" y="176784"/>
                      </a:lnTo>
                      <a:lnTo>
                        <a:pt x="53340" y="192024"/>
                      </a:lnTo>
                      <a:lnTo>
                        <a:pt x="67056" y="192024"/>
                      </a:lnTo>
                      <a:lnTo>
                        <a:pt x="67056" y="176784"/>
                      </a:lnTo>
                      <a:close/>
                    </a:path>
                    <a:path w="128270" h="238125">
                      <a:moveTo>
                        <a:pt x="108204" y="199644"/>
                      </a:moveTo>
                      <a:lnTo>
                        <a:pt x="94488" y="199644"/>
                      </a:lnTo>
                      <a:lnTo>
                        <a:pt x="94488" y="214884"/>
                      </a:lnTo>
                      <a:lnTo>
                        <a:pt x="108204" y="214884"/>
                      </a:lnTo>
                      <a:lnTo>
                        <a:pt x="108204" y="199644"/>
                      </a:lnTo>
                      <a:close/>
                    </a:path>
                    <a:path w="128270" h="238125">
                      <a:moveTo>
                        <a:pt x="120396" y="0"/>
                      </a:moveTo>
                      <a:lnTo>
                        <a:pt x="108204" y="0"/>
                      </a:lnTo>
                      <a:lnTo>
                        <a:pt x="108204" y="15240"/>
                      </a:lnTo>
                      <a:lnTo>
                        <a:pt x="120396" y="15240"/>
                      </a:lnTo>
                      <a:lnTo>
                        <a:pt x="120396" y="0"/>
                      </a:lnTo>
                      <a:close/>
                    </a:path>
                    <a:path w="128270" h="238125">
                      <a:moveTo>
                        <a:pt x="128003" y="53340"/>
                      </a:moveTo>
                      <a:lnTo>
                        <a:pt x="114300" y="53340"/>
                      </a:lnTo>
                      <a:lnTo>
                        <a:pt x="114300" y="68580"/>
                      </a:lnTo>
                      <a:lnTo>
                        <a:pt x="128003" y="68580"/>
                      </a:lnTo>
                      <a:lnTo>
                        <a:pt x="128003"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1" name="object 788"/>
                <p:cNvSpPr/>
                <p:nvPr/>
              </p:nvSpPr>
              <p:spPr>
                <a:xfrm>
                  <a:off x="3729227" y="39182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2" name="object 789"/>
                <p:cNvSpPr/>
                <p:nvPr/>
              </p:nvSpPr>
              <p:spPr>
                <a:xfrm>
                  <a:off x="3547872" y="3956303"/>
                  <a:ext cx="53340" cy="70485"/>
                </a:xfrm>
                <a:custGeom>
                  <a:avLst/>
                  <a:gdLst/>
                  <a:ahLst/>
                  <a:cxnLst/>
                  <a:rect l="l" t="t" r="r" b="b"/>
                  <a:pathLst>
                    <a:path w="53339" h="70485">
                      <a:moveTo>
                        <a:pt x="12192" y="0"/>
                      </a:moveTo>
                      <a:lnTo>
                        <a:pt x="0" y="0"/>
                      </a:lnTo>
                      <a:lnTo>
                        <a:pt x="0" y="15252"/>
                      </a:lnTo>
                      <a:lnTo>
                        <a:pt x="12192" y="15252"/>
                      </a:lnTo>
                      <a:lnTo>
                        <a:pt x="12192" y="0"/>
                      </a:lnTo>
                      <a:close/>
                    </a:path>
                    <a:path w="53339" h="70485">
                      <a:moveTo>
                        <a:pt x="53327" y="54876"/>
                      </a:moveTo>
                      <a:lnTo>
                        <a:pt x="39624" y="54876"/>
                      </a:lnTo>
                      <a:lnTo>
                        <a:pt x="39624" y="70116"/>
                      </a:lnTo>
                      <a:lnTo>
                        <a:pt x="53327" y="70116"/>
                      </a:lnTo>
                      <a:lnTo>
                        <a:pt x="53327" y="548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3" name="object 790"/>
                <p:cNvSpPr/>
                <p:nvPr/>
              </p:nvSpPr>
              <p:spPr>
                <a:xfrm>
                  <a:off x="3849624" y="3429012"/>
                  <a:ext cx="67310" cy="30480"/>
                </a:xfrm>
                <a:custGeom>
                  <a:avLst/>
                  <a:gdLst/>
                  <a:ahLst/>
                  <a:cxnLst/>
                  <a:rect l="l" t="t" r="r" b="b"/>
                  <a:pathLst>
                    <a:path w="67310" h="30479">
                      <a:moveTo>
                        <a:pt x="13716" y="0"/>
                      </a:moveTo>
                      <a:lnTo>
                        <a:pt x="0" y="0"/>
                      </a:lnTo>
                      <a:lnTo>
                        <a:pt x="0" y="15240"/>
                      </a:lnTo>
                      <a:lnTo>
                        <a:pt x="13716" y="15240"/>
                      </a:lnTo>
                      <a:lnTo>
                        <a:pt x="13716" y="0"/>
                      </a:lnTo>
                      <a:close/>
                    </a:path>
                    <a:path w="67310" h="30479">
                      <a:moveTo>
                        <a:pt x="67056" y="15240"/>
                      </a:moveTo>
                      <a:lnTo>
                        <a:pt x="53340" y="15240"/>
                      </a:lnTo>
                      <a:lnTo>
                        <a:pt x="53340" y="30480"/>
                      </a:lnTo>
                      <a:lnTo>
                        <a:pt x="67056" y="30480"/>
                      </a:lnTo>
                      <a:lnTo>
                        <a:pt x="6705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4" name="object 791"/>
                <p:cNvSpPr/>
                <p:nvPr/>
              </p:nvSpPr>
              <p:spPr>
                <a:xfrm>
                  <a:off x="3581400" y="38343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5" name="object 792"/>
                <p:cNvSpPr/>
                <p:nvPr/>
              </p:nvSpPr>
              <p:spPr>
                <a:xfrm>
                  <a:off x="38160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6" name="object 793"/>
                <p:cNvSpPr/>
                <p:nvPr/>
              </p:nvSpPr>
              <p:spPr>
                <a:xfrm>
                  <a:off x="341223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7" name="object 794"/>
                <p:cNvSpPr/>
                <p:nvPr/>
              </p:nvSpPr>
              <p:spPr>
                <a:xfrm>
                  <a:off x="3581400" y="40721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8" name="object 795"/>
                <p:cNvSpPr/>
                <p:nvPr/>
              </p:nvSpPr>
              <p:spPr>
                <a:xfrm>
                  <a:off x="3581400" y="3413772"/>
                  <a:ext cx="40005" cy="22860"/>
                </a:xfrm>
                <a:custGeom>
                  <a:avLst/>
                  <a:gdLst/>
                  <a:ahLst/>
                  <a:cxnLst/>
                  <a:rect l="l" t="t" r="r" b="b"/>
                  <a:pathLst>
                    <a:path w="40004" h="22860">
                      <a:moveTo>
                        <a:pt x="12192" y="7620"/>
                      </a:moveTo>
                      <a:lnTo>
                        <a:pt x="0" y="7620"/>
                      </a:lnTo>
                      <a:lnTo>
                        <a:pt x="0" y="22847"/>
                      </a:lnTo>
                      <a:lnTo>
                        <a:pt x="12192" y="22847"/>
                      </a:lnTo>
                      <a:lnTo>
                        <a:pt x="12192" y="7620"/>
                      </a:lnTo>
                      <a:close/>
                    </a:path>
                    <a:path w="40004" h="22860">
                      <a:moveTo>
                        <a:pt x="39624" y="0"/>
                      </a:moveTo>
                      <a:lnTo>
                        <a:pt x="25908" y="0"/>
                      </a:lnTo>
                      <a:lnTo>
                        <a:pt x="25908" y="15240"/>
                      </a:lnTo>
                      <a:lnTo>
                        <a:pt x="39624" y="15240"/>
                      </a:lnTo>
                      <a:lnTo>
                        <a:pt x="3962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89" name="object 796"/>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0" name="object 797"/>
                <p:cNvSpPr/>
                <p:nvPr/>
              </p:nvSpPr>
              <p:spPr>
                <a:xfrm>
                  <a:off x="3345180" y="3436619"/>
                  <a:ext cx="155575" cy="31115"/>
                </a:xfrm>
                <a:custGeom>
                  <a:avLst/>
                  <a:gdLst/>
                  <a:ahLst/>
                  <a:cxnLst/>
                  <a:rect l="l" t="t" r="r" b="b"/>
                  <a:pathLst>
                    <a:path w="155575" h="31114">
                      <a:moveTo>
                        <a:pt x="13716" y="0"/>
                      </a:moveTo>
                      <a:lnTo>
                        <a:pt x="0" y="0"/>
                      </a:lnTo>
                      <a:lnTo>
                        <a:pt x="0" y="15252"/>
                      </a:lnTo>
                      <a:lnTo>
                        <a:pt x="13716" y="15252"/>
                      </a:lnTo>
                      <a:lnTo>
                        <a:pt x="13716" y="0"/>
                      </a:lnTo>
                      <a:close/>
                    </a:path>
                    <a:path w="155575" h="31114">
                      <a:moveTo>
                        <a:pt x="155435" y="15252"/>
                      </a:moveTo>
                      <a:lnTo>
                        <a:pt x="141719" y="15252"/>
                      </a:lnTo>
                      <a:lnTo>
                        <a:pt x="141719" y="30492"/>
                      </a:lnTo>
                      <a:lnTo>
                        <a:pt x="155435" y="30492"/>
                      </a:lnTo>
                      <a:lnTo>
                        <a:pt x="155435" y="1525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1" name="object 798"/>
                <p:cNvSpPr/>
                <p:nvPr/>
              </p:nvSpPr>
              <p:spPr>
                <a:xfrm>
                  <a:off x="3400044" y="3948696"/>
                  <a:ext cx="315595" cy="306705"/>
                </a:xfrm>
                <a:custGeom>
                  <a:avLst/>
                  <a:gdLst/>
                  <a:ahLst/>
                  <a:cxnLst/>
                  <a:rect l="l" t="t" r="r" b="b"/>
                  <a:pathLst>
                    <a:path w="315595" h="306704">
                      <a:moveTo>
                        <a:pt x="12192" y="199644"/>
                      </a:moveTo>
                      <a:lnTo>
                        <a:pt x="0" y="199644"/>
                      </a:lnTo>
                      <a:lnTo>
                        <a:pt x="0" y="214884"/>
                      </a:lnTo>
                      <a:lnTo>
                        <a:pt x="12192" y="214884"/>
                      </a:lnTo>
                      <a:lnTo>
                        <a:pt x="12192" y="199644"/>
                      </a:lnTo>
                      <a:close/>
                    </a:path>
                    <a:path w="315595" h="306704">
                      <a:moveTo>
                        <a:pt x="39624" y="291084"/>
                      </a:moveTo>
                      <a:lnTo>
                        <a:pt x="25908" y="291084"/>
                      </a:lnTo>
                      <a:lnTo>
                        <a:pt x="25908" y="306324"/>
                      </a:lnTo>
                      <a:lnTo>
                        <a:pt x="39624" y="306324"/>
                      </a:lnTo>
                      <a:lnTo>
                        <a:pt x="39624" y="291084"/>
                      </a:lnTo>
                      <a:close/>
                    </a:path>
                    <a:path w="315595" h="306704">
                      <a:moveTo>
                        <a:pt x="140208" y="85344"/>
                      </a:moveTo>
                      <a:lnTo>
                        <a:pt x="126492" y="85344"/>
                      </a:lnTo>
                      <a:lnTo>
                        <a:pt x="126492" y="100584"/>
                      </a:lnTo>
                      <a:lnTo>
                        <a:pt x="140208" y="100584"/>
                      </a:lnTo>
                      <a:lnTo>
                        <a:pt x="140208" y="85344"/>
                      </a:lnTo>
                      <a:close/>
                    </a:path>
                    <a:path w="315595" h="306704">
                      <a:moveTo>
                        <a:pt x="207264" y="237744"/>
                      </a:moveTo>
                      <a:lnTo>
                        <a:pt x="193548" y="237744"/>
                      </a:lnTo>
                      <a:lnTo>
                        <a:pt x="193548" y="252984"/>
                      </a:lnTo>
                      <a:lnTo>
                        <a:pt x="207264" y="252984"/>
                      </a:lnTo>
                      <a:lnTo>
                        <a:pt x="207264" y="237744"/>
                      </a:lnTo>
                      <a:close/>
                    </a:path>
                    <a:path w="315595" h="306704">
                      <a:moveTo>
                        <a:pt x="315455" y="0"/>
                      </a:moveTo>
                      <a:lnTo>
                        <a:pt x="301752" y="0"/>
                      </a:lnTo>
                      <a:lnTo>
                        <a:pt x="301752" y="15240"/>
                      </a:lnTo>
                      <a:lnTo>
                        <a:pt x="315455" y="15240"/>
                      </a:lnTo>
                      <a:lnTo>
                        <a:pt x="3154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2" name="object 799"/>
                <p:cNvSpPr/>
                <p:nvPr/>
              </p:nvSpPr>
              <p:spPr>
                <a:xfrm>
                  <a:off x="3445764"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3" name="object 800"/>
                <p:cNvSpPr/>
                <p:nvPr/>
              </p:nvSpPr>
              <p:spPr>
                <a:xfrm>
                  <a:off x="3467100"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4" name="object 801"/>
                <p:cNvSpPr/>
                <p:nvPr/>
              </p:nvSpPr>
              <p:spPr>
                <a:xfrm>
                  <a:off x="373532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5" name="object 802"/>
                <p:cNvSpPr/>
                <p:nvPr/>
              </p:nvSpPr>
              <p:spPr>
                <a:xfrm>
                  <a:off x="3621024"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6" name="object 803"/>
                <p:cNvSpPr/>
                <p:nvPr/>
              </p:nvSpPr>
              <p:spPr>
                <a:xfrm>
                  <a:off x="3419856"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7" name="object 804"/>
                <p:cNvSpPr/>
                <p:nvPr/>
              </p:nvSpPr>
              <p:spPr>
                <a:xfrm>
                  <a:off x="374904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8" name="object 805"/>
                <p:cNvSpPr/>
                <p:nvPr/>
              </p:nvSpPr>
              <p:spPr>
                <a:xfrm>
                  <a:off x="3729227" y="36362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799" name="object 806"/>
                <p:cNvSpPr/>
                <p:nvPr/>
              </p:nvSpPr>
              <p:spPr>
                <a:xfrm>
                  <a:off x="3788664" y="3368052"/>
                  <a:ext cx="81280" cy="53340"/>
                </a:xfrm>
                <a:custGeom>
                  <a:avLst/>
                  <a:gdLst/>
                  <a:ahLst/>
                  <a:cxnLst/>
                  <a:rect l="l" t="t" r="r" b="b"/>
                  <a:pathLst>
                    <a:path w="81279" h="53339">
                      <a:moveTo>
                        <a:pt x="13716" y="38100"/>
                      </a:moveTo>
                      <a:lnTo>
                        <a:pt x="0" y="38100"/>
                      </a:lnTo>
                      <a:lnTo>
                        <a:pt x="0" y="53340"/>
                      </a:lnTo>
                      <a:lnTo>
                        <a:pt x="13716" y="53340"/>
                      </a:lnTo>
                      <a:lnTo>
                        <a:pt x="13716" y="38100"/>
                      </a:lnTo>
                      <a:close/>
                    </a:path>
                    <a:path w="81279" h="53339">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0" name="object 807"/>
                <p:cNvSpPr/>
                <p:nvPr/>
              </p:nvSpPr>
              <p:spPr>
                <a:xfrm>
                  <a:off x="3640836" y="4018800"/>
                  <a:ext cx="55244" cy="160020"/>
                </a:xfrm>
                <a:custGeom>
                  <a:avLst/>
                  <a:gdLst/>
                  <a:ahLst/>
                  <a:cxnLst/>
                  <a:rect l="l" t="t" r="r" b="b"/>
                  <a:pathLst>
                    <a:path w="55245" h="160020">
                      <a:moveTo>
                        <a:pt x="13716" y="144780"/>
                      </a:moveTo>
                      <a:lnTo>
                        <a:pt x="0" y="144780"/>
                      </a:lnTo>
                      <a:lnTo>
                        <a:pt x="0" y="160020"/>
                      </a:lnTo>
                      <a:lnTo>
                        <a:pt x="13716" y="160020"/>
                      </a:lnTo>
                      <a:lnTo>
                        <a:pt x="13716" y="144780"/>
                      </a:lnTo>
                      <a:close/>
                    </a:path>
                    <a:path w="55245" h="160020">
                      <a:moveTo>
                        <a:pt x="54864" y="0"/>
                      </a:moveTo>
                      <a:lnTo>
                        <a:pt x="41148" y="0"/>
                      </a:lnTo>
                      <a:lnTo>
                        <a:pt x="41148" y="15240"/>
                      </a:lnTo>
                      <a:lnTo>
                        <a:pt x="54864" y="15240"/>
                      </a:lnTo>
                      <a:lnTo>
                        <a:pt x="548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1" name="object 808"/>
                <p:cNvSpPr/>
                <p:nvPr/>
              </p:nvSpPr>
              <p:spPr>
                <a:xfrm>
                  <a:off x="3721608"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2" name="object 809"/>
                <p:cNvSpPr/>
                <p:nvPr/>
              </p:nvSpPr>
              <p:spPr>
                <a:xfrm>
                  <a:off x="3345180" y="3758196"/>
                  <a:ext cx="289560" cy="299085"/>
                </a:xfrm>
                <a:custGeom>
                  <a:avLst/>
                  <a:gdLst/>
                  <a:ahLst/>
                  <a:cxnLst/>
                  <a:rect l="l" t="t" r="r" b="b"/>
                  <a:pathLst>
                    <a:path w="289560" h="299085">
                      <a:moveTo>
                        <a:pt x="13716" y="283464"/>
                      </a:moveTo>
                      <a:lnTo>
                        <a:pt x="0" y="283464"/>
                      </a:lnTo>
                      <a:lnTo>
                        <a:pt x="0" y="298704"/>
                      </a:lnTo>
                      <a:lnTo>
                        <a:pt x="13716" y="298704"/>
                      </a:lnTo>
                      <a:lnTo>
                        <a:pt x="13716" y="283464"/>
                      </a:lnTo>
                      <a:close/>
                    </a:path>
                    <a:path w="289560" h="299085">
                      <a:moveTo>
                        <a:pt x="135636" y="0"/>
                      </a:moveTo>
                      <a:lnTo>
                        <a:pt x="121920" y="0"/>
                      </a:lnTo>
                      <a:lnTo>
                        <a:pt x="121920" y="15240"/>
                      </a:lnTo>
                      <a:lnTo>
                        <a:pt x="135636" y="15240"/>
                      </a:lnTo>
                      <a:lnTo>
                        <a:pt x="135636" y="0"/>
                      </a:lnTo>
                      <a:close/>
                    </a:path>
                    <a:path w="289560" h="299085">
                      <a:moveTo>
                        <a:pt x="289560" y="190500"/>
                      </a:moveTo>
                      <a:lnTo>
                        <a:pt x="275844" y="190500"/>
                      </a:lnTo>
                      <a:lnTo>
                        <a:pt x="275844" y="205740"/>
                      </a:lnTo>
                      <a:lnTo>
                        <a:pt x="289560" y="205740"/>
                      </a:lnTo>
                      <a:lnTo>
                        <a:pt x="289560"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3" name="object 810"/>
                <p:cNvSpPr/>
                <p:nvPr/>
              </p:nvSpPr>
              <p:spPr>
                <a:xfrm>
                  <a:off x="346710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4" name="object 811"/>
                <p:cNvSpPr/>
                <p:nvPr/>
              </p:nvSpPr>
              <p:spPr>
                <a:xfrm>
                  <a:off x="3553968" y="3895356"/>
                  <a:ext cx="86995" cy="215265"/>
                </a:xfrm>
                <a:custGeom>
                  <a:avLst/>
                  <a:gdLst/>
                  <a:ahLst/>
                  <a:cxnLst/>
                  <a:rect l="l" t="t" r="r" b="b"/>
                  <a:pathLst>
                    <a:path w="86995" h="215264">
                      <a:moveTo>
                        <a:pt x="13716" y="0"/>
                      </a:moveTo>
                      <a:lnTo>
                        <a:pt x="0" y="0"/>
                      </a:lnTo>
                      <a:lnTo>
                        <a:pt x="0" y="15240"/>
                      </a:lnTo>
                      <a:lnTo>
                        <a:pt x="13716" y="15240"/>
                      </a:lnTo>
                      <a:lnTo>
                        <a:pt x="13716" y="0"/>
                      </a:lnTo>
                      <a:close/>
                    </a:path>
                    <a:path w="86995" h="215264">
                      <a:moveTo>
                        <a:pt x="86868" y="199644"/>
                      </a:moveTo>
                      <a:lnTo>
                        <a:pt x="74676" y="199644"/>
                      </a:lnTo>
                      <a:lnTo>
                        <a:pt x="74676" y="214884"/>
                      </a:lnTo>
                      <a:lnTo>
                        <a:pt x="86868" y="214884"/>
                      </a:lnTo>
                      <a:lnTo>
                        <a:pt x="86868"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5" name="object 812"/>
                <p:cNvSpPr/>
                <p:nvPr/>
              </p:nvSpPr>
              <p:spPr>
                <a:xfrm>
                  <a:off x="386334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6" name="object 813"/>
                <p:cNvSpPr/>
                <p:nvPr/>
              </p:nvSpPr>
              <p:spPr>
                <a:xfrm>
                  <a:off x="36545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7" name="object 814"/>
                <p:cNvSpPr/>
                <p:nvPr/>
              </p:nvSpPr>
              <p:spPr>
                <a:xfrm>
                  <a:off x="3782568" y="3307092"/>
                  <a:ext cx="154305" cy="144780"/>
                </a:xfrm>
                <a:custGeom>
                  <a:avLst/>
                  <a:gdLst/>
                  <a:ahLst/>
                  <a:cxnLst/>
                  <a:rect l="l" t="t" r="r" b="b"/>
                  <a:pathLst>
                    <a:path w="154304" h="144779">
                      <a:moveTo>
                        <a:pt x="13716" y="0"/>
                      </a:moveTo>
                      <a:lnTo>
                        <a:pt x="0" y="0"/>
                      </a:lnTo>
                      <a:lnTo>
                        <a:pt x="0" y="15227"/>
                      </a:lnTo>
                      <a:lnTo>
                        <a:pt x="13716" y="15227"/>
                      </a:lnTo>
                      <a:lnTo>
                        <a:pt x="13716" y="0"/>
                      </a:lnTo>
                      <a:close/>
                    </a:path>
                    <a:path w="154304" h="144779">
                      <a:moveTo>
                        <a:pt x="80772" y="129527"/>
                      </a:moveTo>
                      <a:lnTo>
                        <a:pt x="67056" y="129527"/>
                      </a:lnTo>
                      <a:lnTo>
                        <a:pt x="67056" y="144780"/>
                      </a:lnTo>
                      <a:lnTo>
                        <a:pt x="80772" y="144780"/>
                      </a:lnTo>
                      <a:lnTo>
                        <a:pt x="80772" y="129527"/>
                      </a:lnTo>
                      <a:close/>
                    </a:path>
                    <a:path w="154304" h="144779">
                      <a:moveTo>
                        <a:pt x="120396" y="99060"/>
                      </a:moveTo>
                      <a:lnTo>
                        <a:pt x="106680" y="99060"/>
                      </a:lnTo>
                      <a:lnTo>
                        <a:pt x="106680" y="114300"/>
                      </a:lnTo>
                      <a:lnTo>
                        <a:pt x="120396" y="114300"/>
                      </a:lnTo>
                      <a:lnTo>
                        <a:pt x="120396" y="99060"/>
                      </a:lnTo>
                      <a:close/>
                    </a:path>
                    <a:path w="154304" h="144779">
                      <a:moveTo>
                        <a:pt x="153924" y="106680"/>
                      </a:moveTo>
                      <a:lnTo>
                        <a:pt x="141732" y="106680"/>
                      </a:lnTo>
                      <a:lnTo>
                        <a:pt x="141732" y="121920"/>
                      </a:lnTo>
                      <a:lnTo>
                        <a:pt x="153924" y="121920"/>
                      </a:lnTo>
                      <a:lnTo>
                        <a:pt x="153924" y="1066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8" name="object 815"/>
                <p:cNvSpPr/>
                <p:nvPr/>
              </p:nvSpPr>
              <p:spPr>
                <a:xfrm>
                  <a:off x="3104388" y="3933456"/>
                  <a:ext cx="489584" cy="360045"/>
                </a:xfrm>
                <a:custGeom>
                  <a:avLst/>
                  <a:gdLst/>
                  <a:ahLst/>
                  <a:cxnLst/>
                  <a:rect l="l" t="t" r="r" b="b"/>
                  <a:pathLst>
                    <a:path w="489585" h="360045">
                      <a:moveTo>
                        <a:pt x="12192" y="344424"/>
                      </a:moveTo>
                      <a:lnTo>
                        <a:pt x="0" y="344424"/>
                      </a:lnTo>
                      <a:lnTo>
                        <a:pt x="0" y="359664"/>
                      </a:lnTo>
                      <a:lnTo>
                        <a:pt x="12192" y="359664"/>
                      </a:lnTo>
                      <a:lnTo>
                        <a:pt x="12192" y="344424"/>
                      </a:lnTo>
                      <a:close/>
                    </a:path>
                    <a:path w="489585" h="360045">
                      <a:moveTo>
                        <a:pt x="477012" y="108204"/>
                      </a:moveTo>
                      <a:lnTo>
                        <a:pt x="463296" y="108204"/>
                      </a:lnTo>
                      <a:lnTo>
                        <a:pt x="463296" y="123444"/>
                      </a:lnTo>
                      <a:lnTo>
                        <a:pt x="477012" y="123444"/>
                      </a:lnTo>
                      <a:lnTo>
                        <a:pt x="477012" y="108204"/>
                      </a:lnTo>
                      <a:close/>
                    </a:path>
                    <a:path w="489585" h="360045">
                      <a:moveTo>
                        <a:pt x="489204" y="77724"/>
                      </a:moveTo>
                      <a:lnTo>
                        <a:pt x="477012" y="77724"/>
                      </a:lnTo>
                      <a:lnTo>
                        <a:pt x="477012" y="92964"/>
                      </a:lnTo>
                      <a:lnTo>
                        <a:pt x="489204" y="92964"/>
                      </a:lnTo>
                      <a:lnTo>
                        <a:pt x="489204" y="77724"/>
                      </a:lnTo>
                      <a:close/>
                    </a:path>
                    <a:path w="489585" h="360045">
                      <a:moveTo>
                        <a:pt x="489204" y="0"/>
                      </a:moveTo>
                      <a:lnTo>
                        <a:pt x="477012" y="0"/>
                      </a:lnTo>
                      <a:lnTo>
                        <a:pt x="477012" y="15240"/>
                      </a:lnTo>
                      <a:lnTo>
                        <a:pt x="489204" y="15240"/>
                      </a:lnTo>
                      <a:lnTo>
                        <a:pt x="489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09" name="object 816"/>
                <p:cNvSpPr/>
                <p:nvPr/>
              </p:nvSpPr>
              <p:spPr>
                <a:xfrm>
                  <a:off x="3788664"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0" name="object 817"/>
                <p:cNvSpPr/>
                <p:nvPr/>
              </p:nvSpPr>
              <p:spPr>
                <a:xfrm>
                  <a:off x="3493008" y="3659136"/>
                  <a:ext cx="67310" cy="520065"/>
                </a:xfrm>
                <a:custGeom>
                  <a:avLst/>
                  <a:gdLst/>
                  <a:ahLst/>
                  <a:cxnLst/>
                  <a:rect l="l" t="t" r="r" b="b"/>
                  <a:pathLst>
                    <a:path w="67310" h="520064">
                      <a:moveTo>
                        <a:pt x="21323" y="504431"/>
                      </a:moveTo>
                      <a:lnTo>
                        <a:pt x="13716" y="504431"/>
                      </a:lnTo>
                      <a:lnTo>
                        <a:pt x="13716" y="496824"/>
                      </a:lnTo>
                      <a:lnTo>
                        <a:pt x="0" y="496824"/>
                      </a:lnTo>
                      <a:lnTo>
                        <a:pt x="0" y="512064"/>
                      </a:lnTo>
                      <a:lnTo>
                        <a:pt x="7607" y="512064"/>
                      </a:lnTo>
                      <a:lnTo>
                        <a:pt x="7607" y="519684"/>
                      </a:lnTo>
                      <a:lnTo>
                        <a:pt x="21323" y="519684"/>
                      </a:lnTo>
                      <a:lnTo>
                        <a:pt x="21323" y="504431"/>
                      </a:lnTo>
                      <a:close/>
                    </a:path>
                    <a:path w="67310" h="520064">
                      <a:moveTo>
                        <a:pt x="67056" y="0"/>
                      </a:moveTo>
                      <a:lnTo>
                        <a:pt x="54864" y="0"/>
                      </a:lnTo>
                      <a:lnTo>
                        <a:pt x="54864"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1" name="object 818"/>
                <p:cNvSpPr/>
                <p:nvPr/>
              </p:nvSpPr>
              <p:spPr>
                <a:xfrm>
                  <a:off x="39441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2" name="object 819"/>
                <p:cNvSpPr/>
                <p:nvPr/>
              </p:nvSpPr>
              <p:spPr>
                <a:xfrm>
                  <a:off x="3506724"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3" name="object 820"/>
                <p:cNvSpPr/>
                <p:nvPr/>
              </p:nvSpPr>
              <p:spPr>
                <a:xfrm>
                  <a:off x="3453384" y="3444252"/>
                  <a:ext cx="228600" cy="15240"/>
                </a:xfrm>
                <a:custGeom>
                  <a:avLst/>
                  <a:gdLst/>
                  <a:ahLst/>
                  <a:cxnLst/>
                  <a:rect l="l" t="t" r="r" b="b"/>
                  <a:pathLst>
                    <a:path w="228600" h="15239">
                      <a:moveTo>
                        <a:pt x="13716" y="0"/>
                      </a:moveTo>
                      <a:lnTo>
                        <a:pt x="0" y="0"/>
                      </a:lnTo>
                      <a:lnTo>
                        <a:pt x="0" y="15240"/>
                      </a:lnTo>
                      <a:lnTo>
                        <a:pt x="13716" y="15240"/>
                      </a:lnTo>
                      <a:lnTo>
                        <a:pt x="13716" y="0"/>
                      </a:lnTo>
                      <a:close/>
                    </a:path>
                    <a:path w="228600" h="15239">
                      <a:moveTo>
                        <a:pt x="228600" y="0"/>
                      </a:moveTo>
                      <a:lnTo>
                        <a:pt x="214884" y="0"/>
                      </a:lnTo>
                      <a:lnTo>
                        <a:pt x="214884" y="15240"/>
                      </a:lnTo>
                      <a:lnTo>
                        <a:pt x="228600" y="15240"/>
                      </a:lnTo>
                      <a:lnTo>
                        <a:pt x="22860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4" name="object 821"/>
                <p:cNvSpPr/>
                <p:nvPr/>
              </p:nvSpPr>
              <p:spPr>
                <a:xfrm>
                  <a:off x="3614927"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5" name="object 822"/>
                <p:cNvSpPr/>
                <p:nvPr/>
              </p:nvSpPr>
              <p:spPr>
                <a:xfrm>
                  <a:off x="3796283"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6" name="object 823"/>
                <p:cNvSpPr/>
                <p:nvPr/>
              </p:nvSpPr>
              <p:spPr>
                <a:xfrm>
                  <a:off x="3191256" y="3819156"/>
                  <a:ext cx="416559" cy="200025"/>
                </a:xfrm>
                <a:custGeom>
                  <a:avLst/>
                  <a:gdLst/>
                  <a:ahLst/>
                  <a:cxnLst/>
                  <a:rect l="l" t="t" r="r" b="b"/>
                  <a:pathLst>
                    <a:path w="416560" h="200025">
                      <a:moveTo>
                        <a:pt x="13716" y="184404"/>
                      </a:moveTo>
                      <a:lnTo>
                        <a:pt x="0" y="184404"/>
                      </a:lnTo>
                      <a:lnTo>
                        <a:pt x="0" y="199644"/>
                      </a:lnTo>
                      <a:lnTo>
                        <a:pt x="13716" y="199644"/>
                      </a:lnTo>
                      <a:lnTo>
                        <a:pt x="13716" y="184404"/>
                      </a:lnTo>
                      <a:close/>
                    </a:path>
                    <a:path w="416560" h="200025">
                      <a:moveTo>
                        <a:pt x="128016" y="15240"/>
                      </a:moveTo>
                      <a:lnTo>
                        <a:pt x="114300" y="15240"/>
                      </a:lnTo>
                      <a:lnTo>
                        <a:pt x="114300" y="30480"/>
                      </a:lnTo>
                      <a:lnTo>
                        <a:pt x="128016" y="30480"/>
                      </a:lnTo>
                      <a:lnTo>
                        <a:pt x="128016" y="15240"/>
                      </a:lnTo>
                      <a:close/>
                    </a:path>
                    <a:path w="416560" h="200025">
                      <a:moveTo>
                        <a:pt x="134112" y="68580"/>
                      </a:moveTo>
                      <a:lnTo>
                        <a:pt x="120396" y="68580"/>
                      </a:lnTo>
                      <a:lnTo>
                        <a:pt x="120396" y="83820"/>
                      </a:lnTo>
                      <a:lnTo>
                        <a:pt x="134112" y="83820"/>
                      </a:lnTo>
                      <a:lnTo>
                        <a:pt x="134112" y="68580"/>
                      </a:lnTo>
                      <a:close/>
                    </a:path>
                    <a:path w="416560" h="200025">
                      <a:moveTo>
                        <a:pt x="416052" y="0"/>
                      </a:moveTo>
                      <a:lnTo>
                        <a:pt x="402336" y="0"/>
                      </a:lnTo>
                      <a:lnTo>
                        <a:pt x="402336" y="15240"/>
                      </a:lnTo>
                      <a:lnTo>
                        <a:pt x="416052" y="15240"/>
                      </a:lnTo>
                      <a:lnTo>
                        <a:pt x="4160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7" name="object 824"/>
                <p:cNvSpPr/>
                <p:nvPr/>
              </p:nvSpPr>
              <p:spPr>
                <a:xfrm>
                  <a:off x="3768851"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8" name="object 825"/>
                <p:cNvSpPr/>
                <p:nvPr/>
              </p:nvSpPr>
              <p:spPr>
                <a:xfrm>
                  <a:off x="3366516" y="3834396"/>
                  <a:ext cx="341630" cy="459105"/>
                </a:xfrm>
                <a:custGeom>
                  <a:avLst/>
                  <a:gdLst/>
                  <a:ahLst/>
                  <a:cxnLst/>
                  <a:rect l="l" t="t" r="r" b="b"/>
                  <a:pathLst>
                    <a:path w="341629" h="459104">
                      <a:moveTo>
                        <a:pt x="12192" y="443484"/>
                      </a:moveTo>
                      <a:lnTo>
                        <a:pt x="0" y="443484"/>
                      </a:lnTo>
                      <a:lnTo>
                        <a:pt x="0" y="458724"/>
                      </a:lnTo>
                      <a:lnTo>
                        <a:pt x="12192" y="458724"/>
                      </a:lnTo>
                      <a:lnTo>
                        <a:pt x="12192" y="443484"/>
                      </a:lnTo>
                      <a:close/>
                    </a:path>
                    <a:path w="341629" h="459104">
                      <a:moveTo>
                        <a:pt x="25908" y="405384"/>
                      </a:moveTo>
                      <a:lnTo>
                        <a:pt x="12192" y="405384"/>
                      </a:lnTo>
                      <a:lnTo>
                        <a:pt x="12192" y="420624"/>
                      </a:lnTo>
                      <a:lnTo>
                        <a:pt x="25908" y="420624"/>
                      </a:lnTo>
                      <a:lnTo>
                        <a:pt x="25908" y="405384"/>
                      </a:lnTo>
                      <a:close/>
                    </a:path>
                    <a:path w="341629" h="459104">
                      <a:moveTo>
                        <a:pt x="193548" y="0"/>
                      </a:moveTo>
                      <a:lnTo>
                        <a:pt x="181356" y="0"/>
                      </a:lnTo>
                      <a:lnTo>
                        <a:pt x="181356" y="15240"/>
                      </a:lnTo>
                      <a:lnTo>
                        <a:pt x="193548" y="15240"/>
                      </a:lnTo>
                      <a:lnTo>
                        <a:pt x="193548" y="0"/>
                      </a:lnTo>
                      <a:close/>
                    </a:path>
                    <a:path w="341629" h="459104">
                      <a:moveTo>
                        <a:pt x="295656" y="45707"/>
                      </a:moveTo>
                      <a:lnTo>
                        <a:pt x="281940" y="45707"/>
                      </a:lnTo>
                      <a:lnTo>
                        <a:pt x="281940" y="60960"/>
                      </a:lnTo>
                      <a:lnTo>
                        <a:pt x="295656" y="60960"/>
                      </a:lnTo>
                      <a:lnTo>
                        <a:pt x="295656" y="45707"/>
                      </a:lnTo>
                      <a:close/>
                    </a:path>
                    <a:path w="341629" h="459104">
                      <a:moveTo>
                        <a:pt x="315468" y="99060"/>
                      </a:moveTo>
                      <a:lnTo>
                        <a:pt x="301752" y="99060"/>
                      </a:lnTo>
                      <a:lnTo>
                        <a:pt x="301752" y="114300"/>
                      </a:lnTo>
                      <a:lnTo>
                        <a:pt x="315468" y="114300"/>
                      </a:lnTo>
                      <a:lnTo>
                        <a:pt x="315468" y="99060"/>
                      </a:lnTo>
                      <a:close/>
                    </a:path>
                    <a:path w="341629" h="459104">
                      <a:moveTo>
                        <a:pt x="341376" y="137160"/>
                      </a:moveTo>
                      <a:lnTo>
                        <a:pt x="329184" y="137160"/>
                      </a:lnTo>
                      <a:lnTo>
                        <a:pt x="329184" y="153924"/>
                      </a:lnTo>
                      <a:lnTo>
                        <a:pt x="341376" y="153924"/>
                      </a:lnTo>
                      <a:lnTo>
                        <a:pt x="341376"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19" name="object 826"/>
                <p:cNvSpPr/>
                <p:nvPr/>
              </p:nvSpPr>
              <p:spPr>
                <a:xfrm>
                  <a:off x="352044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0" name="object 827"/>
                <p:cNvSpPr/>
                <p:nvPr/>
              </p:nvSpPr>
              <p:spPr>
                <a:xfrm>
                  <a:off x="3345180" y="3887736"/>
                  <a:ext cx="203200" cy="329565"/>
                </a:xfrm>
                <a:custGeom>
                  <a:avLst/>
                  <a:gdLst/>
                  <a:ahLst/>
                  <a:cxnLst/>
                  <a:rect l="l" t="t" r="r" b="b"/>
                  <a:pathLst>
                    <a:path w="203200" h="329564">
                      <a:moveTo>
                        <a:pt x="13716" y="268224"/>
                      </a:moveTo>
                      <a:lnTo>
                        <a:pt x="0" y="268224"/>
                      </a:lnTo>
                      <a:lnTo>
                        <a:pt x="0" y="283464"/>
                      </a:lnTo>
                      <a:lnTo>
                        <a:pt x="13716" y="283464"/>
                      </a:lnTo>
                      <a:lnTo>
                        <a:pt x="13716" y="268224"/>
                      </a:lnTo>
                      <a:close/>
                    </a:path>
                    <a:path w="203200" h="329564">
                      <a:moveTo>
                        <a:pt x="80772" y="313944"/>
                      </a:moveTo>
                      <a:lnTo>
                        <a:pt x="67056" y="313944"/>
                      </a:lnTo>
                      <a:lnTo>
                        <a:pt x="67056" y="329184"/>
                      </a:lnTo>
                      <a:lnTo>
                        <a:pt x="80772" y="329184"/>
                      </a:lnTo>
                      <a:lnTo>
                        <a:pt x="80772" y="313944"/>
                      </a:lnTo>
                      <a:close/>
                    </a:path>
                    <a:path w="203200" h="329564">
                      <a:moveTo>
                        <a:pt x="88392" y="138684"/>
                      </a:moveTo>
                      <a:lnTo>
                        <a:pt x="74676" y="138684"/>
                      </a:lnTo>
                      <a:lnTo>
                        <a:pt x="74676" y="153924"/>
                      </a:lnTo>
                      <a:lnTo>
                        <a:pt x="88392" y="153924"/>
                      </a:lnTo>
                      <a:lnTo>
                        <a:pt x="88392" y="138684"/>
                      </a:lnTo>
                      <a:close/>
                    </a:path>
                    <a:path w="203200" h="329564">
                      <a:moveTo>
                        <a:pt x="169164" y="0"/>
                      </a:moveTo>
                      <a:lnTo>
                        <a:pt x="155435" y="0"/>
                      </a:lnTo>
                      <a:lnTo>
                        <a:pt x="155435" y="15240"/>
                      </a:lnTo>
                      <a:lnTo>
                        <a:pt x="169164" y="15240"/>
                      </a:lnTo>
                      <a:lnTo>
                        <a:pt x="169164" y="0"/>
                      </a:lnTo>
                      <a:close/>
                    </a:path>
                    <a:path w="203200" h="329564">
                      <a:moveTo>
                        <a:pt x="181356" y="100584"/>
                      </a:moveTo>
                      <a:lnTo>
                        <a:pt x="169164" y="100584"/>
                      </a:lnTo>
                      <a:lnTo>
                        <a:pt x="169164" y="115824"/>
                      </a:lnTo>
                      <a:lnTo>
                        <a:pt x="181356" y="115824"/>
                      </a:lnTo>
                      <a:lnTo>
                        <a:pt x="181356" y="100584"/>
                      </a:lnTo>
                      <a:close/>
                    </a:path>
                    <a:path w="203200" h="329564">
                      <a:moveTo>
                        <a:pt x="202692" y="60960"/>
                      </a:moveTo>
                      <a:lnTo>
                        <a:pt x="188976" y="60960"/>
                      </a:lnTo>
                      <a:lnTo>
                        <a:pt x="188976" y="76200"/>
                      </a:lnTo>
                      <a:lnTo>
                        <a:pt x="202692" y="76200"/>
                      </a:lnTo>
                      <a:lnTo>
                        <a:pt x="202692"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1" name="object 828"/>
                <p:cNvSpPr/>
                <p:nvPr/>
              </p:nvSpPr>
              <p:spPr>
                <a:xfrm>
                  <a:off x="3735324"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2" name="object 829"/>
                <p:cNvSpPr/>
                <p:nvPr/>
              </p:nvSpPr>
              <p:spPr>
                <a:xfrm>
                  <a:off x="3378708" y="3971556"/>
                  <a:ext cx="161925" cy="169545"/>
                </a:xfrm>
                <a:custGeom>
                  <a:avLst/>
                  <a:gdLst/>
                  <a:ahLst/>
                  <a:cxnLst/>
                  <a:rect l="l" t="t" r="r" b="b"/>
                  <a:pathLst>
                    <a:path w="161925" h="169545">
                      <a:moveTo>
                        <a:pt x="13716" y="153924"/>
                      </a:moveTo>
                      <a:lnTo>
                        <a:pt x="0" y="153924"/>
                      </a:lnTo>
                      <a:lnTo>
                        <a:pt x="0" y="169164"/>
                      </a:lnTo>
                      <a:lnTo>
                        <a:pt x="13716" y="169164"/>
                      </a:lnTo>
                      <a:lnTo>
                        <a:pt x="13716" y="153924"/>
                      </a:lnTo>
                      <a:close/>
                    </a:path>
                    <a:path w="161925" h="169545">
                      <a:moveTo>
                        <a:pt x="27432" y="123444"/>
                      </a:moveTo>
                      <a:lnTo>
                        <a:pt x="13716" y="123444"/>
                      </a:lnTo>
                      <a:lnTo>
                        <a:pt x="13716" y="138684"/>
                      </a:lnTo>
                      <a:lnTo>
                        <a:pt x="27432" y="138684"/>
                      </a:lnTo>
                      <a:lnTo>
                        <a:pt x="27432" y="123444"/>
                      </a:lnTo>
                      <a:close/>
                    </a:path>
                    <a:path w="161925" h="169545">
                      <a:moveTo>
                        <a:pt x="128016" y="146304"/>
                      </a:moveTo>
                      <a:lnTo>
                        <a:pt x="114300" y="146304"/>
                      </a:lnTo>
                      <a:lnTo>
                        <a:pt x="114300" y="161544"/>
                      </a:lnTo>
                      <a:lnTo>
                        <a:pt x="128016" y="161544"/>
                      </a:lnTo>
                      <a:lnTo>
                        <a:pt x="128016" y="146304"/>
                      </a:lnTo>
                      <a:close/>
                    </a:path>
                    <a:path w="161925" h="169545">
                      <a:moveTo>
                        <a:pt x="161544" y="0"/>
                      </a:moveTo>
                      <a:lnTo>
                        <a:pt x="147828" y="0"/>
                      </a:lnTo>
                      <a:lnTo>
                        <a:pt x="147828" y="16764"/>
                      </a:lnTo>
                      <a:lnTo>
                        <a:pt x="161544" y="16764"/>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3" name="object 830"/>
                <p:cNvSpPr/>
                <p:nvPr/>
              </p:nvSpPr>
              <p:spPr>
                <a:xfrm>
                  <a:off x="3211067" y="3497580"/>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4" name="object 831"/>
                <p:cNvSpPr/>
                <p:nvPr/>
              </p:nvSpPr>
              <p:spPr>
                <a:xfrm>
                  <a:off x="3358896" y="415594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5" name="object 832"/>
                <p:cNvSpPr/>
                <p:nvPr/>
              </p:nvSpPr>
              <p:spPr>
                <a:xfrm>
                  <a:off x="3688080"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6" name="object 833"/>
                <p:cNvSpPr/>
                <p:nvPr/>
              </p:nvSpPr>
              <p:spPr>
                <a:xfrm>
                  <a:off x="3459480"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7" name="object 834"/>
                <p:cNvSpPr/>
                <p:nvPr/>
              </p:nvSpPr>
              <p:spPr>
                <a:xfrm>
                  <a:off x="363474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8" name="object 835"/>
                <p:cNvSpPr/>
                <p:nvPr/>
              </p:nvSpPr>
              <p:spPr>
                <a:xfrm>
                  <a:off x="3400044" y="4003560"/>
                  <a:ext cx="53340" cy="114300"/>
                </a:xfrm>
                <a:custGeom>
                  <a:avLst/>
                  <a:gdLst/>
                  <a:ahLst/>
                  <a:cxnLst/>
                  <a:rect l="l" t="t" r="r" b="b"/>
                  <a:pathLst>
                    <a:path w="53339" h="114300">
                      <a:moveTo>
                        <a:pt x="12192" y="0"/>
                      </a:moveTo>
                      <a:lnTo>
                        <a:pt x="0" y="0"/>
                      </a:lnTo>
                      <a:lnTo>
                        <a:pt x="0" y="15240"/>
                      </a:lnTo>
                      <a:lnTo>
                        <a:pt x="12192" y="15240"/>
                      </a:lnTo>
                      <a:lnTo>
                        <a:pt x="12192" y="0"/>
                      </a:lnTo>
                      <a:close/>
                    </a:path>
                    <a:path w="53339" h="114300">
                      <a:moveTo>
                        <a:pt x="53340" y="99060"/>
                      </a:moveTo>
                      <a:lnTo>
                        <a:pt x="39624" y="99060"/>
                      </a:lnTo>
                      <a:lnTo>
                        <a:pt x="39624" y="114300"/>
                      </a:lnTo>
                      <a:lnTo>
                        <a:pt x="53340" y="114300"/>
                      </a:lnTo>
                      <a:lnTo>
                        <a:pt x="53340"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29" name="object 836"/>
                <p:cNvSpPr/>
                <p:nvPr/>
              </p:nvSpPr>
              <p:spPr>
                <a:xfrm>
                  <a:off x="3796284" y="3375672"/>
                  <a:ext cx="120650" cy="99060"/>
                </a:xfrm>
                <a:custGeom>
                  <a:avLst/>
                  <a:gdLst/>
                  <a:ahLst/>
                  <a:cxnLst/>
                  <a:rect l="l" t="t" r="r" b="b"/>
                  <a:pathLst>
                    <a:path w="120650" h="99060">
                      <a:moveTo>
                        <a:pt x="13716" y="83820"/>
                      </a:moveTo>
                      <a:lnTo>
                        <a:pt x="0" y="83820"/>
                      </a:lnTo>
                      <a:lnTo>
                        <a:pt x="0" y="99047"/>
                      </a:lnTo>
                      <a:lnTo>
                        <a:pt x="13716" y="99047"/>
                      </a:lnTo>
                      <a:lnTo>
                        <a:pt x="13716" y="83820"/>
                      </a:lnTo>
                      <a:close/>
                    </a:path>
                    <a:path w="120650" h="99060">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0" name="object 837"/>
                <p:cNvSpPr/>
                <p:nvPr/>
              </p:nvSpPr>
              <p:spPr>
                <a:xfrm>
                  <a:off x="3305556" y="3988320"/>
                  <a:ext cx="309880" cy="297180"/>
                </a:xfrm>
                <a:custGeom>
                  <a:avLst/>
                  <a:gdLst/>
                  <a:ahLst/>
                  <a:cxnLst/>
                  <a:rect l="l" t="t" r="r" b="b"/>
                  <a:pathLst>
                    <a:path w="309879" h="297179">
                      <a:moveTo>
                        <a:pt x="13716" y="281940"/>
                      </a:moveTo>
                      <a:lnTo>
                        <a:pt x="0" y="281940"/>
                      </a:lnTo>
                      <a:lnTo>
                        <a:pt x="0" y="297180"/>
                      </a:lnTo>
                      <a:lnTo>
                        <a:pt x="13716" y="297180"/>
                      </a:lnTo>
                      <a:lnTo>
                        <a:pt x="13716" y="281940"/>
                      </a:lnTo>
                      <a:close/>
                    </a:path>
                    <a:path w="309879" h="297179">
                      <a:moveTo>
                        <a:pt x="309372" y="0"/>
                      </a:moveTo>
                      <a:lnTo>
                        <a:pt x="295643" y="0"/>
                      </a:lnTo>
                      <a:lnTo>
                        <a:pt x="295643"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1" name="object 838"/>
                <p:cNvSpPr/>
                <p:nvPr/>
              </p:nvSpPr>
              <p:spPr>
                <a:xfrm>
                  <a:off x="38831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2" name="object 839"/>
                <p:cNvSpPr/>
                <p:nvPr/>
              </p:nvSpPr>
              <p:spPr>
                <a:xfrm>
                  <a:off x="3412236" y="3429012"/>
                  <a:ext cx="41275" cy="83820"/>
                </a:xfrm>
                <a:custGeom>
                  <a:avLst/>
                  <a:gdLst/>
                  <a:ahLst/>
                  <a:cxnLst/>
                  <a:rect l="l" t="t" r="r" b="b"/>
                  <a:pathLst>
                    <a:path w="41275" h="83820">
                      <a:moveTo>
                        <a:pt x="13716" y="68580"/>
                      </a:moveTo>
                      <a:lnTo>
                        <a:pt x="0" y="68580"/>
                      </a:lnTo>
                      <a:lnTo>
                        <a:pt x="0" y="83807"/>
                      </a:lnTo>
                      <a:lnTo>
                        <a:pt x="13716" y="83807"/>
                      </a:lnTo>
                      <a:lnTo>
                        <a:pt x="13716" y="68580"/>
                      </a:lnTo>
                      <a:close/>
                    </a:path>
                    <a:path w="41275" h="83820">
                      <a:moveTo>
                        <a:pt x="41148" y="0"/>
                      </a:moveTo>
                      <a:lnTo>
                        <a:pt x="27432" y="0"/>
                      </a:lnTo>
                      <a:lnTo>
                        <a:pt x="27432" y="15240"/>
                      </a:lnTo>
                      <a:lnTo>
                        <a:pt x="41148" y="15240"/>
                      </a:lnTo>
                      <a:lnTo>
                        <a:pt x="4114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3" name="object 840"/>
                <p:cNvSpPr/>
                <p:nvPr/>
              </p:nvSpPr>
              <p:spPr>
                <a:xfrm>
                  <a:off x="3735324"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4" name="object 841"/>
                <p:cNvSpPr/>
                <p:nvPr/>
              </p:nvSpPr>
              <p:spPr>
                <a:xfrm>
                  <a:off x="3688080"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5" name="object 842"/>
                <p:cNvSpPr/>
                <p:nvPr/>
              </p:nvSpPr>
              <p:spPr>
                <a:xfrm>
                  <a:off x="38023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6" name="object 843"/>
                <p:cNvSpPr/>
                <p:nvPr/>
              </p:nvSpPr>
              <p:spPr>
                <a:xfrm>
                  <a:off x="3264408" y="4056900"/>
                  <a:ext cx="356870" cy="205740"/>
                </a:xfrm>
                <a:custGeom>
                  <a:avLst/>
                  <a:gdLst/>
                  <a:ahLst/>
                  <a:cxnLst/>
                  <a:rect l="l" t="t" r="r" b="b"/>
                  <a:pathLst>
                    <a:path w="356870" h="205739">
                      <a:moveTo>
                        <a:pt x="13716" y="190500"/>
                      </a:moveTo>
                      <a:lnTo>
                        <a:pt x="0" y="190500"/>
                      </a:lnTo>
                      <a:lnTo>
                        <a:pt x="0" y="205740"/>
                      </a:lnTo>
                      <a:lnTo>
                        <a:pt x="13716" y="205740"/>
                      </a:lnTo>
                      <a:lnTo>
                        <a:pt x="13716" y="190500"/>
                      </a:lnTo>
                      <a:close/>
                    </a:path>
                    <a:path w="356870" h="205739">
                      <a:moveTo>
                        <a:pt x="356616" y="0"/>
                      </a:moveTo>
                      <a:lnTo>
                        <a:pt x="342900" y="0"/>
                      </a:lnTo>
                      <a:lnTo>
                        <a:pt x="342900" y="15240"/>
                      </a:lnTo>
                      <a:lnTo>
                        <a:pt x="356616" y="15240"/>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7" name="object 844"/>
                <p:cNvSpPr/>
                <p:nvPr/>
              </p:nvSpPr>
              <p:spPr>
                <a:xfrm>
                  <a:off x="38968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8" name="object 845"/>
                <p:cNvSpPr/>
                <p:nvPr/>
              </p:nvSpPr>
              <p:spPr>
                <a:xfrm>
                  <a:off x="3400043" y="41559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39" name="object 846"/>
                <p:cNvSpPr/>
                <p:nvPr/>
              </p:nvSpPr>
              <p:spPr>
                <a:xfrm>
                  <a:off x="38221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0" name="object 847"/>
                <p:cNvSpPr/>
                <p:nvPr/>
              </p:nvSpPr>
              <p:spPr>
                <a:xfrm>
                  <a:off x="3560064" y="3941076"/>
                  <a:ext cx="114300" cy="70485"/>
                </a:xfrm>
                <a:custGeom>
                  <a:avLst/>
                  <a:gdLst/>
                  <a:ahLst/>
                  <a:cxnLst/>
                  <a:rect l="l" t="t" r="r" b="b"/>
                  <a:pathLst>
                    <a:path w="114300" h="70485">
                      <a:moveTo>
                        <a:pt x="13716" y="54864"/>
                      </a:moveTo>
                      <a:lnTo>
                        <a:pt x="0" y="54864"/>
                      </a:lnTo>
                      <a:lnTo>
                        <a:pt x="0" y="70104"/>
                      </a:lnTo>
                      <a:lnTo>
                        <a:pt x="13716" y="70104"/>
                      </a:lnTo>
                      <a:lnTo>
                        <a:pt x="13716" y="54864"/>
                      </a:lnTo>
                      <a:close/>
                    </a:path>
                    <a:path w="114300" h="70485">
                      <a:moveTo>
                        <a:pt x="27432" y="0"/>
                      </a:moveTo>
                      <a:lnTo>
                        <a:pt x="13716" y="0"/>
                      </a:lnTo>
                      <a:lnTo>
                        <a:pt x="13716" y="15227"/>
                      </a:lnTo>
                      <a:lnTo>
                        <a:pt x="27432" y="15227"/>
                      </a:lnTo>
                      <a:lnTo>
                        <a:pt x="27432" y="0"/>
                      </a:lnTo>
                      <a:close/>
                    </a:path>
                    <a:path w="114300" h="70485">
                      <a:moveTo>
                        <a:pt x="114300" y="39624"/>
                      </a:moveTo>
                      <a:lnTo>
                        <a:pt x="102108" y="39624"/>
                      </a:lnTo>
                      <a:lnTo>
                        <a:pt x="102108" y="54864"/>
                      </a:lnTo>
                      <a:lnTo>
                        <a:pt x="114300" y="54864"/>
                      </a:lnTo>
                      <a:lnTo>
                        <a:pt x="114300" y="39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1" name="object 848"/>
                <p:cNvSpPr/>
                <p:nvPr/>
              </p:nvSpPr>
              <p:spPr>
                <a:xfrm>
                  <a:off x="3741419"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2" name="object 849"/>
                <p:cNvSpPr/>
                <p:nvPr/>
              </p:nvSpPr>
              <p:spPr>
                <a:xfrm>
                  <a:off x="3425951"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3" name="object 850"/>
                <p:cNvSpPr/>
                <p:nvPr/>
              </p:nvSpPr>
              <p:spPr>
                <a:xfrm>
                  <a:off x="3735324"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4" name="object 851"/>
                <p:cNvSpPr/>
                <p:nvPr/>
              </p:nvSpPr>
              <p:spPr>
                <a:xfrm>
                  <a:off x="3810000" y="3467112"/>
                  <a:ext cx="140335" cy="45720"/>
                </a:xfrm>
                <a:custGeom>
                  <a:avLst/>
                  <a:gdLst/>
                  <a:ahLst/>
                  <a:cxnLst/>
                  <a:rect l="l" t="t" r="r" b="b"/>
                  <a:pathLst>
                    <a:path w="140335" h="45720">
                      <a:moveTo>
                        <a:pt x="12192" y="30480"/>
                      </a:moveTo>
                      <a:lnTo>
                        <a:pt x="0" y="30480"/>
                      </a:lnTo>
                      <a:lnTo>
                        <a:pt x="0" y="45707"/>
                      </a:lnTo>
                      <a:lnTo>
                        <a:pt x="12192" y="45707"/>
                      </a:lnTo>
                      <a:lnTo>
                        <a:pt x="12192" y="30480"/>
                      </a:lnTo>
                      <a:close/>
                    </a:path>
                    <a:path w="140335" h="45720">
                      <a:moveTo>
                        <a:pt x="140208" y="0"/>
                      </a:moveTo>
                      <a:lnTo>
                        <a:pt x="126492" y="0"/>
                      </a:lnTo>
                      <a:lnTo>
                        <a:pt x="126492" y="15240"/>
                      </a:lnTo>
                      <a:lnTo>
                        <a:pt x="140208" y="15240"/>
                      </a:lnTo>
                      <a:lnTo>
                        <a:pt x="1402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5" name="object 852"/>
                <p:cNvSpPr/>
                <p:nvPr/>
              </p:nvSpPr>
              <p:spPr>
                <a:xfrm>
                  <a:off x="3534156"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6" name="object 853"/>
                <p:cNvSpPr/>
                <p:nvPr/>
              </p:nvSpPr>
              <p:spPr>
                <a:xfrm>
                  <a:off x="3729227" y="37658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7" name="object 854"/>
                <p:cNvSpPr/>
                <p:nvPr/>
              </p:nvSpPr>
              <p:spPr>
                <a:xfrm>
                  <a:off x="3560064" y="3834396"/>
                  <a:ext cx="161925" cy="129539"/>
                </a:xfrm>
                <a:custGeom>
                  <a:avLst/>
                  <a:gdLst/>
                  <a:ahLst/>
                  <a:cxnLst/>
                  <a:rect l="l" t="t" r="r" b="b"/>
                  <a:pathLst>
                    <a:path w="161925" h="129539">
                      <a:moveTo>
                        <a:pt x="13716" y="114300"/>
                      </a:moveTo>
                      <a:lnTo>
                        <a:pt x="0" y="114300"/>
                      </a:lnTo>
                      <a:lnTo>
                        <a:pt x="0" y="129540"/>
                      </a:lnTo>
                      <a:lnTo>
                        <a:pt x="13716" y="129540"/>
                      </a:lnTo>
                      <a:lnTo>
                        <a:pt x="13716" y="114300"/>
                      </a:lnTo>
                      <a:close/>
                    </a:path>
                    <a:path w="161925" h="129539">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8" name="object 855"/>
                <p:cNvSpPr/>
                <p:nvPr/>
              </p:nvSpPr>
              <p:spPr>
                <a:xfrm>
                  <a:off x="3453384" y="3314712"/>
                  <a:ext cx="134620" cy="190500"/>
                </a:xfrm>
                <a:custGeom>
                  <a:avLst/>
                  <a:gdLst/>
                  <a:ahLst/>
                  <a:cxnLst/>
                  <a:rect l="l" t="t" r="r" b="b"/>
                  <a:pathLst>
                    <a:path w="134620" h="190500">
                      <a:moveTo>
                        <a:pt x="13716" y="160007"/>
                      </a:moveTo>
                      <a:lnTo>
                        <a:pt x="0" y="160007"/>
                      </a:lnTo>
                      <a:lnTo>
                        <a:pt x="0" y="175260"/>
                      </a:lnTo>
                      <a:lnTo>
                        <a:pt x="13716" y="175260"/>
                      </a:lnTo>
                      <a:lnTo>
                        <a:pt x="13716" y="160007"/>
                      </a:lnTo>
                      <a:close/>
                    </a:path>
                    <a:path w="134620" h="190500">
                      <a:moveTo>
                        <a:pt x="67056" y="175260"/>
                      </a:moveTo>
                      <a:lnTo>
                        <a:pt x="53340" y="175260"/>
                      </a:lnTo>
                      <a:lnTo>
                        <a:pt x="53340" y="190500"/>
                      </a:lnTo>
                      <a:lnTo>
                        <a:pt x="67056" y="190500"/>
                      </a:lnTo>
                      <a:lnTo>
                        <a:pt x="67056" y="175260"/>
                      </a:lnTo>
                      <a:close/>
                    </a:path>
                    <a:path w="134620" h="190500">
                      <a:moveTo>
                        <a:pt x="134112" y="0"/>
                      </a:moveTo>
                      <a:lnTo>
                        <a:pt x="120396" y="0"/>
                      </a:lnTo>
                      <a:lnTo>
                        <a:pt x="120396" y="15240"/>
                      </a:lnTo>
                      <a:lnTo>
                        <a:pt x="134112" y="15240"/>
                      </a:lnTo>
                      <a:lnTo>
                        <a:pt x="1341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49" name="object 856"/>
                <p:cNvSpPr/>
                <p:nvPr/>
              </p:nvSpPr>
              <p:spPr>
                <a:xfrm>
                  <a:off x="388315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0" name="object 857"/>
                <p:cNvSpPr/>
                <p:nvPr/>
              </p:nvSpPr>
              <p:spPr>
                <a:xfrm>
                  <a:off x="3386315" y="4018800"/>
                  <a:ext cx="181610" cy="266700"/>
                </a:xfrm>
                <a:custGeom>
                  <a:avLst/>
                  <a:gdLst/>
                  <a:ahLst/>
                  <a:cxnLst/>
                  <a:rect l="l" t="t" r="r" b="b"/>
                  <a:pathLst>
                    <a:path w="181610" h="266700">
                      <a:moveTo>
                        <a:pt x="13728" y="251460"/>
                      </a:moveTo>
                      <a:lnTo>
                        <a:pt x="0" y="251460"/>
                      </a:lnTo>
                      <a:lnTo>
                        <a:pt x="0" y="266700"/>
                      </a:lnTo>
                      <a:lnTo>
                        <a:pt x="13728" y="266700"/>
                      </a:lnTo>
                      <a:lnTo>
                        <a:pt x="13728" y="251460"/>
                      </a:lnTo>
                      <a:close/>
                    </a:path>
                    <a:path w="181610" h="266700">
                      <a:moveTo>
                        <a:pt x="53352" y="15240"/>
                      </a:moveTo>
                      <a:lnTo>
                        <a:pt x="39636" y="15240"/>
                      </a:lnTo>
                      <a:lnTo>
                        <a:pt x="39636" y="30480"/>
                      </a:lnTo>
                      <a:lnTo>
                        <a:pt x="53352" y="30480"/>
                      </a:lnTo>
                      <a:lnTo>
                        <a:pt x="53352" y="15240"/>
                      </a:lnTo>
                      <a:close/>
                    </a:path>
                    <a:path w="181610" h="266700">
                      <a:moveTo>
                        <a:pt x="181368" y="0"/>
                      </a:moveTo>
                      <a:lnTo>
                        <a:pt x="167652" y="0"/>
                      </a:lnTo>
                      <a:lnTo>
                        <a:pt x="167652" y="15240"/>
                      </a:lnTo>
                      <a:lnTo>
                        <a:pt x="181368" y="15240"/>
                      </a:lnTo>
                      <a:lnTo>
                        <a:pt x="1813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1" name="object 858"/>
                <p:cNvSpPr/>
                <p:nvPr/>
              </p:nvSpPr>
              <p:spPr>
                <a:xfrm>
                  <a:off x="3863340" y="3375672"/>
                  <a:ext cx="40005" cy="251460"/>
                </a:xfrm>
                <a:custGeom>
                  <a:avLst/>
                  <a:gdLst/>
                  <a:ahLst/>
                  <a:cxnLst/>
                  <a:rect l="l" t="t" r="r" b="b"/>
                  <a:pathLst>
                    <a:path w="40004" h="251460">
                      <a:moveTo>
                        <a:pt x="13716" y="0"/>
                      </a:moveTo>
                      <a:lnTo>
                        <a:pt x="0" y="0"/>
                      </a:lnTo>
                      <a:lnTo>
                        <a:pt x="0" y="15240"/>
                      </a:lnTo>
                      <a:lnTo>
                        <a:pt x="13716" y="15240"/>
                      </a:lnTo>
                      <a:lnTo>
                        <a:pt x="13716" y="0"/>
                      </a:lnTo>
                      <a:close/>
                    </a:path>
                    <a:path w="40004" h="251460">
                      <a:moveTo>
                        <a:pt x="39624" y="236220"/>
                      </a:moveTo>
                      <a:lnTo>
                        <a:pt x="25908" y="236220"/>
                      </a:lnTo>
                      <a:lnTo>
                        <a:pt x="25908" y="251447"/>
                      </a:lnTo>
                      <a:lnTo>
                        <a:pt x="39624" y="251447"/>
                      </a:lnTo>
                      <a:lnTo>
                        <a:pt x="39624" y="2362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2" name="object 859"/>
                <p:cNvSpPr/>
                <p:nvPr/>
              </p:nvSpPr>
              <p:spPr>
                <a:xfrm>
                  <a:off x="3607308"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3" name="object 860"/>
                <p:cNvSpPr/>
                <p:nvPr/>
              </p:nvSpPr>
              <p:spPr>
                <a:xfrm>
                  <a:off x="3325368" y="3872496"/>
                  <a:ext cx="356870" cy="413384"/>
                </a:xfrm>
                <a:custGeom>
                  <a:avLst/>
                  <a:gdLst/>
                  <a:ahLst/>
                  <a:cxnLst/>
                  <a:rect l="l" t="t" r="r" b="b"/>
                  <a:pathLst>
                    <a:path w="356870" h="413385">
                      <a:moveTo>
                        <a:pt x="13716" y="138684"/>
                      </a:moveTo>
                      <a:lnTo>
                        <a:pt x="0" y="138684"/>
                      </a:lnTo>
                      <a:lnTo>
                        <a:pt x="0" y="153924"/>
                      </a:lnTo>
                      <a:lnTo>
                        <a:pt x="13716" y="153924"/>
                      </a:lnTo>
                      <a:lnTo>
                        <a:pt x="13716" y="138684"/>
                      </a:lnTo>
                      <a:close/>
                    </a:path>
                    <a:path w="356870" h="413385">
                      <a:moveTo>
                        <a:pt x="41148" y="397764"/>
                      </a:moveTo>
                      <a:lnTo>
                        <a:pt x="27432" y="397764"/>
                      </a:lnTo>
                      <a:lnTo>
                        <a:pt x="27432" y="413004"/>
                      </a:lnTo>
                      <a:lnTo>
                        <a:pt x="41148" y="413004"/>
                      </a:lnTo>
                      <a:lnTo>
                        <a:pt x="41148" y="397764"/>
                      </a:lnTo>
                      <a:close/>
                    </a:path>
                    <a:path w="356870" h="413385">
                      <a:moveTo>
                        <a:pt x="141732" y="344424"/>
                      </a:moveTo>
                      <a:lnTo>
                        <a:pt x="128016" y="344424"/>
                      </a:lnTo>
                      <a:lnTo>
                        <a:pt x="128016" y="359664"/>
                      </a:lnTo>
                      <a:lnTo>
                        <a:pt x="141732" y="359664"/>
                      </a:lnTo>
                      <a:lnTo>
                        <a:pt x="141732" y="344424"/>
                      </a:lnTo>
                      <a:close/>
                    </a:path>
                    <a:path w="356870" h="413385">
                      <a:moveTo>
                        <a:pt x="161531" y="184404"/>
                      </a:moveTo>
                      <a:lnTo>
                        <a:pt x="147828" y="184404"/>
                      </a:lnTo>
                      <a:lnTo>
                        <a:pt x="147828" y="199644"/>
                      </a:lnTo>
                      <a:lnTo>
                        <a:pt x="161531" y="199644"/>
                      </a:lnTo>
                      <a:lnTo>
                        <a:pt x="161531" y="184404"/>
                      </a:lnTo>
                      <a:close/>
                    </a:path>
                    <a:path w="356870" h="413385">
                      <a:moveTo>
                        <a:pt x="281940" y="0"/>
                      </a:moveTo>
                      <a:lnTo>
                        <a:pt x="268224" y="0"/>
                      </a:lnTo>
                      <a:lnTo>
                        <a:pt x="268224" y="15240"/>
                      </a:lnTo>
                      <a:lnTo>
                        <a:pt x="281940" y="15240"/>
                      </a:lnTo>
                      <a:lnTo>
                        <a:pt x="281940" y="0"/>
                      </a:lnTo>
                      <a:close/>
                    </a:path>
                    <a:path w="356870" h="413385">
                      <a:moveTo>
                        <a:pt x="356616" y="45707"/>
                      </a:moveTo>
                      <a:lnTo>
                        <a:pt x="342900" y="45707"/>
                      </a:lnTo>
                      <a:lnTo>
                        <a:pt x="342900" y="60960"/>
                      </a:lnTo>
                      <a:lnTo>
                        <a:pt x="356616" y="60960"/>
                      </a:lnTo>
                      <a:lnTo>
                        <a:pt x="356616" y="4570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4" name="object 861"/>
                <p:cNvSpPr/>
                <p:nvPr/>
              </p:nvSpPr>
              <p:spPr>
                <a:xfrm>
                  <a:off x="3285743" y="35737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5" name="object 862"/>
                <p:cNvSpPr/>
                <p:nvPr/>
              </p:nvSpPr>
              <p:spPr>
                <a:xfrm>
                  <a:off x="3453384" y="3887736"/>
                  <a:ext cx="147955" cy="299085"/>
                </a:xfrm>
                <a:custGeom>
                  <a:avLst/>
                  <a:gdLst/>
                  <a:ahLst/>
                  <a:cxnLst/>
                  <a:rect l="l" t="t" r="r" b="b"/>
                  <a:pathLst>
                    <a:path w="147954" h="299085">
                      <a:moveTo>
                        <a:pt x="13716" y="283464"/>
                      </a:moveTo>
                      <a:lnTo>
                        <a:pt x="0" y="283464"/>
                      </a:lnTo>
                      <a:lnTo>
                        <a:pt x="0" y="298704"/>
                      </a:lnTo>
                      <a:lnTo>
                        <a:pt x="13716" y="298704"/>
                      </a:lnTo>
                      <a:lnTo>
                        <a:pt x="13716" y="283464"/>
                      </a:lnTo>
                      <a:close/>
                    </a:path>
                    <a:path w="147954" h="299085">
                      <a:moveTo>
                        <a:pt x="60960" y="0"/>
                      </a:moveTo>
                      <a:lnTo>
                        <a:pt x="47231" y="0"/>
                      </a:lnTo>
                      <a:lnTo>
                        <a:pt x="47231" y="15240"/>
                      </a:lnTo>
                      <a:lnTo>
                        <a:pt x="60960" y="15240"/>
                      </a:lnTo>
                      <a:lnTo>
                        <a:pt x="60960" y="0"/>
                      </a:lnTo>
                      <a:close/>
                    </a:path>
                    <a:path w="147954" h="299085">
                      <a:moveTo>
                        <a:pt x="147815" y="115824"/>
                      </a:moveTo>
                      <a:lnTo>
                        <a:pt x="134112" y="115824"/>
                      </a:lnTo>
                      <a:lnTo>
                        <a:pt x="134112" y="131064"/>
                      </a:lnTo>
                      <a:lnTo>
                        <a:pt x="147815" y="131064"/>
                      </a:lnTo>
                      <a:lnTo>
                        <a:pt x="147815" y="1158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6" name="object 863"/>
                <p:cNvSpPr/>
                <p:nvPr/>
              </p:nvSpPr>
              <p:spPr>
                <a:xfrm>
                  <a:off x="39364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7" name="object 864"/>
                <p:cNvSpPr/>
                <p:nvPr/>
              </p:nvSpPr>
              <p:spPr>
                <a:xfrm>
                  <a:off x="3567684" y="3918203"/>
                  <a:ext cx="73660" cy="222885"/>
                </a:xfrm>
                <a:custGeom>
                  <a:avLst/>
                  <a:gdLst/>
                  <a:ahLst/>
                  <a:cxnLst/>
                  <a:rect l="l" t="t" r="r" b="b"/>
                  <a:pathLst>
                    <a:path w="73660" h="222885">
                      <a:moveTo>
                        <a:pt x="13716" y="207276"/>
                      </a:moveTo>
                      <a:lnTo>
                        <a:pt x="0" y="207276"/>
                      </a:lnTo>
                      <a:lnTo>
                        <a:pt x="0" y="222516"/>
                      </a:lnTo>
                      <a:lnTo>
                        <a:pt x="13716" y="222516"/>
                      </a:lnTo>
                      <a:lnTo>
                        <a:pt x="13716" y="207276"/>
                      </a:lnTo>
                      <a:close/>
                    </a:path>
                    <a:path w="73660" h="222885">
                      <a:moveTo>
                        <a:pt x="73152" y="0"/>
                      </a:moveTo>
                      <a:lnTo>
                        <a:pt x="60960" y="0"/>
                      </a:lnTo>
                      <a:lnTo>
                        <a:pt x="60960" y="15252"/>
                      </a:lnTo>
                      <a:lnTo>
                        <a:pt x="73152" y="15252"/>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8" name="object 865"/>
                <p:cNvSpPr/>
                <p:nvPr/>
              </p:nvSpPr>
              <p:spPr>
                <a:xfrm>
                  <a:off x="35676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59" name="object 866"/>
                <p:cNvSpPr/>
                <p:nvPr/>
              </p:nvSpPr>
              <p:spPr>
                <a:xfrm>
                  <a:off x="3593592" y="3872496"/>
                  <a:ext cx="74930" cy="22860"/>
                </a:xfrm>
                <a:custGeom>
                  <a:avLst/>
                  <a:gdLst/>
                  <a:ahLst/>
                  <a:cxnLst/>
                  <a:rect l="l" t="t" r="r" b="b"/>
                  <a:pathLst>
                    <a:path w="74929" h="22860">
                      <a:moveTo>
                        <a:pt x="13716" y="7607"/>
                      </a:moveTo>
                      <a:lnTo>
                        <a:pt x="0" y="7607"/>
                      </a:lnTo>
                      <a:lnTo>
                        <a:pt x="0" y="22860"/>
                      </a:lnTo>
                      <a:lnTo>
                        <a:pt x="13716" y="22860"/>
                      </a:lnTo>
                      <a:lnTo>
                        <a:pt x="13716" y="7607"/>
                      </a:lnTo>
                      <a:close/>
                    </a:path>
                    <a:path w="74929" h="22860">
                      <a:moveTo>
                        <a:pt x="74676" y="0"/>
                      </a:moveTo>
                      <a:lnTo>
                        <a:pt x="60960" y="0"/>
                      </a:lnTo>
                      <a:lnTo>
                        <a:pt x="60960" y="15240"/>
                      </a:lnTo>
                      <a:lnTo>
                        <a:pt x="74676" y="15240"/>
                      </a:lnTo>
                      <a:lnTo>
                        <a:pt x="74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0" name="object 867"/>
                <p:cNvSpPr/>
                <p:nvPr/>
              </p:nvSpPr>
              <p:spPr>
                <a:xfrm>
                  <a:off x="35737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1" name="object 868"/>
                <p:cNvSpPr/>
                <p:nvPr/>
              </p:nvSpPr>
              <p:spPr>
                <a:xfrm>
                  <a:off x="3924300" y="33985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2" name="object 869"/>
                <p:cNvSpPr/>
                <p:nvPr/>
              </p:nvSpPr>
              <p:spPr>
                <a:xfrm>
                  <a:off x="3096768" y="4125480"/>
                  <a:ext cx="451484" cy="152400"/>
                </a:xfrm>
                <a:custGeom>
                  <a:avLst/>
                  <a:gdLst/>
                  <a:ahLst/>
                  <a:cxnLst/>
                  <a:rect l="l" t="t" r="r" b="b"/>
                  <a:pathLst>
                    <a:path w="451485" h="152400">
                      <a:moveTo>
                        <a:pt x="13716" y="137160"/>
                      </a:moveTo>
                      <a:lnTo>
                        <a:pt x="0" y="137160"/>
                      </a:lnTo>
                      <a:lnTo>
                        <a:pt x="0" y="152400"/>
                      </a:lnTo>
                      <a:lnTo>
                        <a:pt x="13716" y="152400"/>
                      </a:lnTo>
                      <a:lnTo>
                        <a:pt x="13716" y="137160"/>
                      </a:lnTo>
                      <a:close/>
                    </a:path>
                    <a:path w="451485" h="152400">
                      <a:moveTo>
                        <a:pt x="356616" y="129540"/>
                      </a:moveTo>
                      <a:lnTo>
                        <a:pt x="342900" y="129540"/>
                      </a:lnTo>
                      <a:lnTo>
                        <a:pt x="342900" y="144780"/>
                      </a:lnTo>
                      <a:lnTo>
                        <a:pt x="356616" y="144780"/>
                      </a:lnTo>
                      <a:lnTo>
                        <a:pt x="356616" y="129540"/>
                      </a:lnTo>
                      <a:close/>
                    </a:path>
                    <a:path w="451485" h="152400">
                      <a:moveTo>
                        <a:pt x="451104" y="0"/>
                      </a:moveTo>
                      <a:lnTo>
                        <a:pt x="437388" y="0"/>
                      </a:lnTo>
                      <a:lnTo>
                        <a:pt x="437388" y="15240"/>
                      </a:lnTo>
                      <a:lnTo>
                        <a:pt x="451104" y="15240"/>
                      </a:lnTo>
                      <a:lnTo>
                        <a:pt x="4511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3" name="object 870"/>
                <p:cNvSpPr/>
                <p:nvPr/>
              </p:nvSpPr>
              <p:spPr>
                <a:xfrm>
                  <a:off x="3788664" y="3375672"/>
                  <a:ext cx="81280" cy="99060"/>
                </a:xfrm>
                <a:custGeom>
                  <a:avLst/>
                  <a:gdLst/>
                  <a:ahLst/>
                  <a:cxnLst/>
                  <a:rect l="l" t="t" r="r" b="b"/>
                  <a:pathLst>
                    <a:path w="81279" h="99060">
                      <a:moveTo>
                        <a:pt x="13716" y="0"/>
                      </a:moveTo>
                      <a:lnTo>
                        <a:pt x="0" y="0"/>
                      </a:lnTo>
                      <a:lnTo>
                        <a:pt x="0" y="15240"/>
                      </a:lnTo>
                      <a:lnTo>
                        <a:pt x="13716" y="15240"/>
                      </a:lnTo>
                      <a:lnTo>
                        <a:pt x="13716" y="0"/>
                      </a:lnTo>
                      <a:close/>
                    </a:path>
                    <a:path w="81279" h="99060">
                      <a:moveTo>
                        <a:pt x="80772" y="83820"/>
                      </a:moveTo>
                      <a:lnTo>
                        <a:pt x="67056" y="83820"/>
                      </a:lnTo>
                      <a:lnTo>
                        <a:pt x="67056" y="99047"/>
                      </a:lnTo>
                      <a:lnTo>
                        <a:pt x="80772" y="99047"/>
                      </a:lnTo>
                      <a:lnTo>
                        <a:pt x="80772" y="838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4" name="object 871"/>
                <p:cNvSpPr/>
                <p:nvPr/>
              </p:nvSpPr>
              <p:spPr>
                <a:xfrm>
                  <a:off x="3191256" y="3803903"/>
                  <a:ext cx="429895" cy="421005"/>
                </a:xfrm>
                <a:custGeom>
                  <a:avLst/>
                  <a:gdLst/>
                  <a:ahLst/>
                  <a:cxnLst/>
                  <a:rect l="l" t="t" r="r" b="b"/>
                  <a:pathLst>
                    <a:path w="429895" h="421004">
                      <a:moveTo>
                        <a:pt x="13716" y="199656"/>
                      </a:moveTo>
                      <a:lnTo>
                        <a:pt x="0" y="199656"/>
                      </a:lnTo>
                      <a:lnTo>
                        <a:pt x="0" y="214896"/>
                      </a:lnTo>
                      <a:lnTo>
                        <a:pt x="13716" y="214896"/>
                      </a:lnTo>
                      <a:lnTo>
                        <a:pt x="13716" y="199656"/>
                      </a:lnTo>
                      <a:close/>
                    </a:path>
                    <a:path w="429895" h="421004">
                      <a:moveTo>
                        <a:pt x="187452" y="405396"/>
                      </a:moveTo>
                      <a:lnTo>
                        <a:pt x="175260" y="405396"/>
                      </a:lnTo>
                      <a:lnTo>
                        <a:pt x="175260" y="420636"/>
                      </a:lnTo>
                      <a:lnTo>
                        <a:pt x="187452" y="420636"/>
                      </a:lnTo>
                      <a:lnTo>
                        <a:pt x="187452" y="405396"/>
                      </a:lnTo>
                      <a:close/>
                    </a:path>
                    <a:path w="429895" h="421004">
                      <a:moveTo>
                        <a:pt x="335280" y="83832"/>
                      </a:moveTo>
                      <a:lnTo>
                        <a:pt x="323088" y="83832"/>
                      </a:lnTo>
                      <a:lnTo>
                        <a:pt x="323088" y="99072"/>
                      </a:lnTo>
                      <a:lnTo>
                        <a:pt x="335280" y="99072"/>
                      </a:lnTo>
                      <a:lnTo>
                        <a:pt x="335280" y="83832"/>
                      </a:lnTo>
                      <a:close/>
                    </a:path>
                    <a:path w="429895" h="421004">
                      <a:moveTo>
                        <a:pt x="342900" y="0"/>
                      </a:moveTo>
                      <a:lnTo>
                        <a:pt x="329184" y="0"/>
                      </a:lnTo>
                      <a:lnTo>
                        <a:pt x="329184" y="15252"/>
                      </a:lnTo>
                      <a:lnTo>
                        <a:pt x="342900" y="15252"/>
                      </a:lnTo>
                      <a:lnTo>
                        <a:pt x="342900" y="0"/>
                      </a:lnTo>
                      <a:close/>
                    </a:path>
                    <a:path w="429895" h="421004">
                      <a:moveTo>
                        <a:pt x="356616" y="252996"/>
                      </a:moveTo>
                      <a:lnTo>
                        <a:pt x="342900" y="252996"/>
                      </a:lnTo>
                      <a:lnTo>
                        <a:pt x="342900" y="268236"/>
                      </a:lnTo>
                      <a:lnTo>
                        <a:pt x="356616" y="268236"/>
                      </a:lnTo>
                      <a:lnTo>
                        <a:pt x="356616" y="252996"/>
                      </a:lnTo>
                      <a:close/>
                    </a:path>
                    <a:path w="429895" h="421004">
                      <a:moveTo>
                        <a:pt x="429768" y="390156"/>
                      </a:moveTo>
                      <a:lnTo>
                        <a:pt x="416052" y="390156"/>
                      </a:lnTo>
                      <a:lnTo>
                        <a:pt x="416052" y="405396"/>
                      </a:lnTo>
                      <a:lnTo>
                        <a:pt x="429768" y="405396"/>
                      </a:lnTo>
                      <a:lnTo>
                        <a:pt x="429768" y="3901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5" name="object 872"/>
                <p:cNvSpPr/>
                <p:nvPr/>
              </p:nvSpPr>
              <p:spPr>
                <a:xfrm>
                  <a:off x="3963924"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6" name="object 873"/>
                <p:cNvSpPr/>
                <p:nvPr/>
              </p:nvSpPr>
              <p:spPr>
                <a:xfrm>
                  <a:off x="3849624"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7" name="object 874"/>
                <p:cNvSpPr/>
                <p:nvPr/>
              </p:nvSpPr>
              <p:spPr>
                <a:xfrm>
                  <a:off x="389686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8" name="object 875"/>
                <p:cNvSpPr/>
                <p:nvPr/>
              </p:nvSpPr>
              <p:spPr>
                <a:xfrm>
                  <a:off x="3378708" y="3788676"/>
                  <a:ext cx="250190" cy="436245"/>
                </a:xfrm>
                <a:custGeom>
                  <a:avLst/>
                  <a:gdLst/>
                  <a:ahLst/>
                  <a:cxnLst/>
                  <a:rect l="l" t="t" r="r" b="b"/>
                  <a:pathLst>
                    <a:path w="250189" h="436245">
                      <a:moveTo>
                        <a:pt x="13716" y="359664"/>
                      </a:moveTo>
                      <a:lnTo>
                        <a:pt x="0" y="359664"/>
                      </a:lnTo>
                      <a:lnTo>
                        <a:pt x="0" y="374904"/>
                      </a:lnTo>
                      <a:lnTo>
                        <a:pt x="13716" y="374904"/>
                      </a:lnTo>
                      <a:lnTo>
                        <a:pt x="13716" y="359664"/>
                      </a:lnTo>
                      <a:close/>
                    </a:path>
                    <a:path w="250189" h="436245">
                      <a:moveTo>
                        <a:pt x="80772" y="420624"/>
                      </a:moveTo>
                      <a:lnTo>
                        <a:pt x="67056" y="420624"/>
                      </a:lnTo>
                      <a:lnTo>
                        <a:pt x="67056" y="435864"/>
                      </a:lnTo>
                      <a:lnTo>
                        <a:pt x="80772" y="435864"/>
                      </a:lnTo>
                      <a:lnTo>
                        <a:pt x="80772" y="420624"/>
                      </a:lnTo>
                      <a:close/>
                    </a:path>
                    <a:path w="250189" h="436245">
                      <a:moveTo>
                        <a:pt x="141732" y="329184"/>
                      </a:moveTo>
                      <a:lnTo>
                        <a:pt x="128016" y="329184"/>
                      </a:lnTo>
                      <a:lnTo>
                        <a:pt x="128016" y="344424"/>
                      </a:lnTo>
                      <a:lnTo>
                        <a:pt x="141732" y="344424"/>
                      </a:lnTo>
                      <a:lnTo>
                        <a:pt x="141732" y="329184"/>
                      </a:lnTo>
                      <a:close/>
                    </a:path>
                    <a:path w="250189" h="436245">
                      <a:moveTo>
                        <a:pt x="249936" y="0"/>
                      </a:moveTo>
                      <a:lnTo>
                        <a:pt x="236220" y="0"/>
                      </a:lnTo>
                      <a:lnTo>
                        <a:pt x="236220" y="15227"/>
                      </a:lnTo>
                      <a:lnTo>
                        <a:pt x="249936" y="15227"/>
                      </a:lnTo>
                      <a:lnTo>
                        <a:pt x="249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69" name="object 876"/>
                <p:cNvSpPr/>
                <p:nvPr/>
              </p:nvSpPr>
              <p:spPr>
                <a:xfrm>
                  <a:off x="3755135"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0" name="object 877"/>
                <p:cNvSpPr/>
                <p:nvPr/>
              </p:nvSpPr>
              <p:spPr>
                <a:xfrm>
                  <a:off x="3593592" y="3834396"/>
                  <a:ext cx="102235" cy="215265"/>
                </a:xfrm>
                <a:custGeom>
                  <a:avLst/>
                  <a:gdLst/>
                  <a:ahLst/>
                  <a:cxnLst/>
                  <a:rect l="l" t="t" r="r" b="b"/>
                  <a:pathLst>
                    <a:path w="102235" h="215264">
                      <a:moveTo>
                        <a:pt x="13716" y="199644"/>
                      </a:moveTo>
                      <a:lnTo>
                        <a:pt x="0" y="199644"/>
                      </a:lnTo>
                      <a:lnTo>
                        <a:pt x="0" y="214884"/>
                      </a:lnTo>
                      <a:lnTo>
                        <a:pt x="13716" y="214884"/>
                      </a:lnTo>
                      <a:lnTo>
                        <a:pt x="13716" y="199644"/>
                      </a:lnTo>
                      <a:close/>
                    </a:path>
                    <a:path w="102235" h="215264">
                      <a:moveTo>
                        <a:pt x="102108" y="0"/>
                      </a:moveTo>
                      <a:lnTo>
                        <a:pt x="88392" y="0"/>
                      </a:lnTo>
                      <a:lnTo>
                        <a:pt x="88392" y="15240"/>
                      </a:lnTo>
                      <a:lnTo>
                        <a:pt x="102108" y="15240"/>
                      </a:lnTo>
                      <a:lnTo>
                        <a:pt x="102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1" name="object 878"/>
                <p:cNvSpPr/>
                <p:nvPr/>
              </p:nvSpPr>
              <p:spPr>
                <a:xfrm>
                  <a:off x="3755135"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2" name="object 879"/>
                <p:cNvSpPr/>
                <p:nvPr/>
              </p:nvSpPr>
              <p:spPr>
                <a:xfrm>
                  <a:off x="3358896" y="4003560"/>
                  <a:ext cx="215265" cy="281940"/>
                </a:xfrm>
                <a:custGeom>
                  <a:avLst/>
                  <a:gdLst/>
                  <a:ahLst/>
                  <a:cxnLst/>
                  <a:rect l="l" t="t" r="r" b="b"/>
                  <a:pathLst>
                    <a:path w="215264" h="281939">
                      <a:moveTo>
                        <a:pt x="13703" y="266700"/>
                      </a:moveTo>
                      <a:lnTo>
                        <a:pt x="0" y="266700"/>
                      </a:lnTo>
                      <a:lnTo>
                        <a:pt x="0" y="281940"/>
                      </a:lnTo>
                      <a:lnTo>
                        <a:pt x="13703" y="281940"/>
                      </a:lnTo>
                      <a:lnTo>
                        <a:pt x="13703" y="266700"/>
                      </a:lnTo>
                      <a:close/>
                    </a:path>
                    <a:path w="215264" h="281939">
                      <a:moveTo>
                        <a:pt x="147828" y="205740"/>
                      </a:moveTo>
                      <a:lnTo>
                        <a:pt x="134112" y="205740"/>
                      </a:lnTo>
                      <a:lnTo>
                        <a:pt x="134112" y="220980"/>
                      </a:lnTo>
                      <a:lnTo>
                        <a:pt x="147828" y="220980"/>
                      </a:lnTo>
                      <a:lnTo>
                        <a:pt x="147828" y="205740"/>
                      </a:lnTo>
                      <a:close/>
                    </a:path>
                    <a:path w="215264" h="28193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3" name="object 880"/>
                <p:cNvSpPr/>
                <p:nvPr/>
              </p:nvSpPr>
              <p:spPr>
                <a:xfrm>
                  <a:off x="3810000" y="37886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4" name="object 881"/>
                <p:cNvSpPr/>
                <p:nvPr/>
              </p:nvSpPr>
              <p:spPr>
                <a:xfrm>
                  <a:off x="3526535"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5" name="object 882"/>
                <p:cNvSpPr/>
                <p:nvPr/>
              </p:nvSpPr>
              <p:spPr>
                <a:xfrm>
                  <a:off x="38359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6" name="object 883"/>
                <p:cNvSpPr/>
                <p:nvPr/>
              </p:nvSpPr>
              <p:spPr>
                <a:xfrm>
                  <a:off x="3297936" y="3895356"/>
                  <a:ext cx="323215" cy="367665"/>
                </a:xfrm>
                <a:custGeom>
                  <a:avLst/>
                  <a:gdLst/>
                  <a:ahLst/>
                  <a:cxnLst/>
                  <a:rect l="l" t="t" r="r" b="b"/>
                  <a:pathLst>
                    <a:path w="323214" h="367664">
                      <a:moveTo>
                        <a:pt x="13716" y="0"/>
                      </a:moveTo>
                      <a:lnTo>
                        <a:pt x="0" y="0"/>
                      </a:lnTo>
                      <a:lnTo>
                        <a:pt x="0" y="15240"/>
                      </a:lnTo>
                      <a:lnTo>
                        <a:pt x="13716" y="15240"/>
                      </a:lnTo>
                      <a:lnTo>
                        <a:pt x="13716" y="0"/>
                      </a:lnTo>
                      <a:close/>
                    </a:path>
                    <a:path w="323214" h="367664">
                      <a:moveTo>
                        <a:pt x="128016" y="298704"/>
                      </a:moveTo>
                      <a:lnTo>
                        <a:pt x="114300" y="298704"/>
                      </a:lnTo>
                      <a:lnTo>
                        <a:pt x="114300" y="313944"/>
                      </a:lnTo>
                      <a:lnTo>
                        <a:pt x="128016" y="313944"/>
                      </a:lnTo>
                      <a:lnTo>
                        <a:pt x="128016" y="298704"/>
                      </a:lnTo>
                      <a:close/>
                    </a:path>
                    <a:path w="323214" h="367664">
                      <a:moveTo>
                        <a:pt x="147828" y="352044"/>
                      </a:moveTo>
                      <a:lnTo>
                        <a:pt x="135636" y="352044"/>
                      </a:lnTo>
                      <a:lnTo>
                        <a:pt x="135636" y="367284"/>
                      </a:lnTo>
                      <a:lnTo>
                        <a:pt x="147828" y="367284"/>
                      </a:lnTo>
                      <a:lnTo>
                        <a:pt x="147828" y="352044"/>
                      </a:lnTo>
                      <a:close/>
                    </a:path>
                    <a:path w="323214" h="367664">
                      <a:moveTo>
                        <a:pt x="262128" y="131064"/>
                      </a:moveTo>
                      <a:lnTo>
                        <a:pt x="249936" y="131064"/>
                      </a:lnTo>
                      <a:lnTo>
                        <a:pt x="249936" y="146304"/>
                      </a:lnTo>
                      <a:lnTo>
                        <a:pt x="262128" y="146304"/>
                      </a:lnTo>
                      <a:lnTo>
                        <a:pt x="262128" y="131064"/>
                      </a:lnTo>
                      <a:close/>
                    </a:path>
                    <a:path w="323214" h="367664">
                      <a:moveTo>
                        <a:pt x="323088" y="184404"/>
                      </a:moveTo>
                      <a:lnTo>
                        <a:pt x="309372" y="184404"/>
                      </a:lnTo>
                      <a:lnTo>
                        <a:pt x="309372" y="199644"/>
                      </a:lnTo>
                      <a:lnTo>
                        <a:pt x="323088" y="199644"/>
                      </a:lnTo>
                      <a:lnTo>
                        <a:pt x="323088"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7" name="object 884"/>
                <p:cNvSpPr/>
                <p:nvPr/>
              </p:nvSpPr>
              <p:spPr>
                <a:xfrm>
                  <a:off x="35539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8" name="object 885"/>
                <p:cNvSpPr/>
                <p:nvPr/>
              </p:nvSpPr>
              <p:spPr>
                <a:xfrm>
                  <a:off x="3439668" y="3803903"/>
                  <a:ext cx="268605" cy="314325"/>
                </a:xfrm>
                <a:custGeom>
                  <a:avLst/>
                  <a:gdLst/>
                  <a:ahLst/>
                  <a:cxnLst/>
                  <a:rect l="l" t="t" r="r" b="b"/>
                  <a:pathLst>
                    <a:path w="268604" h="314325">
                      <a:moveTo>
                        <a:pt x="13716" y="298716"/>
                      </a:moveTo>
                      <a:lnTo>
                        <a:pt x="0" y="298716"/>
                      </a:lnTo>
                      <a:lnTo>
                        <a:pt x="0" y="313956"/>
                      </a:lnTo>
                      <a:lnTo>
                        <a:pt x="13716" y="313956"/>
                      </a:lnTo>
                      <a:lnTo>
                        <a:pt x="13716" y="298716"/>
                      </a:lnTo>
                      <a:close/>
                    </a:path>
                    <a:path w="268604" h="314325">
                      <a:moveTo>
                        <a:pt x="141732" y="184416"/>
                      </a:moveTo>
                      <a:lnTo>
                        <a:pt x="128016" y="184416"/>
                      </a:lnTo>
                      <a:lnTo>
                        <a:pt x="128016" y="199656"/>
                      </a:lnTo>
                      <a:lnTo>
                        <a:pt x="141732" y="199656"/>
                      </a:lnTo>
                      <a:lnTo>
                        <a:pt x="141732" y="184416"/>
                      </a:lnTo>
                      <a:close/>
                    </a:path>
                    <a:path w="268604" h="314325">
                      <a:moveTo>
                        <a:pt x="161531" y="0"/>
                      </a:moveTo>
                      <a:lnTo>
                        <a:pt x="147828" y="0"/>
                      </a:lnTo>
                      <a:lnTo>
                        <a:pt x="147828" y="15252"/>
                      </a:lnTo>
                      <a:lnTo>
                        <a:pt x="161531" y="15252"/>
                      </a:lnTo>
                      <a:lnTo>
                        <a:pt x="161531" y="0"/>
                      </a:lnTo>
                      <a:close/>
                    </a:path>
                    <a:path w="268604" h="314325">
                      <a:moveTo>
                        <a:pt x="268224" y="199656"/>
                      </a:moveTo>
                      <a:lnTo>
                        <a:pt x="256032" y="199656"/>
                      </a:lnTo>
                      <a:lnTo>
                        <a:pt x="256032" y="214896"/>
                      </a:lnTo>
                      <a:lnTo>
                        <a:pt x="268224" y="214896"/>
                      </a:lnTo>
                      <a:lnTo>
                        <a:pt x="268224" y="1996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79" name="object 886"/>
                <p:cNvSpPr/>
                <p:nvPr/>
              </p:nvSpPr>
              <p:spPr>
                <a:xfrm>
                  <a:off x="35539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0" name="object 887"/>
                <p:cNvSpPr/>
                <p:nvPr/>
              </p:nvSpPr>
              <p:spPr>
                <a:xfrm>
                  <a:off x="3936491"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1" name="object 888"/>
                <p:cNvSpPr/>
                <p:nvPr/>
              </p:nvSpPr>
              <p:spPr>
                <a:xfrm>
                  <a:off x="3419856"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2" name="object 889"/>
                <p:cNvSpPr/>
                <p:nvPr/>
              </p:nvSpPr>
              <p:spPr>
                <a:xfrm>
                  <a:off x="3749040"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3" name="object 890"/>
                <p:cNvSpPr/>
                <p:nvPr/>
              </p:nvSpPr>
              <p:spPr>
                <a:xfrm>
                  <a:off x="3425951"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4" name="object 891"/>
                <p:cNvSpPr/>
                <p:nvPr/>
              </p:nvSpPr>
              <p:spPr>
                <a:xfrm>
                  <a:off x="3607308"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5" name="object 892"/>
                <p:cNvSpPr/>
                <p:nvPr/>
              </p:nvSpPr>
              <p:spPr>
                <a:xfrm>
                  <a:off x="3640835"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6" name="object 893"/>
                <p:cNvSpPr/>
                <p:nvPr/>
              </p:nvSpPr>
              <p:spPr>
                <a:xfrm>
                  <a:off x="37078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7" name="object 894"/>
                <p:cNvSpPr/>
                <p:nvPr/>
              </p:nvSpPr>
              <p:spPr>
                <a:xfrm>
                  <a:off x="3319272" y="3781056"/>
                  <a:ext cx="288290" cy="512445"/>
                </a:xfrm>
                <a:custGeom>
                  <a:avLst/>
                  <a:gdLst/>
                  <a:ahLst/>
                  <a:cxnLst/>
                  <a:rect l="l" t="t" r="r" b="b"/>
                  <a:pathLst>
                    <a:path w="288289" h="512445">
                      <a:moveTo>
                        <a:pt x="13716" y="496824"/>
                      </a:moveTo>
                      <a:lnTo>
                        <a:pt x="0" y="496824"/>
                      </a:lnTo>
                      <a:lnTo>
                        <a:pt x="0" y="512064"/>
                      </a:lnTo>
                      <a:lnTo>
                        <a:pt x="13716" y="512064"/>
                      </a:lnTo>
                      <a:lnTo>
                        <a:pt x="13716" y="496824"/>
                      </a:lnTo>
                      <a:close/>
                    </a:path>
                    <a:path w="288289" h="512445">
                      <a:moveTo>
                        <a:pt x="153924" y="182880"/>
                      </a:moveTo>
                      <a:lnTo>
                        <a:pt x="140208" y="182880"/>
                      </a:lnTo>
                      <a:lnTo>
                        <a:pt x="140208" y="199644"/>
                      </a:lnTo>
                      <a:lnTo>
                        <a:pt x="153924" y="199644"/>
                      </a:lnTo>
                      <a:lnTo>
                        <a:pt x="153924" y="182880"/>
                      </a:lnTo>
                      <a:close/>
                    </a:path>
                    <a:path w="288289" h="512445">
                      <a:moveTo>
                        <a:pt x="167627" y="260604"/>
                      </a:moveTo>
                      <a:lnTo>
                        <a:pt x="153924" y="260604"/>
                      </a:lnTo>
                      <a:lnTo>
                        <a:pt x="153924" y="275844"/>
                      </a:lnTo>
                      <a:lnTo>
                        <a:pt x="167627" y="275844"/>
                      </a:lnTo>
                      <a:lnTo>
                        <a:pt x="167627" y="260604"/>
                      </a:lnTo>
                      <a:close/>
                    </a:path>
                    <a:path w="288289" h="512445">
                      <a:moveTo>
                        <a:pt x="167627" y="0"/>
                      </a:moveTo>
                      <a:lnTo>
                        <a:pt x="153924" y="0"/>
                      </a:lnTo>
                      <a:lnTo>
                        <a:pt x="153924" y="15240"/>
                      </a:lnTo>
                      <a:lnTo>
                        <a:pt x="167627" y="15240"/>
                      </a:lnTo>
                      <a:lnTo>
                        <a:pt x="167627" y="0"/>
                      </a:lnTo>
                      <a:close/>
                    </a:path>
                    <a:path w="288289" h="512445">
                      <a:moveTo>
                        <a:pt x="228600" y="214884"/>
                      </a:moveTo>
                      <a:lnTo>
                        <a:pt x="214884" y="214884"/>
                      </a:lnTo>
                      <a:lnTo>
                        <a:pt x="214884" y="230124"/>
                      </a:lnTo>
                      <a:lnTo>
                        <a:pt x="228600" y="230124"/>
                      </a:lnTo>
                      <a:lnTo>
                        <a:pt x="228600" y="214884"/>
                      </a:lnTo>
                      <a:close/>
                    </a:path>
                    <a:path w="288289" h="512445">
                      <a:moveTo>
                        <a:pt x="288036" y="260604"/>
                      </a:moveTo>
                      <a:lnTo>
                        <a:pt x="274320" y="260604"/>
                      </a:lnTo>
                      <a:lnTo>
                        <a:pt x="274320" y="275844"/>
                      </a:lnTo>
                      <a:lnTo>
                        <a:pt x="288036" y="275844"/>
                      </a:lnTo>
                      <a:lnTo>
                        <a:pt x="288036"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8" name="object 895"/>
                <p:cNvSpPr/>
                <p:nvPr/>
              </p:nvSpPr>
              <p:spPr>
                <a:xfrm>
                  <a:off x="3957827" y="33375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89" name="object 896"/>
                <p:cNvSpPr/>
                <p:nvPr/>
              </p:nvSpPr>
              <p:spPr>
                <a:xfrm>
                  <a:off x="3425952" y="3735336"/>
                  <a:ext cx="134620" cy="390525"/>
                </a:xfrm>
                <a:custGeom>
                  <a:avLst/>
                  <a:gdLst/>
                  <a:ahLst/>
                  <a:cxnLst/>
                  <a:rect l="l" t="t" r="r" b="b"/>
                  <a:pathLst>
                    <a:path w="134620" h="390525">
                      <a:moveTo>
                        <a:pt x="13716" y="367284"/>
                      </a:moveTo>
                      <a:lnTo>
                        <a:pt x="0" y="367284"/>
                      </a:lnTo>
                      <a:lnTo>
                        <a:pt x="0" y="382524"/>
                      </a:lnTo>
                      <a:lnTo>
                        <a:pt x="13716" y="382524"/>
                      </a:lnTo>
                      <a:lnTo>
                        <a:pt x="13716" y="367284"/>
                      </a:lnTo>
                      <a:close/>
                    </a:path>
                    <a:path w="134620" h="390525">
                      <a:moveTo>
                        <a:pt x="13716" y="213360"/>
                      </a:moveTo>
                      <a:lnTo>
                        <a:pt x="0" y="213360"/>
                      </a:lnTo>
                      <a:lnTo>
                        <a:pt x="0" y="228600"/>
                      </a:lnTo>
                      <a:lnTo>
                        <a:pt x="13716" y="228600"/>
                      </a:lnTo>
                      <a:lnTo>
                        <a:pt x="13716" y="213360"/>
                      </a:lnTo>
                      <a:close/>
                    </a:path>
                    <a:path w="134620" h="390525">
                      <a:moveTo>
                        <a:pt x="67056" y="321564"/>
                      </a:moveTo>
                      <a:lnTo>
                        <a:pt x="54864" y="321564"/>
                      </a:lnTo>
                      <a:lnTo>
                        <a:pt x="54864" y="336804"/>
                      </a:lnTo>
                      <a:lnTo>
                        <a:pt x="67056" y="336804"/>
                      </a:lnTo>
                      <a:lnTo>
                        <a:pt x="67056" y="321564"/>
                      </a:lnTo>
                      <a:close/>
                    </a:path>
                    <a:path w="134620" h="390525">
                      <a:moveTo>
                        <a:pt x="74663" y="175260"/>
                      </a:moveTo>
                      <a:lnTo>
                        <a:pt x="60947" y="175260"/>
                      </a:lnTo>
                      <a:lnTo>
                        <a:pt x="60947" y="190500"/>
                      </a:lnTo>
                      <a:lnTo>
                        <a:pt x="74663" y="190500"/>
                      </a:lnTo>
                      <a:lnTo>
                        <a:pt x="74663" y="175260"/>
                      </a:lnTo>
                      <a:close/>
                    </a:path>
                    <a:path w="134620" h="390525">
                      <a:moveTo>
                        <a:pt x="128016" y="0"/>
                      </a:moveTo>
                      <a:lnTo>
                        <a:pt x="114300" y="0"/>
                      </a:lnTo>
                      <a:lnTo>
                        <a:pt x="114300" y="15240"/>
                      </a:lnTo>
                      <a:lnTo>
                        <a:pt x="128016" y="15240"/>
                      </a:lnTo>
                      <a:lnTo>
                        <a:pt x="128016" y="0"/>
                      </a:lnTo>
                      <a:close/>
                    </a:path>
                    <a:path w="134620" h="390525">
                      <a:moveTo>
                        <a:pt x="134112" y="374904"/>
                      </a:moveTo>
                      <a:lnTo>
                        <a:pt x="121920" y="374904"/>
                      </a:lnTo>
                      <a:lnTo>
                        <a:pt x="121920" y="390144"/>
                      </a:lnTo>
                      <a:lnTo>
                        <a:pt x="134112" y="390144"/>
                      </a:lnTo>
                      <a:lnTo>
                        <a:pt x="134112" y="3749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0" name="object 897"/>
                <p:cNvSpPr/>
                <p:nvPr/>
              </p:nvSpPr>
              <p:spPr>
                <a:xfrm>
                  <a:off x="3776472" y="38953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1" name="object 898"/>
                <p:cNvSpPr/>
                <p:nvPr/>
              </p:nvSpPr>
              <p:spPr>
                <a:xfrm>
                  <a:off x="3621024"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2" name="object 899"/>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3" name="object 900"/>
                <p:cNvSpPr/>
                <p:nvPr/>
              </p:nvSpPr>
              <p:spPr>
                <a:xfrm>
                  <a:off x="3358896" y="3895356"/>
                  <a:ext cx="248920" cy="283845"/>
                </a:xfrm>
                <a:custGeom>
                  <a:avLst/>
                  <a:gdLst/>
                  <a:ahLst/>
                  <a:cxnLst/>
                  <a:rect l="l" t="t" r="r" b="b"/>
                  <a:pathLst>
                    <a:path w="248920" h="283845">
                      <a:moveTo>
                        <a:pt x="13703" y="138684"/>
                      </a:moveTo>
                      <a:lnTo>
                        <a:pt x="0" y="138684"/>
                      </a:lnTo>
                      <a:lnTo>
                        <a:pt x="0" y="153924"/>
                      </a:lnTo>
                      <a:lnTo>
                        <a:pt x="13703" y="153924"/>
                      </a:lnTo>
                      <a:lnTo>
                        <a:pt x="13703" y="138684"/>
                      </a:lnTo>
                      <a:close/>
                    </a:path>
                    <a:path w="248920" h="283845">
                      <a:moveTo>
                        <a:pt x="27419" y="252984"/>
                      </a:moveTo>
                      <a:lnTo>
                        <a:pt x="13703" y="252984"/>
                      </a:lnTo>
                      <a:lnTo>
                        <a:pt x="13703" y="268224"/>
                      </a:lnTo>
                      <a:lnTo>
                        <a:pt x="27419" y="268224"/>
                      </a:lnTo>
                      <a:lnTo>
                        <a:pt x="27419" y="252984"/>
                      </a:lnTo>
                      <a:close/>
                    </a:path>
                    <a:path w="248920" h="283845">
                      <a:moveTo>
                        <a:pt x="47244" y="0"/>
                      </a:moveTo>
                      <a:lnTo>
                        <a:pt x="33528" y="0"/>
                      </a:lnTo>
                      <a:lnTo>
                        <a:pt x="33528" y="15240"/>
                      </a:lnTo>
                      <a:lnTo>
                        <a:pt x="47244" y="15240"/>
                      </a:lnTo>
                      <a:lnTo>
                        <a:pt x="47244" y="0"/>
                      </a:lnTo>
                      <a:close/>
                    </a:path>
                    <a:path w="248920" h="283845">
                      <a:moveTo>
                        <a:pt x="86868" y="268224"/>
                      </a:moveTo>
                      <a:lnTo>
                        <a:pt x="74676" y="268224"/>
                      </a:lnTo>
                      <a:lnTo>
                        <a:pt x="74676" y="283464"/>
                      </a:lnTo>
                      <a:lnTo>
                        <a:pt x="86868" y="283464"/>
                      </a:lnTo>
                      <a:lnTo>
                        <a:pt x="86868" y="268224"/>
                      </a:lnTo>
                      <a:close/>
                    </a:path>
                    <a:path w="248920" h="283845">
                      <a:moveTo>
                        <a:pt x="100584" y="214884"/>
                      </a:moveTo>
                      <a:lnTo>
                        <a:pt x="86868" y="214884"/>
                      </a:lnTo>
                      <a:lnTo>
                        <a:pt x="86868" y="230124"/>
                      </a:lnTo>
                      <a:lnTo>
                        <a:pt x="100584" y="230124"/>
                      </a:lnTo>
                      <a:lnTo>
                        <a:pt x="100584" y="214884"/>
                      </a:lnTo>
                      <a:close/>
                    </a:path>
                    <a:path w="248920" h="283845">
                      <a:moveTo>
                        <a:pt x="161544" y="108204"/>
                      </a:moveTo>
                      <a:lnTo>
                        <a:pt x="147828" y="108204"/>
                      </a:lnTo>
                      <a:lnTo>
                        <a:pt x="147828" y="123444"/>
                      </a:lnTo>
                      <a:lnTo>
                        <a:pt x="161544" y="123444"/>
                      </a:lnTo>
                      <a:lnTo>
                        <a:pt x="161544" y="108204"/>
                      </a:lnTo>
                      <a:close/>
                    </a:path>
                    <a:path w="248920" h="283845">
                      <a:moveTo>
                        <a:pt x="222504" y="161544"/>
                      </a:moveTo>
                      <a:lnTo>
                        <a:pt x="208788" y="161544"/>
                      </a:lnTo>
                      <a:lnTo>
                        <a:pt x="208788" y="153924"/>
                      </a:lnTo>
                      <a:lnTo>
                        <a:pt x="195072" y="153924"/>
                      </a:lnTo>
                      <a:lnTo>
                        <a:pt x="195072" y="169164"/>
                      </a:lnTo>
                      <a:lnTo>
                        <a:pt x="208788" y="169164"/>
                      </a:lnTo>
                      <a:lnTo>
                        <a:pt x="208788" y="176784"/>
                      </a:lnTo>
                      <a:lnTo>
                        <a:pt x="222504" y="176784"/>
                      </a:lnTo>
                      <a:lnTo>
                        <a:pt x="222504" y="161544"/>
                      </a:lnTo>
                      <a:close/>
                    </a:path>
                    <a:path w="248920" h="283845">
                      <a:moveTo>
                        <a:pt x="248412" y="252984"/>
                      </a:moveTo>
                      <a:lnTo>
                        <a:pt x="234696" y="252984"/>
                      </a:lnTo>
                      <a:lnTo>
                        <a:pt x="234696" y="268224"/>
                      </a:lnTo>
                      <a:lnTo>
                        <a:pt x="248412" y="268224"/>
                      </a:lnTo>
                      <a:lnTo>
                        <a:pt x="248412" y="2529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4" name="object 901"/>
                <p:cNvSpPr/>
                <p:nvPr/>
              </p:nvSpPr>
              <p:spPr>
                <a:xfrm>
                  <a:off x="38968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5" name="object 902"/>
                <p:cNvSpPr/>
                <p:nvPr/>
              </p:nvSpPr>
              <p:spPr>
                <a:xfrm>
                  <a:off x="3473196" y="3857256"/>
                  <a:ext cx="114300" cy="222885"/>
                </a:xfrm>
                <a:custGeom>
                  <a:avLst/>
                  <a:gdLst/>
                  <a:ahLst/>
                  <a:cxnLst/>
                  <a:rect l="l" t="t" r="r" b="b"/>
                  <a:pathLst>
                    <a:path w="114300" h="222885">
                      <a:moveTo>
                        <a:pt x="13703" y="0"/>
                      </a:moveTo>
                      <a:lnTo>
                        <a:pt x="0" y="0"/>
                      </a:lnTo>
                      <a:lnTo>
                        <a:pt x="0" y="15240"/>
                      </a:lnTo>
                      <a:lnTo>
                        <a:pt x="13703" y="15240"/>
                      </a:lnTo>
                      <a:lnTo>
                        <a:pt x="13703" y="0"/>
                      </a:lnTo>
                      <a:close/>
                    </a:path>
                    <a:path w="114300" h="222885">
                      <a:moveTo>
                        <a:pt x="60960" y="207264"/>
                      </a:moveTo>
                      <a:lnTo>
                        <a:pt x="47244" y="207264"/>
                      </a:lnTo>
                      <a:lnTo>
                        <a:pt x="47244" y="222504"/>
                      </a:lnTo>
                      <a:lnTo>
                        <a:pt x="60960" y="222504"/>
                      </a:lnTo>
                      <a:lnTo>
                        <a:pt x="60960" y="207264"/>
                      </a:lnTo>
                      <a:close/>
                    </a:path>
                    <a:path w="114300" h="222885">
                      <a:moveTo>
                        <a:pt x="114300" y="68580"/>
                      </a:moveTo>
                      <a:lnTo>
                        <a:pt x="100584" y="68580"/>
                      </a:lnTo>
                      <a:lnTo>
                        <a:pt x="100584" y="83820"/>
                      </a:lnTo>
                      <a:lnTo>
                        <a:pt x="114300" y="83820"/>
                      </a:lnTo>
                      <a:lnTo>
                        <a:pt x="11430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6" name="object 903"/>
                <p:cNvSpPr/>
                <p:nvPr/>
              </p:nvSpPr>
              <p:spPr>
                <a:xfrm>
                  <a:off x="345948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7" name="object 904"/>
                <p:cNvSpPr/>
                <p:nvPr/>
              </p:nvSpPr>
              <p:spPr>
                <a:xfrm>
                  <a:off x="38633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8" name="object 905"/>
                <p:cNvSpPr/>
                <p:nvPr/>
              </p:nvSpPr>
              <p:spPr>
                <a:xfrm>
                  <a:off x="3628644" y="3980700"/>
                  <a:ext cx="40005" cy="45720"/>
                </a:xfrm>
                <a:custGeom>
                  <a:avLst/>
                  <a:gdLst/>
                  <a:ahLst/>
                  <a:cxnLst/>
                  <a:rect l="l" t="t" r="r" b="b"/>
                  <a:pathLst>
                    <a:path w="40004" h="45720">
                      <a:moveTo>
                        <a:pt x="12192" y="0"/>
                      </a:moveTo>
                      <a:lnTo>
                        <a:pt x="0" y="0"/>
                      </a:lnTo>
                      <a:lnTo>
                        <a:pt x="0" y="15240"/>
                      </a:lnTo>
                      <a:lnTo>
                        <a:pt x="12192" y="15240"/>
                      </a:lnTo>
                      <a:lnTo>
                        <a:pt x="12192" y="0"/>
                      </a:lnTo>
                      <a:close/>
                    </a:path>
                    <a:path w="40004" h="45720">
                      <a:moveTo>
                        <a:pt x="39624" y="30480"/>
                      </a:moveTo>
                      <a:lnTo>
                        <a:pt x="25908" y="30480"/>
                      </a:lnTo>
                      <a:lnTo>
                        <a:pt x="25908" y="45720"/>
                      </a:lnTo>
                      <a:lnTo>
                        <a:pt x="39624" y="45720"/>
                      </a:lnTo>
                      <a:lnTo>
                        <a:pt x="3962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899" name="object 906"/>
                <p:cNvSpPr/>
                <p:nvPr/>
              </p:nvSpPr>
              <p:spPr>
                <a:xfrm>
                  <a:off x="38221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0" name="object 907"/>
                <p:cNvSpPr/>
                <p:nvPr/>
              </p:nvSpPr>
              <p:spPr>
                <a:xfrm>
                  <a:off x="3526536" y="3697236"/>
                  <a:ext cx="114300" cy="314325"/>
                </a:xfrm>
                <a:custGeom>
                  <a:avLst/>
                  <a:gdLst/>
                  <a:ahLst/>
                  <a:cxnLst/>
                  <a:rect l="l" t="t" r="r" b="b"/>
                  <a:pathLst>
                    <a:path w="114300" h="314325">
                      <a:moveTo>
                        <a:pt x="13716" y="298704"/>
                      </a:moveTo>
                      <a:lnTo>
                        <a:pt x="0" y="298704"/>
                      </a:lnTo>
                      <a:lnTo>
                        <a:pt x="0" y="313944"/>
                      </a:lnTo>
                      <a:lnTo>
                        <a:pt x="13716" y="313944"/>
                      </a:lnTo>
                      <a:lnTo>
                        <a:pt x="13716" y="298704"/>
                      </a:lnTo>
                      <a:close/>
                    </a:path>
                    <a:path w="114300" h="314325">
                      <a:moveTo>
                        <a:pt x="13716" y="236220"/>
                      </a:moveTo>
                      <a:lnTo>
                        <a:pt x="0" y="236220"/>
                      </a:lnTo>
                      <a:lnTo>
                        <a:pt x="0" y="251460"/>
                      </a:lnTo>
                      <a:lnTo>
                        <a:pt x="13716" y="251460"/>
                      </a:lnTo>
                      <a:lnTo>
                        <a:pt x="13716" y="236220"/>
                      </a:lnTo>
                      <a:close/>
                    </a:path>
                    <a:path w="114300" h="314325">
                      <a:moveTo>
                        <a:pt x="41148" y="274320"/>
                      </a:moveTo>
                      <a:lnTo>
                        <a:pt x="27432" y="274320"/>
                      </a:lnTo>
                      <a:lnTo>
                        <a:pt x="27432" y="291084"/>
                      </a:lnTo>
                      <a:lnTo>
                        <a:pt x="41148" y="291084"/>
                      </a:lnTo>
                      <a:lnTo>
                        <a:pt x="41148" y="274320"/>
                      </a:lnTo>
                      <a:close/>
                    </a:path>
                    <a:path w="114300" h="314325">
                      <a:moveTo>
                        <a:pt x="67056" y="291084"/>
                      </a:moveTo>
                      <a:lnTo>
                        <a:pt x="54864" y="291084"/>
                      </a:lnTo>
                      <a:lnTo>
                        <a:pt x="54864" y="306324"/>
                      </a:lnTo>
                      <a:lnTo>
                        <a:pt x="67056" y="306324"/>
                      </a:lnTo>
                      <a:lnTo>
                        <a:pt x="67056" y="291084"/>
                      </a:lnTo>
                      <a:close/>
                    </a:path>
                    <a:path w="114300" h="314325">
                      <a:moveTo>
                        <a:pt x="114300" y="0"/>
                      </a:moveTo>
                      <a:lnTo>
                        <a:pt x="102108" y="0"/>
                      </a:lnTo>
                      <a:lnTo>
                        <a:pt x="102108"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1" name="object 908"/>
                <p:cNvSpPr/>
                <p:nvPr/>
              </p:nvSpPr>
              <p:spPr>
                <a:xfrm>
                  <a:off x="3802380"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2" name="object 909"/>
                <p:cNvSpPr/>
                <p:nvPr/>
              </p:nvSpPr>
              <p:spPr>
                <a:xfrm>
                  <a:off x="3163824" y="39959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3" name="object 910"/>
                <p:cNvSpPr/>
                <p:nvPr/>
              </p:nvSpPr>
              <p:spPr>
                <a:xfrm>
                  <a:off x="373532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4" name="object 911"/>
                <p:cNvSpPr/>
                <p:nvPr/>
              </p:nvSpPr>
              <p:spPr>
                <a:xfrm>
                  <a:off x="36408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5" name="object 912"/>
                <p:cNvSpPr/>
                <p:nvPr/>
              </p:nvSpPr>
              <p:spPr>
                <a:xfrm>
                  <a:off x="3406140"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6" name="object 913"/>
                <p:cNvSpPr/>
                <p:nvPr/>
              </p:nvSpPr>
              <p:spPr>
                <a:xfrm>
                  <a:off x="378866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7" name="object 914"/>
                <p:cNvSpPr/>
                <p:nvPr/>
              </p:nvSpPr>
              <p:spPr>
                <a:xfrm>
                  <a:off x="3244596" y="3980700"/>
                  <a:ext cx="342900" cy="312420"/>
                </a:xfrm>
                <a:custGeom>
                  <a:avLst/>
                  <a:gdLst/>
                  <a:ahLst/>
                  <a:cxnLst/>
                  <a:rect l="l" t="t" r="r" b="b"/>
                  <a:pathLst>
                    <a:path w="342900" h="312420">
                      <a:moveTo>
                        <a:pt x="13703" y="297180"/>
                      </a:moveTo>
                      <a:lnTo>
                        <a:pt x="0" y="297180"/>
                      </a:lnTo>
                      <a:lnTo>
                        <a:pt x="0" y="312420"/>
                      </a:lnTo>
                      <a:lnTo>
                        <a:pt x="13703" y="312420"/>
                      </a:lnTo>
                      <a:lnTo>
                        <a:pt x="13703" y="297180"/>
                      </a:lnTo>
                      <a:close/>
                    </a:path>
                    <a:path w="342900" h="312420">
                      <a:moveTo>
                        <a:pt x="342900" y="0"/>
                      </a:moveTo>
                      <a:lnTo>
                        <a:pt x="329184" y="0"/>
                      </a:lnTo>
                      <a:lnTo>
                        <a:pt x="329184" y="15240"/>
                      </a:lnTo>
                      <a:lnTo>
                        <a:pt x="342900" y="15240"/>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8" name="object 915"/>
                <p:cNvSpPr/>
                <p:nvPr/>
              </p:nvSpPr>
              <p:spPr>
                <a:xfrm>
                  <a:off x="3520440" y="3375672"/>
                  <a:ext cx="100965" cy="38100"/>
                </a:xfrm>
                <a:custGeom>
                  <a:avLst/>
                  <a:gdLst/>
                  <a:ahLst/>
                  <a:cxnLst/>
                  <a:rect l="l" t="t" r="r" b="b"/>
                  <a:pathLst>
                    <a:path w="100964" h="38100">
                      <a:moveTo>
                        <a:pt x="13716" y="0"/>
                      </a:moveTo>
                      <a:lnTo>
                        <a:pt x="0" y="0"/>
                      </a:lnTo>
                      <a:lnTo>
                        <a:pt x="0" y="15240"/>
                      </a:lnTo>
                      <a:lnTo>
                        <a:pt x="13716" y="15240"/>
                      </a:lnTo>
                      <a:lnTo>
                        <a:pt x="13716" y="0"/>
                      </a:lnTo>
                      <a:close/>
                    </a:path>
                    <a:path w="100964" h="38100">
                      <a:moveTo>
                        <a:pt x="100584" y="22847"/>
                      </a:moveTo>
                      <a:lnTo>
                        <a:pt x="86868" y="22847"/>
                      </a:lnTo>
                      <a:lnTo>
                        <a:pt x="86868" y="38100"/>
                      </a:lnTo>
                      <a:lnTo>
                        <a:pt x="100584" y="38100"/>
                      </a:lnTo>
                      <a:lnTo>
                        <a:pt x="100584" y="2284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09" name="object 916"/>
                <p:cNvSpPr/>
                <p:nvPr/>
              </p:nvSpPr>
              <p:spPr>
                <a:xfrm>
                  <a:off x="3560064"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0" name="object 917"/>
                <p:cNvSpPr/>
                <p:nvPr/>
              </p:nvSpPr>
              <p:spPr>
                <a:xfrm>
                  <a:off x="3587496" y="3398519"/>
                  <a:ext cx="53340" cy="46355"/>
                </a:xfrm>
                <a:custGeom>
                  <a:avLst/>
                  <a:gdLst/>
                  <a:ahLst/>
                  <a:cxnLst/>
                  <a:rect l="l" t="t" r="r" b="b"/>
                  <a:pathLst>
                    <a:path w="53339" h="46354">
                      <a:moveTo>
                        <a:pt x="13703" y="30492"/>
                      </a:moveTo>
                      <a:lnTo>
                        <a:pt x="0" y="30492"/>
                      </a:lnTo>
                      <a:lnTo>
                        <a:pt x="0" y="45732"/>
                      </a:lnTo>
                      <a:lnTo>
                        <a:pt x="13703" y="45732"/>
                      </a:lnTo>
                      <a:lnTo>
                        <a:pt x="13703" y="30492"/>
                      </a:lnTo>
                      <a:close/>
                    </a:path>
                    <a:path w="53339" h="46354">
                      <a:moveTo>
                        <a:pt x="53340" y="0"/>
                      </a:moveTo>
                      <a:lnTo>
                        <a:pt x="41148" y="0"/>
                      </a:lnTo>
                      <a:lnTo>
                        <a:pt x="41148" y="15252"/>
                      </a:lnTo>
                      <a:lnTo>
                        <a:pt x="53340" y="15252"/>
                      </a:lnTo>
                      <a:lnTo>
                        <a:pt x="5334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1" name="object 918"/>
                <p:cNvSpPr/>
                <p:nvPr/>
              </p:nvSpPr>
              <p:spPr>
                <a:xfrm>
                  <a:off x="3291840" y="3880103"/>
                  <a:ext cx="356870" cy="413384"/>
                </a:xfrm>
                <a:custGeom>
                  <a:avLst/>
                  <a:gdLst/>
                  <a:ahLst/>
                  <a:cxnLst/>
                  <a:rect l="l" t="t" r="r" b="b"/>
                  <a:pathLst>
                    <a:path w="356870" h="413385">
                      <a:moveTo>
                        <a:pt x="13716" y="397776"/>
                      </a:moveTo>
                      <a:lnTo>
                        <a:pt x="0" y="397776"/>
                      </a:lnTo>
                      <a:lnTo>
                        <a:pt x="0" y="413016"/>
                      </a:lnTo>
                      <a:lnTo>
                        <a:pt x="13716" y="413016"/>
                      </a:lnTo>
                      <a:lnTo>
                        <a:pt x="13716" y="397776"/>
                      </a:lnTo>
                      <a:close/>
                    </a:path>
                    <a:path w="356870" h="413385">
                      <a:moveTo>
                        <a:pt x="275844" y="0"/>
                      </a:moveTo>
                      <a:lnTo>
                        <a:pt x="262128" y="0"/>
                      </a:lnTo>
                      <a:lnTo>
                        <a:pt x="262128" y="15252"/>
                      </a:lnTo>
                      <a:lnTo>
                        <a:pt x="275844" y="15252"/>
                      </a:lnTo>
                      <a:lnTo>
                        <a:pt x="275844" y="0"/>
                      </a:lnTo>
                      <a:close/>
                    </a:path>
                    <a:path w="356870" h="413385">
                      <a:moveTo>
                        <a:pt x="348996" y="83832"/>
                      </a:moveTo>
                      <a:lnTo>
                        <a:pt x="336804" y="83832"/>
                      </a:lnTo>
                      <a:lnTo>
                        <a:pt x="336804" y="100596"/>
                      </a:lnTo>
                      <a:lnTo>
                        <a:pt x="348996" y="100596"/>
                      </a:lnTo>
                      <a:lnTo>
                        <a:pt x="348996" y="83832"/>
                      </a:lnTo>
                      <a:close/>
                    </a:path>
                    <a:path w="356870" h="413385">
                      <a:moveTo>
                        <a:pt x="356616" y="38100"/>
                      </a:moveTo>
                      <a:lnTo>
                        <a:pt x="342900" y="38100"/>
                      </a:lnTo>
                      <a:lnTo>
                        <a:pt x="342900" y="53352"/>
                      </a:lnTo>
                      <a:lnTo>
                        <a:pt x="356616" y="53352"/>
                      </a:lnTo>
                      <a:lnTo>
                        <a:pt x="35661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2" name="object 919"/>
                <p:cNvSpPr/>
                <p:nvPr/>
              </p:nvSpPr>
              <p:spPr>
                <a:xfrm>
                  <a:off x="34731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3" name="object 920"/>
                <p:cNvSpPr/>
                <p:nvPr/>
              </p:nvSpPr>
              <p:spPr>
                <a:xfrm>
                  <a:off x="3500615" y="3988320"/>
                  <a:ext cx="187960" cy="68580"/>
                </a:xfrm>
                <a:custGeom>
                  <a:avLst/>
                  <a:gdLst/>
                  <a:ahLst/>
                  <a:cxnLst/>
                  <a:rect l="l" t="t" r="r" b="b"/>
                  <a:pathLst>
                    <a:path w="187960" h="68579">
                      <a:moveTo>
                        <a:pt x="13728" y="53340"/>
                      </a:moveTo>
                      <a:lnTo>
                        <a:pt x="0" y="53340"/>
                      </a:lnTo>
                      <a:lnTo>
                        <a:pt x="0" y="68580"/>
                      </a:lnTo>
                      <a:lnTo>
                        <a:pt x="13728" y="68580"/>
                      </a:lnTo>
                      <a:lnTo>
                        <a:pt x="13728" y="53340"/>
                      </a:lnTo>
                      <a:close/>
                    </a:path>
                    <a:path w="187960" h="68579">
                      <a:moveTo>
                        <a:pt x="67068" y="30480"/>
                      </a:moveTo>
                      <a:lnTo>
                        <a:pt x="53352" y="30480"/>
                      </a:lnTo>
                      <a:lnTo>
                        <a:pt x="53352" y="45720"/>
                      </a:lnTo>
                      <a:lnTo>
                        <a:pt x="67068" y="45720"/>
                      </a:lnTo>
                      <a:lnTo>
                        <a:pt x="67068" y="30480"/>
                      </a:lnTo>
                      <a:close/>
                    </a:path>
                    <a:path w="187960" h="68579">
                      <a:moveTo>
                        <a:pt x="187464" y="0"/>
                      </a:moveTo>
                      <a:lnTo>
                        <a:pt x="173748" y="0"/>
                      </a:lnTo>
                      <a:lnTo>
                        <a:pt x="173748" y="15240"/>
                      </a:lnTo>
                      <a:lnTo>
                        <a:pt x="187464" y="15240"/>
                      </a:lnTo>
                      <a:lnTo>
                        <a:pt x="1874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4" name="object 921"/>
                <p:cNvSpPr/>
                <p:nvPr/>
              </p:nvSpPr>
              <p:spPr>
                <a:xfrm>
                  <a:off x="3412235"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5" name="object 922"/>
                <p:cNvSpPr/>
                <p:nvPr/>
              </p:nvSpPr>
              <p:spPr>
                <a:xfrm>
                  <a:off x="3378708" y="3963936"/>
                  <a:ext cx="222885" cy="169545"/>
                </a:xfrm>
                <a:custGeom>
                  <a:avLst/>
                  <a:gdLst/>
                  <a:ahLst/>
                  <a:cxnLst/>
                  <a:rect l="l" t="t" r="r" b="b"/>
                  <a:pathLst>
                    <a:path w="222885" h="169545">
                      <a:moveTo>
                        <a:pt x="13716" y="77724"/>
                      </a:moveTo>
                      <a:lnTo>
                        <a:pt x="0" y="77724"/>
                      </a:lnTo>
                      <a:lnTo>
                        <a:pt x="0" y="92964"/>
                      </a:lnTo>
                      <a:lnTo>
                        <a:pt x="13716" y="92964"/>
                      </a:lnTo>
                      <a:lnTo>
                        <a:pt x="13716" y="77724"/>
                      </a:lnTo>
                      <a:close/>
                    </a:path>
                    <a:path w="222885" h="169545">
                      <a:moveTo>
                        <a:pt x="47244" y="0"/>
                      </a:moveTo>
                      <a:lnTo>
                        <a:pt x="33528" y="0"/>
                      </a:lnTo>
                      <a:lnTo>
                        <a:pt x="33528" y="16764"/>
                      </a:lnTo>
                      <a:lnTo>
                        <a:pt x="47244" y="16764"/>
                      </a:lnTo>
                      <a:lnTo>
                        <a:pt x="47244" y="0"/>
                      </a:lnTo>
                      <a:close/>
                    </a:path>
                    <a:path w="222885" h="169545">
                      <a:moveTo>
                        <a:pt x="195072" y="153924"/>
                      </a:moveTo>
                      <a:lnTo>
                        <a:pt x="181356" y="153924"/>
                      </a:lnTo>
                      <a:lnTo>
                        <a:pt x="181356" y="169164"/>
                      </a:lnTo>
                      <a:lnTo>
                        <a:pt x="195072" y="169164"/>
                      </a:lnTo>
                      <a:lnTo>
                        <a:pt x="195072" y="153924"/>
                      </a:lnTo>
                      <a:close/>
                    </a:path>
                    <a:path w="222885" h="169545">
                      <a:moveTo>
                        <a:pt x="222491" y="138684"/>
                      </a:moveTo>
                      <a:lnTo>
                        <a:pt x="208788" y="138684"/>
                      </a:lnTo>
                      <a:lnTo>
                        <a:pt x="208788" y="153924"/>
                      </a:lnTo>
                      <a:lnTo>
                        <a:pt x="222491" y="153924"/>
                      </a:lnTo>
                      <a:lnTo>
                        <a:pt x="222491"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6" name="object 923"/>
                <p:cNvSpPr/>
                <p:nvPr/>
              </p:nvSpPr>
              <p:spPr>
                <a:xfrm>
                  <a:off x="3776472" y="33070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7" name="object 924"/>
                <p:cNvSpPr/>
                <p:nvPr/>
              </p:nvSpPr>
              <p:spPr>
                <a:xfrm>
                  <a:off x="3445764" y="3948696"/>
                  <a:ext cx="135890" cy="131445"/>
                </a:xfrm>
                <a:custGeom>
                  <a:avLst/>
                  <a:gdLst/>
                  <a:ahLst/>
                  <a:cxnLst/>
                  <a:rect l="l" t="t" r="r" b="b"/>
                  <a:pathLst>
                    <a:path w="135889" h="131445">
                      <a:moveTo>
                        <a:pt x="13716" y="0"/>
                      </a:moveTo>
                      <a:lnTo>
                        <a:pt x="0" y="0"/>
                      </a:lnTo>
                      <a:lnTo>
                        <a:pt x="0" y="15240"/>
                      </a:lnTo>
                      <a:lnTo>
                        <a:pt x="13716" y="15240"/>
                      </a:lnTo>
                      <a:lnTo>
                        <a:pt x="13716" y="0"/>
                      </a:lnTo>
                      <a:close/>
                    </a:path>
                    <a:path w="135889" h="131445">
                      <a:moveTo>
                        <a:pt x="88392" y="115824"/>
                      </a:moveTo>
                      <a:lnTo>
                        <a:pt x="74676" y="115824"/>
                      </a:lnTo>
                      <a:lnTo>
                        <a:pt x="74676" y="131064"/>
                      </a:lnTo>
                      <a:lnTo>
                        <a:pt x="88392" y="131064"/>
                      </a:lnTo>
                      <a:lnTo>
                        <a:pt x="88392" y="115824"/>
                      </a:lnTo>
                      <a:close/>
                    </a:path>
                    <a:path w="135889" h="131445">
                      <a:moveTo>
                        <a:pt x="135636" y="85344"/>
                      </a:moveTo>
                      <a:lnTo>
                        <a:pt x="121920" y="85344"/>
                      </a:lnTo>
                      <a:lnTo>
                        <a:pt x="121920" y="100584"/>
                      </a:lnTo>
                      <a:lnTo>
                        <a:pt x="135636" y="100584"/>
                      </a:lnTo>
                      <a:lnTo>
                        <a:pt x="135636" y="853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8" name="object 925"/>
                <p:cNvSpPr/>
                <p:nvPr/>
              </p:nvSpPr>
              <p:spPr>
                <a:xfrm>
                  <a:off x="3526535"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19" name="object 926"/>
                <p:cNvSpPr/>
                <p:nvPr/>
              </p:nvSpPr>
              <p:spPr>
                <a:xfrm>
                  <a:off x="3352800"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0" name="object 927"/>
                <p:cNvSpPr/>
                <p:nvPr/>
              </p:nvSpPr>
              <p:spPr>
                <a:xfrm>
                  <a:off x="38435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1" name="object 928"/>
                <p:cNvSpPr/>
                <p:nvPr/>
              </p:nvSpPr>
              <p:spPr>
                <a:xfrm>
                  <a:off x="3372611"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2" name="object 929"/>
                <p:cNvSpPr/>
                <p:nvPr/>
              </p:nvSpPr>
              <p:spPr>
                <a:xfrm>
                  <a:off x="3433572"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3" name="object 930"/>
                <p:cNvSpPr/>
                <p:nvPr/>
              </p:nvSpPr>
              <p:spPr>
                <a:xfrm>
                  <a:off x="3991356" y="3252216"/>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4" name="object 931"/>
                <p:cNvSpPr/>
                <p:nvPr/>
              </p:nvSpPr>
              <p:spPr>
                <a:xfrm>
                  <a:off x="3467100" y="4034040"/>
                  <a:ext cx="167640" cy="144780"/>
                </a:xfrm>
                <a:custGeom>
                  <a:avLst/>
                  <a:gdLst/>
                  <a:ahLst/>
                  <a:cxnLst/>
                  <a:rect l="l" t="t" r="r" b="b"/>
                  <a:pathLst>
                    <a:path w="167639" h="144779">
                      <a:moveTo>
                        <a:pt x="13716" y="129540"/>
                      </a:moveTo>
                      <a:lnTo>
                        <a:pt x="0" y="129540"/>
                      </a:lnTo>
                      <a:lnTo>
                        <a:pt x="0" y="144780"/>
                      </a:lnTo>
                      <a:lnTo>
                        <a:pt x="13716" y="144780"/>
                      </a:lnTo>
                      <a:lnTo>
                        <a:pt x="13716" y="129540"/>
                      </a:lnTo>
                      <a:close/>
                    </a:path>
                    <a:path w="167639" h="144779">
                      <a:moveTo>
                        <a:pt x="167640" y="0"/>
                      </a:moveTo>
                      <a:lnTo>
                        <a:pt x="153924" y="0"/>
                      </a:lnTo>
                      <a:lnTo>
                        <a:pt x="153924"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5" name="object 932"/>
                <p:cNvSpPr/>
                <p:nvPr/>
              </p:nvSpPr>
              <p:spPr>
                <a:xfrm>
                  <a:off x="3514343" y="33985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6" name="object 933"/>
                <p:cNvSpPr/>
                <p:nvPr/>
              </p:nvSpPr>
              <p:spPr>
                <a:xfrm>
                  <a:off x="3345180"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7" name="object 934"/>
                <p:cNvSpPr/>
                <p:nvPr/>
              </p:nvSpPr>
              <p:spPr>
                <a:xfrm>
                  <a:off x="34457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8" name="object 935"/>
                <p:cNvSpPr/>
                <p:nvPr/>
              </p:nvSpPr>
              <p:spPr>
                <a:xfrm>
                  <a:off x="3358896" y="3902976"/>
                  <a:ext cx="47625" cy="321945"/>
                </a:xfrm>
                <a:custGeom>
                  <a:avLst/>
                  <a:gdLst/>
                  <a:ahLst/>
                  <a:cxnLst/>
                  <a:rect l="l" t="t" r="r" b="b"/>
                  <a:pathLst>
                    <a:path w="47625" h="321945">
                      <a:moveTo>
                        <a:pt x="13703" y="0"/>
                      </a:moveTo>
                      <a:lnTo>
                        <a:pt x="0" y="0"/>
                      </a:lnTo>
                      <a:lnTo>
                        <a:pt x="0" y="15227"/>
                      </a:lnTo>
                      <a:lnTo>
                        <a:pt x="13703" y="15227"/>
                      </a:lnTo>
                      <a:lnTo>
                        <a:pt x="13703" y="0"/>
                      </a:lnTo>
                      <a:close/>
                    </a:path>
                    <a:path w="47625" h="321945">
                      <a:moveTo>
                        <a:pt x="47244" y="306324"/>
                      </a:moveTo>
                      <a:lnTo>
                        <a:pt x="33528" y="306324"/>
                      </a:lnTo>
                      <a:lnTo>
                        <a:pt x="33528" y="321564"/>
                      </a:lnTo>
                      <a:lnTo>
                        <a:pt x="47244" y="321564"/>
                      </a:lnTo>
                      <a:lnTo>
                        <a:pt x="47244" y="3063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29" name="object 936"/>
                <p:cNvSpPr/>
                <p:nvPr/>
              </p:nvSpPr>
              <p:spPr>
                <a:xfrm>
                  <a:off x="3776472" y="37734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0" name="object 937"/>
                <p:cNvSpPr/>
                <p:nvPr/>
              </p:nvSpPr>
              <p:spPr>
                <a:xfrm>
                  <a:off x="3453384" y="3834396"/>
                  <a:ext cx="234950" cy="421005"/>
                </a:xfrm>
                <a:custGeom>
                  <a:avLst/>
                  <a:gdLst/>
                  <a:ahLst/>
                  <a:cxnLst/>
                  <a:rect l="l" t="t" r="r" b="b"/>
                  <a:pathLst>
                    <a:path w="234950" h="421004">
                      <a:moveTo>
                        <a:pt x="13716" y="405384"/>
                      </a:moveTo>
                      <a:lnTo>
                        <a:pt x="0" y="405384"/>
                      </a:lnTo>
                      <a:lnTo>
                        <a:pt x="0" y="420624"/>
                      </a:lnTo>
                      <a:lnTo>
                        <a:pt x="13716" y="420624"/>
                      </a:lnTo>
                      <a:lnTo>
                        <a:pt x="13716" y="405384"/>
                      </a:lnTo>
                      <a:close/>
                    </a:path>
                    <a:path w="234950" h="421004">
                      <a:moveTo>
                        <a:pt x="94488" y="252984"/>
                      </a:moveTo>
                      <a:lnTo>
                        <a:pt x="80772" y="252984"/>
                      </a:lnTo>
                      <a:lnTo>
                        <a:pt x="80772" y="268224"/>
                      </a:lnTo>
                      <a:lnTo>
                        <a:pt x="94488" y="268224"/>
                      </a:lnTo>
                      <a:lnTo>
                        <a:pt x="94488" y="252984"/>
                      </a:lnTo>
                      <a:close/>
                    </a:path>
                    <a:path w="234950" h="421004">
                      <a:moveTo>
                        <a:pt x="120396" y="0"/>
                      </a:moveTo>
                      <a:lnTo>
                        <a:pt x="106680" y="0"/>
                      </a:lnTo>
                      <a:lnTo>
                        <a:pt x="106680" y="15240"/>
                      </a:lnTo>
                      <a:lnTo>
                        <a:pt x="120396" y="15240"/>
                      </a:lnTo>
                      <a:lnTo>
                        <a:pt x="120396" y="0"/>
                      </a:lnTo>
                      <a:close/>
                    </a:path>
                    <a:path w="234950" h="421004">
                      <a:moveTo>
                        <a:pt x="153924" y="114300"/>
                      </a:moveTo>
                      <a:lnTo>
                        <a:pt x="140208" y="114300"/>
                      </a:lnTo>
                      <a:lnTo>
                        <a:pt x="140208" y="129540"/>
                      </a:lnTo>
                      <a:lnTo>
                        <a:pt x="153924" y="129540"/>
                      </a:lnTo>
                      <a:lnTo>
                        <a:pt x="153924" y="114300"/>
                      </a:lnTo>
                      <a:close/>
                    </a:path>
                    <a:path w="234950" h="421004">
                      <a:moveTo>
                        <a:pt x="220980" y="199644"/>
                      </a:moveTo>
                      <a:lnTo>
                        <a:pt x="208788" y="199644"/>
                      </a:lnTo>
                      <a:lnTo>
                        <a:pt x="208788" y="214884"/>
                      </a:lnTo>
                      <a:lnTo>
                        <a:pt x="220980" y="214884"/>
                      </a:lnTo>
                      <a:lnTo>
                        <a:pt x="220980" y="199644"/>
                      </a:lnTo>
                      <a:close/>
                    </a:path>
                    <a:path w="234950" h="421004">
                      <a:moveTo>
                        <a:pt x="234696" y="114300"/>
                      </a:moveTo>
                      <a:lnTo>
                        <a:pt x="220980" y="114300"/>
                      </a:lnTo>
                      <a:lnTo>
                        <a:pt x="220980" y="129540"/>
                      </a:lnTo>
                      <a:lnTo>
                        <a:pt x="234696" y="129540"/>
                      </a:lnTo>
                      <a:lnTo>
                        <a:pt x="23469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1" name="object 938"/>
                <p:cNvSpPr/>
                <p:nvPr/>
              </p:nvSpPr>
              <p:spPr>
                <a:xfrm>
                  <a:off x="3796283"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2" name="object 939"/>
                <p:cNvSpPr/>
                <p:nvPr/>
              </p:nvSpPr>
              <p:spPr>
                <a:xfrm>
                  <a:off x="3096768" y="3925836"/>
                  <a:ext cx="632460" cy="306705"/>
                </a:xfrm>
                <a:custGeom>
                  <a:avLst/>
                  <a:gdLst/>
                  <a:ahLst/>
                  <a:cxnLst/>
                  <a:rect l="l" t="t" r="r" b="b"/>
                  <a:pathLst>
                    <a:path w="632460" h="306704">
                      <a:moveTo>
                        <a:pt x="13716" y="291084"/>
                      </a:moveTo>
                      <a:lnTo>
                        <a:pt x="0" y="291084"/>
                      </a:lnTo>
                      <a:lnTo>
                        <a:pt x="0" y="306324"/>
                      </a:lnTo>
                      <a:lnTo>
                        <a:pt x="13716" y="306324"/>
                      </a:lnTo>
                      <a:lnTo>
                        <a:pt x="13716" y="291084"/>
                      </a:lnTo>
                      <a:close/>
                    </a:path>
                    <a:path w="632460" h="306704">
                      <a:moveTo>
                        <a:pt x="477012" y="176784"/>
                      </a:moveTo>
                      <a:lnTo>
                        <a:pt x="463296" y="176784"/>
                      </a:lnTo>
                      <a:lnTo>
                        <a:pt x="463296" y="192024"/>
                      </a:lnTo>
                      <a:lnTo>
                        <a:pt x="477012" y="192024"/>
                      </a:lnTo>
                      <a:lnTo>
                        <a:pt x="477012" y="176784"/>
                      </a:lnTo>
                      <a:close/>
                    </a:path>
                    <a:path w="632460" h="306704">
                      <a:moveTo>
                        <a:pt x="632460" y="0"/>
                      </a:moveTo>
                      <a:lnTo>
                        <a:pt x="618731" y="0"/>
                      </a:lnTo>
                      <a:lnTo>
                        <a:pt x="618731" y="15240"/>
                      </a:lnTo>
                      <a:lnTo>
                        <a:pt x="632460" y="15240"/>
                      </a:lnTo>
                      <a:lnTo>
                        <a:pt x="6324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3" name="object 940"/>
                <p:cNvSpPr/>
                <p:nvPr/>
              </p:nvSpPr>
              <p:spPr>
                <a:xfrm>
                  <a:off x="3835908" y="3429012"/>
                  <a:ext cx="94615" cy="30480"/>
                </a:xfrm>
                <a:custGeom>
                  <a:avLst/>
                  <a:gdLst/>
                  <a:ahLst/>
                  <a:cxnLst/>
                  <a:rect l="l" t="t" r="r" b="b"/>
                  <a:pathLst>
                    <a:path w="94614" h="30479">
                      <a:moveTo>
                        <a:pt x="13716" y="15240"/>
                      </a:moveTo>
                      <a:lnTo>
                        <a:pt x="0" y="15240"/>
                      </a:lnTo>
                      <a:lnTo>
                        <a:pt x="0" y="30480"/>
                      </a:lnTo>
                      <a:lnTo>
                        <a:pt x="13716" y="30480"/>
                      </a:lnTo>
                      <a:lnTo>
                        <a:pt x="13716" y="15240"/>
                      </a:lnTo>
                      <a:close/>
                    </a:path>
                    <a:path w="94614" h="30479">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4" name="object 941"/>
                <p:cNvSpPr/>
                <p:nvPr/>
              </p:nvSpPr>
              <p:spPr>
                <a:xfrm>
                  <a:off x="3392424"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5" name="object 942"/>
                <p:cNvSpPr/>
                <p:nvPr/>
              </p:nvSpPr>
              <p:spPr>
                <a:xfrm>
                  <a:off x="3473196" y="3444252"/>
                  <a:ext cx="100965" cy="53340"/>
                </a:xfrm>
                <a:custGeom>
                  <a:avLst/>
                  <a:gdLst/>
                  <a:ahLst/>
                  <a:cxnLst/>
                  <a:rect l="l" t="t" r="r" b="b"/>
                  <a:pathLst>
                    <a:path w="100964" h="53339">
                      <a:moveTo>
                        <a:pt x="13703" y="38100"/>
                      </a:moveTo>
                      <a:lnTo>
                        <a:pt x="0" y="38100"/>
                      </a:lnTo>
                      <a:lnTo>
                        <a:pt x="0" y="53340"/>
                      </a:lnTo>
                      <a:lnTo>
                        <a:pt x="13703" y="53340"/>
                      </a:lnTo>
                      <a:lnTo>
                        <a:pt x="13703" y="38100"/>
                      </a:lnTo>
                      <a:close/>
                    </a:path>
                    <a:path w="100964" h="53339">
                      <a:moveTo>
                        <a:pt x="100584" y="0"/>
                      </a:moveTo>
                      <a:lnTo>
                        <a:pt x="86868" y="0"/>
                      </a:lnTo>
                      <a:lnTo>
                        <a:pt x="86868" y="15240"/>
                      </a:lnTo>
                      <a:lnTo>
                        <a:pt x="100584" y="15240"/>
                      </a:lnTo>
                      <a:lnTo>
                        <a:pt x="1005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6" name="object 943"/>
                <p:cNvSpPr/>
                <p:nvPr/>
              </p:nvSpPr>
              <p:spPr>
                <a:xfrm>
                  <a:off x="3264408" y="3956303"/>
                  <a:ext cx="437515" cy="291465"/>
                </a:xfrm>
                <a:custGeom>
                  <a:avLst/>
                  <a:gdLst/>
                  <a:ahLst/>
                  <a:cxnLst/>
                  <a:rect l="l" t="t" r="r" b="b"/>
                  <a:pathLst>
                    <a:path w="437514" h="291464">
                      <a:moveTo>
                        <a:pt x="13716" y="275856"/>
                      </a:moveTo>
                      <a:lnTo>
                        <a:pt x="0" y="275856"/>
                      </a:lnTo>
                      <a:lnTo>
                        <a:pt x="0" y="291096"/>
                      </a:lnTo>
                      <a:lnTo>
                        <a:pt x="13716" y="291096"/>
                      </a:lnTo>
                      <a:lnTo>
                        <a:pt x="13716" y="275856"/>
                      </a:lnTo>
                      <a:close/>
                    </a:path>
                    <a:path w="437514" h="291464">
                      <a:moveTo>
                        <a:pt x="437388" y="0"/>
                      </a:moveTo>
                      <a:lnTo>
                        <a:pt x="423672" y="0"/>
                      </a:lnTo>
                      <a:lnTo>
                        <a:pt x="423672" y="15252"/>
                      </a:lnTo>
                      <a:lnTo>
                        <a:pt x="437388" y="15252"/>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7" name="object 944"/>
                <p:cNvSpPr/>
                <p:nvPr/>
              </p:nvSpPr>
              <p:spPr>
                <a:xfrm>
                  <a:off x="3116580" y="3406140"/>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8" name="object 945"/>
                <p:cNvSpPr/>
                <p:nvPr/>
              </p:nvSpPr>
              <p:spPr>
                <a:xfrm>
                  <a:off x="3540252" y="3803903"/>
                  <a:ext cx="189230" cy="137795"/>
                </a:xfrm>
                <a:custGeom>
                  <a:avLst/>
                  <a:gdLst/>
                  <a:ahLst/>
                  <a:cxnLst/>
                  <a:rect l="l" t="t" r="r" b="b"/>
                  <a:pathLst>
                    <a:path w="189229" h="137795">
                      <a:moveTo>
                        <a:pt x="13716" y="121932"/>
                      </a:moveTo>
                      <a:lnTo>
                        <a:pt x="0" y="121932"/>
                      </a:lnTo>
                      <a:lnTo>
                        <a:pt x="0" y="137172"/>
                      </a:lnTo>
                      <a:lnTo>
                        <a:pt x="13716" y="137172"/>
                      </a:lnTo>
                      <a:lnTo>
                        <a:pt x="13716" y="121932"/>
                      </a:lnTo>
                      <a:close/>
                    </a:path>
                    <a:path w="189229" h="137795">
                      <a:moveTo>
                        <a:pt x="188976" y="0"/>
                      </a:moveTo>
                      <a:lnTo>
                        <a:pt x="175247" y="0"/>
                      </a:lnTo>
                      <a:lnTo>
                        <a:pt x="175247" y="15252"/>
                      </a:lnTo>
                      <a:lnTo>
                        <a:pt x="188976" y="15252"/>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39" name="object 946"/>
                <p:cNvSpPr/>
                <p:nvPr/>
              </p:nvSpPr>
              <p:spPr>
                <a:xfrm>
                  <a:off x="3467100" y="3459492"/>
                  <a:ext cx="59690" cy="30480"/>
                </a:xfrm>
                <a:custGeom>
                  <a:avLst/>
                  <a:gdLst/>
                  <a:ahLst/>
                  <a:cxnLst/>
                  <a:rect l="l" t="t" r="r" b="b"/>
                  <a:pathLst>
                    <a:path w="59689" h="30479">
                      <a:moveTo>
                        <a:pt x="13716" y="0"/>
                      </a:moveTo>
                      <a:lnTo>
                        <a:pt x="0" y="0"/>
                      </a:lnTo>
                      <a:lnTo>
                        <a:pt x="0" y="15227"/>
                      </a:lnTo>
                      <a:lnTo>
                        <a:pt x="13716" y="15227"/>
                      </a:lnTo>
                      <a:lnTo>
                        <a:pt x="13716" y="0"/>
                      </a:lnTo>
                      <a:close/>
                    </a:path>
                    <a:path w="59689" h="30479">
                      <a:moveTo>
                        <a:pt x="59436" y="15227"/>
                      </a:moveTo>
                      <a:lnTo>
                        <a:pt x="47244" y="15227"/>
                      </a:lnTo>
                      <a:lnTo>
                        <a:pt x="47244" y="30480"/>
                      </a:lnTo>
                      <a:lnTo>
                        <a:pt x="59436" y="30480"/>
                      </a:lnTo>
                      <a:lnTo>
                        <a:pt x="59436" y="1522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0" name="object 947"/>
                <p:cNvSpPr/>
                <p:nvPr/>
              </p:nvSpPr>
              <p:spPr>
                <a:xfrm>
                  <a:off x="3916680"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1" name="object 948"/>
                <p:cNvSpPr/>
                <p:nvPr/>
              </p:nvSpPr>
              <p:spPr>
                <a:xfrm>
                  <a:off x="3877056"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2" name="object 949"/>
                <p:cNvSpPr/>
                <p:nvPr/>
              </p:nvSpPr>
              <p:spPr>
                <a:xfrm>
                  <a:off x="3520440"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3" name="object 950"/>
                <p:cNvSpPr/>
                <p:nvPr/>
              </p:nvSpPr>
              <p:spPr>
                <a:xfrm>
                  <a:off x="376885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4" name="object 951"/>
                <p:cNvSpPr/>
                <p:nvPr/>
              </p:nvSpPr>
              <p:spPr>
                <a:xfrm>
                  <a:off x="3378708" y="3826776"/>
                  <a:ext cx="342900" cy="222885"/>
                </a:xfrm>
                <a:custGeom>
                  <a:avLst/>
                  <a:gdLst/>
                  <a:ahLst/>
                  <a:cxnLst/>
                  <a:rect l="l" t="t" r="r" b="b"/>
                  <a:pathLst>
                    <a:path w="342900" h="222885">
                      <a:moveTo>
                        <a:pt x="13716" y="207264"/>
                      </a:moveTo>
                      <a:lnTo>
                        <a:pt x="0" y="207264"/>
                      </a:lnTo>
                      <a:lnTo>
                        <a:pt x="0" y="222504"/>
                      </a:lnTo>
                      <a:lnTo>
                        <a:pt x="13716" y="222504"/>
                      </a:lnTo>
                      <a:lnTo>
                        <a:pt x="13716" y="207264"/>
                      </a:lnTo>
                      <a:close/>
                    </a:path>
                    <a:path w="342900" h="222885">
                      <a:moveTo>
                        <a:pt x="80772" y="176784"/>
                      </a:moveTo>
                      <a:lnTo>
                        <a:pt x="67056" y="176784"/>
                      </a:lnTo>
                      <a:lnTo>
                        <a:pt x="67056" y="192024"/>
                      </a:lnTo>
                      <a:lnTo>
                        <a:pt x="80772" y="192024"/>
                      </a:lnTo>
                      <a:lnTo>
                        <a:pt x="80772" y="176784"/>
                      </a:lnTo>
                      <a:close/>
                    </a:path>
                    <a:path w="342900" h="222885">
                      <a:moveTo>
                        <a:pt x="342900" y="0"/>
                      </a:moveTo>
                      <a:lnTo>
                        <a:pt x="329184" y="0"/>
                      </a:lnTo>
                      <a:lnTo>
                        <a:pt x="329184" y="15227"/>
                      </a:lnTo>
                      <a:lnTo>
                        <a:pt x="342900" y="15227"/>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5" name="object 952"/>
                <p:cNvSpPr/>
                <p:nvPr/>
              </p:nvSpPr>
              <p:spPr>
                <a:xfrm>
                  <a:off x="3762756"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6" name="object 953"/>
                <p:cNvSpPr/>
                <p:nvPr/>
              </p:nvSpPr>
              <p:spPr>
                <a:xfrm>
                  <a:off x="3607308"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7" name="object 954"/>
                <p:cNvSpPr/>
                <p:nvPr/>
              </p:nvSpPr>
              <p:spPr>
                <a:xfrm>
                  <a:off x="3788664" y="3383292"/>
                  <a:ext cx="74930" cy="91440"/>
                </a:xfrm>
                <a:custGeom>
                  <a:avLst/>
                  <a:gdLst/>
                  <a:ahLst/>
                  <a:cxnLst/>
                  <a:rect l="l" t="t" r="r" b="b"/>
                  <a:pathLst>
                    <a:path w="74929" h="91439">
                      <a:moveTo>
                        <a:pt x="13716" y="76200"/>
                      </a:moveTo>
                      <a:lnTo>
                        <a:pt x="0" y="76200"/>
                      </a:lnTo>
                      <a:lnTo>
                        <a:pt x="0" y="91427"/>
                      </a:lnTo>
                      <a:lnTo>
                        <a:pt x="13716" y="91427"/>
                      </a:lnTo>
                      <a:lnTo>
                        <a:pt x="13716" y="76200"/>
                      </a:lnTo>
                      <a:close/>
                    </a:path>
                    <a:path w="74929" h="91439">
                      <a:moveTo>
                        <a:pt x="74676" y="0"/>
                      </a:moveTo>
                      <a:lnTo>
                        <a:pt x="60960" y="0"/>
                      </a:lnTo>
                      <a:lnTo>
                        <a:pt x="60960" y="15227"/>
                      </a:lnTo>
                      <a:lnTo>
                        <a:pt x="74676" y="15227"/>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8" name="object 955"/>
                <p:cNvSpPr/>
                <p:nvPr/>
              </p:nvSpPr>
              <p:spPr>
                <a:xfrm>
                  <a:off x="3163824" y="3750576"/>
                  <a:ext cx="524510" cy="504825"/>
                </a:xfrm>
                <a:custGeom>
                  <a:avLst/>
                  <a:gdLst/>
                  <a:ahLst/>
                  <a:cxnLst/>
                  <a:rect l="l" t="t" r="r" b="b"/>
                  <a:pathLst>
                    <a:path w="524510" h="504825">
                      <a:moveTo>
                        <a:pt x="13716" y="428244"/>
                      </a:moveTo>
                      <a:lnTo>
                        <a:pt x="0" y="428244"/>
                      </a:lnTo>
                      <a:lnTo>
                        <a:pt x="0" y="443484"/>
                      </a:lnTo>
                      <a:lnTo>
                        <a:pt x="13716" y="443484"/>
                      </a:lnTo>
                      <a:lnTo>
                        <a:pt x="13716" y="428244"/>
                      </a:lnTo>
                      <a:close/>
                    </a:path>
                    <a:path w="524510" h="504825">
                      <a:moveTo>
                        <a:pt x="27432" y="466344"/>
                      </a:moveTo>
                      <a:lnTo>
                        <a:pt x="13716" y="466344"/>
                      </a:lnTo>
                      <a:lnTo>
                        <a:pt x="13716" y="481584"/>
                      </a:lnTo>
                      <a:lnTo>
                        <a:pt x="27432" y="481584"/>
                      </a:lnTo>
                      <a:lnTo>
                        <a:pt x="27432" y="466344"/>
                      </a:lnTo>
                      <a:close/>
                    </a:path>
                    <a:path w="524510" h="504825">
                      <a:moveTo>
                        <a:pt x="155448" y="321564"/>
                      </a:moveTo>
                      <a:lnTo>
                        <a:pt x="141732" y="321564"/>
                      </a:lnTo>
                      <a:lnTo>
                        <a:pt x="141732" y="336804"/>
                      </a:lnTo>
                      <a:lnTo>
                        <a:pt x="155448" y="336804"/>
                      </a:lnTo>
                      <a:lnTo>
                        <a:pt x="155448" y="321564"/>
                      </a:lnTo>
                      <a:close/>
                    </a:path>
                    <a:path w="524510" h="504825">
                      <a:moveTo>
                        <a:pt x="242316" y="489204"/>
                      </a:moveTo>
                      <a:lnTo>
                        <a:pt x="228600" y="489204"/>
                      </a:lnTo>
                      <a:lnTo>
                        <a:pt x="228600" y="504444"/>
                      </a:lnTo>
                      <a:lnTo>
                        <a:pt x="242316" y="504444"/>
                      </a:lnTo>
                      <a:lnTo>
                        <a:pt x="242316" y="489204"/>
                      </a:lnTo>
                      <a:close/>
                    </a:path>
                    <a:path w="524510" h="504825">
                      <a:moveTo>
                        <a:pt x="281940" y="230124"/>
                      </a:moveTo>
                      <a:lnTo>
                        <a:pt x="269748" y="230124"/>
                      </a:lnTo>
                      <a:lnTo>
                        <a:pt x="269748" y="245364"/>
                      </a:lnTo>
                      <a:lnTo>
                        <a:pt x="281940" y="245364"/>
                      </a:lnTo>
                      <a:lnTo>
                        <a:pt x="281940" y="230124"/>
                      </a:lnTo>
                      <a:close/>
                    </a:path>
                    <a:path w="524510" h="504825">
                      <a:moveTo>
                        <a:pt x="443484" y="237744"/>
                      </a:moveTo>
                      <a:lnTo>
                        <a:pt x="429768" y="237744"/>
                      </a:lnTo>
                      <a:lnTo>
                        <a:pt x="429768" y="252984"/>
                      </a:lnTo>
                      <a:lnTo>
                        <a:pt x="443484" y="252984"/>
                      </a:lnTo>
                      <a:lnTo>
                        <a:pt x="443484" y="237744"/>
                      </a:lnTo>
                      <a:close/>
                    </a:path>
                    <a:path w="524510" h="504825">
                      <a:moveTo>
                        <a:pt x="470916" y="38100"/>
                      </a:moveTo>
                      <a:lnTo>
                        <a:pt x="457200" y="38100"/>
                      </a:lnTo>
                      <a:lnTo>
                        <a:pt x="457200" y="53327"/>
                      </a:lnTo>
                      <a:lnTo>
                        <a:pt x="470916" y="53327"/>
                      </a:lnTo>
                      <a:lnTo>
                        <a:pt x="470916" y="38100"/>
                      </a:lnTo>
                      <a:close/>
                    </a:path>
                    <a:path w="524510" h="504825">
                      <a:moveTo>
                        <a:pt x="490728" y="0"/>
                      </a:moveTo>
                      <a:lnTo>
                        <a:pt x="477012" y="0"/>
                      </a:lnTo>
                      <a:lnTo>
                        <a:pt x="477012" y="15227"/>
                      </a:lnTo>
                      <a:lnTo>
                        <a:pt x="490728" y="15227"/>
                      </a:lnTo>
                      <a:lnTo>
                        <a:pt x="490728" y="0"/>
                      </a:lnTo>
                      <a:close/>
                    </a:path>
                    <a:path w="524510" h="504825">
                      <a:moveTo>
                        <a:pt x="524256" y="268224"/>
                      </a:moveTo>
                      <a:lnTo>
                        <a:pt x="510540" y="268224"/>
                      </a:lnTo>
                      <a:lnTo>
                        <a:pt x="510540" y="283464"/>
                      </a:lnTo>
                      <a:lnTo>
                        <a:pt x="524256" y="283464"/>
                      </a:lnTo>
                      <a:lnTo>
                        <a:pt x="524256" y="2682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49" name="object 956"/>
                <p:cNvSpPr/>
                <p:nvPr/>
              </p:nvSpPr>
              <p:spPr>
                <a:xfrm>
                  <a:off x="3707891"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0" name="object 957"/>
                <p:cNvSpPr/>
                <p:nvPr/>
              </p:nvSpPr>
              <p:spPr>
                <a:xfrm>
                  <a:off x="3433572" y="39883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1" name="object 958"/>
                <p:cNvSpPr/>
                <p:nvPr/>
              </p:nvSpPr>
              <p:spPr>
                <a:xfrm>
                  <a:off x="3835908" y="3244596"/>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2" name="object 959"/>
                <p:cNvSpPr/>
                <p:nvPr/>
              </p:nvSpPr>
              <p:spPr>
                <a:xfrm>
                  <a:off x="3392424" y="3971556"/>
                  <a:ext cx="108585" cy="268605"/>
                </a:xfrm>
                <a:custGeom>
                  <a:avLst/>
                  <a:gdLst/>
                  <a:ahLst/>
                  <a:cxnLst/>
                  <a:rect l="l" t="t" r="r" b="b"/>
                  <a:pathLst>
                    <a:path w="108585" h="268604">
                      <a:moveTo>
                        <a:pt x="13716" y="252984"/>
                      </a:moveTo>
                      <a:lnTo>
                        <a:pt x="0" y="252984"/>
                      </a:lnTo>
                      <a:lnTo>
                        <a:pt x="0" y="268224"/>
                      </a:lnTo>
                      <a:lnTo>
                        <a:pt x="13716" y="268224"/>
                      </a:lnTo>
                      <a:lnTo>
                        <a:pt x="13716" y="252984"/>
                      </a:lnTo>
                      <a:close/>
                    </a:path>
                    <a:path w="108585" h="268604">
                      <a:moveTo>
                        <a:pt x="108191" y="0"/>
                      </a:moveTo>
                      <a:lnTo>
                        <a:pt x="94475" y="0"/>
                      </a:lnTo>
                      <a:lnTo>
                        <a:pt x="94475" y="16764"/>
                      </a:lnTo>
                      <a:lnTo>
                        <a:pt x="108191" y="16764"/>
                      </a:lnTo>
                      <a:lnTo>
                        <a:pt x="1081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3" name="object 960"/>
                <p:cNvSpPr/>
                <p:nvPr/>
              </p:nvSpPr>
              <p:spPr>
                <a:xfrm>
                  <a:off x="373532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4" name="object 961"/>
                <p:cNvSpPr/>
                <p:nvPr/>
              </p:nvSpPr>
              <p:spPr>
                <a:xfrm>
                  <a:off x="3311652" y="3842003"/>
                  <a:ext cx="363220" cy="405765"/>
                </a:xfrm>
                <a:custGeom>
                  <a:avLst/>
                  <a:gdLst/>
                  <a:ahLst/>
                  <a:cxnLst/>
                  <a:rect l="l" t="t" r="r" b="b"/>
                  <a:pathLst>
                    <a:path w="363220" h="405764">
                      <a:moveTo>
                        <a:pt x="13716" y="390156"/>
                      </a:moveTo>
                      <a:lnTo>
                        <a:pt x="0" y="390156"/>
                      </a:lnTo>
                      <a:lnTo>
                        <a:pt x="0" y="405396"/>
                      </a:lnTo>
                      <a:lnTo>
                        <a:pt x="13716" y="405396"/>
                      </a:lnTo>
                      <a:lnTo>
                        <a:pt x="13716" y="390156"/>
                      </a:lnTo>
                      <a:close/>
                    </a:path>
                    <a:path w="363220" h="405764">
                      <a:moveTo>
                        <a:pt x="362712" y="0"/>
                      </a:moveTo>
                      <a:lnTo>
                        <a:pt x="350520" y="0"/>
                      </a:lnTo>
                      <a:lnTo>
                        <a:pt x="350520" y="15252"/>
                      </a:lnTo>
                      <a:lnTo>
                        <a:pt x="362712" y="15252"/>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5" name="object 962"/>
                <p:cNvSpPr/>
                <p:nvPr/>
              </p:nvSpPr>
              <p:spPr>
                <a:xfrm>
                  <a:off x="3916680"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6" name="object 963"/>
                <p:cNvSpPr/>
                <p:nvPr/>
              </p:nvSpPr>
              <p:spPr>
                <a:xfrm>
                  <a:off x="355396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7" name="object 964"/>
                <p:cNvSpPr/>
                <p:nvPr/>
              </p:nvSpPr>
              <p:spPr>
                <a:xfrm>
                  <a:off x="3366516" y="40949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8" name="object 965"/>
                <p:cNvSpPr/>
                <p:nvPr/>
              </p:nvSpPr>
              <p:spPr>
                <a:xfrm>
                  <a:off x="3729227" y="39258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59" name="object 966"/>
                <p:cNvSpPr/>
                <p:nvPr/>
              </p:nvSpPr>
              <p:spPr>
                <a:xfrm>
                  <a:off x="3325368" y="3681996"/>
                  <a:ext cx="390525" cy="588645"/>
                </a:xfrm>
                <a:custGeom>
                  <a:avLst/>
                  <a:gdLst/>
                  <a:ahLst/>
                  <a:cxnLst/>
                  <a:rect l="l" t="t" r="r" b="b"/>
                  <a:pathLst>
                    <a:path w="390525" h="588645">
                      <a:moveTo>
                        <a:pt x="13716" y="527304"/>
                      </a:moveTo>
                      <a:lnTo>
                        <a:pt x="0" y="527304"/>
                      </a:lnTo>
                      <a:lnTo>
                        <a:pt x="0" y="542544"/>
                      </a:lnTo>
                      <a:lnTo>
                        <a:pt x="13716" y="542544"/>
                      </a:lnTo>
                      <a:lnTo>
                        <a:pt x="13716" y="527304"/>
                      </a:lnTo>
                      <a:close/>
                    </a:path>
                    <a:path w="390525" h="588645">
                      <a:moveTo>
                        <a:pt x="53340" y="473964"/>
                      </a:moveTo>
                      <a:lnTo>
                        <a:pt x="41148" y="473964"/>
                      </a:lnTo>
                      <a:lnTo>
                        <a:pt x="41148" y="489204"/>
                      </a:lnTo>
                      <a:lnTo>
                        <a:pt x="53340" y="489204"/>
                      </a:lnTo>
                      <a:lnTo>
                        <a:pt x="53340" y="473964"/>
                      </a:lnTo>
                      <a:close/>
                    </a:path>
                    <a:path w="390525" h="588645">
                      <a:moveTo>
                        <a:pt x="86868" y="382524"/>
                      </a:moveTo>
                      <a:lnTo>
                        <a:pt x="74676" y="382524"/>
                      </a:lnTo>
                      <a:lnTo>
                        <a:pt x="74676" y="397764"/>
                      </a:lnTo>
                      <a:lnTo>
                        <a:pt x="86868" y="397764"/>
                      </a:lnTo>
                      <a:lnTo>
                        <a:pt x="86868" y="382524"/>
                      </a:lnTo>
                      <a:close/>
                    </a:path>
                    <a:path w="390525" h="588645">
                      <a:moveTo>
                        <a:pt x="141732" y="573024"/>
                      </a:moveTo>
                      <a:lnTo>
                        <a:pt x="128016" y="573024"/>
                      </a:lnTo>
                      <a:lnTo>
                        <a:pt x="128016" y="588264"/>
                      </a:lnTo>
                      <a:lnTo>
                        <a:pt x="141732" y="588264"/>
                      </a:lnTo>
                      <a:lnTo>
                        <a:pt x="141732" y="573024"/>
                      </a:lnTo>
                      <a:close/>
                    </a:path>
                    <a:path w="390525" h="588645">
                      <a:moveTo>
                        <a:pt x="222504" y="0"/>
                      </a:moveTo>
                      <a:lnTo>
                        <a:pt x="208788" y="0"/>
                      </a:lnTo>
                      <a:lnTo>
                        <a:pt x="208788" y="15240"/>
                      </a:lnTo>
                      <a:lnTo>
                        <a:pt x="222504" y="15240"/>
                      </a:lnTo>
                      <a:lnTo>
                        <a:pt x="222504" y="0"/>
                      </a:lnTo>
                      <a:close/>
                    </a:path>
                    <a:path w="390525" h="588645">
                      <a:moveTo>
                        <a:pt x="228600" y="390144"/>
                      </a:moveTo>
                      <a:lnTo>
                        <a:pt x="214884" y="390144"/>
                      </a:lnTo>
                      <a:lnTo>
                        <a:pt x="214884" y="405384"/>
                      </a:lnTo>
                      <a:lnTo>
                        <a:pt x="228600" y="405384"/>
                      </a:lnTo>
                      <a:lnTo>
                        <a:pt x="228600" y="390144"/>
                      </a:lnTo>
                      <a:close/>
                    </a:path>
                    <a:path w="390525" h="588645">
                      <a:moveTo>
                        <a:pt x="234696" y="220980"/>
                      </a:moveTo>
                      <a:lnTo>
                        <a:pt x="222504" y="220980"/>
                      </a:lnTo>
                      <a:lnTo>
                        <a:pt x="222504" y="236207"/>
                      </a:lnTo>
                      <a:lnTo>
                        <a:pt x="234696" y="236207"/>
                      </a:lnTo>
                      <a:lnTo>
                        <a:pt x="234696" y="220980"/>
                      </a:lnTo>
                      <a:close/>
                    </a:path>
                    <a:path w="390525" h="588645">
                      <a:moveTo>
                        <a:pt x="289560" y="144780"/>
                      </a:moveTo>
                      <a:lnTo>
                        <a:pt x="275831" y="144780"/>
                      </a:lnTo>
                      <a:lnTo>
                        <a:pt x="275831" y="160007"/>
                      </a:lnTo>
                      <a:lnTo>
                        <a:pt x="289560" y="160007"/>
                      </a:lnTo>
                      <a:lnTo>
                        <a:pt x="289560" y="144780"/>
                      </a:lnTo>
                      <a:close/>
                    </a:path>
                    <a:path w="390525" h="588645">
                      <a:moveTo>
                        <a:pt x="336804" y="382524"/>
                      </a:moveTo>
                      <a:lnTo>
                        <a:pt x="323088" y="382524"/>
                      </a:lnTo>
                      <a:lnTo>
                        <a:pt x="323088" y="397764"/>
                      </a:lnTo>
                      <a:lnTo>
                        <a:pt x="336804" y="397764"/>
                      </a:lnTo>
                      <a:lnTo>
                        <a:pt x="336804" y="382524"/>
                      </a:lnTo>
                      <a:close/>
                    </a:path>
                    <a:path w="390525" h="588645">
                      <a:moveTo>
                        <a:pt x="390131" y="266700"/>
                      </a:moveTo>
                      <a:lnTo>
                        <a:pt x="376428" y="266700"/>
                      </a:lnTo>
                      <a:lnTo>
                        <a:pt x="376428" y="281940"/>
                      </a:lnTo>
                      <a:lnTo>
                        <a:pt x="390131" y="281940"/>
                      </a:lnTo>
                      <a:lnTo>
                        <a:pt x="390131" y="266700"/>
                      </a:lnTo>
                      <a:close/>
                    </a:path>
                    <a:path w="390525" h="588645">
                      <a:moveTo>
                        <a:pt x="390131" y="198107"/>
                      </a:moveTo>
                      <a:lnTo>
                        <a:pt x="376428" y="198107"/>
                      </a:lnTo>
                      <a:lnTo>
                        <a:pt x="376428" y="213360"/>
                      </a:lnTo>
                      <a:lnTo>
                        <a:pt x="390131" y="213360"/>
                      </a:lnTo>
                      <a:lnTo>
                        <a:pt x="390131" y="19810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0" name="object 967"/>
                <p:cNvSpPr/>
                <p:nvPr/>
              </p:nvSpPr>
              <p:spPr>
                <a:xfrm>
                  <a:off x="362102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1" name="object 968"/>
                <p:cNvSpPr/>
                <p:nvPr/>
              </p:nvSpPr>
              <p:spPr>
                <a:xfrm>
                  <a:off x="3741407" y="3314712"/>
                  <a:ext cx="108585" cy="114300"/>
                </a:xfrm>
                <a:custGeom>
                  <a:avLst/>
                  <a:gdLst/>
                  <a:ahLst/>
                  <a:cxnLst/>
                  <a:rect l="l" t="t" r="r" b="b"/>
                  <a:pathLst>
                    <a:path w="108585" h="114300">
                      <a:moveTo>
                        <a:pt x="13728" y="99060"/>
                      </a:moveTo>
                      <a:lnTo>
                        <a:pt x="0" y="99060"/>
                      </a:lnTo>
                      <a:lnTo>
                        <a:pt x="0" y="114300"/>
                      </a:lnTo>
                      <a:lnTo>
                        <a:pt x="13728" y="114300"/>
                      </a:lnTo>
                      <a:lnTo>
                        <a:pt x="13728" y="99060"/>
                      </a:lnTo>
                      <a:close/>
                    </a:path>
                    <a:path w="108585" h="114300">
                      <a:moveTo>
                        <a:pt x="108216" y="0"/>
                      </a:moveTo>
                      <a:lnTo>
                        <a:pt x="94500" y="0"/>
                      </a:lnTo>
                      <a:lnTo>
                        <a:pt x="94500" y="15240"/>
                      </a:lnTo>
                      <a:lnTo>
                        <a:pt x="108216" y="15240"/>
                      </a:lnTo>
                      <a:lnTo>
                        <a:pt x="1082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2" name="object 969"/>
                <p:cNvSpPr/>
                <p:nvPr/>
              </p:nvSpPr>
              <p:spPr>
                <a:xfrm>
                  <a:off x="3621024" y="3259835"/>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3" name="object 970"/>
                <p:cNvSpPr/>
                <p:nvPr/>
              </p:nvSpPr>
              <p:spPr>
                <a:xfrm>
                  <a:off x="3433572" y="3849636"/>
                  <a:ext cx="248920" cy="375285"/>
                </a:xfrm>
                <a:custGeom>
                  <a:avLst/>
                  <a:gdLst/>
                  <a:ahLst/>
                  <a:cxnLst/>
                  <a:rect l="l" t="t" r="r" b="b"/>
                  <a:pathLst>
                    <a:path w="248920" h="375285">
                      <a:moveTo>
                        <a:pt x="12192" y="359664"/>
                      </a:moveTo>
                      <a:lnTo>
                        <a:pt x="0" y="359664"/>
                      </a:lnTo>
                      <a:lnTo>
                        <a:pt x="0" y="374904"/>
                      </a:lnTo>
                      <a:lnTo>
                        <a:pt x="12192" y="374904"/>
                      </a:lnTo>
                      <a:lnTo>
                        <a:pt x="12192" y="359664"/>
                      </a:lnTo>
                      <a:close/>
                    </a:path>
                    <a:path w="248920" h="375285">
                      <a:moveTo>
                        <a:pt x="86868" y="275844"/>
                      </a:moveTo>
                      <a:lnTo>
                        <a:pt x="73152" y="275844"/>
                      </a:lnTo>
                      <a:lnTo>
                        <a:pt x="73152" y="291084"/>
                      </a:lnTo>
                      <a:lnTo>
                        <a:pt x="86868" y="291084"/>
                      </a:lnTo>
                      <a:lnTo>
                        <a:pt x="86868" y="275844"/>
                      </a:lnTo>
                      <a:close/>
                    </a:path>
                    <a:path w="248920" h="375285">
                      <a:moveTo>
                        <a:pt x="167627" y="0"/>
                      </a:moveTo>
                      <a:lnTo>
                        <a:pt x="153924" y="0"/>
                      </a:lnTo>
                      <a:lnTo>
                        <a:pt x="153924" y="15240"/>
                      </a:lnTo>
                      <a:lnTo>
                        <a:pt x="167627" y="15240"/>
                      </a:lnTo>
                      <a:lnTo>
                        <a:pt x="167627" y="0"/>
                      </a:lnTo>
                      <a:close/>
                    </a:path>
                    <a:path w="248920" h="375285">
                      <a:moveTo>
                        <a:pt x="195072" y="76200"/>
                      </a:moveTo>
                      <a:lnTo>
                        <a:pt x="181356" y="76200"/>
                      </a:lnTo>
                      <a:lnTo>
                        <a:pt x="181356" y="91440"/>
                      </a:lnTo>
                      <a:lnTo>
                        <a:pt x="195072" y="91440"/>
                      </a:lnTo>
                      <a:lnTo>
                        <a:pt x="195072" y="76200"/>
                      </a:lnTo>
                      <a:close/>
                    </a:path>
                    <a:path w="248920" h="375285">
                      <a:moveTo>
                        <a:pt x="248412" y="106667"/>
                      </a:moveTo>
                      <a:lnTo>
                        <a:pt x="234696" y="106667"/>
                      </a:lnTo>
                      <a:lnTo>
                        <a:pt x="234696" y="121920"/>
                      </a:lnTo>
                      <a:lnTo>
                        <a:pt x="248412" y="121920"/>
                      </a:lnTo>
                      <a:lnTo>
                        <a:pt x="248412" y="10666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4" name="object 971"/>
                <p:cNvSpPr/>
                <p:nvPr/>
              </p:nvSpPr>
              <p:spPr>
                <a:xfrm>
                  <a:off x="3796283"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5" name="object 972"/>
                <p:cNvSpPr/>
                <p:nvPr/>
              </p:nvSpPr>
              <p:spPr>
                <a:xfrm>
                  <a:off x="3473196" y="3872496"/>
                  <a:ext cx="161925" cy="268605"/>
                </a:xfrm>
                <a:custGeom>
                  <a:avLst/>
                  <a:gdLst/>
                  <a:ahLst/>
                  <a:cxnLst/>
                  <a:rect l="l" t="t" r="r" b="b"/>
                  <a:pathLst>
                    <a:path w="161925" h="268604">
                      <a:moveTo>
                        <a:pt x="13703" y="252984"/>
                      </a:moveTo>
                      <a:lnTo>
                        <a:pt x="0" y="252984"/>
                      </a:lnTo>
                      <a:lnTo>
                        <a:pt x="0" y="268224"/>
                      </a:lnTo>
                      <a:lnTo>
                        <a:pt x="13703" y="268224"/>
                      </a:lnTo>
                      <a:lnTo>
                        <a:pt x="13703" y="252984"/>
                      </a:lnTo>
                      <a:close/>
                    </a:path>
                    <a:path w="161925" h="268604">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6" name="object 973"/>
                <p:cNvSpPr/>
                <p:nvPr/>
              </p:nvSpPr>
              <p:spPr>
                <a:xfrm>
                  <a:off x="3755135"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7" name="object 974"/>
                <p:cNvSpPr/>
                <p:nvPr/>
              </p:nvSpPr>
              <p:spPr>
                <a:xfrm>
                  <a:off x="3877056"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8" name="object 975"/>
                <p:cNvSpPr/>
                <p:nvPr/>
              </p:nvSpPr>
              <p:spPr>
                <a:xfrm>
                  <a:off x="3506724"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69" name="object 976"/>
                <p:cNvSpPr/>
                <p:nvPr/>
              </p:nvSpPr>
              <p:spPr>
                <a:xfrm>
                  <a:off x="3863340" y="3299472"/>
                  <a:ext cx="154305" cy="144780"/>
                </a:xfrm>
                <a:custGeom>
                  <a:avLst/>
                  <a:gdLst/>
                  <a:ahLst/>
                  <a:cxnLst/>
                  <a:rect l="l" t="t" r="r" b="b"/>
                  <a:pathLst>
                    <a:path w="154304" h="144779">
                      <a:moveTo>
                        <a:pt x="13716" y="129540"/>
                      </a:moveTo>
                      <a:lnTo>
                        <a:pt x="0" y="129540"/>
                      </a:lnTo>
                      <a:lnTo>
                        <a:pt x="0" y="144780"/>
                      </a:lnTo>
                      <a:lnTo>
                        <a:pt x="13716" y="144780"/>
                      </a:lnTo>
                      <a:lnTo>
                        <a:pt x="13716" y="129540"/>
                      </a:lnTo>
                      <a:close/>
                    </a:path>
                    <a:path w="154304" h="144779">
                      <a:moveTo>
                        <a:pt x="153924" y="0"/>
                      </a:moveTo>
                      <a:lnTo>
                        <a:pt x="140208" y="0"/>
                      </a:lnTo>
                      <a:lnTo>
                        <a:pt x="140208" y="15240"/>
                      </a:lnTo>
                      <a:lnTo>
                        <a:pt x="153924" y="15240"/>
                      </a:lnTo>
                      <a:lnTo>
                        <a:pt x="1539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0" name="object 977"/>
                <p:cNvSpPr/>
                <p:nvPr/>
              </p:nvSpPr>
              <p:spPr>
                <a:xfrm>
                  <a:off x="34259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1" name="object 978"/>
                <p:cNvSpPr/>
                <p:nvPr/>
              </p:nvSpPr>
              <p:spPr>
                <a:xfrm>
                  <a:off x="3311651"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2" name="object 979"/>
                <p:cNvSpPr/>
                <p:nvPr/>
              </p:nvSpPr>
              <p:spPr>
                <a:xfrm>
                  <a:off x="3788664"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3" name="object 980"/>
                <p:cNvSpPr/>
                <p:nvPr/>
              </p:nvSpPr>
              <p:spPr>
                <a:xfrm>
                  <a:off x="38359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4" name="object 981"/>
                <p:cNvSpPr/>
                <p:nvPr/>
              </p:nvSpPr>
              <p:spPr>
                <a:xfrm>
                  <a:off x="3297936" y="3689603"/>
                  <a:ext cx="303530" cy="558165"/>
                </a:xfrm>
                <a:custGeom>
                  <a:avLst/>
                  <a:gdLst/>
                  <a:ahLst/>
                  <a:cxnLst/>
                  <a:rect l="l" t="t" r="r" b="b"/>
                  <a:pathLst>
                    <a:path w="303529" h="558164">
                      <a:moveTo>
                        <a:pt x="13716" y="542556"/>
                      </a:moveTo>
                      <a:lnTo>
                        <a:pt x="0" y="542556"/>
                      </a:lnTo>
                      <a:lnTo>
                        <a:pt x="0" y="557796"/>
                      </a:lnTo>
                      <a:lnTo>
                        <a:pt x="13716" y="557796"/>
                      </a:lnTo>
                      <a:lnTo>
                        <a:pt x="13716" y="542556"/>
                      </a:lnTo>
                      <a:close/>
                    </a:path>
                    <a:path w="303529" h="558164">
                      <a:moveTo>
                        <a:pt x="54864" y="534936"/>
                      </a:moveTo>
                      <a:lnTo>
                        <a:pt x="41148" y="534936"/>
                      </a:lnTo>
                      <a:lnTo>
                        <a:pt x="41148" y="550176"/>
                      </a:lnTo>
                      <a:lnTo>
                        <a:pt x="54864" y="550176"/>
                      </a:lnTo>
                      <a:lnTo>
                        <a:pt x="54864" y="534936"/>
                      </a:lnTo>
                      <a:close/>
                    </a:path>
                    <a:path w="303529" h="558164">
                      <a:moveTo>
                        <a:pt x="135636" y="504456"/>
                      </a:moveTo>
                      <a:lnTo>
                        <a:pt x="121920" y="504456"/>
                      </a:lnTo>
                      <a:lnTo>
                        <a:pt x="121920" y="519696"/>
                      </a:lnTo>
                      <a:lnTo>
                        <a:pt x="135636" y="519696"/>
                      </a:lnTo>
                      <a:lnTo>
                        <a:pt x="135636" y="504456"/>
                      </a:lnTo>
                      <a:close/>
                    </a:path>
                    <a:path w="303529" h="558164">
                      <a:moveTo>
                        <a:pt x="303263" y="0"/>
                      </a:moveTo>
                      <a:lnTo>
                        <a:pt x="289560" y="0"/>
                      </a:lnTo>
                      <a:lnTo>
                        <a:pt x="289560" y="15252"/>
                      </a:lnTo>
                      <a:lnTo>
                        <a:pt x="303263" y="15252"/>
                      </a:lnTo>
                      <a:lnTo>
                        <a:pt x="30326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5" name="object 982"/>
                <p:cNvSpPr/>
                <p:nvPr/>
              </p:nvSpPr>
              <p:spPr>
                <a:xfrm>
                  <a:off x="3924300"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6" name="object 983"/>
                <p:cNvSpPr/>
                <p:nvPr/>
              </p:nvSpPr>
              <p:spPr>
                <a:xfrm>
                  <a:off x="3473196" y="4056888"/>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7" name="object 984"/>
                <p:cNvSpPr/>
                <p:nvPr/>
              </p:nvSpPr>
              <p:spPr>
                <a:xfrm>
                  <a:off x="3573780" y="3375672"/>
                  <a:ext cx="41275" cy="68580"/>
                </a:xfrm>
                <a:custGeom>
                  <a:avLst/>
                  <a:gdLst/>
                  <a:ahLst/>
                  <a:cxnLst/>
                  <a:rect l="l" t="t" r="r" b="b"/>
                  <a:pathLst>
                    <a:path w="41275" h="68579">
                      <a:moveTo>
                        <a:pt x="13716" y="0"/>
                      </a:moveTo>
                      <a:lnTo>
                        <a:pt x="0" y="0"/>
                      </a:lnTo>
                      <a:lnTo>
                        <a:pt x="0" y="15240"/>
                      </a:lnTo>
                      <a:lnTo>
                        <a:pt x="13716" y="15240"/>
                      </a:lnTo>
                      <a:lnTo>
                        <a:pt x="13716" y="0"/>
                      </a:lnTo>
                      <a:close/>
                    </a:path>
                    <a:path w="41275" h="68579">
                      <a:moveTo>
                        <a:pt x="41148" y="53340"/>
                      </a:moveTo>
                      <a:lnTo>
                        <a:pt x="27419" y="53340"/>
                      </a:lnTo>
                      <a:lnTo>
                        <a:pt x="27419" y="68580"/>
                      </a:lnTo>
                      <a:lnTo>
                        <a:pt x="41148" y="68580"/>
                      </a:lnTo>
                      <a:lnTo>
                        <a:pt x="41148"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8" name="object 985"/>
                <p:cNvSpPr/>
                <p:nvPr/>
              </p:nvSpPr>
              <p:spPr>
                <a:xfrm>
                  <a:off x="3681983"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79" name="object 986"/>
                <p:cNvSpPr/>
                <p:nvPr/>
              </p:nvSpPr>
              <p:spPr>
                <a:xfrm>
                  <a:off x="373532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0" name="object 987"/>
                <p:cNvSpPr/>
                <p:nvPr/>
              </p:nvSpPr>
              <p:spPr>
                <a:xfrm>
                  <a:off x="3896867"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1" name="object 988"/>
                <p:cNvSpPr/>
                <p:nvPr/>
              </p:nvSpPr>
              <p:spPr>
                <a:xfrm>
                  <a:off x="3439668" y="3971556"/>
                  <a:ext cx="295910" cy="253365"/>
                </a:xfrm>
                <a:custGeom>
                  <a:avLst/>
                  <a:gdLst/>
                  <a:ahLst/>
                  <a:cxnLst/>
                  <a:rect l="l" t="t" r="r" b="b"/>
                  <a:pathLst>
                    <a:path w="295910" h="253364">
                      <a:moveTo>
                        <a:pt x="13716" y="237744"/>
                      </a:moveTo>
                      <a:lnTo>
                        <a:pt x="0" y="237744"/>
                      </a:lnTo>
                      <a:lnTo>
                        <a:pt x="0" y="252984"/>
                      </a:lnTo>
                      <a:lnTo>
                        <a:pt x="13716" y="252984"/>
                      </a:lnTo>
                      <a:lnTo>
                        <a:pt x="13716" y="237744"/>
                      </a:lnTo>
                      <a:close/>
                    </a:path>
                    <a:path w="295910" h="253364">
                      <a:moveTo>
                        <a:pt x="201168" y="62484"/>
                      </a:moveTo>
                      <a:lnTo>
                        <a:pt x="188976" y="62484"/>
                      </a:lnTo>
                      <a:lnTo>
                        <a:pt x="188976" y="77724"/>
                      </a:lnTo>
                      <a:lnTo>
                        <a:pt x="201168" y="77724"/>
                      </a:lnTo>
                      <a:lnTo>
                        <a:pt x="201168" y="62484"/>
                      </a:lnTo>
                      <a:close/>
                    </a:path>
                    <a:path w="295910" h="253364">
                      <a:moveTo>
                        <a:pt x="295656" y="0"/>
                      </a:moveTo>
                      <a:lnTo>
                        <a:pt x="281940" y="0"/>
                      </a:lnTo>
                      <a:lnTo>
                        <a:pt x="281940" y="16764"/>
                      </a:lnTo>
                      <a:lnTo>
                        <a:pt x="295656" y="16764"/>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2" name="object 989"/>
                <p:cNvSpPr/>
                <p:nvPr/>
              </p:nvSpPr>
              <p:spPr>
                <a:xfrm>
                  <a:off x="3829811"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3" name="object 990"/>
                <p:cNvSpPr/>
                <p:nvPr/>
              </p:nvSpPr>
              <p:spPr>
                <a:xfrm>
                  <a:off x="3352800" y="3941076"/>
                  <a:ext cx="220979" cy="230504"/>
                </a:xfrm>
                <a:custGeom>
                  <a:avLst/>
                  <a:gdLst/>
                  <a:ahLst/>
                  <a:cxnLst/>
                  <a:rect l="l" t="t" r="r" b="b"/>
                  <a:pathLst>
                    <a:path w="220979" h="230504">
                      <a:moveTo>
                        <a:pt x="13716" y="214884"/>
                      </a:moveTo>
                      <a:lnTo>
                        <a:pt x="0" y="214884"/>
                      </a:lnTo>
                      <a:lnTo>
                        <a:pt x="0" y="230124"/>
                      </a:lnTo>
                      <a:lnTo>
                        <a:pt x="13716" y="230124"/>
                      </a:lnTo>
                      <a:lnTo>
                        <a:pt x="13716" y="214884"/>
                      </a:lnTo>
                      <a:close/>
                    </a:path>
                    <a:path w="220979" h="230504">
                      <a:moveTo>
                        <a:pt x="100584" y="0"/>
                      </a:moveTo>
                      <a:lnTo>
                        <a:pt x="86868" y="0"/>
                      </a:lnTo>
                      <a:lnTo>
                        <a:pt x="86868" y="15227"/>
                      </a:lnTo>
                      <a:lnTo>
                        <a:pt x="100584" y="15227"/>
                      </a:lnTo>
                      <a:lnTo>
                        <a:pt x="100584" y="0"/>
                      </a:lnTo>
                      <a:close/>
                    </a:path>
                    <a:path w="220979" h="230504">
                      <a:moveTo>
                        <a:pt x="220980" y="153924"/>
                      </a:moveTo>
                      <a:lnTo>
                        <a:pt x="207264" y="153924"/>
                      </a:lnTo>
                      <a:lnTo>
                        <a:pt x="207264" y="169164"/>
                      </a:lnTo>
                      <a:lnTo>
                        <a:pt x="220980" y="169164"/>
                      </a:lnTo>
                      <a:lnTo>
                        <a:pt x="220980"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4" name="object 991"/>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5" name="object 992"/>
                <p:cNvSpPr/>
                <p:nvPr/>
              </p:nvSpPr>
              <p:spPr>
                <a:xfrm>
                  <a:off x="3459480"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6" name="object 993"/>
                <p:cNvSpPr/>
                <p:nvPr/>
              </p:nvSpPr>
              <p:spPr>
                <a:xfrm>
                  <a:off x="3849624"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7" name="object 994"/>
                <p:cNvSpPr/>
                <p:nvPr/>
              </p:nvSpPr>
              <p:spPr>
                <a:xfrm>
                  <a:off x="3681983"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8" name="object 995"/>
                <p:cNvSpPr/>
                <p:nvPr/>
              </p:nvSpPr>
              <p:spPr>
                <a:xfrm>
                  <a:off x="3553967"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89" name="object 996"/>
                <p:cNvSpPr/>
                <p:nvPr/>
              </p:nvSpPr>
              <p:spPr>
                <a:xfrm>
                  <a:off x="37017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0" name="object 997"/>
                <p:cNvSpPr/>
                <p:nvPr/>
              </p:nvSpPr>
              <p:spPr>
                <a:xfrm>
                  <a:off x="3869436" y="3421392"/>
                  <a:ext cx="27940" cy="45720"/>
                </a:xfrm>
                <a:custGeom>
                  <a:avLst/>
                  <a:gdLst/>
                  <a:ahLst/>
                  <a:cxnLst/>
                  <a:rect l="l" t="t" r="r" b="b"/>
                  <a:pathLst>
                    <a:path w="27939" h="45720">
                      <a:moveTo>
                        <a:pt x="13716" y="0"/>
                      </a:moveTo>
                      <a:lnTo>
                        <a:pt x="0" y="0"/>
                      </a:lnTo>
                      <a:lnTo>
                        <a:pt x="0" y="15227"/>
                      </a:lnTo>
                      <a:lnTo>
                        <a:pt x="13716" y="15227"/>
                      </a:lnTo>
                      <a:lnTo>
                        <a:pt x="13716" y="0"/>
                      </a:lnTo>
                      <a:close/>
                    </a:path>
                    <a:path w="27939" h="45720">
                      <a:moveTo>
                        <a:pt x="27432" y="30480"/>
                      </a:moveTo>
                      <a:lnTo>
                        <a:pt x="13716" y="30480"/>
                      </a:lnTo>
                      <a:lnTo>
                        <a:pt x="13716" y="45720"/>
                      </a:lnTo>
                      <a:lnTo>
                        <a:pt x="27432" y="45720"/>
                      </a:lnTo>
                      <a:lnTo>
                        <a:pt x="27432"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1" name="object 998"/>
                <p:cNvSpPr/>
                <p:nvPr/>
              </p:nvSpPr>
              <p:spPr>
                <a:xfrm>
                  <a:off x="3372611"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2" name="object 999"/>
                <p:cNvSpPr/>
                <p:nvPr/>
              </p:nvSpPr>
              <p:spPr>
                <a:xfrm>
                  <a:off x="37962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3" name="object 1000"/>
                <p:cNvSpPr/>
                <p:nvPr/>
              </p:nvSpPr>
              <p:spPr>
                <a:xfrm>
                  <a:off x="3211068" y="3849636"/>
                  <a:ext cx="437515" cy="443865"/>
                </a:xfrm>
                <a:custGeom>
                  <a:avLst/>
                  <a:gdLst/>
                  <a:ahLst/>
                  <a:cxnLst/>
                  <a:rect l="l" t="t" r="r" b="b"/>
                  <a:pathLst>
                    <a:path w="437514" h="443864">
                      <a:moveTo>
                        <a:pt x="13716" y="230124"/>
                      </a:moveTo>
                      <a:lnTo>
                        <a:pt x="0" y="230124"/>
                      </a:lnTo>
                      <a:lnTo>
                        <a:pt x="0" y="245364"/>
                      </a:lnTo>
                      <a:lnTo>
                        <a:pt x="13716" y="245364"/>
                      </a:lnTo>
                      <a:lnTo>
                        <a:pt x="13716" y="230124"/>
                      </a:lnTo>
                      <a:close/>
                    </a:path>
                    <a:path w="437514" h="443864">
                      <a:moveTo>
                        <a:pt x="214884" y="207264"/>
                      </a:moveTo>
                      <a:lnTo>
                        <a:pt x="201168" y="207264"/>
                      </a:lnTo>
                      <a:lnTo>
                        <a:pt x="201168" y="222504"/>
                      </a:lnTo>
                      <a:lnTo>
                        <a:pt x="214884" y="222504"/>
                      </a:lnTo>
                      <a:lnTo>
                        <a:pt x="214884" y="207264"/>
                      </a:lnTo>
                      <a:close/>
                    </a:path>
                    <a:path w="437514" h="443864">
                      <a:moveTo>
                        <a:pt x="248412" y="428244"/>
                      </a:moveTo>
                      <a:lnTo>
                        <a:pt x="234696" y="428244"/>
                      </a:lnTo>
                      <a:lnTo>
                        <a:pt x="234696" y="443484"/>
                      </a:lnTo>
                      <a:lnTo>
                        <a:pt x="248412" y="443484"/>
                      </a:lnTo>
                      <a:lnTo>
                        <a:pt x="248412" y="428244"/>
                      </a:lnTo>
                      <a:close/>
                    </a:path>
                    <a:path w="437514" h="443864">
                      <a:moveTo>
                        <a:pt x="323088" y="0"/>
                      </a:moveTo>
                      <a:lnTo>
                        <a:pt x="309372" y="0"/>
                      </a:lnTo>
                      <a:lnTo>
                        <a:pt x="309372" y="15240"/>
                      </a:lnTo>
                      <a:lnTo>
                        <a:pt x="323088" y="15240"/>
                      </a:lnTo>
                      <a:lnTo>
                        <a:pt x="323088" y="0"/>
                      </a:lnTo>
                      <a:close/>
                    </a:path>
                    <a:path w="437514" h="443864">
                      <a:moveTo>
                        <a:pt x="429768" y="76200"/>
                      </a:moveTo>
                      <a:lnTo>
                        <a:pt x="417576" y="76200"/>
                      </a:lnTo>
                      <a:lnTo>
                        <a:pt x="417576" y="91440"/>
                      </a:lnTo>
                      <a:lnTo>
                        <a:pt x="429768" y="91440"/>
                      </a:lnTo>
                      <a:lnTo>
                        <a:pt x="429768" y="76200"/>
                      </a:lnTo>
                      <a:close/>
                    </a:path>
                    <a:path w="437514" h="443864">
                      <a:moveTo>
                        <a:pt x="437388" y="207264"/>
                      </a:moveTo>
                      <a:lnTo>
                        <a:pt x="423672" y="207264"/>
                      </a:lnTo>
                      <a:lnTo>
                        <a:pt x="423672" y="222504"/>
                      </a:lnTo>
                      <a:lnTo>
                        <a:pt x="437388" y="222504"/>
                      </a:lnTo>
                      <a:lnTo>
                        <a:pt x="437388"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4" name="object 1001"/>
                <p:cNvSpPr/>
                <p:nvPr/>
              </p:nvSpPr>
              <p:spPr>
                <a:xfrm>
                  <a:off x="370789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5" name="object 1002"/>
                <p:cNvSpPr/>
                <p:nvPr/>
              </p:nvSpPr>
              <p:spPr>
                <a:xfrm>
                  <a:off x="37551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6" name="object 1003"/>
                <p:cNvSpPr/>
                <p:nvPr/>
              </p:nvSpPr>
              <p:spPr>
                <a:xfrm>
                  <a:off x="3278124" y="3895356"/>
                  <a:ext cx="376555" cy="207645"/>
                </a:xfrm>
                <a:custGeom>
                  <a:avLst/>
                  <a:gdLst/>
                  <a:ahLst/>
                  <a:cxnLst/>
                  <a:rect l="l" t="t" r="r" b="b"/>
                  <a:pathLst>
                    <a:path w="376554" h="207645">
                      <a:moveTo>
                        <a:pt x="13716" y="0"/>
                      </a:moveTo>
                      <a:lnTo>
                        <a:pt x="0" y="0"/>
                      </a:lnTo>
                      <a:lnTo>
                        <a:pt x="0" y="15240"/>
                      </a:lnTo>
                      <a:lnTo>
                        <a:pt x="13716" y="15240"/>
                      </a:lnTo>
                      <a:lnTo>
                        <a:pt x="13716" y="0"/>
                      </a:lnTo>
                      <a:close/>
                    </a:path>
                    <a:path w="376554" h="207645">
                      <a:moveTo>
                        <a:pt x="27432" y="184404"/>
                      </a:moveTo>
                      <a:lnTo>
                        <a:pt x="13716" y="184404"/>
                      </a:lnTo>
                      <a:lnTo>
                        <a:pt x="13716" y="192024"/>
                      </a:lnTo>
                      <a:lnTo>
                        <a:pt x="13716" y="199644"/>
                      </a:lnTo>
                      <a:lnTo>
                        <a:pt x="13716" y="207264"/>
                      </a:lnTo>
                      <a:lnTo>
                        <a:pt x="27432" y="207264"/>
                      </a:lnTo>
                      <a:lnTo>
                        <a:pt x="27432" y="199644"/>
                      </a:lnTo>
                      <a:lnTo>
                        <a:pt x="27432" y="192024"/>
                      </a:lnTo>
                      <a:lnTo>
                        <a:pt x="27432" y="184404"/>
                      </a:lnTo>
                      <a:close/>
                    </a:path>
                    <a:path w="376554" h="207645">
                      <a:moveTo>
                        <a:pt x="74676" y="100584"/>
                      </a:moveTo>
                      <a:lnTo>
                        <a:pt x="60960" y="100584"/>
                      </a:lnTo>
                      <a:lnTo>
                        <a:pt x="60960" y="115824"/>
                      </a:lnTo>
                      <a:lnTo>
                        <a:pt x="74676" y="115824"/>
                      </a:lnTo>
                      <a:lnTo>
                        <a:pt x="74676" y="100584"/>
                      </a:lnTo>
                      <a:close/>
                    </a:path>
                    <a:path w="376554" h="207645">
                      <a:moveTo>
                        <a:pt x="370332" y="100584"/>
                      </a:moveTo>
                      <a:lnTo>
                        <a:pt x="356616" y="100584"/>
                      </a:lnTo>
                      <a:lnTo>
                        <a:pt x="356616" y="115824"/>
                      </a:lnTo>
                      <a:lnTo>
                        <a:pt x="370332" y="115824"/>
                      </a:lnTo>
                      <a:lnTo>
                        <a:pt x="370332" y="100584"/>
                      </a:lnTo>
                      <a:close/>
                    </a:path>
                    <a:path w="376554" h="207645">
                      <a:moveTo>
                        <a:pt x="376428" y="161544"/>
                      </a:moveTo>
                      <a:lnTo>
                        <a:pt x="362712" y="161544"/>
                      </a:lnTo>
                      <a:lnTo>
                        <a:pt x="362712" y="176784"/>
                      </a:lnTo>
                      <a:lnTo>
                        <a:pt x="376428" y="176784"/>
                      </a:lnTo>
                      <a:lnTo>
                        <a:pt x="376428" y="1615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7" name="object 1004"/>
                <p:cNvSpPr/>
                <p:nvPr/>
              </p:nvSpPr>
              <p:spPr>
                <a:xfrm>
                  <a:off x="3863340"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8" name="object 1005"/>
                <p:cNvSpPr/>
                <p:nvPr/>
              </p:nvSpPr>
              <p:spPr>
                <a:xfrm>
                  <a:off x="3560064"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999" name="object 1006"/>
                <p:cNvSpPr/>
                <p:nvPr/>
              </p:nvSpPr>
              <p:spPr>
                <a:xfrm>
                  <a:off x="372160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0" name="object 1007"/>
                <p:cNvSpPr/>
                <p:nvPr/>
              </p:nvSpPr>
              <p:spPr>
                <a:xfrm>
                  <a:off x="3258311"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1" name="object 1008"/>
                <p:cNvSpPr/>
                <p:nvPr/>
              </p:nvSpPr>
              <p:spPr>
                <a:xfrm>
                  <a:off x="36621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2" name="object 1009"/>
                <p:cNvSpPr/>
                <p:nvPr/>
              </p:nvSpPr>
              <p:spPr>
                <a:xfrm>
                  <a:off x="3352800" y="3988320"/>
                  <a:ext cx="302260" cy="152400"/>
                </a:xfrm>
                <a:custGeom>
                  <a:avLst/>
                  <a:gdLst/>
                  <a:ahLst/>
                  <a:cxnLst/>
                  <a:rect l="l" t="t" r="r" b="b"/>
                  <a:pathLst>
                    <a:path w="302260" h="152400">
                      <a:moveTo>
                        <a:pt x="13716" y="137160"/>
                      </a:moveTo>
                      <a:lnTo>
                        <a:pt x="0" y="137160"/>
                      </a:lnTo>
                      <a:lnTo>
                        <a:pt x="0" y="152400"/>
                      </a:lnTo>
                      <a:lnTo>
                        <a:pt x="13716" y="152400"/>
                      </a:lnTo>
                      <a:lnTo>
                        <a:pt x="13716" y="137160"/>
                      </a:lnTo>
                      <a:close/>
                    </a:path>
                    <a:path w="302260" h="152400">
                      <a:moveTo>
                        <a:pt x="301752" y="0"/>
                      </a:moveTo>
                      <a:lnTo>
                        <a:pt x="288036" y="0"/>
                      </a:lnTo>
                      <a:lnTo>
                        <a:pt x="288036" y="15240"/>
                      </a:lnTo>
                      <a:lnTo>
                        <a:pt x="301752" y="15240"/>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3" name="object 1010"/>
                <p:cNvSpPr/>
                <p:nvPr/>
              </p:nvSpPr>
              <p:spPr>
                <a:xfrm>
                  <a:off x="3796283"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4" name="object 1011"/>
                <p:cNvSpPr/>
                <p:nvPr/>
              </p:nvSpPr>
              <p:spPr>
                <a:xfrm>
                  <a:off x="3601211"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5" name="object 1012"/>
                <p:cNvSpPr/>
                <p:nvPr/>
              </p:nvSpPr>
              <p:spPr>
                <a:xfrm>
                  <a:off x="3741407" y="3459492"/>
                  <a:ext cx="114935" cy="60960"/>
                </a:xfrm>
                <a:custGeom>
                  <a:avLst/>
                  <a:gdLst/>
                  <a:ahLst/>
                  <a:cxnLst/>
                  <a:rect l="l" t="t" r="r" b="b"/>
                  <a:pathLst>
                    <a:path w="114935" h="60960">
                      <a:moveTo>
                        <a:pt x="13728" y="0"/>
                      </a:moveTo>
                      <a:lnTo>
                        <a:pt x="0" y="0"/>
                      </a:lnTo>
                      <a:lnTo>
                        <a:pt x="0" y="15227"/>
                      </a:lnTo>
                      <a:lnTo>
                        <a:pt x="13728" y="15227"/>
                      </a:lnTo>
                      <a:lnTo>
                        <a:pt x="13728" y="0"/>
                      </a:lnTo>
                      <a:close/>
                    </a:path>
                    <a:path w="114935" h="60960">
                      <a:moveTo>
                        <a:pt x="114312" y="45720"/>
                      </a:moveTo>
                      <a:lnTo>
                        <a:pt x="102120" y="45720"/>
                      </a:lnTo>
                      <a:lnTo>
                        <a:pt x="102120" y="60960"/>
                      </a:lnTo>
                      <a:lnTo>
                        <a:pt x="114312" y="60960"/>
                      </a:lnTo>
                      <a:lnTo>
                        <a:pt x="114312"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6" name="object 1013"/>
                <p:cNvSpPr/>
                <p:nvPr/>
              </p:nvSpPr>
              <p:spPr>
                <a:xfrm>
                  <a:off x="3386315" y="4087380"/>
                  <a:ext cx="154305" cy="76200"/>
                </a:xfrm>
                <a:custGeom>
                  <a:avLst/>
                  <a:gdLst/>
                  <a:ahLst/>
                  <a:cxnLst/>
                  <a:rect l="l" t="t" r="r" b="b"/>
                  <a:pathLst>
                    <a:path w="154304" h="76200">
                      <a:moveTo>
                        <a:pt x="13728" y="0"/>
                      </a:moveTo>
                      <a:lnTo>
                        <a:pt x="0" y="0"/>
                      </a:lnTo>
                      <a:lnTo>
                        <a:pt x="0" y="15240"/>
                      </a:lnTo>
                      <a:lnTo>
                        <a:pt x="13728" y="15240"/>
                      </a:lnTo>
                      <a:lnTo>
                        <a:pt x="13728" y="0"/>
                      </a:lnTo>
                      <a:close/>
                    </a:path>
                    <a:path w="154304" h="76200">
                      <a:moveTo>
                        <a:pt x="153936" y="60960"/>
                      </a:moveTo>
                      <a:lnTo>
                        <a:pt x="140220" y="60960"/>
                      </a:lnTo>
                      <a:lnTo>
                        <a:pt x="140220" y="76200"/>
                      </a:lnTo>
                      <a:lnTo>
                        <a:pt x="153936" y="76200"/>
                      </a:lnTo>
                      <a:lnTo>
                        <a:pt x="153936"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7" name="object 1014"/>
                <p:cNvSpPr/>
                <p:nvPr/>
              </p:nvSpPr>
              <p:spPr>
                <a:xfrm>
                  <a:off x="3796284" y="3360419"/>
                  <a:ext cx="33655" cy="99695"/>
                </a:xfrm>
                <a:custGeom>
                  <a:avLst/>
                  <a:gdLst/>
                  <a:ahLst/>
                  <a:cxnLst/>
                  <a:rect l="l" t="t" r="r" b="b"/>
                  <a:pathLst>
                    <a:path w="33654" h="99695">
                      <a:moveTo>
                        <a:pt x="13716" y="0"/>
                      </a:moveTo>
                      <a:lnTo>
                        <a:pt x="0" y="0"/>
                      </a:lnTo>
                      <a:lnTo>
                        <a:pt x="0" y="15252"/>
                      </a:lnTo>
                      <a:lnTo>
                        <a:pt x="13716" y="15252"/>
                      </a:lnTo>
                      <a:lnTo>
                        <a:pt x="13716" y="0"/>
                      </a:lnTo>
                      <a:close/>
                    </a:path>
                    <a:path w="33654" h="99695">
                      <a:moveTo>
                        <a:pt x="33515" y="83832"/>
                      </a:moveTo>
                      <a:lnTo>
                        <a:pt x="19812" y="83832"/>
                      </a:lnTo>
                      <a:lnTo>
                        <a:pt x="19812" y="99072"/>
                      </a:lnTo>
                      <a:lnTo>
                        <a:pt x="33515" y="99072"/>
                      </a:lnTo>
                      <a:lnTo>
                        <a:pt x="33515" y="838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8" name="object 1015"/>
                <p:cNvSpPr/>
                <p:nvPr/>
              </p:nvSpPr>
              <p:spPr>
                <a:xfrm>
                  <a:off x="3540252" y="3918203"/>
                  <a:ext cx="142240" cy="70485"/>
                </a:xfrm>
                <a:custGeom>
                  <a:avLst/>
                  <a:gdLst/>
                  <a:ahLst/>
                  <a:cxnLst/>
                  <a:rect l="l" t="t" r="r" b="b"/>
                  <a:pathLst>
                    <a:path w="142239" h="70485">
                      <a:moveTo>
                        <a:pt x="13716" y="53352"/>
                      </a:moveTo>
                      <a:lnTo>
                        <a:pt x="0" y="53352"/>
                      </a:lnTo>
                      <a:lnTo>
                        <a:pt x="0" y="70116"/>
                      </a:lnTo>
                      <a:lnTo>
                        <a:pt x="13716" y="70116"/>
                      </a:lnTo>
                      <a:lnTo>
                        <a:pt x="13716" y="53352"/>
                      </a:lnTo>
                      <a:close/>
                    </a:path>
                    <a:path w="142239" h="70485">
                      <a:moveTo>
                        <a:pt x="114300" y="15252"/>
                      </a:moveTo>
                      <a:lnTo>
                        <a:pt x="100584" y="15252"/>
                      </a:lnTo>
                      <a:lnTo>
                        <a:pt x="100584" y="30492"/>
                      </a:lnTo>
                      <a:lnTo>
                        <a:pt x="114300" y="30492"/>
                      </a:lnTo>
                      <a:lnTo>
                        <a:pt x="114300" y="15252"/>
                      </a:lnTo>
                      <a:close/>
                    </a:path>
                    <a:path w="142239" h="70485">
                      <a:moveTo>
                        <a:pt x="141732" y="0"/>
                      </a:moveTo>
                      <a:lnTo>
                        <a:pt x="128016" y="0"/>
                      </a:lnTo>
                      <a:lnTo>
                        <a:pt x="128016" y="15252"/>
                      </a:lnTo>
                      <a:lnTo>
                        <a:pt x="141732" y="15252"/>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09" name="object 1016"/>
                <p:cNvSpPr/>
                <p:nvPr/>
              </p:nvSpPr>
              <p:spPr>
                <a:xfrm>
                  <a:off x="3977640"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0" name="object 1017"/>
                <p:cNvSpPr/>
                <p:nvPr/>
              </p:nvSpPr>
              <p:spPr>
                <a:xfrm>
                  <a:off x="3877056" y="37581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1" name="object 1018"/>
                <p:cNvSpPr/>
                <p:nvPr/>
              </p:nvSpPr>
              <p:spPr>
                <a:xfrm>
                  <a:off x="3910583"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2" name="object 1019"/>
                <p:cNvSpPr/>
                <p:nvPr/>
              </p:nvSpPr>
              <p:spPr>
                <a:xfrm>
                  <a:off x="3534156" y="3375672"/>
                  <a:ext cx="128270" cy="190500"/>
                </a:xfrm>
                <a:custGeom>
                  <a:avLst/>
                  <a:gdLst/>
                  <a:ahLst/>
                  <a:cxnLst/>
                  <a:rect l="l" t="t" r="r" b="b"/>
                  <a:pathLst>
                    <a:path w="128270" h="190500">
                      <a:moveTo>
                        <a:pt x="13716" y="0"/>
                      </a:moveTo>
                      <a:lnTo>
                        <a:pt x="0" y="0"/>
                      </a:lnTo>
                      <a:lnTo>
                        <a:pt x="0" y="15240"/>
                      </a:lnTo>
                      <a:lnTo>
                        <a:pt x="13716" y="15240"/>
                      </a:lnTo>
                      <a:lnTo>
                        <a:pt x="13716" y="0"/>
                      </a:lnTo>
                      <a:close/>
                    </a:path>
                    <a:path w="128270" h="190500">
                      <a:moveTo>
                        <a:pt x="39624" y="121920"/>
                      </a:moveTo>
                      <a:lnTo>
                        <a:pt x="25908" y="121920"/>
                      </a:lnTo>
                      <a:lnTo>
                        <a:pt x="25908" y="137147"/>
                      </a:lnTo>
                      <a:lnTo>
                        <a:pt x="39624" y="137147"/>
                      </a:lnTo>
                      <a:lnTo>
                        <a:pt x="39624" y="121920"/>
                      </a:lnTo>
                      <a:close/>
                    </a:path>
                    <a:path w="128270" h="190500">
                      <a:moveTo>
                        <a:pt x="128016" y="175247"/>
                      </a:moveTo>
                      <a:lnTo>
                        <a:pt x="114300" y="175247"/>
                      </a:lnTo>
                      <a:lnTo>
                        <a:pt x="114300" y="190500"/>
                      </a:lnTo>
                      <a:lnTo>
                        <a:pt x="128016" y="190500"/>
                      </a:lnTo>
                      <a:lnTo>
                        <a:pt x="128016" y="17524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3" name="object 1020"/>
                <p:cNvSpPr/>
                <p:nvPr/>
              </p:nvSpPr>
              <p:spPr>
                <a:xfrm>
                  <a:off x="3500615" y="3842003"/>
                  <a:ext cx="187960" cy="451484"/>
                </a:xfrm>
                <a:custGeom>
                  <a:avLst/>
                  <a:gdLst/>
                  <a:ahLst/>
                  <a:cxnLst/>
                  <a:rect l="l" t="t" r="r" b="b"/>
                  <a:pathLst>
                    <a:path w="187960" h="451485">
                      <a:moveTo>
                        <a:pt x="13728" y="435876"/>
                      </a:moveTo>
                      <a:lnTo>
                        <a:pt x="0" y="435876"/>
                      </a:lnTo>
                      <a:lnTo>
                        <a:pt x="0" y="451116"/>
                      </a:lnTo>
                      <a:lnTo>
                        <a:pt x="13728" y="451116"/>
                      </a:lnTo>
                      <a:lnTo>
                        <a:pt x="13728" y="435876"/>
                      </a:lnTo>
                      <a:close/>
                    </a:path>
                    <a:path w="187960" h="451485">
                      <a:moveTo>
                        <a:pt x="134124" y="68592"/>
                      </a:moveTo>
                      <a:lnTo>
                        <a:pt x="120408" y="68592"/>
                      </a:lnTo>
                      <a:lnTo>
                        <a:pt x="120408" y="83832"/>
                      </a:lnTo>
                      <a:lnTo>
                        <a:pt x="134124" y="83832"/>
                      </a:lnTo>
                      <a:lnTo>
                        <a:pt x="134124" y="68592"/>
                      </a:lnTo>
                      <a:close/>
                    </a:path>
                    <a:path w="187960" h="451485">
                      <a:moveTo>
                        <a:pt x="187464" y="0"/>
                      </a:moveTo>
                      <a:lnTo>
                        <a:pt x="173748" y="0"/>
                      </a:lnTo>
                      <a:lnTo>
                        <a:pt x="173748" y="15252"/>
                      </a:lnTo>
                      <a:lnTo>
                        <a:pt x="187464" y="15252"/>
                      </a:lnTo>
                      <a:lnTo>
                        <a:pt x="1874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4" name="object 1021"/>
                <p:cNvSpPr/>
                <p:nvPr/>
              </p:nvSpPr>
              <p:spPr>
                <a:xfrm>
                  <a:off x="3776472"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5" name="object 1022"/>
                <p:cNvSpPr/>
                <p:nvPr/>
              </p:nvSpPr>
              <p:spPr>
                <a:xfrm>
                  <a:off x="3534156"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6" name="object 1023"/>
                <p:cNvSpPr/>
                <p:nvPr/>
              </p:nvSpPr>
              <p:spPr>
                <a:xfrm>
                  <a:off x="34869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7" name="object 1024"/>
                <p:cNvSpPr/>
                <p:nvPr/>
              </p:nvSpPr>
              <p:spPr>
                <a:xfrm>
                  <a:off x="3735324" y="3857244"/>
                  <a:ext cx="67310" cy="22860"/>
                </a:xfrm>
                <a:custGeom>
                  <a:avLst/>
                  <a:gdLst/>
                  <a:ahLst/>
                  <a:cxnLst/>
                  <a:rect l="l" t="t" r="r" b="b"/>
                  <a:pathLst>
                    <a:path w="67310" h="22860">
                      <a:moveTo>
                        <a:pt x="67056" y="15240"/>
                      </a:moveTo>
                      <a:lnTo>
                        <a:pt x="53340" y="15240"/>
                      </a:lnTo>
                      <a:lnTo>
                        <a:pt x="53340" y="0"/>
                      </a:lnTo>
                      <a:lnTo>
                        <a:pt x="67056" y="0"/>
                      </a:lnTo>
                      <a:lnTo>
                        <a:pt x="67056" y="15240"/>
                      </a:lnTo>
                      <a:close/>
                    </a:path>
                    <a:path w="67310" h="22860">
                      <a:moveTo>
                        <a:pt x="13716" y="22859"/>
                      </a:moveTo>
                      <a:lnTo>
                        <a:pt x="0" y="22859"/>
                      </a:lnTo>
                      <a:lnTo>
                        <a:pt x="0" y="7620"/>
                      </a:lnTo>
                      <a:lnTo>
                        <a:pt x="13716" y="7620"/>
                      </a:lnTo>
                      <a:lnTo>
                        <a:pt x="13716" y="2285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8" name="object 1025"/>
                <p:cNvSpPr/>
                <p:nvPr/>
              </p:nvSpPr>
              <p:spPr>
                <a:xfrm>
                  <a:off x="3291840" y="3864876"/>
                  <a:ext cx="262255" cy="360045"/>
                </a:xfrm>
                <a:custGeom>
                  <a:avLst/>
                  <a:gdLst/>
                  <a:ahLst/>
                  <a:cxnLst/>
                  <a:rect l="l" t="t" r="r" b="b"/>
                  <a:pathLst>
                    <a:path w="262254" h="360045">
                      <a:moveTo>
                        <a:pt x="13716" y="344424"/>
                      </a:moveTo>
                      <a:lnTo>
                        <a:pt x="0" y="344424"/>
                      </a:lnTo>
                      <a:lnTo>
                        <a:pt x="0" y="359664"/>
                      </a:lnTo>
                      <a:lnTo>
                        <a:pt x="13716" y="359664"/>
                      </a:lnTo>
                      <a:lnTo>
                        <a:pt x="13716" y="344424"/>
                      </a:lnTo>
                      <a:close/>
                    </a:path>
                    <a:path w="262254" h="360045">
                      <a:moveTo>
                        <a:pt x="234696" y="0"/>
                      </a:moveTo>
                      <a:lnTo>
                        <a:pt x="222504" y="0"/>
                      </a:lnTo>
                      <a:lnTo>
                        <a:pt x="222504" y="15227"/>
                      </a:lnTo>
                      <a:lnTo>
                        <a:pt x="234696" y="15227"/>
                      </a:lnTo>
                      <a:lnTo>
                        <a:pt x="234696" y="0"/>
                      </a:lnTo>
                      <a:close/>
                    </a:path>
                    <a:path w="262254" h="360045">
                      <a:moveTo>
                        <a:pt x="262128" y="60960"/>
                      </a:moveTo>
                      <a:lnTo>
                        <a:pt x="248412" y="60960"/>
                      </a:lnTo>
                      <a:lnTo>
                        <a:pt x="248412" y="76200"/>
                      </a:lnTo>
                      <a:lnTo>
                        <a:pt x="262128" y="76200"/>
                      </a:lnTo>
                      <a:lnTo>
                        <a:pt x="262128"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19" name="object 1026"/>
                <p:cNvSpPr/>
                <p:nvPr/>
              </p:nvSpPr>
              <p:spPr>
                <a:xfrm>
                  <a:off x="36408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0" name="object 1027"/>
                <p:cNvSpPr/>
                <p:nvPr/>
              </p:nvSpPr>
              <p:spPr>
                <a:xfrm>
                  <a:off x="3849624" y="3390912"/>
                  <a:ext cx="20320" cy="76200"/>
                </a:xfrm>
                <a:custGeom>
                  <a:avLst/>
                  <a:gdLst/>
                  <a:ahLst/>
                  <a:cxnLst/>
                  <a:rect l="l" t="t" r="r" b="b"/>
                  <a:pathLst>
                    <a:path w="20320" h="76200">
                      <a:moveTo>
                        <a:pt x="13716" y="0"/>
                      </a:moveTo>
                      <a:lnTo>
                        <a:pt x="0" y="0"/>
                      </a:lnTo>
                      <a:lnTo>
                        <a:pt x="0" y="15240"/>
                      </a:lnTo>
                      <a:lnTo>
                        <a:pt x="13716" y="15240"/>
                      </a:lnTo>
                      <a:lnTo>
                        <a:pt x="13716" y="0"/>
                      </a:lnTo>
                      <a:close/>
                    </a:path>
                    <a:path w="20320" h="76200">
                      <a:moveTo>
                        <a:pt x="19812" y="60960"/>
                      </a:moveTo>
                      <a:lnTo>
                        <a:pt x="6096" y="60960"/>
                      </a:lnTo>
                      <a:lnTo>
                        <a:pt x="6096" y="76200"/>
                      </a:lnTo>
                      <a:lnTo>
                        <a:pt x="19812" y="76200"/>
                      </a:lnTo>
                      <a:lnTo>
                        <a:pt x="19812"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1" name="object 1028"/>
                <p:cNvSpPr/>
                <p:nvPr/>
              </p:nvSpPr>
              <p:spPr>
                <a:xfrm>
                  <a:off x="3433572"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2" name="object 1029"/>
                <p:cNvSpPr/>
                <p:nvPr/>
              </p:nvSpPr>
              <p:spPr>
                <a:xfrm>
                  <a:off x="37155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3" name="object 1030"/>
                <p:cNvSpPr/>
                <p:nvPr/>
              </p:nvSpPr>
              <p:spPr>
                <a:xfrm>
                  <a:off x="3835908" y="3375672"/>
                  <a:ext cx="67310" cy="30480"/>
                </a:xfrm>
                <a:custGeom>
                  <a:avLst/>
                  <a:gdLst/>
                  <a:ahLst/>
                  <a:cxnLst/>
                  <a:rect l="l" t="t" r="r" b="b"/>
                  <a:pathLst>
                    <a:path w="67310" h="30479">
                      <a:moveTo>
                        <a:pt x="13716" y="15240"/>
                      </a:moveTo>
                      <a:lnTo>
                        <a:pt x="0" y="15240"/>
                      </a:lnTo>
                      <a:lnTo>
                        <a:pt x="0" y="30480"/>
                      </a:lnTo>
                      <a:lnTo>
                        <a:pt x="13716" y="30480"/>
                      </a:lnTo>
                      <a:lnTo>
                        <a:pt x="13716" y="15240"/>
                      </a:lnTo>
                      <a:close/>
                    </a:path>
                    <a:path w="67310" h="30479">
                      <a:moveTo>
                        <a:pt x="67056" y="0"/>
                      </a:moveTo>
                      <a:lnTo>
                        <a:pt x="53340" y="0"/>
                      </a:lnTo>
                      <a:lnTo>
                        <a:pt x="53340" y="15240"/>
                      </a:lnTo>
                      <a:lnTo>
                        <a:pt x="67056" y="15240"/>
                      </a:lnTo>
                      <a:lnTo>
                        <a:pt x="670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4" name="object 1031"/>
                <p:cNvSpPr/>
                <p:nvPr/>
              </p:nvSpPr>
              <p:spPr>
                <a:xfrm>
                  <a:off x="3439668" y="3925836"/>
                  <a:ext cx="134620" cy="78105"/>
                </a:xfrm>
                <a:custGeom>
                  <a:avLst/>
                  <a:gdLst/>
                  <a:ahLst/>
                  <a:cxnLst/>
                  <a:rect l="l" t="t" r="r" b="b"/>
                  <a:pathLst>
                    <a:path w="134620" h="78104">
                      <a:moveTo>
                        <a:pt x="13716" y="0"/>
                      </a:moveTo>
                      <a:lnTo>
                        <a:pt x="0" y="0"/>
                      </a:lnTo>
                      <a:lnTo>
                        <a:pt x="0" y="15240"/>
                      </a:lnTo>
                      <a:lnTo>
                        <a:pt x="13716" y="15240"/>
                      </a:lnTo>
                      <a:lnTo>
                        <a:pt x="13716" y="0"/>
                      </a:lnTo>
                      <a:close/>
                    </a:path>
                    <a:path w="134620" h="78104">
                      <a:moveTo>
                        <a:pt x="134112" y="62484"/>
                      </a:moveTo>
                      <a:lnTo>
                        <a:pt x="120396" y="62484"/>
                      </a:lnTo>
                      <a:lnTo>
                        <a:pt x="120396" y="77724"/>
                      </a:lnTo>
                      <a:lnTo>
                        <a:pt x="134112" y="77724"/>
                      </a:lnTo>
                      <a:lnTo>
                        <a:pt x="134112" y="62484"/>
                      </a:lnTo>
                      <a:close/>
                    </a:path>
                    <a:path w="134620" h="78104">
                      <a:moveTo>
                        <a:pt x="134112" y="15240"/>
                      </a:moveTo>
                      <a:lnTo>
                        <a:pt x="120396" y="15240"/>
                      </a:lnTo>
                      <a:lnTo>
                        <a:pt x="120396" y="30467"/>
                      </a:lnTo>
                      <a:lnTo>
                        <a:pt x="134112" y="30467"/>
                      </a:lnTo>
                      <a:lnTo>
                        <a:pt x="13411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5" name="object 1032"/>
                <p:cNvSpPr/>
                <p:nvPr/>
              </p:nvSpPr>
              <p:spPr>
                <a:xfrm>
                  <a:off x="38359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6" name="object 1033"/>
                <p:cNvSpPr/>
                <p:nvPr/>
              </p:nvSpPr>
              <p:spPr>
                <a:xfrm>
                  <a:off x="3707891"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7" name="object 1034"/>
                <p:cNvSpPr/>
                <p:nvPr/>
              </p:nvSpPr>
              <p:spPr>
                <a:xfrm>
                  <a:off x="3721608"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8" name="object 1035"/>
                <p:cNvSpPr/>
                <p:nvPr/>
              </p:nvSpPr>
              <p:spPr>
                <a:xfrm>
                  <a:off x="3311651"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29" name="object 1036"/>
                <p:cNvSpPr/>
                <p:nvPr/>
              </p:nvSpPr>
              <p:spPr>
                <a:xfrm>
                  <a:off x="3762756" y="3659136"/>
                  <a:ext cx="127000" cy="251460"/>
                </a:xfrm>
                <a:custGeom>
                  <a:avLst/>
                  <a:gdLst/>
                  <a:ahLst/>
                  <a:cxnLst/>
                  <a:rect l="l" t="t" r="r" b="b"/>
                  <a:pathLst>
                    <a:path w="127000" h="251460">
                      <a:moveTo>
                        <a:pt x="13716" y="236220"/>
                      </a:moveTo>
                      <a:lnTo>
                        <a:pt x="0" y="236220"/>
                      </a:lnTo>
                      <a:lnTo>
                        <a:pt x="0" y="251460"/>
                      </a:lnTo>
                      <a:lnTo>
                        <a:pt x="13716" y="251460"/>
                      </a:lnTo>
                      <a:lnTo>
                        <a:pt x="13716" y="236220"/>
                      </a:lnTo>
                      <a:close/>
                    </a:path>
                    <a:path w="127000" h="251460">
                      <a:moveTo>
                        <a:pt x="67043" y="121920"/>
                      </a:moveTo>
                      <a:lnTo>
                        <a:pt x="53340" y="121920"/>
                      </a:lnTo>
                      <a:lnTo>
                        <a:pt x="53340" y="137160"/>
                      </a:lnTo>
                      <a:lnTo>
                        <a:pt x="67043" y="137160"/>
                      </a:lnTo>
                      <a:lnTo>
                        <a:pt x="67043" y="121920"/>
                      </a:lnTo>
                      <a:close/>
                    </a:path>
                    <a:path w="127000" h="251460">
                      <a:moveTo>
                        <a:pt x="126492" y="0"/>
                      </a:moveTo>
                      <a:lnTo>
                        <a:pt x="114300" y="0"/>
                      </a:lnTo>
                      <a:lnTo>
                        <a:pt x="114300" y="15240"/>
                      </a:lnTo>
                      <a:lnTo>
                        <a:pt x="126492" y="15240"/>
                      </a:lnTo>
                      <a:lnTo>
                        <a:pt x="126492"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0" name="object 1037"/>
                <p:cNvSpPr/>
                <p:nvPr/>
              </p:nvSpPr>
              <p:spPr>
                <a:xfrm>
                  <a:off x="3707891"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1" name="object 1038"/>
                <p:cNvSpPr/>
                <p:nvPr/>
              </p:nvSpPr>
              <p:spPr>
                <a:xfrm>
                  <a:off x="3768851"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2" name="object 1039"/>
                <p:cNvSpPr/>
                <p:nvPr/>
              </p:nvSpPr>
              <p:spPr>
                <a:xfrm>
                  <a:off x="3305556" y="3933456"/>
                  <a:ext cx="329565" cy="200025"/>
                </a:xfrm>
                <a:custGeom>
                  <a:avLst/>
                  <a:gdLst/>
                  <a:ahLst/>
                  <a:cxnLst/>
                  <a:rect l="l" t="t" r="r" b="b"/>
                  <a:pathLst>
                    <a:path w="329564" h="200025">
                      <a:moveTo>
                        <a:pt x="13716" y="184404"/>
                      </a:moveTo>
                      <a:lnTo>
                        <a:pt x="0" y="184404"/>
                      </a:lnTo>
                      <a:lnTo>
                        <a:pt x="0" y="199644"/>
                      </a:lnTo>
                      <a:lnTo>
                        <a:pt x="13716" y="199644"/>
                      </a:lnTo>
                      <a:lnTo>
                        <a:pt x="13716" y="184404"/>
                      </a:lnTo>
                      <a:close/>
                    </a:path>
                    <a:path w="329564" h="200025">
                      <a:moveTo>
                        <a:pt x="167640" y="7620"/>
                      </a:moveTo>
                      <a:lnTo>
                        <a:pt x="153924" y="7620"/>
                      </a:lnTo>
                      <a:lnTo>
                        <a:pt x="153924" y="22847"/>
                      </a:lnTo>
                      <a:lnTo>
                        <a:pt x="167640" y="22847"/>
                      </a:lnTo>
                      <a:lnTo>
                        <a:pt x="167640" y="7620"/>
                      </a:lnTo>
                      <a:close/>
                    </a:path>
                    <a:path w="329564" h="200025">
                      <a:moveTo>
                        <a:pt x="262128" y="54864"/>
                      </a:moveTo>
                      <a:lnTo>
                        <a:pt x="248412" y="54864"/>
                      </a:lnTo>
                      <a:lnTo>
                        <a:pt x="248412" y="70104"/>
                      </a:lnTo>
                      <a:lnTo>
                        <a:pt x="262128" y="70104"/>
                      </a:lnTo>
                      <a:lnTo>
                        <a:pt x="262128" y="54864"/>
                      </a:lnTo>
                      <a:close/>
                    </a:path>
                    <a:path w="329564" h="200025">
                      <a:moveTo>
                        <a:pt x="281940" y="62484"/>
                      </a:moveTo>
                      <a:lnTo>
                        <a:pt x="268224" y="62484"/>
                      </a:lnTo>
                      <a:lnTo>
                        <a:pt x="268224" y="77724"/>
                      </a:lnTo>
                      <a:lnTo>
                        <a:pt x="281940" y="77724"/>
                      </a:lnTo>
                      <a:lnTo>
                        <a:pt x="281940" y="62484"/>
                      </a:lnTo>
                      <a:close/>
                    </a:path>
                    <a:path w="329564" h="200025">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3" name="object 1040"/>
                <p:cNvSpPr/>
                <p:nvPr/>
              </p:nvSpPr>
              <p:spPr>
                <a:xfrm>
                  <a:off x="3701796" y="35280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4" name="object 1041"/>
                <p:cNvSpPr/>
                <p:nvPr/>
              </p:nvSpPr>
              <p:spPr>
                <a:xfrm>
                  <a:off x="38298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5" name="object 1042"/>
                <p:cNvSpPr/>
                <p:nvPr/>
              </p:nvSpPr>
              <p:spPr>
                <a:xfrm>
                  <a:off x="3204972" y="4018800"/>
                  <a:ext cx="376555" cy="243840"/>
                </a:xfrm>
                <a:custGeom>
                  <a:avLst/>
                  <a:gdLst/>
                  <a:ahLst/>
                  <a:cxnLst/>
                  <a:rect l="l" t="t" r="r" b="b"/>
                  <a:pathLst>
                    <a:path w="376554" h="243839">
                      <a:moveTo>
                        <a:pt x="13716" y="228600"/>
                      </a:moveTo>
                      <a:lnTo>
                        <a:pt x="0" y="228600"/>
                      </a:lnTo>
                      <a:lnTo>
                        <a:pt x="0" y="243840"/>
                      </a:lnTo>
                      <a:lnTo>
                        <a:pt x="13716" y="243840"/>
                      </a:lnTo>
                      <a:lnTo>
                        <a:pt x="13716" y="228600"/>
                      </a:lnTo>
                      <a:close/>
                    </a:path>
                    <a:path w="376554" h="243839">
                      <a:moveTo>
                        <a:pt x="220980" y="68580"/>
                      </a:moveTo>
                      <a:lnTo>
                        <a:pt x="207264" y="68580"/>
                      </a:lnTo>
                      <a:lnTo>
                        <a:pt x="207264" y="83820"/>
                      </a:lnTo>
                      <a:lnTo>
                        <a:pt x="220980" y="83820"/>
                      </a:lnTo>
                      <a:lnTo>
                        <a:pt x="220980" y="68580"/>
                      </a:lnTo>
                      <a:close/>
                    </a:path>
                    <a:path w="376554" h="243839">
                      <a:moveTo>
                        <a:pt x="295643" y="144780"/>
                      </a:moveTo>
                      <a:lnTo>
                        <a:pt x="281927" y="144780"/>
                      </a:lnTo>
                      <a:lnTo>
                        <a:pt x="281927" y="160020"/>
                      </a:lnTo>
                      <a:lnTo>
                        <a:pt x="295643" y="160020"/>
                      </a:lnTo>
                      <a:lnTo>
                        <a:pt x="295643" y="144780"/>
                      </a:lnTo>
                      <a:close/>
                    </a:path>
                    <a:path w="376554" h="243839">
                      <a:moveTo>
                        <a:pt x="376428" y="0"/>
                      </a:moveTo>
                      <a:lnTo>
                        <a:pt x="362712" y="0"/>
                      </a:lnTo>
                      <a:lnTo>
                        <a:pt x="362712"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6" name="object 1043"/>
                <p:cNvSpPr/>
                <p:nvPr/>
              </p:nvSpPr>
              <p:spPr>
                <a:xfrm>
                  <a:off x="3593591"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7" name="object 1044"/>
                <p:cNvSpPr/>
                <p:nvPr/>
              </p:nvSpPr>
              <p:spPr>
                <a:xfrm>
                  <a:off x="3963924" y="322935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8" name="object 1045"/>
                <p:cNvSpPr/>
                <p:nvPr/>
              </p:nvSpPr>
              <p:spPr>
                <a:xfrm>
                  <a:off x="3291840"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39" name="object 1046"/>
                <p:cNvSpPr/>
                <p:nvPr/>
              </p:nvSpPr>
              <p:spPr>
                <a:xfrm>
                  <a:off x="3924300"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0" name="object 1047"/>
                <p:cNvSpPr/>
                <p:nvPr/>
              </p:nvSpPr>
              <p:spPr>
                <a:xfrm>
                  <a:off x="36012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1" name="object 1048"/>
                <p:cNvSpPr/>
                <p:nvPr/>
              </p:nvSpPr>
              <p:spPr>
                <a:xfrm>
                  <a:off x="3339084" y="4041660"/>
                  <a:ext cx="289560" cy="137160"/>
                </a:xfrm>
                <a:custGeom>
                  <a:avLst/>
                  <a:gdLst/>
                  <a:ahLst/>
                  <a:cxnLst/>
                  <a:rect l="l" t="t" r="r" b="b"/>
                  <a:pathLst>
                    <a:path w="289560" h="137160">
                      <a:moveTo>
                        <a:pt x="13716" y="121920"/>
                      </a:moveTo>
                      <a:lnTo>
                        <a:pt x="0" y="121920"/>
                      </a:lnTo>
                      <a:lnTo>
                        <a:pt x="0" y="137160"/>
                      </a:lnTo>
                      <a:lnTo>
                        <a:pt x="13716" y="137160"/>
                      </a:lnTo>
                      <a:lnTo>
                        <a:pt x="13716" y="121920"/>
                      </a:lnTo>
                      <a:close/>
                    </a:path>
                    <a:path w="289560" h="137160">
                      <a:moveTo>
                        <a:pt x="106680" y="68580"/>
                      </a:moveTo>
                      <a:lnTo>
                        <a:pt x="94488" y="68580"/>
                      </a:lnTo>
                      <a:lnTo>
                        <a:pt x="94488" y="83820"/>
                      </a:lnTo>
                      <a:lnTo>
                        <a:pt x="106680" y="83820"/>
                      </a:lnTo>
                      <a:lnTo>
                        <a:pt x="106680" y="68580"/>
                      </a:lnTo>
                      <a:close/>
                    </a:path>
                    <a:path w="289560" h="137160">
                      <a:moveTo>
                        <a:pt x="181356" y="91440"/>
                      </a:moveTo>
                      <a:lnTo>
                        <a:pt x="167640" y="91440"/>
                      </a:lnTo>
                      <a:lnTo>
                        <a:pt x="167640" y="106680"/>
                      </a:lnTo>
                      <a:lnTo>
                        <a:pt x="181356" y="106680"/>
                      </a:lnTo>
                      <a:lnTo>
                        <a:pt x="181356" y="91440"/>
                      </a:lnTo>
                      <a:close/>
                    </a:path>
                    <a:path w="289560" h="137160">
                      <a:moveTo>
                        <a:pt x="214884" y="53340"/>
                      </a:moveTo>
                      <a:lnTo>
                        <a:pt x="201168" y="53340"/>
                      </a:lnTo>
                      <a:lnTo>
                        <a:pt x="201168" y="68580"/>
                      </a:lnTo>
                      <a:lnTo>
                        <a:pt x="214884" y="68580"/>
                      </a:lnTo>
                      <a:lnTo>
                        <a:pt x="214884" y="53340"/>
                      </a:lnTo>
                      <a:close/>
                    </a:path>
                    <a:path w="289560" h="137160">
                      <a:moveTo>
                        <a:pt x="289560" y="0"/>
                      </a:moveTo>
                      <a:lnTo>
                        <a:pt x="275844" y="0"/>
                      </a:lnTo>
                      <a:lnTo>
                        <a:pt x="275844" y="15240"/>
                      </a:lnTo>
                      <a:lnTo>
                        <a:pt x="289560" y="15240"/>
                      </a:lnTo>
                      <a:lnTo>
                        <a:pt x="2895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2" name="object 1049"/>
                <p:cNvSpPr/>
                <p:nvPr/>
              </p:nvSpPr>
              <p:spPr>
                <a:xfrm>
                  <a:off x="36819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3" name="object 1050"/>
                <p:cNvSpPr/>
                <p:nvPr/>
              </p:nvSpPr>
              <p:spPr>
                <a:xfrm>
                  <a:off x="3601211"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4" name="object 1051"/>
                <p:cNvSpPr/>
                <p:nvPr/>
              </p:nvSpPr>
              <p:spPr>
                <a:xfrm>
                  <a:off x="37886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5" name="object 1052"/>
                <p:cNvSpPr/>
                <p:nvPr/>
              </p:nvSpPr>
              <p:spPr>
                <a:xfrm>
                  <a:off x="3392424"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6" name="object 1053"/>
                <p:cNvSpPr/>
                <p:nvPr/>
              </p:nvSpPr>
              <p:spPr>
                <a:xfrm>
                  <a:off x="3729227" y="39334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7" name="object 1054"/>
                <p:cNvSpPr/>
                <p:nvPr/>
              </p:nvSpPr>
              <p:spPr>
                <a:xfrm>
                  <a:off x="3467100"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8" name="object 1055"/>
                <p:cNvSpPr/>
                <p:nvPr/>
              </p:nvSpPr>
              <p:spPr>
                <a:xfrm>
                  <a:off x="3950208"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49" name="object 1056"/>
                <p:cNvSpPr/>
                <p:nvPr/>
              </p:nvSpPr>
              <p:spPr>
                <a:xfrm>
                  <a:off x="3425951"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0" name="object 1057"/>
                <p:cNvSpPr/>
                <p:nvPr/>
              </p:nvSpPr>
              <p:spPr>
                <a:xfrm>
                  <a:off x="35874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1" name="object 1058"/>
                <p:cNvSpPr/>
                <p:nvPr/>
              </p:nvSpPr>
              <p:spPr>
                <a:xfrm>
                  <a:off x="3534156"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2" name="object 1059"/>
                <p:cNvSpPr/>
                <p:nvPr/>
              </p:nvSpPr>
              <p:spPr>
                <a:xfrm>
                  <a:off x="3829799" y="3390912"/>
                  <a:ext cx="114300" cy="22860"/>
                </a:xfrm>
                <a:custGeom>
                  <a:avLst/>
                  <a:gdLst/>
                  <a:ahLst/>
                  <a:cxnLst/>
                  <a:rect l="l" t="t" r="r" b="b"/>
                  <a:pathLst>
                    <a:path w="114300" h="22860">
                      <a:moveTo>
                        <a:pt x="13728" y="0"/>
                      </a:moveTo>
                      <a:lnTo>
                        <a:pt x="0" y="0"/>
                      </a:lnTo>
                      <a:lnTo>
                        <a:pt x="0" y="15240"/>
                      </a:lnTo>
                      <a:lnTo>
                        <a:pt x="13728" y="15240"/>
                      </a:lnTo>
                      <a:lnTo>
                        <a:pt x="13728" y="0"/>
                      </a:lnTo>
                      <a:close/>
                    </a:path>
                    <a:path w="114300" h="22860">
                      <a:moveTo>
                        <a:pt x="114300" y="7607"/>
                      </a:moveTo>
                      <a:lnTo>
                        <a:pt x="100596" y="7607"/>
                      </a:lnTo>
                      <a:lnTo>
                        <a:pt x="100596" y="22860"/>
                      </a:lnTo>
                      <a:lnTo>
                        <a:pt x="114300" y="22860"/>
                      </a:lnTo>
                      <a:lnTo>
                        <a:pt x="114300" y="76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3" name="object 1060"/>
                <p:cNvSpPr/>
                <p:nvPr/>
              </p:nvSpPr>
              <p:spPr>
                <a:xfrm>
                  <a:off x="3721608"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4" name="object 1061"/>
                <p:cNvSpPr/>
                <p:nvPr/>
              </p:nvSpPr>
              <p:spPr>
                <a:xfrm>
                  <a:off x="3749040" y="3352812"/>
                  <a:ext cx="175260" cy="167640"/>
                </a:xfrm>
                <a:custGeom>
                  <a:avLst/>
                  <a:gdLst/>
                  <a:ahLst/>
                  <a:cxnLst/>
                  <a:rect l="l" t="t" r="r" b="b"/>
                  <a:pathLst>
                    <a:path w="175260" h="167639">
                      <a:moveTo>
                        <a:pt x="13716" y="152400"/>
                      </a:moveTo>
                      <a:lnTo>
                        <a:pt x="0" y="152400"/>
                      </a:lnTo>
                      <a:lnTo>
                        <a:pt x="0" y="167640"/>
                      </a:lnTo>
                      <a:lnTo>
                        <a:pt x="13716" y="167640"/>
                      </a:lnTo>
                      <a:lnTo>
                        <a:pt x="13716" y="152400"/>
                      </a:lnTo>
                      <a:close/>
                    </a:path>
                    <a:path w="175260" h="167639">
                      <a:moveTo>
                        <a:pt x="175260" y="0"/>
                      </a:moveTo>
                      <a:lnTo>
                        <a:pt x="161544" y="0"/>
                      </a:lnTo>
                      <a:lnTo>
                        <a:pt x="161544" y="15240"/>
                      </a:lnTo>
                      <a:lnTo>
                        <a:pt x="175260" y="15240"/>
                      </a:lnTo>
                      <a:lnTo>
                        <a:pt x="1752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5" name="object 1062"/>
                <p:cNvSpPr/>
                <p:nvPr/>
              </p:nvSpPr>
              <p:spPr>
                <a:xfrm>
                  <a:off x="3445764" y="3988320"/>
                  <a:ext cx="147955" cy="274320"/>
                </a:xfrm>
                <a:custGeom>
                  <a:avLst/>
                  <a:gdLst/>
                  <a:ahLst/>
                  <a:cxnLst/>
                  <a:rect l="l" t="t" r="r" b="b"/>
                  <a:pathLst>
                    <a:path w="147954" h="274320">
                      <a:moveTo>
                        <a:pt x="13716" y="0"/>
                      </a:moveTo>
                      <a:lnTo>
                        <a:pt x="0" y="0"/>
                      </a:lnTo>
                      <a:lnTo>
                        <a:pt x="0" y="15240"/>
                      </a:lnTo>
                      <a:lnTo>
                        <a:pt x="13716" y="15240"/>
                      </a:lnTo>
                      <a:lnTo>
                        <a:pt x="13716" y="0"/>
                      </a:lnTo>
                      <a:close/>
                    </a:path>
                    <a:path w="147954" h="274320">
                      <a:moveTo>
                        <a:pt x="147828" y="259080"/>
                      </a:moveTo>
                      <a:lnTo>
                        <a:pt x="135636" y="259080"/>
                      </a:lnTo>
                      <a:lnTo>
                        <a:pt x="135636" y="274320"/>
                      </a:lnTo>
                      <a:lnTo>
                        <a:pt x="147828" y="274320"/>
                      </a:lnTo>
                      <a:lnTo>
                        <a:pt x="147828" y="2590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6" name="object 1063"/>
                <p:cNvSpPr/>
                <p:nvPr/>
              </p:nvSpPr>
              <p:spPr>
                <a:xfrm>
                  <a:off x="3721608"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7" name="object 1064"/>
                <p:cNvSpPr/>
                <p:nvPr/>
              </p:nvSpPr>
              <p:spPr>
                <a:xfrm>
                  <a:off x="3534156"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8" name="object 1065"/>
                <p:cNvSpPr/>
                <p:nvPr/>
              </p:nvSpPr>
              <p:spPr>
                <a:xfrm>
                  <a:off x="3810000" y="38343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59" name="object 1066"/>
                <p:cNvSpPr/>
                <p:nvPr/>
              </p:nvSpPr>
              <p:spPr>
                <a:xfrm>
                  <a:off x="3601211"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0" name="object 1067"/>
                <p:cNvSpPr/>
                <p:nvPr/>
              </p:nvSpPr>
              <p:spPr>
                <a:xfrm>
                  <a:off x="3741419"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1" name="object 1068"/>
                <p:cNvSpPr/>
                <p:nvPr/>
              </p:nvSpPr>
              <p:spPr>
                <a:xfrm>
                  <a:off x="37414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2" name="object 1069"/>
                <p:cNvSpPr/>
                <p:nvPr/>
              </p:nvSpPr>
              <p:spPr>
                <a:xfrm>
                  <a:off x="34594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3" name="object 1070"/>
                <p:cNvSpPr/>
                <p:nvPr/>
              </p:nvSpPr>
              <p:spPr>
                <a:xfrm>
                  <a:off x="3553967"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4" name="object 1071"/>
                <p:cNvSpPr/>
                <p:nvPr/>
              </p:nvSpPr>
              <p:spPr>
                <a:xfrm>
                  <a:off x="3889248"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5" name="object 1072"/>
                <p:cNvSpPr/>
                <p:nvPr/>
              </p:nvSpPr>
              <p:spPr>
                <a:xfrm>
                  <a:off x="3305556" y="42626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6" name="object 1073"/>
                <p:cNvSpPr/>
                <p:nvPr/>
              </p:nvSpPr>
              <p:spPr>
                <a:xfrm>
                  <a:off x="373532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7" name="object 1074"/>
                <p:cNvSpPr/>
                <p:nvPr/>
              </p:nvSpPr>
              <p:spPr>
                <a:xfrm>
                  <a:off x="3459480" y="3444252"/>
                  <a:ext cx="189230" cy="30480"/>
                </a:xfrm>
                <a:custGeom>
                  <a:avLst/>
                  <a:gdLst/>
                  <a:ahLst/>
                  <a:cxnLst/>
                  <a:rect l="l" t="t" r="r" b="b"/>
                  <a:pathLst>
                    <a:path w="189229" h="30479">
                      <a:moveTo>
                        <a:pt x="13716" y="15240"/>
                      </a:moveTo>
                      <a:lnTo>
                        <a:pt x="0" y="15240"/>
                      </a:lnTo>
                      <a:lnTo>
                        <a:pt x="0" y="30467"/>
                      </a:lnTo>
                      <a:lnTo>
                        <a:pt x="13716" y="30467"/>
                      </a:lnTo>
                      <a:lnTo>
                        <a:pt x="13716" y="15240"/>
                      </a:lnTo>
                      <a:close/>
                    </a:path>
                    <a:path w="189229" h="30479">
                      <a:moveTo>
                        <a:pt x="188976" y="0"/>
                      </a:moveTo>
                      <a:lnTo>
                        <a:pt x="175260" y="0"/>
                      </a:lnTo>
                      <a:lnTo>
                        <a:pt x="175260" y="15240"/>
                      </a:lnTo>
                      <a:lnTo>
                        <a:pt x="188976" y="15240"/>
                      </a:lnTo>
                      <a:lnTo>
                        <a:pt x="18897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8" name="object 1075"/>
                <p:cNvSpPr/>
                <p:nvPr/>
              </p:nvSpPr>
              <p:spPr>
                <a:xfrm>
                  <a:off x="3755135"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69" name="object 1076"/>
                <p:cNvSpPr/>
                <p:nvPr/>
              </p:nvSpPr>
              <p:spPr>
                <a:xfrm>
                  <a:off x="3204972" y="4056900"/>
                  <a:ext cx="396240" cy="175260"/>
                </a:xfrm>
                <a:custGeom>
                  <a:avLst/>
                  <a:gdLst/>
                  <a:ahLst/>
                  <a:cxnLst/>
                  <a:rect l="l" t="t" r="r" b="b"/>
                  <a:pathLst>
                    <a:path w="396239" h="175260">
                      <a:moveTo>
                        <a:pt x="13716" y="160020"/>
                      </a:moveTo>
                      <a:lnTo>
                        <a:pt x="0" y="160020"/>
                      </a:lnTo>
                      <a:lnTo>
                        <a:pt x="0" y="175260"/>
                      </a:lnTo>
                      <a:lnTo>
                        <a:pt x="13716" y="175260"/>
                      </a:lnTo>
                      <a:lnTo>
                        <a:pt x="13716" y="160020"/>
                      </a:lnTo>
                      <a:close/>
                    </a:path>
                    <a:path w="396239" h="175260">
                      <a:moveTo>
                        <a:pt x="396227" y="0"/>
                      </a:moveTo>
                      <a:lnTo>
                        <a:pt x="382524" y="0"/>
                      </a:lnTo>
                      <a:lnTo>
                        <a:pt x="382524" y="15240"/>
                      </a:lnTo>
                      <a:lnTo>
                        <a:pt x="396227" y="15240"/>
                      </a:lnTo>
                      <a:lnTo>
                        <a:pt x="3962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0" name="object 1077"/>
                <p:cNvSpPr/>
                <p:nvPr/>
              </p:nvSpPr>
              <p:spPr>
                <a:xfrm>
                  <a:off x="3741419"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1" name="object 1078"/>
                <p:cNvSpPr/>
                <p:nvPr/>
              </p:nvSpPr>
              <p:spPr>
                <a:xfrm>
                  <a:off x="3520440"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2" name="object 1079"/>
                <p:cNvSpPr/>
                <p:nvPr/>
              </p:nvSpPr>
              <p:spPr>
                <a:xfrm>
                  <a:off x="39502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3" name="object 1080"/>
                <p:cNvSpPr/>
                <p:nvPr/>
              </p:nvSpPr>
              <p:spPr>
                <a:xfrm>
                  <a:off x="3439668" y="3811536"/>
                  <a:ext cx="114300" cy="137160"/>
                </a:xfrm>
                <a:custGeom>
                  <a:avLst/>
                  <a:gdLst/>
                  <a:ahLst/>
                  <a:cxnLst/>
                  <a:rect l="l" t="t" r="r" b="b"/>
                  <a:pathLst>
                    <a:path w="114300" h="137160">
                      <a:moveTo>
                        <a:pt x="13716" y="121920"/>
                      </a:moveTo>
                      <a:lnTo>
                        <a:pt x="0" y="121920"/>
                      </a:lnTo>
                      <a:lnTo>
                        <a:pt x="0" y="137160"/>
                      </a:lnTo>
                      <a:lnTo>
                        <a:pt x="13716" y="137160"/>
                      </a:lnTo>
                      <a:lnTo>
                        <a:pt x="13716" y="121920"/>
                      </a:lnTo>
                      <a:close/>
                    </a:path>
                    <a:path w="114300" h="13716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4" name="object 1081"/>
                <p:cNvSpPr/>
                <p:nvPr/>
              </p:nvSpPr>
              <p:spPr>
                <a:xfrm>
                  <a:off x="38435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5" name="object 1082"/>
                <p:cNvSpPr/>
                <p:nvPr/>
              </p:nvSpPr>
              <p:spPr>
                <a:xfrm>
                  <a:off x="3406140" y="3849636"/>
                  <a:ext cx="154305" cy="421005"/>
                </a:xfrm>
                <a:custGeom>
                  <a:avLst/>
                  <a:gdLst/>
                  <a:ahLst/>
                  <a:cxnLst/>
                  <a:rect l="l" t="t" r="r" b="b"/>
                  <a:pathLst>
                    <a:path w="154304" h="421004">
                      <a:moveTo>
                        <a:pt x="13716" y="405384"/>
                      </a:moveTo>
                      <a:lnTo>
                        <a:pt x="0" y="405384"/>
                      </a:lnTo>
                      <a:lnTo>
                        <a:pt x="0" y="420624"/>
                      </a:lnTo>
                      <a:lnTo>
                        <a:pt x="13716" y="420624"/>
                      </a:lnTo>
                      <a:lnTo>
                        <a:pt x="13716" y="405384"/>
                      </a:lnTo>
                      <a:close/>
                    </a:path>
                    <a:path w="154304" h="421004">
                      <a:moveTo>
                        <a:pt x="53340" y="260604"/>
                      </a:moveTo>
                      <a:lnTo>
                        <a:pt x="39624" y="260604"/>
                      </a:lnTo>
                      <a:lnTo>
                        <a:pt x="39624" y="275844"/>
                      </a:lnTo>
                      <a:lnTo>
                        <a:pt x="53340" y="275844"/>
                      </a:lnTo>
                      <a:lnTo>
                        <a:pt x="53340" y="260604"/>
                      </a:lnTo>
                      <a:close/>
                    </a:path>
                    <a:path w="154304" h="421004">
                      <a:moveTo>
                        <a:pt x="74676" y="0"/>
                      </a:moveTo>
                      <a:lnTo>
                        <a:pt x="60960" y="0"/>
                      </a:lnTo>
                      <a:lnTo>
                        <a:pt x="60960" y="15240"/>
                      </a:lnTo>
                      <a:lnTo>
                        <a:pt x="74676" y="15240"/>
                      </a:lnTo>
                      <a:lnTo>
                        <a:pt x="74676" y="0"/>
                      </a:lnTo>
                      <a:close/>
                    </a:path>
                    <a:path w="154304" h="421004">
                      <a:moveTo>
                        <a:pt x="128016" y="53340"/>
                      </a:moveTo>
                      <a:lnTo>
                        <a:pt x="114300" y="53340"/>
                      </a:lnTo>
                      <a:lnTo>
                        <a:pt x="114300" y="68567"/>
                      </a:lnTo>
                      <a:lnTo>
                        <a:pt x="128016" y="68567"/>
                      </a:lnTo>
                      <a:lnTo>
                        <a:pt x="128016" y="53340"/>
                      </a:lnTo>
                      <a:close/>
                    </a:path>
                    <a:path w="154304" h="421004">
                      <a:moveTo>
                        <a:pt x="134112" y="153924"/>
                      </a:moveTo>
                      <a:lnTo>
                        <a:pt x="120396" y="153924"/>
                      </a:lnTo>
                      <a:lnTo>
                        <a:pt x="120396" y="169164"/>
                      </a:lnTo>
                      <a:lnTo>
                        <a:pt x="134112" y="169164"/>
                      </a:lnTo>
                      <a:lnTo>
                        <a:pt x="134112" y="153924"/>
                      </a:lnTo>
                      <a:close/>
                    </a:path>
                    <a:path w="154304" h="421004">
                      <a:moveTo>
                        <a:pt x="153924" y="184404"/>
                      </a:moveTo>
                      <a:lnTo>
                        <a:pt x="141732" y="184404"/>
                      </a:lnTo>
                      <a:lnTo>
                        <a:pt x="141732" y="199644"/>
                      </a:lnTo>
                      <a:lnTo>
                        <a:pt x="153924" y="199644"/>
                      </a:lnTo>
                      <a:lnTo>
                        <a:pt x="153924"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6" name="object 1083"/>
                <p:cNvSpPr/>
                <p:nvPr/>
              </p:nvSpPr>
              <p:spPr>
                <a:xfrm>
                  <a:off x="3782568" y="3406152"/>
                  <a:ext cx="134620" cy="60960"/>
                </a:xfrm>
                <a:custGeom>
                  <a:avLst/>
                  <a:gdLst/>
                  <a:ahLst/>
                  <a:cxnLst/>
                  <a:rect l="l" t="t" r="r" b="b"/>
                  <a:pathLst>
                    <a:path w="134620" h="60960">
                      <a:moveTo>
                        <a:pt x="13716" y="22860"/>
                      </a:moveTo>
                      <a:lnTo>
                        <a:pt x="0" y="22860"/>
                      </a:lnTo>
                      <a:lnTo>
                        <a:pt x="0" y="38100"/>
                      </a:lnTo>
                      <a:lnTo>
                        <a:pt x="13716" y="38100"/>
                      </a:lnTo>
                      <a:lnTo>
                        <a:pt x="13716" y="22860"/>
                      </a:lnTo>
                      <a:close/>
                    </a:path>
                    <a:path w="134620" h="60960">
                      <a:moveTo>
                        <a:pt x="106680" y="45720"/>
                      </a:moveTo>
                      <a:lnTo>
                        <a:pt x="94488" y="45720"/>
                      </a:lnTo>
                      <a:lnTo>
                        <a:pt x="94488" y="60960"/>
                      </a:lnTo>
                      <a:lnTo>
                        <a:pt x="106680" y="60960"/>
                      </a:lnTo>
                      <a:lnTo>
                        <a:pt x="106680" y="45720"/>
                      </a:lnTo>
                      <a:close/>
                    </a:path>
                    <a:path w="134620" h="60960">
                      <a:moveTo>
                        <a:pt x="134112" y="0"/>
                      </a:moveTo>
                      <a:lnTo>
                        <a:pt x="120396" y="0"/>
                      </a:lnTo>
                      <a:lnTo>
                        <a:pt x="120396" y="15240"/>
                      </a:lnTo>
                      <a:lnTo>
                        <a:pt x="134112" y="15240"/>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7" name="object 1084"/>
                <p:cNvSpPr/>
                <p:nvPr/>
              </p:nvSpPr>
              <p:spPr>
                <a:xfrm>
                  <a:off x="3473196" y="3941076"/>
                  <a:ext cx="161925" cy="146685"/>
                </a:xfrm>
                <a:custGeom>
                  <a:avLst/>
                  <a:gdLst/>
                  <a:ahLst/>
                  <a:cxnLst/>
                  <a:rect l="l" t="t" r="r" b="b"/>
                  <a:pathLst>
                    <a:path w="161925" h="146685">
                      <a:moveTo>
                        <a:pt x="13703" y="0"/>
                      </a:moveTo>
                      <a:lnTo>
                        <a:pt x="0" y="0"/>
                      </a:lnTo>
                      <a:lnTo>
                        <a:pt x="0" y="15227"/>
                      </a:lnTo>
                      <a:lnTo>
                        <a:pt x="13703" y="15227"/>
                      </a:lnTo>
                      <a:lnTo>
                        <a:pt x="13703" y="0"/>
                      </a:lnTo>
                      <a:close/>
                    </a:path>
                    <a:path w="161925" h="146685">
                      <a:moveTo>
                        <a:pt x="161544" y="131064"/>
                      </a:moveTo>
                      <a:lnTo>
                        <a:pt x="147828" y="131064"/>
                      </a:lnTo>
                      <a:lnTo>
                        <a:pt x="147828" y="146304"/>
                      </a:lnTo>
                      <a:lnTo>
                        <a:pt x="161544" y="146304"/>
                      </a:lnTo>
                      <a:lnTo>
                        <a:pt x="161544" y="1310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8" name="object 1085"/>
                <p:cNvSpPr/>
                <p:nvPr/>
              </p:nvSpPr>
              <p:spPr>
                <a:xfrm>
                  <a:off x="36073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79" name="object 1086"/>
                <p:cNvSpPr/>
                <p:nvPr/>
              </p:nvSpPr>
              <p:spPr>
                <a:xfrm>
                  <a:off x="3729228" y="3406152"/>
                  <a:ext cx="195580" cy="144780"/>
                </a:xfrm>
                <a:custGeom>
                  <a:avLst/>
                  <a:gdLst/>
                  <a:ahLst/>
                  <a:cxnLst/>
                  <a:rect l="l" t="t" r="r" b="b"/>
                  <a:pathLst>
                    <a:path w="195579" h="144779">
                      <a:moveTo>
                        <a:pt x="12179" y="129540"/>
                      </a:moveTo>
                      <a:lnTo>
                        <a:pt x="0" y="129540"/>
                      </a:lnTo>
                      <a:lnTo>
                        <a:pt x="0" y="144767"/>
                      </a:lnTo>
                      <a:lnTo>
                        <a:pt x="12179" y="144767"/>
                      </a:lnTo>
                      <a:lnTo>
                        <a:pt x="12179" y="129540"/>
                      </a:lnTo>
                      <a:close/>
                    </a:path>
                    <a:path w="195579" h="144779">
                      <a:moveTo>
                        <a:pt x="195072" y="0"/>
                      </a:moveTo>
                      <a:lnTo>
                        <a:pt x="181356" y="0"/>
                      </a:lnTo>
                      <a:lnTo>
                        <a:pt x="181356" y="15240"/>
                      </a:lnTo>
                      <a:lnTo>
                        <a:pt x="195072" y="15240"/>
                      </a:lnTo>
                      <a:lnTo>
                        <a:pt x="1950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0" name="object 1087"/>
                <p:cNvSpPr/>
                <p:nvPr/>
              </p:nvSpPr>
              <p:spPr>
                <a:xfrm>
                  <a:off x="3573780"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1" name="object 1088"/>
                <p:cNvSpPr/>
                <p:nvPr/>
              </p:nvSpPr>
              <p:spPr>
                <a:xfrm>
                  <a:off x="35600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2" name="object 1089"/>
                <p:cNvSpPr/>
                <p:nvPr/>
              </p:nvSpPr>
              <p:spPr>
                <a:xfrm>
                  <a:off x="376885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3" name="object 1090"/>
                <p:cNvSpPr/>
                <p:nvPr/>
              </p:nvSpPr>
              <p:spPr>
                <a:xfrm>
                  <a:off x="3425952" y="3963936"/>
                  <a:ext cx="208915" cy="70485"/>
                </a:xfrm>
                <a:custGeom>
                  <a:avLst/>
                  <a:gdLst/>
                  <a:ahLst/>
                  <a:cxnLst/>
                  <a:rect l="l" t="t" r="r" b="b"/>
                  <a:pathLst>
                    <a:path w="208914" h="70485">
                      <a:moveTo>
                        <a:pt x="13716" y="54864"/>
                      </a:moveTo>
                      <a:lnTo>
                        <a:pt x="0" y="54864"/>
                      </a:lnTo>
                      <a:lnTo>
                        <a:pt x="0" y="70104"/>
                      </a:lnTo>
                      <a:lnTo>
                        <a:pt x="13716" y="70104"/>
                      </a:lnTo>
                      <a:lnTo>
                        <a:pt x="13716" y="54864"/>
                      </a:lnTo>
                      <a:close/>
                    </a:path>
                    <a:path w="208914" h="70485">
                      <a:moveTo>
                        <a:pt x="208788" y="0"/>
                      </a:moveTo>
                      <a:lnTo>
                        <a:pt x="195072" y="0"/>
                      </a:lnTo>
                      <a:lnTo>
                        <a:pt x="195072" y="16764"/>
                      </a:lnTo>
                      <a:lnTo>
                        <a:pt x="208788" y="16764"/>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4" name="object 1091"/>
                <p:cNvSpPr/>
                <p:nvPr/>
              </p:nvSpPr>
              <p:spPr>
                <a:xfrm>
                  <a:off x="3514343"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5" name="object 1092"/>
                <p:cNvSpPr/>
                <p:nvPr/>
              </p:nvSpPr>
              <p:spPr>
                <a:xfrm>
                  <a:off x="3977640"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6" name="object 1093"/>
                <p:cNvSpPr/>
                <p:nvPr/>
              </p:nvSpPr>
              <p:spPr>
                <a:xfrm>
                  <a:off x="3735324"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7" name="object 1094"/>
                <p:cNvSpPr/>
                <p:nvPr/>
              </p:nvSpPr>
              <p:spPr>
                <a:xfrm>
                  <a:off x="3534156" y="3421392"/>
                  <a:ext cx="40005" cy="53340"/>
                </a:xfrm>
                <a:custGeom>
                  <a:avLst/>
                  <a:gdLst/>
                  <a:ahLst/>
                  <a:cxnLst/>
                  <a:rect l="l" t="t" r="r" b="b"/>
                  <a:pathLst>
                    <a:path w="40004" h="53339">
                      <a:moveTo>
                        <a:pt x="13716" y="38100"/>
                      </a:moveTo>
                      <a:lnTo>
                        <a:pt x="0" y="38100"/>
                      </a:lnTo>
                      <a:lnTo>
                        <a:pt x="0" y="53327"/>
                      </a:lnTo>
                      <a:lnTo>
                        <a:pt x="13716" y="53327"/>
                      </a:lnTo>
                      <a:lnTo>
                        <a:pt x="13716" y="38100"/>
                      </a:lnTo>
                      <a:close/>
                    </a:path>
                    <a:path w="40004" h="53339">
                      <a:moveTo>
                        <a:pt x="39624" y="0"/>
                      </a:moveTo>
                      <a:lnTo>
                        <a:pt x="25908" y="0"/>
                      </a:lnTo>
                      <a:lnTo>
                        <a:pt x="25908" y="15227"/>
                      </a:lnTo>
                      <a:lnTo>
                        <a:pt x="39624" y="15227"/>
                      </a:lnTo>
                      <a:lnTo>
                        <a:pt x="3962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8" name="object 1095"/>
                <p:cNvSpPr/>
                <p:nvPr/>
              </p:nvSpPr>
              <p:spPr>
                <a:xfrm>
                  <a:off x="3358896" y="3864876"/>
                  <a:ext cx="167640" cy="375285"/>
                </a:xfrm>
                <a:custGeom>
                  <a:avLst/>
                  <a:gdLst/>
                  <a:ahLst/>
                  <a:cxnLst/>
                  <a:rect l="l" t="t" r="r" b="b"/>
                  <a:pathLst>
                    <a:path w="167639" h="375285">
                      <a:moveTo>
                        <a:pt x="13703" y="237744"/>
                      </a:moveTo>
                      <a:lnTo>
                        <a:pt x="0" y="237744"/>
                      </a:lnTo>
                      <a:lnTo>
                        <a:pt x="0" y="252984"/>
                      </a:lnTo>
                      <a:lnTo>
                        <a:pt x="13703" y="252984"/>
                      </a:lnTo>
                      <a:lnTo>
                        <a:pt x="13703" y="237744"/>
                      </a:lnTo>
                      <a:close/>
                    </a:path>
                    <a:path w="167639" h="375285">
                      <a:moveTo>
                        <a:pt x="33528" y="359664"/>
                      </a:moveTo>
                      <a:lnTo>
                        <a:pt x="19812" y="359664"/>
                      </a:lnTo>
                      <a:lnTo>
                        <a:pt x="19812" y="374904"/>
                      </a:lnTo>
                      <a:lnTo>
                        <a:pt x="33528" y="374904"/>
                      </a:lnTo>
                      <a:lnTo>
                        <a:pt x="33528" y="359664"/>
                      </a:lnTo>
                      <a:close/>
                    </a:path>
                    <a:path w="167639" h="375285">
                      <a:moveTo>
                        <a:pt x="161544" y="237744"/>
                      </a:moveTo>
                      <a:lnTo>
                        <a:pt x="147828" y="237744"/>
                      </a:lnTo>
                      <a:lnTo>
                        <a:pt x="147828" y="252984"/>
                      </a:lnTo>
                      <a:lnTo>
                        <a:pt x="161544" y="252984"/>
                      </a:lnTo>
                      <a:lnTo>
                        <a:pt x="161544" y="237744"/>
                      </a:lnTo>
                      <a:close/>
                    </a:path>
                    <a:path w="167639" h="375285">
                      <a:moveTo>
                        <a:pt x="167640" y="0"/>
                      </a:moveTo>
                      <a:lnTo>
                        <a:pt x="155448" y="0"/>
                      </a:lnTo>
                      <a:lnTo>
                        <a:pt x="155448" y="15227"/>
                      </a:lnTo>
                      <a:lnTo>
                        <a:pt x="167640" y="15227"/>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89" name="object 1096"/>
                <p:cNvSpPr/>
                <p:nvPr/>
              </p:nvSpPr>
              <p:spPr>
                <a:xfrm>
                  <a:off x="37017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0" name="object 1097"/>
                <p:cNvSpPr/>
                <p:nvPr/>
              </p:nvSpPr>
              <p:spPr>
                <a:xfrm>
                  <a:off x="3332988" y="3811536"/>
                  <a:ext cx="215265" cy="314325"/>
                </a:xfrm>
                <a:custGeom>
                  <a:avLst/>
                  <a:gdLst/>
                  <a:ahLst/>
                  <a:cxnLst/>
                  <a:rect l="l" t="t" r="r" b="b"/>
                  <a:pathLst>
                    <a:path w="215264" h="314325">
                      <a:moveTo>
                        <a:pt x="12192" y="252984"/>
                      </a:moveTo>
                      <a:lnTo>
                        <a:pt x="0" y="252984"/>
                      </a:lnTo>
                      <a:lnTo>
                        <a:pt x="0" y="268224"/>
                      </a:lnTo>
                      <a:lnTo>
                        <a:pt x="12192" y="268224"/>
                      </a:lnTo>
                      <a:lnTo>
                        <a:pt x="12192" y="252984"/>
                      </a:lnTo>
                      <a:close/>
                    </a:path>
                    <a:path w="215264" h="314325">
                      <a:moveTo>
                        <a:pt x="106680" y="207264"/>
                      </a:moveTo>
                      <a:lnTo>
                        <a:pt x="106667" y="192024"/>
                      </a:lnTo>
                      <a:lnTo>
                        <a:pt x="92951" y="192024"/>
                      </a:lnTo>
                      <a:lnTo>
                        <a:pt x="92951" y="207264"/>
                      </a:lnTo>
                      <a:lnTo>
                        <a:pt x="92964" y="222504"/>
                      </a:lnTo>
                      <a:lnTo>
                        <a:pt x="106680" y="222504"/>
                      </a:lnTo>
                      <a:lnTo>
                        <a:pt x="106680" y="207264"/>
                      </a:lnTo>
                      <a:close/>
                    </a:path>
                    <a:path w="215264" h="314325">
                      <a:moveTo>
                        <a:pt x="134112" y="298704"/>
                      </a:moveTo>
                      <a:lnTo>
                        <a:pt x="120396" y="298704"/>
                      </a:lnTo>
                      <a:lnTo>
                        <a:pt x="120396" y="313944"/>
                      </a:lnTo>
                      <a:lnTo>
                        <a:pt x="134112" y="313944"/>
                      </a:lnTo>
                      <a:lnTo>
                        <a:pt x="134112" y="298704"/>
                      </a:lnTo>
                      <a:close/>
                    </a:path>
                    <a:path w="215264" h="314325">
                      <a:moveTo>
                        <a:pt x="140208" y="53340"/>
                      </a:moveTo>
                      <a:lnTo>
                        <a:pt x="126492" y="53340"/>
                      </a:lnTo>
                      <a:lnTo>
                        <a:pt x="126492" y="68567"/>
                      </a:lnTo>
                      <a:lnTo>
                        <a:pt x="140208" y="68567"/>
                      </a:lnTo>
                      <a:lnTo>
                        <a:pt x="140208" y="53340"/>
                      </a:lnTo>
                      <a:close/>
                    </a:path>
                    <a:path w="215264" h="314325">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1" name="object 1098"/>
                <p:cNvSpPr/>
                <p:nvPr/>
              </p:nvSpPr>
              <p:spPr>
                <a:xfrm>
                  <a:off x="3843527"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2" name="object 1099"/>
                <p:cNvSpPr/>
                <p:nvPr/>
              </p:nvSpPr>
              <p:spPr>
                <a:xfrm>
                  <a:off x="3902964"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3" name="object 1100"/>
                <p:cNvSpPr/>
                <p:nvPr/>
              </p:nvSpPr>
              <p:spPr>
                <a:xfrm>
                  <a:off x="3534156" y="3742956"/>
                  <a:ext cx="161925" cy="344805"/>
                </a:xfrm>
                <a:custGeom>
                  <a:avLst/>
                  <a:gdLst/>
                  <a:ahLst/>
                  <a:cxnLst/>
                  <a:rect l="l" t="t" r="r" b="b"/>
                  <a:pathLst>
                    <a:path w="161925" h="344804">
                      <a:moveTo>
                        <a:pt x="13716" y="329184"/>
                      </a:moveTo>
                      <a:lnTo>
                        <a:pt x="0" y="329184"/>
                      </a:lnTo>
                      <a:lnTo>
                        <a:pt x="0" y="344424"/>
                      </a:lnTo>
                      <a:lnTo>
                        <a:pt x="13716" y="344424"/>
                      </a:lnTo>
                      <a:lnTo>
                        <a:pt x="13716" y="329184"/>
                      </a:lnTo>
                      <a:close/>
                    </a:path>
                    <a:path w="161925" h="344804">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4" name="object 1101"/>
                <p:cNvSpPr/>
                <p:nvPr/>
              </p:nvSpPr>
              <p:spPr>
                <a:xfrm>
                  <a:off x="3829811"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5" name="object 1102"/>
                <p:cNvSpPr/>
                <p:nvPr/>
              </p:nvSpPr>
              <p:spPr>
                <a:xfrm>
                  <a:off x="3634740"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6" name="object 1103"/>
                <p:cNvSpPr/>
                <p:nvPr/>
              </p:nvSpPr>
              <p:spPr>
                <a:xfrm>
                  <a:off x="3768852" y="3360419"/>
                  <a:ext cx="74930" cy="76200"/>
                </a:xfrm>
                <a:custGeom>
                  <a:avLst/>
                  <a:gdLst/>
                  <a:ahLst/>
                  <a:cxnLst/>
                  <a:rect l="l" t="t" r="r" b="b"/>
                  <a:pathLst>
                    <a:path w="74929" h="76200">
                      <a:moveTo>
                        <a:pt x="13716" y="60972"/>
                      </a:moveTo>
                      <a:lnTo>
                        <a:pt x="0" y="60972"/>
                      </a:lnTo>
                      <a:lnTo>
                        <a:pt x="0" y="76200"/>
                      </a:lnTo>
                      <a:lnTo>
                        <a:pt x="13716" y="76200"/>
                      </a:lnTo>
                      <a:lnTo>
                        <a:pt x="13716" y="60972"/>
                      </a:lnTo>
                      <a:close/>
                    </a:path>
                    <a:path w="74929" h="76200">
                      <a:moveTo>
                        <a:pt x="74676" y="0"/>
                      </a:moveTo>
                      <a:lnTo>
                        <a:pt x="60947" y="0"/>
                      </a:lnTo>
                      <a:lnTo>
                        <a:pt x="60947" y="15252"/>
                      </a:lnTo>
                      <a:lnTo>
                        <a:pt x="74676" y="15252"/>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7" name="object 1104"/>
                <p:cNvSpPr/>
                <p:nvPr/>
              </p:nvSpPr>
              <p:spPr>
                <a:xfrm>
                  <a:off x="3581400" y="3857256"/>
                  <a:ext cx="140335" cy="154305"/>
                </a:xfrm>
                <a:custGeom>
                  <a:avLst/>
                  <a:gdLst/>
                  <a:ahLst/>
                  <a:cxnLst/>
                  <a:rect l="l" t="t" r="r" b="b"/>
                  <a:pathLst>
                    <a:path w="140335" h="154304">
                      <a:moveTo>
                        <a:pt x="12192" y="123444"/>
                      </a:moveTo>
                      <a:lnTo>
                        <a:pt x="0" y="123444"/>
                      </a:lnTo>
                      <a:lnTo>
                        <a:pt x="0" y="138684"/>
                      </a:lnTo>
                      <a:lnTo>
                        <a:pt x="12192" y="138684"/>
                      </a:lnTo>
                      <a:lnTo>
                        <a:pt x="12192" y="123444"/>
                      </a:lnTo>
                      <a:close/>
                    </a:path>
                    <a:path w="140335" h="154304">
                      <a:moveTo>
                        <a:pt x="80772" y="138684"/>
                      </a:moveTo>
                      <a:lnTo>
                        <a:pt x="67056" y="138684"/>
                      </a:lnTo>
                      <a:lnTo>
                        <a:pt x="67056" y="153924"/>
                      </a:lnTo>
                      <a:lnTo>
                        <a:pt x="80772" y="153924"/>
                      </a:lnTo>
                      <a:lnTo>
                        <a:pt x="80772" y="138684"/>
                      </a:lnTo>
                      <a:close/>
                    </a:path>
                    <a:path w="140335" h="154304">
                      <a:moveTo>
                        <a:pt x="140208" y="0"/>
                      </a:moveTo>
                      <a:lnTo>
                        <a:pt x="126492" y="0"/>
                      </a:lnTo>
                      <a:lnTo>
                        <a:pt x="126492"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8" name="object 1105"/>
                <p:cNvSpPr/>
                <p:nvPr/>
              </p:nvSpPr>
              <p:spPr>
                <a:xfrm>
                  <a:off x="3567684" y="3337572"/>
                  <a:ext cx="47625" cy="167640"/>
                </a:xfrm>
                <a:custGeom>
                  <a:avLst/>
                  <a:gdLst/>
                  <a:ahLst/>
                  <a:cxnLst/>
                  <a:rect l="l" t="t" r="r" b="b"/>
                  <a:pathLst>
                    <a:path w="47625" h="167639">
                      <a:moveTo>
                        <a:pt x="13716" y="0"/>
                      </a:moveTo>
                      <a:lnTo>
                        <a:pt x="0" y="0"/>
                      </a:lnTo>
                      <a:lnTo>
                        <a:pt x="0" y="15240"/>
                      </a:lnTo>
                      <a:lnTo>
                        <a:pt x="13716" y="15240"/>
                      </a:lnTo>
                      <a:lnTo>
                        <a:pt x="13716" y="0"/>
                      </a:lnTo>
                      <a:close/>
                    </a:path>
                    <a:path w="47625" h="167639">
                      <a:moveTo>
                        <a:pt x="47244" y="152400"/>
                      </a:moveTo>
                      <a:lnTo>
                        <a:pt x="33515" y="152400"/>
                      </a:lnTo>
                      <a:lnTo>
                        <a:pt x="33515" y="167640"/>
                      </a:lnTo>
                      <a:lnTo>
                        <a:pt x="47244" y="167640"/>
                      </a:lnTo>
                      <a:lnTo>
                        <a:pt x="47244" y="1524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099" name="object 1106"/>
                <p:cNvSpPr/>
                <p:nvPr/>
              </p:nvSpPr>
              <p:spPr>
                <a:xfrm>
                  <a:off x="3345180" y="3948696"/>
                  <a:ext cx="363220" cy="200025"/>
                </a:xfrm>
                <a:custGeom>
                  <a:avLst/>
                  <a:gdLst/>
                  <a:ahLst/>
                  <a:cxnLst/>
                  <a:rect l="l" t="t" r="r" b="b"/>
                  <a:pathLst>
                    <a:path w="363220" h="200025">
                      <a:moveTo>
                        <a:pt x="13716" y="184404"/>
                      </a:moveTo>
                      <a:lnTo>
                        <a:pt x="0" y="184404"/>
                      </a:lnTo>
                      <a:lnTo>
                        <a:pt x="0" y="199644"/>
                      </a:lnTo>
                      <a:lnTo>
                        <a:pt x="13716" y="199644"/>
                      </a:lnTo>
                      <a:lnTo>
                        <a:pt x="13716" y="184404"/>
                      </a:lnTo>
                      <a:close/>
                    </a:path>
                    <a:path w="363220" h="200025">
                      <a:moveTo>
                        <a:pt x="362712" y="0"/>
                      </a:moveTo>
                      <a:lnTo>
                        <a:pt x="350520" y="0"/>
                      </a:lnTo>
                      <a:lnTo>
                        <a:pt x="350520"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0" name="object 1107"/>
                <p:cNvSpPr/>
                <p:nvPr/>
              </p:nvSpPr>
              <p:spPr>
                <a:xfrm>
                  <a:off x="3810000"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1" name="object 1108"/>
                <p:cNvSpPr/>
                <p:nvPr/>
              </p:nvSpPr>
              <p:spPr>
                <a:xfrm>
                  <a:off x="3506724"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2" name="object 1109"/>
                <p:cNvSpPr/>
                <p:nvPr/>
              </p:nvSpPr>
              <p:spPr>
                <a:xfrm>
                  <a:off x="3889248" y="3314712"/>
                  <a:ext cx="81280" cy="121920"/>
                </a:xfrm>
                <a:custGeom>
                  <a:avLst/>
                  <a:gdLst/>
                  <a:ahLst/>
                  <a:cxnLst/>
                  <a:rect l="l" t="t" r="r" b="b"/>
                  <a:pathLst>
                    <a:path w="81279" h="121920">
                      <a:moveTo>
                        <a:pt x="13716" y="106680"/>
                      </a:moveTo>
                      <a:lnTo>
                        <a:pt x="0" y="106680"/>
                      </a:lnTo>
                      <a:lnTo>
                        <a:pt x="0" y="121907"/>
                      </a:lnTo>
                      <a:lnTo>
                        <a:pt x="13716" y="121907"/>
                      </a:lnTo>
                      <a:lnTo>
                        <a:pt x="13716" y="106680"/>
                      </a:lnTo>
                      <a:close/>
                    </a:path>
                    <a:path w="81279" h="121920">
                      <a:moveTo>
                        <a:pt x="80772" y="0"/>
                      </a:moveTo>
                      <a:lnTo>
                        <a:pt x="68580" y="0"/>
                      </a:lnTo>
                      <a:lnTo>
                        <a:pt x="68580"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3" name="object 1110"/>
                <p:cNvSpPr/>
                <p:nvPr/>
              </p:nvSpPr>
              <p:spPr>
                <a:xfrm>
                  <a:off x="329184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4" name="object 1111"/>
                <p:cNvSpPr/>
                <p:nvPr/>
              </p:nvSpPr>
              <p:spPr>
                <a:xfrm>
                  <a:off x="3493008"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5" name="object 1112"/>
                <p:cNvSpPr/>
                <p:nvPr/>
              </p:nvSpPr>
              <p:spPr>
                <a:xfrm>
                  <a:off x="3695700" y="33985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6" name="object 1113"/>
                <p:cNvSpPr/>
                <p:nvPr/>
              </p:nvSpPr>
              <p:spPr>
                <a:xfrm>
                  <a:off x="3412235"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7" name="object 1114"/>
                <p:cNvSpPr/>
                <p:nvPr/>
              </p:nvSpPr>
              <p:spPr>
                <a:xfrm>
                  <a:off x="3822191"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8" name="object 1115"/>
                <p:cNvSpPr/>
                <p:nvPr/>
              </p:nvSpPr>
              <p:spPr>
                <a:xfrm>
                  <a:off x="3103721" y="2977229"/>
                  <a:ext cx="1189990" cy="1316990"/>
                </a:xfrm>
                <a:custGeom>
                  <a:avLst/>
                  <a:gdLst/>
                  <a:ahLst/>
                  <a:cxnLst/>
                  <a:rect l="l" t="t" r="r" b="b"/>
                  <a:pathLst>
                    <a:path w="1189989" h="1316989">
                      <a:moveTo>
                        <a:pt x="624935" y="1316450"/>
                      </a:moveTo>
                      <a:lnTo>
                        <a:pt x="624935" y="0"/>
                      </a:lnTo>
                    </a:path>
                    <a:path w="1189989" h="1316989">
                      <a:moveTo>
                        <a:pt x="0" y="665892"/>
                      </a:moveTo>
                      <a:lnTo>
                        <a:pt x="1189386" y="66589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09" name="object 1116"/>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6" name="object 1117"/>
              <p:cNvSpPr txBox="1"/>
              <p:nvPr/>
            </p:nvSpPr>
            <p:spPr>
              <a:xfrm>
                <a:off x="3970988" y="2419284"/>
                <a:ext cx="100027" cy="641368"/>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sp>
            <p:nvSpPr>
              <p:cNvPr id="27" name="object 1179"/>
              <p:cNvSpPr/>
              <p:nvPr/>
            </p:nvSpPr>
            <p:spPr>
              <a:xfrm>
                <a:off x="4167992" y="1937545"/>
                <a:ext cx="67310" cy="154305"/>
              </a:xfrm>
              <a:custGeom>
                <a:avLst/>
                <a:gdLst/>
                <a:ahLst/>
                <a:cxnLst/>
                <a:rect l="l" t="t" r="r" b="b"/>
                <a:pathLst>
                  <a:path w="67310" h="154305">
                    <a:moveTo>
                      <a:pt x="67056" y="153924"/>
                    </a:moveTo>
                    <a:lnTo>
                      <a:pt x="0" y="153924"/>
                    </a:lnTo>
                    <a:lnTo>
                      <a:pt x="0" y="0"/>
                    </a:lnTo>
                    <a:lnTo>
                      <a:pt x="67056" y="0"/>
                    </a:lnTo>
                    <a:lnTo>
                      <a:pt x="67056" y="153924"/>
                    </a:lnTo>
                    <a:close/>
                  </a:path>
                </a:pathLst>
              </a:custGeom>
              <a:solidFill>
                <a:srgbClr val="FFFF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 name="テキスト ボックス 27"/>
              <p:cNvSpPr txBox="1"/>
              <p:nvPr/>
            </p:nvSpPr>
            <p:spPr>
              <a:xfrm>
                <a:off x="4268795" y="3192634"/>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60.5%         6.5%</a:t>
                </a:r>
              </a:p>
            </p:txBody>
          </p:sp>
          <p:sp>
            <p:nvSpPr>
              <p:cNvPr id="29" name="テキスト ボックス 28"/>
              <p:cNvSpPr txBox="1"/>
              <p:nvPr/>
            </p:nvSpPr>
            <p:spPr>
              <a:xfrm>
                <a:off x="4268795" y="2074175"/>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15.4%       17.7%</a:t>
                </a:r>
              </a:p>
            </p:txBody>
          </p:sp>
        </p:grpSp>
      </p:grpSp>
      <p:grpSp>
        <p:nvGrpSpPr>
          <p:cNvPr id="1110" name="グループ化 1109"/>
          <p:cNvGrpSpPr/>
          <p:nvPr/>
        </p:nvGrpSpPr>
        <p:grpSpPr>
          <a:xfrm>
            <a:off x="7535230" y="3936561"/>
            <a:ext cx="1627906" cy="2026721"/>
            <a:chOff x="3987836" y="1014402"/>
            <a:chExt cx="1627906" cy="2026721"/>
          </a:xfrm>
        </p:grpSpPr>
        <p:sp>
          <p:nvSpPr>
            <p:cNvPr id="1111" name="テキスト ボックス 1110"/>
            <p:cNvSpPr txBox="1"/>
            <p:nvPr/>
          </p:nvSpPr>
          <p:spPr>
            <a:xfrm>
              <a:off x="4206665" y="1014402"/>
              <a:ext cx="1399679"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Tazemetostat</a:t>
              </a:r>
            </a:p>
          </p:txBody>
        </p:sp>
        <p:grpSp>
          <p:nvGrpSpPr>
            <p:cNvPr id="1112" name="グループ化 1111"/>
            <p:cNvGrpSpPr/>
            <p:nvPr/>
          </p:nvGrpSpPr>
          <p:grpSpPr>
            <a:xfrm>
              <a:off x="3987836" y="1417852"/>
              <a:ext cx="1627906" cy="1623271"/>
              <a:chOff x="6136255" y="2091850"/>
              <a:chExt cx="1627906" cy="1623271"/>
            </a:xfrm>
          </p:grpSpPr>
          <p:sp>
            <p:nvSpPr>
              <p:cNvPr id="1113" name="object 21"/>
              <p:cNvSpPr/>
              <p:nvPr/>
            </p:nvSpPr>
            <p:spPr>
              <a:xfrm>
                <a:off x="6481102" y="3481734"/>
                <a:ext cx="1189990" cy="46355"/>
              </a:xfrm>
              <a:custGeom>
                <a:avLst/>
                <a:gdLst/>
                <a:ahLst/>
                <a:cxnLst/>
                <a:rect l="l" t="t" r="r" b="b"/>
                <a:pathLst>
                  <a:path w="1189989" h="46354">
                    <a:moveTo>
                      <a:pt x="0" y="0"/>
                    </a:moveTo>
                    <a:lnTo>
                      <a:pt x="1189386" y="0"/>
                    </a:lnTo>
                  </a:path>
                  <a:path w="1189989" h="46354">
                    <a:moveTo>
                      <a:pt x="0" y="7715"/>
                    </a:moveTo>
                    <a:lnTo>
                      <a:pt x="0"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14" name="object 22"/>
              <p:cNvSpPr txBox="1"/>
              <p:nvPr/>
            </p:nvSpPr>
            <p:spPr>
              <a:xfrm>
                <a:off x="6388352" y="3509166"/>
                <a:ext cx="187325" cy="114134"/>
              </a:xfrm>
              <a:prstGeom prst="rect">
                <a:avLst/>
              </a:prstGeom>
            </p:spPr>
            <p:txBody>
              <a:bodyPr vert="horz" wrap="square" lIns="0" tIns="13970" rIns="0" bIns="0" rtlCol="0">
                <a:spAutoFit/>
              </a:bodyPr>
              <a:lstStyle/>
              <a:p>
                <a:pPr marL="12700">
                  <a:lnSpc>
                    <a:spcPct val="100000"/>
                  </a:lnSpc>
                  <a:spcBef>
                    <a:spcPts val="110"/>
                  </a:spcBef>
                </a:pPr>
                <a:r>
                  <a:rPr lang="en-US" sz="650" spc="-40"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sp>
            <p:nvSpPr>
              <p:cNvPr id="1115" name="object 23"/>
              <p:cNvSpPr/>
              <p:nvPr/>
            </p:nvSpPr>
            <p:spPr>
              <a:xfrm>
                <a:off x="6776758" y="3489449"/>
                <a:ext cx="894080" cy="38735"/>
              </a:xfrm>
              <a:custGeom>
                <a:avLst/>
                <a:gdLst/>
                <a:ahLst/>
                <a:cxnLst/>
                <a:rect l="l" t="t" r="r" b="b"/>
                <a:pathLst>
                  <a:path w="894079" h="38735">
                    <a:moveTo>
                      <a:pt x="0" y="0"/>
                    </a:moveTo>
                    <a:lnTo>
                      <a:pt x="0" y="38290"/>
                    </a:lnTo>
                  </a:path>
                  <a:path w="894079" h="38735">
                    <a:moveTo>
                      <a:pt x="302418" y="0"/>
                    </a:moveTo>
                    <a:lnTo>
                      <a:pt x="302418" y="38290"/>
                    </a:lnTo>
                  </a:path>
                  <a:path w="894079" h="38735">
                    <a:moveTo>
                      <a:pt x="598074" y="0"/>
                    </a:moveTo>
                    <a:lnTo>
                      <a:pt x="598074" y="38290"/>
                    </a:lnTo>
                  </a:path>
                  <a:path w="894079" h="38735">
                    <a:moveTo>
                      <a:pt x="893730" y="0"/>
                    </a:moveTo>
                    <a:lnTo>
                      <a:pt x="893730"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16" name="object 24"/>
              <p:cNvSpPr txBox="1"/>
              <p:nvPr/>
            </p:nvSpPr>
            <p:spPr>
              <a:xfrm>
                <a:off x="6684026" y="3509166"/>
                <a:ext cx="1080135" cy="114134"/>
              </a:xfrm>
              <a:prstGeom prst="rect">
                <a:avLst/>
              </a:prstGeom>
            </p:spPr>
            <p:txBody>
              <a:bodyPr vert="horz" wrap="square" lIns="0" tIns="13970" rIns="0" bIns="0" rtlCol="0">
                <a:spAutoFit/>
              </a:bodyPr>
              <a:lstStyle/>
              <a:p>
                <a:pPr marL="12700">
                  <a:lnSpc>
                    <a:spcPct val="100000"/>
                  </a:lnSpc>
                  <a:spcBef>
                    <a:spcPts val="110"/>
                  </a:spcBef>
                  <a:tabLst>
                    <a:tab pos="314325" algn="l"/>
                    <a:tab pos="609600" algn="l"/>
                    <a:tab pos="905510" algn="l"/>
                  </a:tabLst>
                </a:pP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10e2</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1117" name="object 25"/>
              <p:cNvSpPr/>
              <p:nvPr/>
            </p:nvSpPr>
            <p:spPr>
              <a:xfrm>
                <a:off x="6440811" y="2165284"/>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18" name="object 27"/>
              <p:cNvSpPr txBox="1"/>
              <p:nvPr/>
            </p:nvSpPr>
            <p:spPr>
              <a:xfrm>
                <a:off x="6266433" y="2091850"/>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1119" name="object 28"/>
              <p:cNvSpPr/>
              <p:nvPr/>
            </p:nvSpPr>
            <p:spPr>
              <a:xfrm>
                <a:off x="6440811" y="2494372"/>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0" name="object 29"/>
              <p:cNvSpPr txBox="1"/>
              <p:nvPr/>
            </p:nvSpPr>
            <p:spPr>
              <a:xfrm>
                <a:off x="6266433" y="2421064"/>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1121" name="object 30"/>
              <p:cNvSpPr/>
              <p:nvPr/>
            </p:nvSpPr>
            <p:spPr>
              <a:xfrm>
                <a:off x="6440811" y="2823557"/>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2" name="object 31"/>
              <p:cNvSpPr txBox="1"/>
              <p:nvPr/>
            </p:nvSpPr>
            <p:spPr>
              <a:xfrm>
                <a:off x="6266433" y="2750225"/>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1123" name="object 32"/>
              <p:cNvSpPr/>
              <p:nvPr/>
            </p:nvSpPr>
            <p:spPr>
              <a:xfrm>
                <a:off x="6440811" y="3152645"/>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4" name="object 33"/>
              <p:cNvSpPr txBox="1"/>
              <p:nvPr/>
            </p:nvSpPr>
            <p:spPr>
              <a:xfrm>
                <a:off x="6266433" y="3079387"/>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1125" name="object 34"/>
              <p:cNvSpPr/>
              <p:nvPr/>
            </p:nvSpPr>
            <p:spPr>
              <a:xfrm>
                <a:off x="6440811" y="3474114"/>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26" name="object 35"/>
              <p:cNvSpPr txBox="1"/>
              <p:nvPr/>
            </p:nvSpPr>
            <p:spPr>
              <a:xfrm>
                <a:off x="6266433" y="3408575"/>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1127" name="object 36"/>
              <p:cNvGrpSpPr/>
              <p:nvPr/>
            </p:nvGrpSpPr>
            <p:grpSpPr>
              <a:xfrm>
                <a:off x="6461004" y="2161926"/>
                <a:ext cx="1212850" cy="1320165"/>
                <a:chOff x="3083623" y="2973871"/>
                <a:chExt cx="1212850" cy="1320165"/>
              </a:xfrm>
            </p:grpSpPr>
            <p:sp>
              <p:nvSpPr>
                <p:cNvPr id="1132" name="object 37"/>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3" name="object 38"/>
                <p:cNvSpPr/>
                <p:nvPr/>
              </p:nvSpPr>
              <p:spPr>
                <a:xfrm>
                  <a:off x="3339084" y="3864876"/>
                  <a:ext cx="335280" cy="405765"/>
                </a:xfrm>
                <a:custGeom>
                  <a:avLst/>
                  <a:gdLst/>
                  <a:ahLst/>
                  <a:cxnLst/>
                  <a:rect l="l" t="t" r="r" b="b"/>
                  <a:pathLst>
                    <a:path w="335279" h="405764">
                      <a:moveTo>
                        <a:pt x="13716" y="222504"/>
                      </a:moveTo>
                      <a:lnTo>
                        <a:pt x="0" y="222504"/>
                      </a:lnTo>
                      <a:lnTo>
                        <a:pt x="0" y="237744"/>
                      </a:lnTo>
                      <a:lnTo>
                        <a:pt x="13716" y="237744"/>
                      </a:lnTo>
                      <a:lnTo>
                        <a:pt x="13716" y="222504"/>
                      </a:lnTo>
                      <a:close/>
                    </a:path>
                    <a:path w="335279" h="405764">
                      <a:moveTo>
                        <a:pt x="128016" y="230124"/>
                      </a:moveTo>
                      <a:lnTo>
                        <a:pt x="114300" y="230124"/>
                      </a:lnTo>
                      <a:lnTo>
                        <a:pt x="114300" y="245364"/>
                      </a:lnTo>
                      <a:lnTo>
                        <a:pt x="128016" y="245364"/>
                      </a:lnTo>
                      <a:lnTo>
                        <a:pt x="128016" y="230124"/>
                      </a:lnTo>
                      <a:close/>
                    </a:path>
                    <a:path w="335279" h="405764">
                      <a:moveTo>
                        <a:pt x="214884" y="390144"/>
                      </a:moveTo>
                      <a:lnTo>
                        <a:pt x="201168" y="390144"/>
                      </a:lnTo>
                      <a:lnTo>
                        <a:pt x="201168" y="405384"/>
                      </a:lnTo>
                      <a:lnTo>
                        <a:pt x="214884" y="405384"/>
                      </a:lnTo>
                      <a:lnTo>
                        <a:pt x="214884" y="390144"/>
                      </a:lnTo>
                      <a:close/>
                    </a:path>
                    <a:path w="335279" h="405764">
                      <a:moveTo>
                        <a:pt x="309372" y="153924"/>
                      </a:moveTo>
                      <a:lnTo>
                        <a:pt x="295656" y="153924"/>
                      </a:lnTo>
                      <a:lnTo>
                        <a:pt x="295656" y="169164"/>
                      </a:lnTo>
                      <a:lnTo>
                        <a:pt x="309372" y="169164"/>
                      </a:lnTo>
                      <a:lnTo>
                        <a:pt x="309372" y="153924"/>
                      </a:lnTo>
                      <a:close/>
                    </a:path>
                    <a:path w="335279" h="405764">
                      <a:moveTo>
                        <a:pt x="335280" y="0"/>
                      </a:moveTo>
                      <a:lnTo>
                        <a:pt x="323088" y="0"/>
                      </a:lnTo>
                      <a:lnTo>
                        <a:pt x="323088" y="15227"/>
                      </a:lnTo>
                      <a:lnTo>
                        <a:pt x="335280" y="15227"/>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4" name="object 39"/>
                <p:cNvSpPr/>
                <p:nvPr/>
              </p:nvSpPr>
              <p:spPr>
                <a:xfrm>
                  <a:off x="382981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5" name="object 40"/>
                <p:cNvSpPr/>
                <p:nvPr/>
              </p:nvSpPr>
              <p:spPr>
                <a:xfrm>
                  <a:off x="3526535"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6" name="object 41"/>
                <p:cNvSpPr/>
                <p:nvPr/>
              </p:nvSpPr>
              <p:spPr>
                <a:xfrm>
                  <a:off x="3810000"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7" name="object 42"/>
                <p:cNvSpPr/>
                <p:nvPr/>
              </p:nvSpPr>
              <p:spPr>
                <a:xfrm>
                  <a:off x="3352800"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8" name="object 43"/>
                <p:cNvSpPr/>
                <p:nvPr/>
              </p:nvSpPr>
              <p:spPr>
                <a:xfrm>
                  <a:off x="3230880" y="3834396"/>
                  <a:ext cx="317500" cy="306705"/>
                </a:xfrm>
                <a:custGeom>
                  <a:avLst/>
                  <a:gdLst/>
                  <a:ahLst/>
                  <a:cxnLst/>
                  <a:rect l="l" t="t" r="r" b="b"/>
                  <a:pathLst>
                    <a:path w="317500" h="306704">
                      <a:moveTo>
                        <a:pt x="13716" y="291084"/>
                      </a:moveTo>
                      <a:lnTo>
                        <a:pt x="0" y="291084"/>
                      </a:lnTo>
                      <a:lnTo>
                        <a:pt x="0" y="306324"/>
                      </a:lnTo>
                      <a:lnTo>
                        <a:pt x="13716" y="306324"/>
                      </a:lnTo>
                      <a:lnTo>
                        <a:pt x="13716" y="291084"/>
                      </a:lnTo>
                      <a:close/>
                    </a:path>
                    <a:path w="317500" h="306704">
                      <a:moveTo>
                        <a:pt x="249936" y="260604"/>
                      </a:moveTo>
                      <a:lnTo>
                        <a:pt x="236220" y="260604"/>
                      </a:lnTo>
                      <a:lnTo>
                        <a:pt x="236220" y="275844"/>
                      </a:lnTo>
                      <a:lnTo>
                        <a:pt x="249936" y="275844"/>
                      </a:lnTo>
                      <a:lnTo>
                        <a:pt x="249936" y="260604"/>
                      </a:lnTo>
                      <a:close/>
                    </a:path>
                    <a:path w="317500" h="306704">
                      <a:moveTo>
                        <a:pt x="316992" y="0"/>
                      </a:moveTo>
                      <a:lnTo>
                        <a:pt x="303276" y="0"/>
                      </a:lnTo>
                      <a:lnTo>
                        <a:pt x="303276" y="15240"/>
                      </a:lnTo>
                      <a:lnTo>
                        <a:pt x="316992" y="15240"/>
                      </a:lnTo>
                      <a:lnTo>
                        <a:pt x="3169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39" name="object 44"/>
                <p:cNvSpPr/>
                <p:nvPr/>
              </p:nvSpPr>
              <p:spPr>
                <a:xfrm>
                  <a:off x="3883151"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0" name="object 45"/>
                <p:cNvSpPr/>
                <p:nvPr/>
              </p:nvSpPr>
              <p:spPr>
                <a:xfrm>
                  <a:off x="3762756"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1" name="object 46"/>
                <p:cNvSpPr/>
                <p:nvPr/>
              </p:nvSpPr>
              <p:spPr>
                <a:xfrm>
                  <a:off x="3339084" y="3864876"/>
                  <a:ext cx="368935" cy="337185"/>
                </a:xfrm>
                <a:custGeom>
                  <a:avLst/>
                  <a:gdLst/>
                  <a:ahLst/>
                  <a:cxnLst/>
                  <a:rect l="l" t="t" r="r" b="b"/>
                  <a:pathLst>
                    <a:path w="368935" h="337185">
                      <a:moveTo>
                        <a:pt x="13716" y="0"/>
                      </a:moveTo>
                      <a:lnTo>
                        <a:pt x="0" y="0"/>
                      </a:lnTo>
                      <a:lnTo>
                        <a:pt x="0" y="15227"/>
                      </a:lnTo>
                      <a:lnTo>
                        <a:pt x="13716" y="15227"/>
                      </a:lnTo>
                      <a:lnTo>
                        <a:pt x="13716" y="0"/>
                      </a:lnTo>
                      <a:close/>
                    </a:path>
                    <a:path w="368935" h="337185">
                      <a:moveTo>
                        <a:pt x="100584" y="291084"/>
                      </a:moveTo>
                      <a:lnTo>
                        <a:pt x="86868" y="291084"/>
                      </a:lnTo>
                      <a:lnTo>
                        <a:pt x="86868" y="306324"/>
                      </a:lnTo>
                      <a:lnTo>
                        <a:pt x="100584" y="306324"/>
                      </a:lnTo>
                      <a:lnTo>
                        <a:pt x="100584" y="291084"/>
                      </a:lnTo>
                      <a:close/>
                    </a:path>
                    <a:path w="368935" h="337185">
                      <a:moveTo>
                        <a:pt x="128016" y="321564"/>
                      </a:moveTo>
                      <a:lnTo>
                        <a:pt x="114300" y="321564"/>
                      </a:lnTo>
                      <a:lnTo>
                        <a:pt x="114300" y="336804"/>
                      </a:lnTo>
                      <a:lnTo>
                        <a:pt x="128016" y="336804"/>
                      </a:lnTo>
                      <a:lnTo>
                        <a:pt x="128016" y="321564"/>
                      </a:lnTo>
                      <a:close/>
                    </a:path>
                    <a:path w="368935" h="337185">
                      <a:moveTo>
                        <a:pt x="368808" y="138684"/>
                      </a:moveTo>
                      <a:lnTo>
                        <a:pt x="356616" y="138684"/>
                      </a:lnTo>
                      <a:lnTo>
                        <a:pt x="356616" y="153924"/>
                      </a:lnTo>
                      <a:lnTo>
                        <a:pt x="368808" y="153924"/>
                      </a:lnTo>
                      <a:lnTo>
                        <a:pt x="368808"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2" name="object 47"/>
                <p:cNvSpPr/>
                <p:nvPr/>
              </p:nvSpPr>
              <p:spPr>
                <a:xfrm>
                  <a:off x="3869435"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3" name="object 48"/>
                <p:cNvSpPr/>
                <p:nvPr/>
              </p:nvSpPr>
              <p:spPr>
                <a:xfrm>
                  <a:off x="3567683"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4" name="object 49"/>
                <p:cNvSpPr/>
                <p:nvPr/>
              </p:nvSpPr>
              <p:spPr>
                <a:xfrm>
                  <a:off x="3810000" y="38267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5" name="object 50"/>
                <p:cNvSpPr/>
                <p:nvPr/>
              </p:nvSpPr>
              <p:spPr>
                <a:xfrm>
                  <a:off x="3453384" y="3918203"/>
                  <a:ext cx="208915" cy="169545"/>
                </a:xfrm>
                <a:custGeom>
                  <a:avLst/>
                  <a:gdLst/>
                  <a:ahLst/>
                  <a:cxnLst/>
                  <a:rect l="l" t="t" r="r" b="b"/>
                  <a:pathLst>
                    <a:path w="208914" h="169545">
                      <a:moveTo>
                        <a:pt x="13716" y="153936"/>
                      </a:moveTo>
                      <a:lnTo>
                        <a:pt x="0" y="153936"/>
                      </a:lnTo>
                      <a:lnTo>
                        <a:pt x="0" y="169176"/>
                      </a:lnTo>
                      <a:lnTo>
                        <a:pt x="13716" y="169176"/>
                      </a:lnTo>
                      <a:lnTo>
                        <a:pt x="13716" y="153936"/>
                      </a:lnTo>
                      <a:close/>
                    </a:path>
                    <a:path w="208914" h="169545">
                      <a:moveTo>
                        <a:pt x="67056" y="0"/>
                      </a:moveTo>
                      <a:lnTo>
                        <a:pt x="53340" y="0"/>
                      </a:lnTo>
                      <a:lnTo>
                        <a:pt x="53340" y="15252"/>
                      </a:lnTo>
                      <a:lnTo>
                        <a:pt x="67056" y="15252"/>
                      </a:lnTo>
                      <a:lnTo>
                        <a:pt x="67056" y="0"/>
                      </a:lnTo>
                      <a:close/>
                    </a:path>
                    <a:path w="208914" h="169545">
                      <a:moveTo>
                        <a:pt x="208788" y="85356"/>
                      </a:moveTo>
                      <a:lnTo>
                        <a:pt x="195072" y="85356"/>
                      </a:lnTo>
                      <a:lnTo>
                        <a:pt x="195072" y="100596"/>
                      </a:lnTo>
                      <a:lnTo>
                        <a:pt x="208788" y="100596"/>
                      </a:lnTo>
                      <a:lnTo>
                        <a:pt x="208788" y="853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6" name="object 51"/>
                <p:cNvSpPr/>
                <p:nvPr/>
              </p:nvSpPr>
              <p:spPr>
                <a:xfrm>
                  <a:off x="3729227" y="38877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7" name="object 52"/>
                <p:cNvSpPr/>
                <p:nvPr/>
              </p:nvSpPr>
              <p:spPr>
                <a:xfrm>
                  <a:off x="3124200" y="3842003"/>
                  <a:ext cx="584200" cy="451484"/>
                </a:xfrm>
                <a:custGeom>
                  <a:avLst/>
                  <a:gdLst/>
                  <a:ahLst/>
                  <a:cxnLst/>
                  <a:rect l="l" t="t" r="r" b="b"/>
                  <a:pathLst>
                    <a:path w="584200" h="451485">
                      <a:moveTo>
                        <a:pt x="13716" y="367296"/>
                      </a:moveTo>
                      <a:lnTo>
                        <a:pt x="0" y="367296"/>
                      </a:lnTo>
                      <a:lnTo>
                        <a:pt x="0" y="382536"/>
                      </a:lnTo>
                      <a:lnTo>
                        <a:pt x="13716" y="382536"/>
                      </a:lnTo>
                      <a:lnTo>
                        <a:pt x="13716" y="367296"/>
                      </a:lnTo>
                      <a:close/>
                    </a:path>
                    <a:path w="584200" h="451485">
                      <a:moveTo>
                        <a:pt x="195072" y="435876"/>
                      </a:moveTo>
                      <a:lnTo>
                        <a:pt x="181356" y="435876"/>
                      </a:lnTo>
                      <a:lnTo>
                        <a:pt x="181356" y="451116"/>
                      </a:lnTo>
                      <a:lnTo>
                        <a:pt x="195072" y="451116"/>
                      </a:lnTo>
                      <a:lnTo>
                        <a:pt x="195072" y="435876"/>
                      </a:lnTo>
                      <a:close/>
                    </a:path>
                    <a:path w="584200" h="451485">
                      <a:moveTo>
                        <a:pt x="220980" y="382536"/>
                      </a:moveTo>
                      <a:lnTo>
                        <a:pt x="208788" y="382536"/>
                      </a:lnTo>
                      <a:lnTo>
                        <a:pt x="208788" y="397776"/>
                      </a:lnTo>
                      <a:lnTo>
                        <a:pt x="220980" y="397776"/>
                      </a:lnTo>
                      <a:lnTo>
                        <a:pt x="220980" y="382536"/>
                      </a:lnTo>
                      <a:close/>
                    </a:path>
                    <a:path w="584200" h="451485">
                      <a:moveTo>
                        <a:pt x="275844" y="275856"/>
                      </a:moveTo>
                      <a:lnTo>
                        <a:pt x="262115" y="275856"/>
                      </a:lnTo>
                      <a:lnTo>
                        <a:pt x="262115" y="291096"/>
                      </a:lnTo>
                      <a:lnTo>
                        <a:pt x="275844" y="291096"/>
                      </a:lnTo>
                      <a:lnTo>
                        <a:pt x="275844" y="275856"/>
                      </a:lnTo>
                      <a:close/>
                    </a:path>
                    <a:path w="584200" h="451485">
                      <a:moveTo>
                        <a:pt x="348996" y="192036"/>
                      </a:moveTo>
                      <a:lnTo>
                        <a:pt x="335280" y="192036"/>
                      </a:lnTo>
                      <a:lnTo>
                        <a:pt x="335280" y="207276"/>
                      </a:lnTo>
                      <a:lnTo>
                        <a:pt x="348996" y="207276"/>
                      </a:lnTo>
                      <a:lnTo>
                        <a:pt x="348996" y="192036"/>
                      </a:lnTo>
                      <a:close/>
                    </a:path>
                    <a:path w="584200" h="451485">
                      <a:moveTo>
                        <a:pt x="390144" y="106692"/>
                      </a:moveTo>
                      <a:lnTo>
                        <a:pt x="376415" y="106692"/>
                      </a:lnTo>
                      <a:lnTo>
                        <a:pt x="376415" y="121932"/>
                      </a:lnTo>
                      <a:lnTo>
                        <a:pt x="390144" y="121932"/>
                      </a:lnTo>
                      <a:lnTo>
                        <a:pt x="390144" y="106692"/>
                      </a:lnTo>
                      <a:close/>
                    </a:path>
                    <a:path w="584200" h="451485">
                      <a:moveTo>
                        <a:pt x="524256" y="184416"/>
                      </a:moveTo>
                      <a:lnTo>
                        <a:pt x="510540" y="184416"/>
                      </a:lnTo>
                      <a:lnTo>
                        <a:pt x="510540" y="199656"/>
                      </a:lnTo>
                      <a:lnTo>
                        <a:pt x="524256" y="199656"/>
                      </a:lnTo>
                      <a:lnTo>
                        <a:pt x="524256" y="184416"/>
                      </a:lnTo>
                      <a:close/>
                    </a:path>
                    <a:path w="584200" h="451485">
                      <a:moveTo>
                        <a:pt x="563880" y="38100"/>
                      </a:moveTo>
                      <a:lnTo>
                        <a:pt x="550164" y="38100"/>
                      </a:lnTo>
                      <a:lnTo>
                        <a:pt x="550164" y="53352"/>
                      </a:lnTo>
                      <a:lnTo>
                        <a:pt x="563880" y="53352"/>
                      </a:lnTo>
                      <a:lnTo>
                        <a:pt x="563880" y="38100"/>
                      </a:lnTo>
                      <a:close/>
                    </a:path>
                    <a:path w="584200" h="451485">
                      <a:moveTo>
                        <a:pt x="583692" y="0"/>
                      </a:moveTo>
                      <a:lnTo>
                        <a:pt x="571500" y="0"/>
                      </a:lnTo>
                      <a:lnTo>
                        <a:pt x="571500" y="15252"/>
                      </a:lnTo>
                      <a:lnTo>
                        <a:pt x="583692" y="15252"/>
                      </a:lnTo>
                      <a:lnTo>
                        <a:pt x="583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8" name="object 53"/>
                <p:cNvSpPr/>
                <p:nvPr/>
              </p:nvSpPr>
              <p:spPr>
                <a:xfrm>
                  <a:off x="3822191"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49" name="object 54"/>
                <p:cNvSpPr/>
                <p:nvPr/>
              </p:nvSpPr>
              <p:spPr>
                <a:xfrm>
                  <a:off x="3311652" y="4003560"/>
                  <a:ext cx="281940" cy="182880"/>
                </a:xfrm>
                <a:custGeom>
                  <a:avLst/>
                  <a:gdLst/>
                  <a:ahLst/>
                  <a:cxnLst/>
                  <a:rect l="l" t="t" r="r" b="b"/>
                  <a:pathLst>
                    <a:path w="281939" h="182879">
                      <a:moveTo>
                        <a:pt x="13716" y="167640"/>
                      </a:moveTo>
                      <a:lnTo>
                        <a:pt x="0" y="167640"/>
                      </a:lnTo>
                      <a:lnTo>
                        <a:pt x="0" y="182880"/>
                      </a:lnTo>
                      <a:lnTo>
                        <a:pt x="13716" y="182880"/>
                      </a:lnTo>
                      <a:lnTo>
                        <a:pt x="13716" y="167640"/>
                      </a:lnTo>
                      <a:close/>
                    </a:path>
                    <a:path w="281939" h="182879">
                      <a:moveTo>
                        <a:pt x="269748" y="45720"/>
                      </a:moveTo>
                      <a:lnTo>
                        <a:pt x="256032" y="45720"/>
                      </a:lnTo>
                      <a:lnTo>
                        <a:pt x="256032" y="60960"/>
                      </a:lnTo>
                      <a:lnTo>
                        <a:pt x="269748" y="60960"/>
                      </a:lnTo>
                      <a:lnTo>
                        <a:pt x="269748" y="45720"/>
                      </a:lnTo>
                      <a:close/>
                    </a:path>
                    <a:path w="281939" h="182879">
                      <a:moveTo>
                        <a:pt x="281940" y="0"/>
                      </a:moveTo>
                      <a:lnTo>
                        <a:pt x="269748" y="0"/>
                      </a:lnTo>
                      <a:lnTo>
                        <a:pt x="269748"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0" name="object 55"/>
                <p:cNvSpPr/>
                <p:nvPr/>
              </p:nvSpPr>
              <p:spPr>
                <a:xfrm>
                  <a:off x="3863340"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1" name="object 56"/>
                <p:cNvSpPr/>
                <p:nvPr/>
              </p:nvSpPr>
              <p:spPr>
                <a:xfrm>
                  <a:off x="3936491"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2" name="object 57"/>
                <p:cNvSpPr/>
                <p:nvPr/>
              </p:nvSpPr>
              <p:spPr>
                <a:xfrm>
                  <a:off x="368198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3" name="object 58"/>
                <p:cNvSpPr/>
                <p:nvPr/>
              </p:nvSpPr>
              <p:spPr>
                <a:xfrm>
                  <a:off x="3755135"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4" name="object 59"/>
                <p:cNvSpPr/>
                <p:nvPr/>
              </p:nvSpPr>
              <p:spPr>
                <a:xfrm>
                  <a:off x="3285744" y="3956303"/>
                  <a:ext cx="449580" cy="314325"/>
                </a:xfrm>
                <a:custGeom>
                  <a:avLst/>
                  <a:gdLst/>
                  <a:ahLst/>
                  <a:cxnLst/>
                  <a:rect l="l" t="t" r="r" b="b"/>
                  <a:pathLst>
                    <a:path w="449579" h="314325">
                      <a:moveTo>
                        <a:pt x="12192" y="298716"/>
                      </a:moveTo>
                      <a:lnTo>
                        <a:pt x="0" y="298716"/>
                      </a:lnTo>
                      <a:lnTo>
                        <a:pt x="0" y="313956"/>
                      </a:lnTo>
                      <a:lnTo>
                        <a:pt x="12192" y="313956"/>
                      </a:lnTo>
                      <a:lnTo>
                        <a:pt x="12192" y="298716"/>
                      </a:lnTo>
                      <a:close/>
                    </a:path>
                    <a:path w="449579" h="314325">
                      <a:moveTo>
                        <a:pt x="449580" y="0"/>
                      </a:moveTo>
                      <a:lnTo>
                        <a:pt x="435864" y="0"/>
                      </a:lnTo>
                      <a:lnTo>
                        <a:pt x="435864" y="15252"/>
                      </a:lnTo>
                      <a:lnTo>
                        <a:pt x="449580" y="15252"/>
                      </a:lnTo>
                      <a:lnTo>
                        <a:pt x="449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5" name="object 60"/>
                <p:cNvSpPr/>
                <p:nvPr/>
              </p:nvSpPr>
              <p:spPr>
                <a:xfrm>
                  <a:off x="3534156" y="3282696"/>
                  <a:ext cx="13970" cy="17145"/>
                </a:xfrm>
                <a:custGeom>
                  <a:avLst/>
                  <a:gdLst/>
                  <a:ahLst/>
                  <a:cxnLst/>
                  <a:rect l="l" t="t" r="r" b="b"/>
                  <a:pathLst>
                    <a:path w="13970" h="17145">
                      <a:moveTo>
                        <a:pt x="13716" y="16763"/>
                      </a:moveTo>
                      <a:lnTo>
                        <a:pt x="0" y="16763"/>
                      </a:lnTo>
                      <a:lnTo>
                        <a:pt x="0" y="0"/>
                      </a:lnTo>
                      <a:lnTo>
                        <a:pt x="13716" y="0"/>
                      </a:lnTo>
                      <a:lnTo>
                        <a:pt x="13716" y="16763"/>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6" name="object 61"/>
                <p:cNvSpPr/>
                <p:nvPr/>
              </p:nvSpPr>
              <p:spPr>
                <a:xfrm>
                  <a:off x="3587496" y="407974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7" name="object 62"/>
                <p:cNvSpPr/>
                <p:nvPr/>
              </p:nvSpPr>
              <p:spPr>
                <a:xfrm>
                  <a:off x="3640835"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8" name="object 63"/>
                <p:cNvSpPr/>
                <p:nvPr/>
              </p:nvSpPr>
              <p:spPr>
                <a:xfrm>
                  <a:off x="38435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59" name="object 64"/>
                <p:cNvSpPr/>
                <p:nvPr/>
              </p:nvSpPr>
              <p:spPr>
                <a:xfrm>
                  <a:off x="35402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0" name="object 65"/>
                <p:cNvSpPr/>
                <p:nvPr/>
              </p:nvSpPr>
              <p:spPr>
                <a:xfrm>
                  <a:off x="3877056"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1" name="object 66"/>
                <p:cNvSpPr/>
                <p:nvPr/>
              </p:nvSpPr>
              <p:spPr>
                <a:xfrm>
                  <a:off x="3305556" y="3971556"/>
                  <a:ext cx="349250" cy="230504"/>
                </a:xfrm>
                <a:custGeom>
                  <a:avLst/>
                  <a:gdLst/>
                  <a:ahLst/>
                  <a:cxnLst/>
                  <a:rect l="l" t="t" r="r" b="b"/>
                  <a:pathLst>
                    <a:path w="349250" h="230504">
                      <a:moveTo>
                        <a:pt x="13716" y="192024"/>
                      </a:moveTo>
                      <a:lnTo>
                        <a:pt x="0" y="192024"/>
                      </a:lnTo>
                      <a:lnTo>
                        <a:pt x="0" y="207264"/>
                      </a:lnTo>
                      <a:lnTo>
                        <a:pt x="13716" y="207264"/>
                      </a:lnTo>
                      <a:lnTo>
                        <a:pt x="13716" y="192024"/>
                      </a:lnTo>
                      <a:close/>
                    </a:path>
                    <a:path w="349250" h="230504">
                      <a:moveTo>
                        <a:pt x="161544" y="214884"/>
                      </a:moveTo>
                      <a:lnTo>
                        <a:pt x="147828" y="214884"/>
                      </a:lnTo>
                      <a:lnTo>
                        <a:pt x="147828" y="230124"/>
                      </a:lnTo>
                      <a:lnTo>
                        <a:pt x="161544" y="230124"/>
                      </a:lnTo>
                      <a:lnTo>
                        <a:pt x="161544" y="214884"/>
                      </a:lnTo>
                      <a:close/>
                    </a:path>
                    <a:path w="349250" h="230504">
                      <a:moveTo>
                        <a:pt x="181343" y="100584"/>
                      </a:moveTo>
                      <a:lnTo>
                        <a:pt x="167640" y="100584"/>
                      </a:lnTo>
                      <a:lnTo>
                        <a:pt x="167640" y="115824"/>
                      </a:lnTo>
                      <a:lnTo>
                        <a:pt x="181343" y="115824"/>
                      </a:lnTo>
                      <a:lnTo>
                        <a:pt x="181343" y="100584"/>
                      </a:lnTo>
                      <a:close/>
                    </a:path>
                    <a:path w="349250" h="230504">
                      <a:moveTo>
                        <a:pt x="248412" y="138684"/>
                      </a:moveTo>
                      <a:lnTo>
                        <a:pt x="234696" y="138684"/>
                      </a:lnTo>
                      <a:lnTo>
                        <a:pt x="234696" y="153924"/>
                      </a:lnTo>
                      <a:lnTo>
                        <a:pt x="248412" y="153924"/>
                      </a:lnTo>
                      <a:lnTo>
                        <a:pt x="248412" y="138684"/>
                      </a:lnTo>
                      <a:close/>
                    </a:path>
                    <a:path w="349250" h="230504">
                      <a:moveTo>
                        <a:pt x="348996" y="0"/>
                      </a:moveTo>
                      <a:lnTo>
                        <a:pt x="335280" y="0"/>
                      </a:lnTo>
                      <a:lnTo>
                        <a:pt x="335280" y="16764"/>
                      </a:lnTo>
                      <a:lnTo>
                        <a:pt x="348996" y="16764"/>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2" name="object 67"/>
                <p:cNvSpPr/>
                <p:nvPr/>
              </p:nvSpPr>
              <p:spPr>
                <a:xfrm>
                  <a:off x="3816096" y="38267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3" name="object 68"/>
                <p:cNvSpPr/>
                <p:nvPr/>
              </p:nvSpPr>
              <p:spPr>
                <a:xfrm>
                  <a:off x="3224784" y="3988320"/>
                  <a:ext cx="449580" cy="205740"/>
                </a:xfrm>
                <a:custGeom>
                  <a:avLst/>
                  <a:gdLst/>
                  <a:ahLst/>
                  <a:cxnLst/>
                  <a:rect l="l" t="t" r="r" b="b"/>
                  <a:pathLst>
                    <a:path w="449579" h="205739">
                      <a:moveTo>
                        <a:pt x="13716" y="190500"/>
                      </a:moveTo>
                      <a:lnTo>
                        <a:pt x="0" y="190500"/>
                      </a:lnTo>
                      <a:lnTo>
                        <a:pt x="0" y="205740"/>
                      </a:lnTo>
                      <a:lnTo>
                        <a:pt x="13716" y="205740"/>
                      </a:lnTo>
                      <a:lnTo>
                        <a:pt x="13716" y="190500"/>
                      </a:lnTo>
                      <a:close/>
                    </a:path>
                    <a:path w="449579" h="205739">
                      <a:moveTo>
                        <a:pt x="449580" y="0"/>
                      </a:moveTo>
                      <a:lnTo>
                        <a:pt x="437388" y="0"/>
                      </a:lnTo>
                      <a:lnTo>
                        <a:pt x="437388" y="15240"/>
                      </a:lnTo>
                      <a:lnTo>
                        <a:pt x="449580" y="15240"/>
                      </a:lnTo>
                      <a:lnTo>
                        <a:pt x="449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4" name="object 69"/>
                <p:cNvSpPr/>
                <p:nvPr/>
              </p:nvSpPr>
              <p:spPr>
                <a:xfrm>
                  <a:off x="3392424"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5" name="object 70"/>
                <p:cNvSpPr/>
                <p:nvPr/>
              </p:nvSpPr>
              <p:spPr>
                <a:xfrm>
                  <a:off x="3453383"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6" name="object 71"/>
                <p:cNvSpPr/>
                <p:nvPr/>
              </p:nvSpPr>
              <p:spPr>
                <a:xfrm>
                  <a:off x="361492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7" name="object 72"/>
                <p:cNvSpPr/>
                <p:nvPr/>
              </p:nvSpPr>
              <p:spPr>
                <a:xfrm>
                  <a:off x="3514343" y="38648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8" name="object 73"/>
                <p:cNvSpPr/>
                <p:nvPr/>
              </p:nvSpPr>
              <p:spPr>
                <a:xfrm>
                  <a:off x="3822192" y="3421392"/>
                  <a:ext cx="81280" cy="68580"/>
                </a:xfrm>
                <a:custGeom>
                  <a:avLst/>
                  <a:gdLst/>
                  <a:ahLst/>
                  <a:cxnLst/>
                  <a:rect l="l" t="t" r="r" b="b"/>
                  <a:pathLst>
                    <a:path w="81279" h="68579">
                      <a:moveTo>
                        <a:pt x="13716" y="0"/>
                      </a:moveTo>
                      <a:lnTo>
                        <a:pt x="0" y="0"/>
                      </a:lnTo>
                      <a:lnTo>
                        <a:pt x="0" y="15227"/>
                      </a:lnTo>
                      <a:lnTo>
                        <a:pt x="13716" y="15227"/>
                      </a:lnTo>
                      <a:lnTo>
                        <a:pt x="13716" y="0"/>
                      </a:lnTo>
                      <a:close/>
                    </a:path>
                    <a:path w="81279" h="68579">
                      <a:moveTo>
                        <a:pt x="60960" y="53327"/>
                      </a:moveTo>
                      <a:lnTo>
                        <a:pt x="47244" y="53327"/>
                      </a:lnTo>
                      <a:lnTo>
                        <a:pt x="47244" y="68580"/>
                      </a:lnTo>
                      <a:lnTo>
                        <a:pt x="60960" y="68580"/>
                      </a:lnTo>
                      <a:lnTo>
                        <a:pt x="60960" y="53327"/>
                      </a:lnTo>
                      <a:close/>
                    </a:path>
                    <a:path w="81279" h="68579">
                      <a:moveTo>
                        <a:pt x="80772" y="7620"/>
                      </a:moveTo>
                      <a:lnTo>
                        <a:pt x="67056" y="7620"/>
                      </a:lnTo>
                      <a:lnTo>
                        <a:pt x="67056" y="22860"/>
                      </a:lnTo>
                      <a:lnTo>
                        <a:pt x="80772" y="22860"/>
                      </a:lnTo>
                      <a:lnTo>
                        <a:pt x="80772"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69" name="object 74"/>
                <p:cNvSpPr/>
                <p:nvPr/>
              </p:nvSpPr>
              <p:spPr>
                <a:xfrm>
                  <a:off x="3782567"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0" name="object 75"/>
                <p:cNvSpPr/>
                <p:nvPr/>
              </p:nvSpPr>
              <p:spPr>
                <a:xfrm>
                  <a:off x="3406140" y="3933456"/>
                  <a:ext cx="195580" cy="192405"/>
                </a:xfrm>
                <a:custGeom>
                  <a:avLst/>
                  <a:gdLst/>
                  <a:ahLst/>
                  <a:cxnLst/>
                  <a:rect l="l" t="t" r="r" b="b"/>
                  <a:pathLst>
                    <a:path w="195579" h="192404">
                      <a:moveTo>
                        <a:pt x="13716" y="176784"/>
                      </a:moveTo>
                      <a:lnTo>
                        <a:pt x="0" y="176784"/>
                      </a:lnTo>
                      <a:lnTo>
                        <a:pt x="0" y="192024"/>
                      </a:lnTo>
                      <a:lnTo>
                        <a:pt x="13716" y="192024"/>
                      </a:lnTo>
                      <a:lnTo>
                        <a:pt x="13716" y="176784"/>
                      </a:lnTo>
                      <a:close/>
                    </a:path>
                    <a:path w="195579" h="192404">
                      <a:moveTo>
                        <a:pt x="195059" y="0"/>
                      </a:moveTo>
                      <a:lnTo>
                        <a:pt x="181356" y="0"/>
                      </a:lnTo>
                      <a:lnTo>
                        <a:pt x="181356" y="15240"/>
                      </a:lnTo>
                      <a:lnTo>
                        <a:pt x="195059" y="15240"/>
                      </a:lnTo>
                      <a:lnTo>
                        <a:pt x="19505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1" name="object 76"/>
                <p:cNvSpPr/>
                <p:nvPr/>
              </p:nvSpPr>
              <p:spPr>
                <a:xfrm>
                  <a:off x="379628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2" name="object 77"/>
                <p:cNvSpPr/>
                <p:nvPr/>
              </p:nvSpPr>
              <p:spPr>
                <a:xfrm>
                  <a:off x="3500627"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3" name="object 78"/>
                <p:cNvSpPr/>
                <p:nvPr/>
              </p:nvSpPr>
              <p:spPr>
                <a:xfrm>
                  <a:off x="3480816" y="3429012"/>
                  <a:ext cx="100965" cy="60960"/>
                </a:xfrm>
                <a:custGeom>
                  <a:avLst/>
                  <a:gdLst/>
                  <a:ahLst/>
                  <a:cxnLst/>
                  <a:rect l="l" t="t" r="r" b="b"/>
                  <a:pathLst>
                    <a:path w="100964" h="60960">
                      <a:moveTo>
                        <a:pt x="12192" y="45707"/>
                      </a:moveTo>
                      <a:lnTo>
                        <a:pt x="0" y="45707"/>
                      </a:lnTo>
                      <a:lnTo>
                        <a:pt x="0" y="60960"/>
                      </a:lnTo>
                      <a:lnTo>
                        <a:pt x="12192" y="60960"/>
                      </a:lnTo>
                      <a:lnTo>
                        <a:pt x="12192" y="45707"/>
                      </a:lnTo>
                      <a:close/>
                    </a:path>
                    <a:path w="100964" h="60960">
                      <a:moveTo>
                        <a:pt x="100584" y="0"/>
                      </a:moveTo>
                      <a:lnTo>
                        <a:pt x="86868" y="0"/>
                      </a:lnTo>
                      <a:lnTo>
                        <a:pt x="86868" y="15240"/>
                      </a:lnTo>
                      <a:lnTo>
                        <a:pt x="100584" y="15240"/>
                      </a:lnTo>
                      <a:lnTo>
                        <a:pt x="1005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4" name="object 79"/>
                <p:cNvSpPr/>
                <p:nvPr/>
              </p:nvSpPr>
              <p:spPr>
                <a:xfrm>
                  <a:off x="3816096" y="34366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5" name="object 80"/>
                <p:cNvSpPr/>
                <p:nvPr/>
              </p:nvSpPr>
              <p:spPr>
                <a:xfrm>
                  <a:off x="37155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6" name="object 81"/>
                <p:cNvSpPr/>
                <p:nvPr/>
              </p:nvSpPr>
              <p:spPr>
                <a:xfrm>
                  <a:off x="3729227" y="38191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7" name="object 82"/>
                <p:cNvSpPr/>
                <p:nvPr/>
              </p:nvSpPr>
              <p:spPr>
                <a:xfrm>
                  <a:off x="3319272" y="3849636"/>
                  <a:ext cx="254635" cy="443865"/>
                </a:xfrm>
                <a:custGeom>
                  <a:avLst/>
                  <a:gdLst/>
                  <a:ahLst/>
                  <a:cxnLst/>
                  <a:rect l="l" t="t" r="r" b="b"/>
                  <a:pathLst>
                    <a:path w="254635" h="443864">
                      <a:moveTo>
                        <a:pt x="13716" y="374904"/>
                      </a:moveTo>
                      <a:lnTo>
                        <a:pt x="0" y="374904"/>
                      </a:lnTo>
                      <a:lnTo>
                        <a:pt x="0" y="390144"/>
                      </a:lnTo>
                      <a:lnTo>
                        <a:pt x="13716" y="390144"/>
                      </a:lnTo>
                      <a:lnTo>
                        <a:pt x="13716" y="374904"/>
                      </a:lnTo>
                      <a:close/>
                    </a:path>
                    <a:path w="254635" h="443864">
                      <a:moveTo>
                        <a:pt x="13716" y="352044"/>
                      </a:moveTo>
                      <a:lnTo>
                        <a:pt x="0" y="352044"/>
                      </a:lnTo>
                      <a:lnTo>
                        <a:pt x="0" y="367284"/>
                      </a:lnTo>
                      <a:lnTo>
                        <a:pt x="13716" y="367284"/>
                      </a:lnTo>
                      <a:lnTo>
                        <a:pt x="13716" y="352044"/>
                      </a:lnTo>
                      <a:close/>
                    </a:path>
                    <a:path w="254635" h="443864">
                      <a:moveTo>
                        <a:pt x="100584" y="405384"/>
                      </a:moveTo>
                      <a:lnTo>
                        <a:pt x="86868" y="405384"/>
                      </a:lnTo>
                      <a:lnTo>
                        <a:pt x="86868" y="420624"/>
                      </a:lnTo>
                      <a:lnTo>
                        <a:pt x="100584" y="420624"/>
                      </a:lnTo>
                      <a:lnTo>
                        <a:pt x="100584" y="405384"/>
                      </a:lnTo>
                      <a:close/>
                    </a:path>
                    <a:path w="254635" h="443864">
                      <a:moveTo>
                        <a:pt x="140208" y="428244"/>
                      </a:moveTo>
                      <a:lnTo>
                        <a:pt x="126492" y="428244"/>
                      </a:lnTo>
                      <a:lnTo>
                        <a:pt x="126492" y="443484"/>
                      </a:lnTo>
                      <a:lnTo>
                        <a:pt x="140208" y="443484"/>
                      </a:lnTo>
                      <a:lnTo>
                        <a:pt x="140208" y="428244"/>
                      </a:lnTo>
                      <a:close/>
                    </a:path>
                    <a:path w="254635" h="443864">
                      <a:moveTo>
                        <a:pt x="187452" y="0"/>
                      </a:moveTo>
                      <a:lnTo>
                        <a:pt x="173736" y="0"/>
                      </a:lnTo>
                      <a:lnTo>
                        <a:pt x="173736" y="15240"/>
                      </a:lnTo>
                      <a:lnTo>
                        <a:pt x="187452" y="15240"/>
                      </a:lnTo>
                      <a:lnTo>
                        <a:pt x="187452" y="0"/>
                      </a:lnTo>
                      <a:close/>
                    </a:path>
                    <a:path w="254635" h="443864">
                      <a:moveTo>
                        <a:pt x="195072" y="275844"/>
                      </a:moveTo>
                      <a:lnTo>
                        <a:pt x="181343" y="275844"/>
                      </a:lnTo>
                      <a:lnTo>
                        <a:pt x="181343" y="291084"/>
                      </a:lnTo>
                      <a:lnTo>
                        <a:pt x="195072" y="291084"/>
                      </a:lnTo>
                      <a:lnTo>
                        <a:pt x="195072" y="275844"/>
                      </a:lnTo>
                      <a:close/>
                    </a:path>
                    <a:path w="254635" h="443864">
                      <a:moveTo>
                        <a:pt x="220980" y="275844"/>
                      </a:moveTo>
                      <a:lnTo>
                        <a:pt x="207264" y="275844"/>
                      </a:lnTo>
                      <a:lnTo>
                        <a:pt x="207264" y="291084"/>
                      </a:lnTo>
                      <a:lnTo>
                        <a:pt x="220980" y="291084"/>
                      </a:lnTo>
                      <a:lnTo>
                        <a:pt x="220980" y="275844"/>
                      </a:lnTo>
                      <a:close/>
                    </a:path>
                    <a:path w="254635" h="443864">
                      <a:moveTo>
                        <a:pt x="234696" y="397764"/>
                      </a:moveTo>
                      <a:lnTo>
                        <a:pt x="220980" y="397764"/>
                      </a:lnTo>
                      <a:lnTo>
                        <a:pt x="220980" y="413004"/>
                      </a:lnTo>
                      <a:lnTo>
                        <a:pt x="234696" y="413004"/>
                      </a:lnTo>
                      <a:lnTo>
                        <a:pt x="234696" y="397764"/>
                      </a:lnTo>
                      <a:close/>
                    </a:path>
                    <a:path w="254635" h="443864">
                      <a:moveTo>
                        <a:pt x="254508" y="176784"/>
                      </a:moveTo>
                      <a:lnTo>
                        <a:pt x="240792" y="176784"/>
                      </a:lnTo>
                      <a:lnTo>
                        <a:pt x="240792" y="192024"/>
                      </a:lnTo>
                      <a:lnTo>
                        <a:pt x="254508" y="192024"/>
                      </a:lnTo>
                      <a:lnTo>
                        <a:pt x="254508"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8" name="object 83"/>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79" name="object 84"/>
                <p:cNvSpPr/>
                <p:nvPr/>
              </p:nvSpPr>
              <p:spPr>
                <a:xfrm>
                  <a:off x="3640835"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0" name="object 85"/>
                <p:cNvSpPr/>
                <p:nvPr/>
              </p:nvSpPr>
              <p:spPr>
                <a:xfrm>
                  <a:off x="3863340"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1" name="object 86"/>
                <p:cNvSpPr/>
                <p:nvPr/>
              </p:nvSpPr>
              <p:spPr>
                <a:xfrm>
                  <a:off x="3514344" y="4018800"/>
                  <a:ext cx="187960" cy="99060"/>
                </a:xfrm>
                <a:custGeom>
                  <a:avLst/>
                  <a:gdLst/>
                  <a:ahLst/>
                  <a:cxnLst/>
                  <a:rect l="l" t="t" r="r" b="b"/>
                  <a:pathLst>
                    <a:path w="187960" h="99060">
                      <a:moveTo>
                        <a:pt x="12192" y="83820"/>
                      </a:moveTo>
                      <a:lnTo>
                        <a:pt x="0" y="83820"/>
                      </a:lnTo>
                      <a:lnTo>
                        <a:pt x="0" y="99060"/>
                      </a:lnTo>
                      <a:lnTo>
                        <a:pt x="12192" y="99060"/>
                      </a:lnTo>
                      <a:lnTo>
                        <a:pt x="12192" y="83820"/>
                      </a:lnTo>
                      <a:close/>
                    </a:path>
                    <a:path w="187960" h="99060">
                      <a:moveTo>
                        <a:pt x="187452" y="0"/>
                      </a:moveTo>
                      <a:lnTo>
                        <a:pt x="173736" y="0"/>
                      </a:lnTo>
                      <a:lnTo>
                        <a:pt x="173736"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2" name="object 87"/>
                <p:cNvSpPr/>
                <p:nvPr/>
              </p:nvSpPr>
              <p:spPr>
                <a:xfrm>
                  <a:off x="3252216" y="35737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3" name="object 88"/>
                <p:cNvSpPr/>
                <p:nvPr/>
              </p:nvSpPr>
              <p:spPr>
                <a:xfrm>
                  <a:off x="3506724"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4" name="object 89"/>
                <p:cNvSpPr/>
                <p:nvPr/>
              </p:nvSpPr>
              <p:spPr>
                <a:xfrm>
                  <a:off x="3762756"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5" name="object 90"/>
                <p:cNvSpPr/>
                <p:nvPr/>
              </p:nvSpPr>
              <p:spPr>
                <a:xfrm>
                  <a:off x="3668268" y="3788676"/>
                  <a:ext cx="33655" cy="160020"/>
                </a:xfrm>
                <a:custGeom>
                  <a:avLst/>
                  <a:gdLst/>
                  <a:ahLst/>
                  <a:cxnLst/>
                  <a:rect l="l" t="t" r="r" b="b"/>
                  <a:pathLst>
                    <a:path w="33654" h="160020">
                      <a:moveTo>
                        <a:pt x="13716" y="144780"/>
                      </a:moveTo>
                      <a:lnTo>
                        <a:pt x="0" y="144780"/>
                      </a:lnTo>
                      <a:lnTo>
                        <a:pt x="0" y="160020"/>
                      </a:lnTo>
                      <a:lnTo>
                        <a:pt x="13716" y="160020"/>
                      </a:lnTo>
                      <a:lnTo>
                        <a:pt x="13716" y="144780"/>
                      </a:lnTo>
                      <a:close/>
                    </a:path>
                    <a:path w="33654" h="160020">
                      <a:moveTo>
                        <a:pt x="33528" y="0"/>
                      </a:moveTo>
                      <a:lnTo>
                        <a:pt x="19812" y="0"/>
                      </a:lnTo>
                      <a:lnTo>
                        <a:pt x="19812" y="15227"/>
                      </a:lnTo>
                      <a:lnTo>
                        <a:pt x="33528" y="15227"/>
                      </a:lnTo>
                      <a:lnTo>
                        <a:pt x="335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6" name="object 91"/>
                <p:cNvSpPr/>
                <p:nvPr/>
              </p:nvSpPr>
              <p:spPr>
                <a:xfrm>
                  <a:off x="374904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7" name="object 92"/>
                <p:cNvSpPr/>
                <p:nvPr/>
              </p:nvSpPr>
              <p:spPr>
                <a:xfrm>
                  <a:off x="3601211"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8" name="object 93"/>
                <p:cNvSpPr/>
                <p:nvPr/>
              </p:nvSpPr>
              <p:spPr>
                <a:xfrm>
                  <a:off x="36545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89" name="object 94"/>
                <p:cNvSpPr/>
                <p:nvPr/>
              </p:nvSpPr>
              <p:spPr>
                <a:xfrm>
                  <a:off x="3372599" y="4003560"/>
                  <a:ext cx="315595" cy="289560"/>
                </a:xfrm>
                <a:custGeom>
                  <a:avLst/>
                  <a:gdLst/>
                  <a:ahLst/>
                  <a:cxnLst/>
                  <a:rect l="l" t="t" r="r" b="b"/>
                  <a:pathLst>
                    <a:path w="315595" h="289560">
                      <a:moveTo>
                        <a:pt x="13716" y="274320"/>
                      </a:moveTo>
                      <a:lnTo>
                        <a:pt x="0" y="274320"/>
                      </a:lnTo>
                      <a:lnTo>
                        <a:pt x="0" y="289560"/>
                      </a:lnTo>
                      <a:lnTo>
                        <a:pt x="13716" y="289560"/>
                      </a:lnTo>
                      <a:lnTo>
                        <a:pt x="13716" y="274320"/>
                      </a:lnTo>
                      <a:close/>
                    </a:path>
                    <a:path w="315595" h="289560">
                      <a:moveTo>
                        <a:pt x="27444" y="15240"/>
                      </a:moveTo>
                      <a:lnTo>
                        <a:pt x="13716" y="15240"/>
                      </a:lnTo>
                      <a:lnTo>
                        <a:pt x="13716" y="30480"/>
                      </a:lnTo>
                      <a:lnTo>
                        <a:pt x="27444" y="30480"/>
                      </a:lnTo>
                      <a:lnTo>
                        <a:pt x="27444" y="15240"/>
                      </a:lnTo>
                      <a:close/>
                    </a:path>
                    <a:path w="315595" h="289560">
                      <a:moveTo>
                        <a:pt x="248424" y="0"/>
                      </a:moveTo>
                      <a:lnTo>
                        <a:pt x="234708" y="0"/>
                      </a:lnTo>
                      <a:lnTo>
                        <a:pt x="234708" y="15240"/>
                      </a:lnTo>
                      <a:lnTo>
                        <a:pt x="248424" y="15240"/>
                      </a:lnTo>
                      <a:lnTo>
                        <a:pt x="248424" y="0"/>
                      </a:lnTo>
                      <a:close/>
                    </a:path>
                    <a:path w="315595" h="289560">
                      <a:moveTo>
                        <a:pt x="315480" y="7620"/>
                      </a:moveTo>
                      <a:lnTo>
                        <a:pt x="301764" y="7620"/>
                      </a:lnTo>
                      <a:lnTo>
                        <a:pt x="301764" y="22860"/>
                      </a:lnTo>
                      <a:lnTo>
                        <a:pt x="315480" y="22860"/>
                      </a:lnTo>
                      <a:lnTo>
                        <a:pt x="31548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0" name="object 95"/>
                <p:cNvSpPr/>
                <p:nvPr/>
              </p:nvSpPr>
              <p:spPr>
                <a:xfrm>
                  <a:off x="37017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1" name="object 96"/>
                <p:cNvSpPr/>
                <p:nvPr/>
              </p:nvSpPr>
              <p:spPr>
                <a:xfrm>
                  <a:off x="3500627"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2" name="object 97"/>
                <p:cNvSpPr/>
                <p:nvPr/>
              </p:nvSpPr>
              <p:spPr>
                <a:xfrm>
                  <a:off x="3810000" y="38039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3" name="object 98"/>
                <p:cNvSpPr/>
                <p:nvPr/>
              </p:nvSpPr>
              <p:spPr>
                <a:xfrm>
                  <a:off x="3902964" y="3145535"/>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4" name="object 99"/>
                <p:cNvSpPr/>
                <p:nvPr/>
              </p:nvSpPr>
              <p:spPr>
                <a:xfrm>
                  <a:off x="3412236" y="3948696"/>
                  <a:ext cx="161925" cy="139065"/>
                </a:xfrm>
                <a:custGeom>
                  <a:avLst/>
                  <a:gdLst/>
                  <a:ahLst/>
                  <a:cxnLst/>
                  <a:rect l="l" t="t" r="r" b="b"/>
                  <a:pathLst>
                    <a:path w="161925" h="139064">
                      <a:moveTo>
                        <a:pt x="13716" y="0"/>
                      </a:moveTo>
                      <a:lnTo>
                        <a:pt x="0" y="0"/>
                      </a:lnTo>
                      <a:lnTo>
                        <a:pt x="0" y="15240"/>
                      </a:lnTo>
                      <a:lnTo>
                        <a:pt x="13716" y="15240"/>
                      </a:lnTo>
                      <a:lnTo>
                        <a:pt x="13716" y="0"/>
                      </a:lnTo>
                      <a:close/>
                    </a:path>
                    <a:path w="161925" h="139064">
                      <a:moveTo>
                        <a:pt x="161544" y="123444"/>
                      </a:moveTo>
                      <a:lnTo>
                        <a:pt x="147828" y="123444"/>
                      </a:lnTo>
                      <a:lnTo>
                        <a:pt x="147828" y="138684"/>
                      </a:lnTo>
                      <a:lnTo>
                        <a:pt x="161544" y="138684"/>
                      </a:lnTo>
                      <a:lnTo>
                        <a:pt x="161544" y="123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5" name="object 100"/>
                <p:cNvSpPr/>
                <p:nvPr/>
              </p:nvSpPr>
              <p:spPr>
                <a:xfrm>
                  <a:off x="3816096" y="378104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6" name="object 101"/>
                <p:cNvSpPr/>
                <p:nvPr/>
              </p:nvSpPr>
              <p:spPr>
                <a:xfrm>
                  <a:off x="3601199" y="3918203"/>
                  <a:ext cx="61594" cy="15875"/>
                </a:xfrm>
                <a:custGeom>
                  <a:avLst/>
                  <a:gdLst/>
                  <a:ahLst/>
                  <a:cxnLst/>
                  <a:rect l="l" t="t" r="r" b="b"/>
                  <a:pathLst>
                    <a:path w="61595" h="15875">
                      <a:moveTo>
                        <a:pt x="13728" y="0"/>
                      </a:moveTo>
                      <a:lnTo>
                        <a:pt x="0" y="0"/>
                      </a:lnTo>
                      <a:lnTo>
                        <a:pt x="0" y="15252"/>
                      </a:lnTo>
                      <a:lnTo>
                        <a:pt x="13728" y="15252"/>
                      </a:lnTo>
                      <a:lnTo>
                        <a:pt x="13728" y="0"/>
                      </a:lnTo>
                      <a:close/>
                    </a:path>
                    <a:path w="61595" h="15875">
                      <a:moveTo>
                        <a:pt x="60972" y="0"/>
                      </a:moveTo>
                      <a:lnTo>
                        <a:pt x="47256" y="0"/>
                      </a:lnTo>
                      <a:lnTo>
                        <a:pt x="47256" y="15252"/>
                      </a:lnTo>
                      <a:lnTo>
                        <a:pt x="60972" y="15252"/>
                      </a:lnTo>
                      <a:lnTo>
                        <a:pt x="60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7" name="object 102"/>
                <p:cNvSpPr/>
                <p:nvPr/>
              </p:nvSpPr>
              <p:spPr>
                <a:xfrm>
                  <a:off x="37962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8" name="object 103"/>
                <p:cNvSpPr/>
                <p:nvPr/>
              </p:nvSpPr>
              <p:spPr>
                <a:xfrm>
                  <a:off x="3601211"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199" name="object 104"/>
                <p:cNvSpPr/>
                <p:nvPr/>
              </p:nvSpPr>
              <p:spPr>
                <a:xfrm>
                  <a:off x="3796283"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0" name="object 105"/>
                <p:cNvSpPr/>
                <p:nvPr/>
              </p:nvSpPr>
              <p:spPr>
                <a:xfrm>
                  <a:off x="3191256" y="3781056"/>
                  <a:ext cx="449580" cy="466725"/>
                </a:xfrm>
                <a:custGeom>
                  <a:avLst/>
                  <a:gdLst/>
                  <a:ahLst/>
                  <a:cxnLst/>
                  <a:rect l="l" t="t" r="r" b="b"/>
                  <a:pathLst>
                    <a:path w="449579" h="466725">
                      <a:moveTo>
                        <a:pt x="13716" y="405384"/>
                      </a:moveTo>
                      <a:lnTo>
                        <a:pt x="0" y="405384"/>
                      </a:lnTo>
                      <a:lnTo>
                        <a:pt x="0" y="420624"/>
                      </a:lnTo>
                      <a:lnTo>
                        <a:pt x="13716" y="420624"/>
                      </a:lnTo>
                      <a:lnTo>
                        <a:pt x="13716" y="405384"/>
                      </a:lnTo>
                      <a:close/>
                    </a:path>
                    <a:path w="449579" h="466725">
                      <a:moveTo>
                        <a:pt x="167640" y="451104"/>
                      </a:moveTo>
                      <a:lnTo>
                        <a:pt x="153924" y="451104"/>
                      </a:lnTo>
                      <a:lnTo>
                        <a:pt x="153924" y="466344"/>
                      </a:lnTo>
                      <a:lnTo>
                        <a:pt x="167640" y="466344"/>
                      </a:lnTo>
                      <a:lnTo>
                        <a:pt x="167640" y="451104"/>
                      </a:lnTo>
                      <a:close/>
                    </a:path>
                    <a:path w="449579" h="466725">
                      <a:moveTo>
                        <a:pt x="248412" y="0"/>
                      </a:moveTo>
                      <a:lnTo>
                        <a:pt x="234696" y="0"/>
                      </a:lnTo>
                      <a:lnTo>
                        <a:pt x="234696" y="15240"/>
                      </a:lnTo>
                      <a:lnTo>
                        <a:pt x="248412" y="15240"/>
                      </a:lnTo>
                      <a:lnTo>
                        <a:pt x="248412" y="0"/>
                      </a:lnTo>
                      <a:close/>
                    </a:path>
                    <a:path w="449579" h="466725">
                      <a:moveTo>
                        <a:pt x="429768" y="99047"/>
                      </a:moveTo>
                      <a:lnTo>
                        <a:pt x="416052" y="99047"/>
                      </a:lnTo>
                      <a:lnTo>
                        <a:pt x="416052" y="114300"/>
                      </a:lnTo>
                      <a:lnTo>
                        <a:pt x="429768" y="114300"/>
                      </a:lnTo>
                      <a:lnTo>
                        <a:pt x="429768" y="99047"/>
                      </a:lnTo>
                      <a:close/>
                    </a:path>
                    <a:path w="449579" h="466725">
                      <a:moveTo>
                        <a:pt x="449580" y="298704"/>
                      </a:moveTo>
                      <a:lnTo>
                        <a:pt x="437388" y="298704"/>
                      </a:lnTo>
                      <a:lnTo>
                        <a:pt x="437388" y="313944"/>
                      </a:lnTo>
                      <a:lnTo>
                        <a:pt x="449580" y="313944"/>
                      </a:lnTo>
                      <a:lnTo>
                        <a:pt x="449580" y="2987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1" name="object 106"/>
                <p:cNvSpPr/>
                <p:nvPr/>
              </p:nvSpPr>
              <p:spPr>
                <a:xfrm>
                  <a:off x="3802380"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2" name="object 107"/>
                <p:cNvSpPr/>
                <p:nvPr/>
              </p:nvSpPr>
              <p:spPr>
                <a:xfrm>
                  <a:off x="3614927"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3" name="object 108"/>
                <p:cNvSpPr/>
                <p:nvPr/>
              </p:nvSpPr>
              <p:spPr>
                <a:xfrm>
                  <a:off x="3788664"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4" name="object 109"/>
                <p:cNvSpPr/>
                <p:nvPr/>
              </p:nvSpPr>
              <p:spPr>
                <a:xfrm>
                  <a:off x="38496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5" name="object 110"/>
                <p:cNvSpPr/>
                <p:nvPr/>
              </p:nvSpPr>
              <p:spPr>
                <a:xfrm>
                  <a:off x="340614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6" name="object 111"/>
                <p:cNvSpPr/>
                <p:nvPr/>
              </p:nvSpPr>
              <p:spPr>
                <a:xfrm>
                  <a:off x="3749040"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7" name="object 112"/>
                <p:cNvSpPr/>
                <p:nvPr/>
              </p:nvSpPr>
              <p:spPr>
                <a:xfrm>
                  <a:off x="3628644" y="3451872"/>
                  <a:ext cx="86995" cy="30480"/>
                </a:xfrm>
                <a:custGeom>
                  <a:avLst/>
                  <a:gdLst/>
                  <a:ahLst/>
                  <a:cxnLst/>
                  <a:rect l="l" t="t" r="r" b="b"/>
                  <a:pathLst>
                    <a:path w="86995" h="30479">
                      <a:moveTo>
                        <a:pt x="12192" y="15240"/>
                      </a:moveTo>
                      <a:lnTo>
                        <a:pt x="0" y="15240"/>
                      </a:lnTo>
                      <a:lnTo>
                        <a:pt x="0" y="30480"/>
                      </a:lnTo>
                      <a:lnTo>
                        <a:pt x="12192" y="30480"/>
                      </a:lnTo>
                      <a:lnTo>
                        <a:pt x="12192" y="15240"/>
                      </a:lnTo>
                      <a:close/>
                    </a:path>
                    <a:path w="86995" h="30479">
                      <a:moveTo>
                        <a:pt x="86855" y="0"/>
                      </a:moveTo>
                      <a:lnTo>
                        <a:pt x="73152" y="0"/>
                      </a:lnTo>
                      <a:lnTo>
                        <a:pt x="73152" y="15240"/>
                      </a:lnTo>
                      <a:lnTo>
                        <a:pt x="86855" y="15240"/>
                      </a:lnTo>
                      <a:lnTo>
                        <a:pt x="86855"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8" name="object 113"/>
                <p:cNvSpPr/>
                <p:nvPr/>
              </p:nvSpPr>
              <p:spPr>
                <a:xfrm>
                  <a:off x="3345180" y="3697236"/>
                  <a:ext cx="370840" cy="596265"/>
                </a:xfrm>
                <a:custGeom>
                  <a:avLst/>
                  <a:gdLst/>
                  <a:ahLst/>
                  <a:cxnLst/>
                  <a:rect l="l" t="t" r="r" b="b"/>
                  <a:pathLst>
                    <a:path w="370839" h="596264">
                      <a:moveTo>
                        <a:pt x="13716" y="397764"/>
                      </a:moveTo>
                      <a:lnTo>
                        <a:pt x="0" y="397764"/>
                      </a:lnTo>
                      <a:lnTo>
                        <a:pt x="0" y="413004"/>
                      </a:lnTo>
                      <a:lnTo>
                        <a:pt x="13716" y="413004"/>
                      </a:lnTo>
                      <a:lnTo>
                        <a:pt x="13716" y="397764"/>
                      </a:lnTo>
                      <a:close/>
                    </a:path>
                    <a:path w="370839" h="596264">
                      <a:moveTo>
                        <a:pt x="80772" y="374904"/>
                      </a:moveTo>
                      <a:lnTo>
                        <a:pt x="67056" y="374904"/>
                      </a:lnTo>
                      <a:lnTo>
                        <a:pt x="67056" y="390144"/>
                      </a:lnTo>
                      <a:lnTo>
                        <a:pt x="80772" y="390144"/>
                      </a:lnTo>
                      <a:lnTo>
                        <a:pt x="80772" y="374904"/>
                      </a:lnTo>
                      <a:close/>
                    </a:path>
                    <a:path w="370839" h="596264">
                      <a:moveTo>
                        <a:pt x="141719" y="580644"/>
                      </a:moveTo>
                      <a:lnTo>
                        <a:pt x="128016" y="580644"/>
                      </a:lnTo>
                      <a:lnTo>
                        <a:pt x="128016" y="595884"/>
                      </a:lnTo>
                      <a:lnTo>
                        <a:pt x="141719" y="595884"/>
                      </a:lnTo>
                      <a:lnTo>
                        <a:pt x="141719" y="580644"/>
                      </a:lnTo>
                      <a:close/>
                    </a:path>
                    <a:path w="370839" h="596264">
                      <a:moveTo>
                        <a:pt x="147828" y="489204"/>
                      </a:moveTo>
                      <a:lnTo>
                        <a:pt x="135636" y="489204"/>
                      </a:lnTo>
                      <a:lnTo>
                        <a:pt x="135636" y="504444"/>
                      </a:lnTo>
                      <a:lnTo>
                        <a:pt x="147828" y="504444"/>
                      </a:lnTo>
                      <a:lnTo>
                        <a:pt x="147828" y="489204"/>
                      </a:lnTo>
                      <a:close/>
                    </a:path>
                    <a:path w="370839" h="596264">
                      <a:moveTo>
                        <a:pt x="161544" y="473964"/>
                      </a:moveTo>
                      <a:lnTo>
                        <a:pt x="147828" y="473964"/>
                      </a:lnTo>
                      <a:lnTo>
                        <a:pt x="147828" y="489204"/>
                      </a:lnTo>
                      <a:lnTo>
                        <a:pt x="161544" y="489204"/>
                      </a:lnTo>
                      <a:lnTo>
                        <a:pt x="161544" y="473964"/>
                      </a:lnTo>
                      <a:close/>
                    </a:path>
                    <a:path w="370839" h="596264">
                      <a:moveTo>
                        <a:pt x="169164" y="413004"/>
                      </a:moveTo>
                      <a:lnTo>
                        <a:pt x="155435" y="413004"/>
                      </a:lnTo>
                      <a:lnTo>
                        <a:pt x="155435" y="428244"/>
                      </a:lnTo>
                      <a:lnTo>
                        <a:pt x="169164" y="428244"/>
                      </a:lnTo>
                      <a:lnTo>
                        <a:pt x="169164" y="413004"/>
                      </a:lnTo>
                      <a:close/>
                    </a:path>
                    <a:path w="370839" h="596264">
                      <a:moveTo>
                        <a:pt x="175260" y="352044"/>
                      </a:moveTo>
                      <a:lnTo>
                        <a:pt x="161544" y="352044"/>
                      </a:lnTo>
                      <a:lnTo>
                        <a:pt x="161544" y="367284"/>
                      </a:lnTo>
                      <a:lnTo>
                        <a:pt x="175260" y="367284"/>
                      </a:lnTo>
                      <a:lnTo>
                        <a:pt x="175260" y="352044"/>
                      </a:lnTo>
                      <a:close/>
                    </a:path>
                    <a:path w="370839" h="596264">
                      <a:moveTo>
                        <a:pt x="303276" y="175260"/>
                      </a:moveTo>
                      <a:lnTo>
                        <a:pt x="289560" y="175260"/>
                      </a:lnTo>
                      <a:lnTo>
                        <a:pt x="289560" y="190500"/>
                      </a:lnTo>
                      <a:lnTo>
                        <a:pt x="303276" y="190500"/>
                      </a:lnTo>
                      <a:lnTo>
                        <a:pt x="303276" y="175260"/>
                      </a:lnTo>
                      <a:close/>
                    </a:path>
                    <a:path w="370839" h="596264">
                      <a:moveTo>
                        <a:pt x="309372" y="220967"/>
                      </a:moveTo>
                      <a:lnTo>
                        <a:pt x="295656" y="220967"/>
                      </a:lnTo>
                      <a:lnTo>
                        <a:pt x="295656" y="236220"/>
                      </a:lnTo>
                      <a:lnTo>
                        <a:pt x="309372" y="236220"/>
                      </a:lnTo>
                      <a:lnTo>
                        <a:pt x="309372" y="220967"/>
                      </a:lnTo>
                      <a:close/>
                    </a:path>
                    <a:path w="370839" h="596264">
                      <a:moveTo>
                        <a:pt x="316992" y="190500"/>
                      </a:moveTo>
                      <a:lnTo>
                        <a:pt x="303276" y="190500"/>
                      </a:lnTo>
                      <a:lnTo>
                        <a:pt x="303276" y="205740"/>
                      </a:lnTo>
                      <a:lnTo>
                        <a:pt x="316992" y="205740"/>
                      </a:lnTo>
                      <a:lnTo>
                        <a:pt x="316992" y="190500"/>
                      </a:lnTo>
                      <a:close/>
                    </a:path>
                    <a:path w="370839" h="596264">
                      <a:moveTo>
                        <a:pt x="342900" y="0"/>
                      </a:moveTo>
                      <a:lnTo>
                        <a:pt x="329184" y="0"/>
                      </a:lnTo>
                      <a:lnTo>
                        <a:pt x="329184" y="15240"/>
                      </a:lnTo>
                      <a:lnTo>
                        <a:pt x="342900" y="15240"/>
                      </a:lnTo>
                      <a:lnTo>
                        <a:pt x="342900" y="0"/>
                      </a:lnTo>
                      <a:close/>
                    </a:path>
                    <a:path w="370839" h="596264">
                      <a:moveTo>
                        <a:pt x="370319" y="344424"/>
                      </a:moveTo>
                      <a:lnTo>
                        <a:pt x="356616" y="344424"/>
                      </a:lnTo>
                      <a:lnTo>
                        <a:pt x="356616" y="359664"/>
                      </a:lnTo>
                      <a:lnTo>
                        <a:pt x="370319" y="359664"/>
                      </a:lnTo>
                      <a:lnTo>
                        <a:pt x="370319" y="3444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09" name="object 114"/>
                <p:cNvSpPr/>
                <p:nvPr/>
              </p:nvSpPr>
              <p:spPr>
                <a:xfrm>
                  <a:off x="3822192" y="3413772"/>
                  <a:ext cx="27940" cy="38100"/>
                </a:xfrm>
                <a:custGeom>
                  <a:avLst/>
                  <a:gdLst/>
                  <a:ahLst/>
                  <a:cxnLst/>
                  <a:rect l="l" t="t" r="r" b="b"/>
                  <a:pathLst>
                    <a:path w="27939" h="38100">
                      <a:moveTo>
                        <a:pt x="13716" y="22847"/>
                      </a:moveTo>
                      <a:lnTo>
                        <a:pt x="0" y="22847"/>
                      </a:lnTo>
                      <a:lnTo>
                        <a:pt x="0" y="38100"/>
                      </a:lnTo>
                      <a:lnTo>
                        <a:pt x="13716" y="38100"/>
                      </a:lnTo>
                      <a:lnTo>
                        <a:pt x="13716" y="22847"/>
                      </a:lnTo>
                      <a:close/>
                    </a:path>
                    <a:path w="27939" h="38100">
                      <a:moveTo>
                        <a:pt x="27432" y="0"/>
                      </a:moveTo>
                      <a:lnTo>
                        <a:pt x="13716" y="0"/>
                      </a:lnTo>
                      <a:lnTo>
                        <a:pt x="13716" y="15240"/>
                      </a:lnTo>
                      <a:lnTo>
                        <a:pt x="27432" y="15240"/>
                      </a:lnTo>
                      <a:lnTo>
                        <a:pt x="274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0" name="object 115"/>
                <p:cNvSpPr/>
                <p:nvPr/>
              </p:nvSpPr>
              <p:spPr>
                <a:xfrm>
                  <a:off x="340614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1" name="object 116"/>
                <p:cNvSpPr/>
                <p:nvPr/>
              </p:nvSpPr>
              <p:spPr>
                <a:xfrm>
                  <a:off x="3628643" y="41635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2" name="object 117"/>
                <p:cNvSpPr/>
                <p:nvPr/>
              </p:nvSpPr>
              <p:spPr>
                <a:xfrm>
                  <a:off x="374904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3" name="object 118"/>
                <p:cNvSpPr/>
                <p:nvPr/>
              </p:nvSpPr>
              <p:spPr>
                <a:xfrm>
                  <a:off x="3352800" y="3918203"/>
                  <a:ext cx="321945" cy="283845"/>
                </a:xfrm>
                <a:custGeom>
                  <a:avLst/>
                  <a:gdLst/>
                  <a:ahLst/>
                  <a:cxnLst/>
                  <a:rect l="l" t="t" r="r" b="b"/>
                  <a:pathLst>
                    <a:path w="321945" h="283845">
                      <a:moveTo>
                        <a:pt x="13716" y="184416"/>
                      </a:moveTo>
                      <a:lnTo>
                        <a:pt x="0" y="184416"/>
                      </a:lnTo>
                      <a:lnTo>
                        <a:pt x="0" y="199656"/>
                      </a:lnTo>
                      <a:lnTo>
                        <a:pt x="13716" y="199656"/>
                      </a:lnTo>
                      <a:lnTo>
                        <a:pt x="13716" y="184416"/>
                      </a:lnTo>
                      <a:close/>
                    </a:path>
                    <a:path w="321945" h="283845">
                      <a:moveTo>
                        <a:pt x="13716" y="0"/>
                      </a:moveTo>
                      <a:lnTo>
                        <a:pt x="0" y="0"/>
                      </a:lnTo>
                      <a:lnTo>
                        <a:pt x="0" y="15252"/>
                      </a:lnTo>
                      <a:lnTo>
                        <a:pt x="13716" y="15252"/>
                      </a:lnTo>
                      <a:lnTo>
                        <a:pt x="13716" y="0"/>
                      </a:lnTo>
                      <a:close/>
                    </a:path>
                    <a:path w="321945" h="283845">
                      <a:moveTo>
                        <a:pt x="25908" y="268236"/>
                      </a:moveTo>
                      <a:lnTo>
                        <a:pt x="13716" y="268236"/>
                      </a:lnTo>
                      <a:lnTo>
                        <a:pt x="13716" y="283476"/>
                      </a:lnTo>
                      <a:lnTo>
                        <a:pt x="25908" y="283476"/>
                      </a:lnTo>
                      <a:lnTo>
                        <a:pt x="25908" y="268236"/>
                      </a:lnTo>
                      <a:close/>
                    </a:path>
                    <a:path w="321945" h="283845">
                      <a:moveTo>
                        <a:pt x="67056" y="260616"/>
                      </a:moveTo>
                      <a:lnTo>
                        <a:pt x="53340" y="260616"/>
                      </a:lnTo>
                      <a:lnTo>
                        <a:pt x="53340" y="275856"/>
                      </a:lnTo>
                      <a:lnTo>
                        <a:pt x="67056" y="275856"/>
                      </a:lnTo>
                      <a:lnTo>
                        <a:pt x="67056" y="260616"/>
                      </a:lnTo>
                      <a:close/>
                    </a:path>
                    <a:path w="321945" h="283845">
                      <a:moveTo>
                        <a:pt x="120396" y="169176"/>
                      </a:moveTo>
                      <a:lnTo>
                        <a:pt x="106680" y="169176"/>
                      </a:lnTo>
                      <a:lnTo>
                        <a:pt x="106680" y="184416"/>
                      </a:lnTo>
                      <a:lnTo>
                        <a:pt x="120396" y="184416"/>
                      </a:lnTo>
                      <a:lnTo>
                        <a:pt x="120396" y="169176"/>
                      </a:lnTo>
                      <a:close/>
                    </a:path>
                    <a:path w="321945" h="283845">
                      <a:moveTo>
                        <a:pt x="187452" y="268236"/>
                      </a:moveTo>
                      <a:lnTo>
                        <a:pt x="173736" y="268236"/>
                      </a:lnTo>
                      <a:lnTo>
                        <a:pt x="173736" y="283476"/>
                      </a:lnTo>
                      <a:lnTo>
                        <a:pt x="187452" y="283476"/>
                      </a:lnTo>
                      <a:lnTo>
                        <a:pt x="187452" y="268236"/>
                      </a:lnTo>
                      <a:close/>
                    </a:path>
                    <a:path w="321945" h="283845">
                      <a:moveTo>
                        <a:pt x="187452" y="161556"/>
                      </a:moveTo>
                      <a:lnTo>
                        <a:pt x="173736" y="161556"/>
                      </a:lnTo>
                      <a:lnTo>
                        <a:pt x="173736" y="176796"/>
                      </a:lnTo>
                      <a:lnTo>
                        <a:pt x="187452" y="176796"/>
                      </a:lnTo>
                      <a:lnTo>
                        <a:pt x="187452" y="161556"/>
                      </a:lnTo>
                      <a:close/>
                    </a:path>
                    <a:path w="321945" h="283845">
                      <a:moveTo>
                        <a:pt x="195072" y="237756"/>
                      </a:moveTo>
                      <a:lnTo>
                        <a:pt x="181356" y="237756"/>
                      </a:lnTo>
                      <a:lnTo>
                        <a:pt x="181356" y="252996"/>
                      </a:lnTo>
                      <a:lnTo>
                        <a:pt x="195072" y="252996"/>
                      </a:lnTo>
                      <a:lnTo>
                        <a:pt x="195072" y="237756"/>
                      </a:lnTo>
                      <a:close/>
                    </a:path>
                    <a:path w="321945" h="283845">
                      <a:moveTo>
                        <a:pt x="248399" y="70116"/>
                      </a:moveTo>
                      <a:lnTo>
                        <a:pt x="234696" y="70116"/>
                      </a:lnTo>
                      <a:lnTo>
                        <a:pt x="234696" y="85356"/>
                      </a:lnTo>
                      <a:lnTo>
                        <a:pt x="248399" y="85356"/>
                      </a:lnTo>
                      <a:lnTo>
                        <a:pt x="248399" y="70116"/>
                      </a:lnTo>
                      <a:close/>
                    </a:path>
                    <a:path w="321945" h="283845">
                      <a:moveTo>
                        <a:pt x="275844" y="77736"/>
                      </a:moveTo>
                      <a:lnTo>
                        <a:pt x="262128" y="77736"/>
                      </a:lnTo>
                      <a:lnTo>
                        <a:pt x="262128" y="92976"/>
                      </a:lnTo>
                      <a:lnTo>
                        <a:pt x="275844" y="92976"/>
                      </a:lnTo>
                      <a:lnTo>
                        <a:pt x="275844" y="77736"/>
                      </a:lnTo>
                      <a:close/>
                    </a:path>
                    <a:path w="321945" h="283845">
                      <a:moveTo>
                        <a:pt x="321564" y="7632"/>
                      </a:moveTo>
                      <a:lnTo>
                        <a:pt x="309372" y="7632"/>
                      </a:lnTo>
                      <a:lnTo>
                        <a:pt x="309372" y="22872"/>
                      </a:lnTo>
                      <a:lnTo>
                        <a:pt x="321564" y="22872"/>
                      </a:lnTo>
                      <a:lnTo>
                        <a:pt x="321564" y="763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4" name="object 119"/>
                <p:cNvSpPr/>
                <p:nvPr/>
              </p:nvSpPr>
              <p:spPr>
                <a:xfrm>
                  <a:off x="3810000"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5" name="object 120"/>
                <p:cNvSpPr/>
                <p:nvPr/>
              </p:nvSpPr>
              <p:spPr>
                <a:xfrm>
                  <a:off x="3406140" y="3925836"/>
                  <a:ext cx="268605" cy="192405"/>
                </a:xfrm>
                <a:custGeom>
                  <a:avLst/>
                  <a:gdLst/>
                  <a:ahLst/>
                  <a:cxnLst/>
                  <a:rect l="l" t="t" r="r" b="b"/>
                  <a:pathLst>
                    <a:path w="268604" h="192404">
                      <a:moveTo>
                        <a:pt x="13716" y="176784"/>
                      </a:moveTo>
                      <a:lnTo>
                        <a:pt x="0" y="176784"/>
                      </a:lnTo>
                      <a:lnTo>
                        <a:pt x="0" y="192024"/>
                      </a:lnTo>
                      <a:lnTo>
                        <a:pt x="13716" y="192024"/>
                      </a:lnTo>
                      <a:lnTo>
                        <a:pt x="13716" y="176784"/>
                      </a:lnTo>
                      <a:close/>
                    </a:path>
                    <a:path w="268604" h="192404">
                      <a:moveTo>
                        <a:pt x="128016" y="0"/>
                      </a:moveTo>
                      <a:lnTo>
                        <a:pt x="114300" y="0"/>
                      </a:lnTo>
                      <a:lnTo>
                        <a:pt x="114300" y="15240"/>
                      </a:lnTo>
                      <a:lnTo>
                        <a:pt x="128016" y="15240"/>
                      </a:lnTo>
                      <a:lnTo>
                        <a:pt x="128016" y="0"/>
                      </a:lnTo>
                      <a:close/>
                    </a:path>
                    <a:path w="268604" h="192404">
                      <a:moveTo>
                        <a:pt x="167640" y="146304"/>
                      </a:moveTo>
                      <a:lnTo>
                        <a:pt x="153924" y="146304"/>
                      </a:lnTo>
                      <a:lnTo>
                        <a:pt x="153924" y="161544"/>
                      </a:lnTo>
                      <a:lnTo>
                        <a:pt x="167640" y="161544"/>
                      </a:lnTo>
                      <a:lnTo>
                        <a:pt x="167640" y="146304"/>
                      </a:lnTo>
                      <a:close/>
                    </a:path>
                    <a:path w="268604" h="192404">
                      <a:moveTo>
                        <a:pt x="175260" y="77724"/>
                      </a:moveTo>
                      <a:lnTo>
                        <a:pt x="161544" y="77724"/>
                      </a:lnTo>
                      <a:lnTo>
                        <a:pt x="161544" y="92964"/>
                      </a:lnTo>
                      <a:lnTo>
                        <a:pt x="175260" y="92964"/>
                      </a:lnTo>
                      <a:lnTo>
                        <a:pt x="175260" y="77724"/>
                      </a:lnTo>
                      <a:close/>
                    </a:path>
                    <a:path w="268604" h="192404">
                      <a:moveTo>
                        <a:pt x="187452" y="131064"/>
                      </a:moveTo>
                      <a:lnTo>
                        <a:pt x="175260" y="131064"/>
                      </a:lnTo>
                      <a:lnTo>
                        <a:pt x="175260" y="146304"/>
                      </a:lnTo>
                      <a:lnTo>
                        <a:pt x="187452" y="146304"/>
                      </a:lnTo>
                      <a:lnTo>
                        <a:pt x="187452" y="131064"/>
                      </a:lnTo>
                      <a:close/>
                    </a:path>
                    <a:path w="268604" h="192404">
                      <a:moveTo>
                        <a:pt x="268224" y="22860"/>
                      </a:moveTo>
                      <a:lnTo>
                        <a:pt x="256032" y="22860"/>
                      </a:lnTo>
                      <a:lnTo>
                        <a:pt x="256032" y="38100"/>
                      </a:lnTo>
                      <a:lnTo>
                        <a:pt x="268224" y="38100"/>
                      </a:lnTo>
                      <a:lnTo>
                        <a:pt x="268224"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6" name="object 121"/>
                <p:cNvSpPr/>
                <p:nvPr/>
              </p:nvSpPr>
              <p:spPr>
                <a:xfrm>
                  <a:off x="365455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7" name="object 122"/>
                <p:cNvSpPr/>
                <p:nvPr/>
              </p:nvSpPr>
              <p:spPr>
                <a:xfrm>
                  <a:off x="3366516" y="37886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8" name="object 123"/>
                <p:cNvSpPr/>
                <p:nvPr/>
              </p:nvSpPr>
              <p:spPr>
                <a:xfrm>
                  <a:off x="386334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19" name="object 124"/>
                <p:cNvSpPr/>
                <p:nvPr/>
              </p:nvSpPr>
              <p:spPr>
                <a:xfrm>
                  <a:off x="3191256" y="3880103"/>
                  <a:ext cx="449580" cy="375285"/>
                </a:xfrm>
                <a:custGeom>
                  <a:avLst/>
                  <a:gdLst/>
                  <a:ahLst/>
                  <a:cxnLst/>
                  <a:rect l="l" t="t" r="r" b="b"/>
                  <a:pathLst>
                    <a:path w="449579" h="375285">
                      <a:moveTo>
                        <a:pt x="13716" y="359676"/>
                      </a:moveTo>
                      <a:lnTo>
                        <a:pt x="0" y="359676"/>
                      </a:lnTo>
                      <a:lnTo>
                        <a:pt x="0" y="374916"/>
                      </a:lnTo>
                      <a:lnTo>
                        <a:pt x="13716" y="374916"/>
                      </a:lnTo>
                      <a:lnTo>
                        <a:pt x="13716" y="359676"/>
                      </a:lnTo>
                      <a:close/>
                    </a:path>
                    <a:path w="449579" h="375285">
                      <a:moveTo>
                        <a:pt x="315468" y="283476"/>
                      </a:moveTo>
                      <a:lnTo>
                        <a:pt x="301752" y="283476"/>
                      </a:lnTo>
                      <a:lnTo>
                        <a:pt x="301752" y="298716"/>
                      </a:lnTo>
                      <a:lnTo>
                        <a:pt x="315468" y="298716"/>
                      </a:lnTo>
                      <a:lnTo>
                        <a:pt x="315468" y="283476"/>
                      </a:lnTo>
                      <a:close/>
                    </a:path>
                    <a:path w="449579" h="375285">
                      <a:moveTo>
                        <a:pt x="342900" y="352056"/>
                      </a:moveTo>
                      <a:lnTo>
                        <a:pt x="329184" y="352056"/>
                      </a:lnTo>
                      <a:lnTo>
                        <a:pt x="329184" y="367296"/>
                      </a:lnTo>
                      <a:lnTo>
                        <a:pt x="342900" y="367296"/>
                      </a:lnTo>
                      <a:lnTo>
                        <a:pt x="342900" y="352056"/>
                      </a:lnTo>
                      <a:close/>
                    </a:path>
                    <a:path w="449579" h="375285">
                      <a:moveTo>
                        <a:pt x="348996" y="245376"/>
                      </a:moveTo>
                      <a:lnTo>
                        <a:pt x="335280" y="245376"/>
                      </a:lnTo>
                      <a:lnTo>
                        <a:pt x="335280" y="260616"/>
                      </a:lnTo>
                      <a:lnTo>
                        <a:pt x="348996" y="260616"/>
                      </a:lnTo>
                      <a:lnTo>
                        <a:pt x="348996" y="245376"/>
                      </a:lnTo>
                      <a:close/>
                    </a:path>
                    <a:path w="449579" h="375285">
                      <a:moveTo>
                        <a:pt x="423672" y="0"/>
                      </a:moveTo>
                      <a:lnTo>
                        <a:pt x="409943" y="0"/>
                      </a:lnTo>
                      <a:lnTo>
                        <a:pt x="409943" y="15252"/>
                      </a:lnTo>
                      <a:lnTo>
                        <a:pt x="423672" y="15252"/>
                      </a:lnTo>
                      <a:lnTo>
                        <a:pt x="423672" y="0"/>
                      </a:lnTo>
                      <a:close/>
                    </a:path>
                    <a:path w="449579" h="375285">
                      <a:moveTo>
                        <a:pt x="449580" y="60972"/>
                      </a:moveTo>
                      <a:lnTo>
                        <a:pt x="437388" y="60972"/>
                      </a:lnTo>
                      <a:lnTo>
                        <a:pt x="437388" y="76200"/>
                      </a:lnTo>
                      <a:lnTo>
                        <a:pt x="449580" y="76200"/>
                      </a:lnTo>
                      <a:lnTo>
                        <a:pt x="449580" y="6097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0" name="object 125"/>
                <p:cNvSpPr/>
                <p:nvPr/>
              </p:nvSpPr>
              <p:spPr>
                <a:xfrm>
                  <a:off x="3741407" y="3444252"/>
                  <a:ext cx="114935" cy="91440"/>
                </a:xfrm>
                <a:custGeom>
                  <a:avLst/>
                  <a:gdLst/>
                  <a:ahLst/>
                  <a:cxnLst/>
                  <a:rect l="l" t="t" r="r" b="b"/>
                  <a:pathLst>
                    <a:path w="114935" h="91439">
                      <a:moveTo>
                        <a:pt x="13728" y="76200"/>
                      </a:moveTo>
                      <a:lnTo>
                        <a:pt x="0" y="76200"/>
                      </a:lnTo>
                      <a:lnTo>
                        <a:pt x="0" y="91440"/>
                      </a:lnTo>
                      <a:lnTo>
                        <a:pt x="13728" y="91440"/>
                      </a:lnTo>
                      <a:lnTo>
                        <a:pt x="13728" y="76200"/>
                      </a:lnTo>
                      <a:close/>
                    </a:path>
                    <a:path w="114935" h="91439">
                      <a:moveTo>
                        <a:pt x="114312" y="0"/>
                      </a:moveTo>
                      <a:lnTo>
                        <a:pt x="102120" y="0"/>
                      </a:lnTo>
                      <a:lnTo>
                        <a:pt x="102120" y="15240"/>
                      </a:lnTo>
                      <a:lnTo>
                        <a:pt x="114312" y="15240"/>
                      </a:lnTo>
                      <a:lnTo>
                        <a:pt x="1143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1" name="object 126"/>
                <p:cNvSpPr/>
                <p:nvPr/>
              </p:nvSpPr>
              <p:spPr>
                <a:xfrm>
                  <a:off x="3835908"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2" name="object 127"/>
                <p:cNvSpPr/>
                <p:nvPr/>
              </p:nvSpPr>
              <p:spPr>
                <a:xfrm>
                  <a:off x="3211068" y="3948696"/>
                  <a:ext cx="403860" cy="306705"/>
                </a:xfrm>
                <a:custGeom>
                  <a:avLst/>
                  <a:gdLst/>
                  <a:ahLst/>
                  <a:cxnLst/>
                  <a:rect l="l" t="t" r="r" b="b"/>
                  <a:pathLst>
                    <a:path w="403860" h="306704">
                      <a:moveTo>
                        <a:pt x="13716" y="0"/>
                      </a:moveTo>
                      <a:lnTo>
                        <a:pt x="0" y="0"/>
                      </a:lnTo>
                      <a:lnTo>
                        <a:pt x="0" y="15240"/>
                      </a:lnTo>
                      <a:lnTo>
                        <a:pt x="13716" y="15240"/>
                      </a:lnTo>
                      <a:lnTo>
                        <a:pt x="13716" y="0"/>
                      </a:lnTo>
                      <a:close/>
                    </a:path>
                    <a:path w="403860" h="306704">
                      <a:moveTo>
                        <a:pt x="281940" y="291084"/>
                      </a:moveTo>
                      <a:lnTo>
                        <a:pt x="269748" y="291084"/>
                      </a:lnTo>
                      <a:lnTo>
                        <a:pt x="269748" y="306324"/>
                      </a:lnTo>
                      <a:lnTo>
                        <a:pt x="281940" y="306324"/>
                      </a:lnTo>
                      <a:lnTo>
                        <a:pt x="281940" y="291084"/>
                      </a:lnTo>
                      <a:close/>
                    </a:path>
                    <a:path w="403860" h="306704">
                      <a:moveTo>
                        <a:pt x="376428" y="39624"/>
                      </a:moveTo>
                      <a:lnTo>
                        <a:pt x="362712" y="39624"/>
                      </a:lnTo>
                      <a:lnTo>
                        <a:pt x="362712" y="54864"/>
                      </a:lnTo>
                      <a:lnTo>
                        <a:pt x="376428" y="54864"/>
                      </a:lnTo>
                      <a:lnTo>
                        <a:pt x="376428" y="39624"/>
                      </a:lnTo>
                      <a:close/>
                    </a:path>
                    <a:path w="403860" h="306704">
                      <a:moveTo>
                        <a:pt x="403860" y="100584"/>
                      </a:moveTo>
                      <a:lnTo>
                        <a:pt x="390131" y="100584"/>
                      </a:lnTo>
                      <a:lnTo>
                        <a:pt x="390131" y="115824"/>
                      </a:lnTo>
                      <a:lnTo>
                        <a:pt x="403860" y="115824"/>
                      </a:lnTo>
                      <a:lnTo>
                        <a:pt x="403860" y="100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3" name="object 128"/>
                <p:cNvSpPr/>
                <p:nvPr/>
              </p:nvSpPr>
              <p:spPr>
                <a:xfrm>
                  <a:off x="3835908" y="3421392"/>
                  <a:ext cx="41275" cy="83820"/>
                </a:xfrm>
                <a:custGeom>
                  <a:avLst/>
                  <a:gdLst/>
                  <a:ahLst/>
                  <a:cxnLst/>
                  <a:rect l="l" t="t" r="r" b="b"/>
                  <a:pathLst>
                    <a:path w="41275" h="83820">
                      <a:moveTo>
                        <a:pt x="13716" y="0"/>
                      </a:moveTo>
                      <a:lnTo>
                        <a:pt x="0" y="0"/>
                      </a:lnTo>
                      <a:lnTo>
                        <a:pt x="0" y="15227"/>
                      </a:lnTo>
                      <a:lnTo>
                        <a:pt x="13716" y="15227"/>
                      </a:lnTo>
                      <a:lnTo>
                        <a:pt x="13716" y="0"/>
                      </a:lnTo>
                      <a:close/>
                    </a:path>
                    <a:path w="41275" h="83820">
                      <a:moveTo>
                        <a:pt x="19812" y="22860"/>
                      </a:moveTo>
                      <a:lnTo>
                        <a:pt x="7620" y="22860"/>
                      </a:lnTo>
                      <a:lnTo>
                        <a:pt x="7620" y="38100"/>
                      </a:lnTo>
                      <a:lnTo>
                        <a:pt x="19812" y="38100"/>
                      </a:lnTo>
                      <a:lnTo>
                        <a:pt x="19812" y="22860"/>
                      </a:lnTo>
                      <a:close/>
                    </a:path>
                    <a:path w="41275" h="83820">
                      <a:moveTo>
                        <a:pt x="41148" y="68580"/>
                      </a:moveTo>
                      <a:lnTo>
                        <a:pt x="27432" y="68580"/>
                      </a:lnTo>
                      <a:lnTo>
                        <a:pt x="27432" y="83820"/>
                      </a:lnTo>
                      <a:lnTo>
                        <a:pt x="41148" y="83820"/>
                      </a:lnTo>
                      <a:lnTo>
                        <a:pt x="41148"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4" name="object 129"/>
                <p:cNvSpPr/>
                <p:nvPr/>
              </p:nvSpPr>
              <p:spPr>
                <a:xfrm>
                  <a:off x="3634740" y="3995940"/>
                  <a:ext cx="47625" cy="121920"/>
                </a:xfrm>
                <a:custGeom>
                  <a:avLst/>
                  <a:gdLst/>
                  <a:ahLst/>
                  <a:cxnLst/>
                  <a:rect l="l" t="t" r="r" b="b"/>
                  <a:pathLst>
                    <a:path w="47625" h="121920">
                      <a:moveTo>
                        <a:pt x="13716" y="106680"/>
                      </a:moveTo>
                      <a:lnTo>
                        <a:pt x="0" y="106680"/>
                      </a:lnTo>
                      <a:lnTo>
                        <a:pt x="0" y="121920"/>
                      </a:lnTo>
                      <a:lnTo>
                        <a:pt x="13716" y="121920"/>
                      </a:lnTo>
                      <a:lnTo>
                        <a:pt x="13716" y="106680"/>
                      </a:lnTo>
                      <a:close/>
                    </a:path>
                    <a:path w="47625" h="121920">
                      <a:moveTo>
                        <a:pt x="47244" y="0"/>
                      </a:moveTo>
                      <a:lnTo>
                        <a:pt x="33528" y="0"/>
                      </a:lnTo>
                      <a:lnTo>
                        <a:pt x="33528" y="15240"/>
                      </a:lnTo>
                      <a:lnTo>
                        <a:pt x="47244" y="15240"/>
                      </a:lnTo>
                      <a:lnTo>
                        <a:pt x="472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5" name="object 130"/>
                <p:cNvSpPr/>
                <p:nvPr/>
              </p:nvSpPr>
              <p:spPr>
                <a:xfrm>
                  <a:off x="38496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6" name="object 131"/>
                <p:cNvSpPr/>
                <p:nvPr/>
              </p:nvSpPr>
              <p:spPr>
                <a:xfrm>
                  <a:off x="3506724"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7" name="object 132"/>
                <p:cNvSpPr/>
                <p:nvPr/>
              </p:nvSpPr>
              <p:spPr>
                <a:xfrm>
                  <a:off x="362102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8" name="object 133"/>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29" name="object 134"/>
                <p:cNvSpPr/>
                <p:nvPr/>
              </p:nvSpPr>
              <p:spPr>
                <a:xfrm>
                  <a:off x="3500627"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0" name="object 135"/>
                <p:cNvSpPr/>
                <p:nvPr/>
              </p:nvSpPr>
              <p:spPr>
                <a:xfrm>
                  <a:off x="3762756"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1" name="object 136"/>
                <p:cNvSpPr/>
                <p:nvPr/>
              </p:nvSpPr>
              <p:spPr>
                <a:xfrm>
                  <a:off x="37155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2" name="object 137"/>
                <p:cNvSpPr/>
                <p:nvPr/>
              </p:nvSpPr>
              <p:spPr>
                <a:xfrm>
                  <a:off x="3621024"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3" name="object 138"/>
                <p:cNvSpPr/>
                <p:nvPr/>
              </p:nvSpPr>
              <p:spPr>
                <a:xfrm>
                  <a:off x="3855719" y="36515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4" name="object 139"/>
                <p:cNvSpPr/>
                <p:nvPr/>
              </p:nvSpPr>
              <p:spPr>
                <a:xfrm>
                  <a:off x="3810000"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5" name="object 140"/>
                <p:cNvSpPr/>
                <p:nvPr/>
              </p:nvSpPr>
              <p:spPr>
                <a:xfrm>
                  <a:off x="3560064"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6" name="object 141"/>
                <p:cNvSpPr/>
                <p:nvPr/>
              </p:nvSpPr>
              <p:spPr>
                <a:xfrm>
                  <a:off x="3601199" y="3383292"/>
                  <a:ext cx="53975" cy="68580"/>
                </a:xfrm>
                <a:custGeom>
                  <a:avLst/>
                  <a:gdLst/>
                  <a:ahLst/>
                  <a:cxnLst/>
                  <a:rect l="l" t="t" r="r" b="b"/>
                  <a:pathLst>
                    <a:path w="53975" h="68579">
                      <a:moveTo>
                        <a:pt x="13728" y="53327"/>
                      </a:moveTo>
                      <a:lnTo>
                        <a:pt x="0" y="53327"/>
                      </a:lnTo>
                      <a:lnTo>
                        <a:pt x="0" y="68580"/>
                      </a:lnTo>
                      <a:lnTo>
                        <a:pt x="13728" y="68580"/>
                      </a:lnTo>
                      <a:lnTo>
                        <a:pt x="13728" y="53327"/>
                      </a:lnTo>
                      <a:close/>
                    </a:path>
                    <a:path w="53975" h="68579">
                      <a:moveTo>
                        <a:pt x="53352" y="0"/>
                      </a:moveTo>
                      <a:lnTo>
                        <a:pt x="39636" y="0"/>
                      </a:lnTo>
                      <a:lnTo>
                        <a:pt x="39636" y="15227"/>
                      </a:lnTo>
                      <a:lnTo>
                        <a:pt x="53352" y="15227"/>
                      </a:lnTo>
                      <a:lnTo>
                        <a:pt x="5335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7" name="object 142"/>
                <p:cNvSpPr/>
                <p:nvPr/>
              </p:nvSpPr>
              <p:spPr>
                <a:xfrm>
                  <a:off x="3540251"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8" name="object 143"/>
                <p:cNvSpPr/>
                <p:nvPr/>
              </p:nvSpPr>
              <p:spPr>
                <a:xfrm>
                  <a:off x="3810000" y="37658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39" name="object 144"/>
                <p:cNvSpPr/>
                <p:nvPr/>
              </p:nvSpPr>
              <p:spPr>
                <a:xfrm>
                  <a:off x="3849624" y="3375672"/>
                  <a:ext cx="60960" cy="30480"/>
                </a:xfrm>
                <a:custGeom>
                  <a:avLst/>
                  <a:gdLst/>
                  <a:ahLst/>
                  <a:cxnLst/>
                  <a:rect l="l" t="t" r="r" b="b"/>
                  <a:pathLst>
                    <a:path w="60960" h="30479">
                      <a:moveTo>
                        <a:pt x="13716" y="15240"/>
                      </a:moveTo>
                      <a:lnTo>
                        <a:pt x="0" y="15240"/>
                      </a:lnTo>
                      <a:lnTo>
                        <a:pt x="0" y="30480"/>
                      </a:lnTo>
                      <a:lnTo>
                        <a:pt x="13716" y="30480"/>
                      </a:lnTo>
                      <a:lnTo>
                        <a:pt x="13716" y="15240"/>
                      </a:lnTo>
                      <a:close/>
                    </a:path>
                    <a:path w="60960" h="30479">
                      <a:moveTo>
                        <a:pt x="60960" y="0"/>
                      </a:moveTo>
                      <a:lnTo>
                        <a:pt x="47244" y="0"/>
                      </a:lnTo>
                      <a:lnTo>
                        <a:pt x="47244" y="15240"/>
                      </a:lnTo>
                      <a:lnTo>
                        <a:pt x="60960" y="15240"/>
                      </a:lnTo>
                      <a:lnTo>
                        <a:pt x="609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0" name="object 145"/>
                <p:cNvSpPr/>
                <p:nvPr/>
              </p:nvSpPr>
              <p:spPr>
                <a:xfrm>
                  <a:off x="3514344" y="3933456"/>
                  <a:ext cx="193675" cy="177165"/>
                </a:xfrm>
                <a:custGeom>
                  <a:avLst/>
                  <a:gdLst/>
                  <a:ahLst/>
                  <a:cxnLst/>
                  <a:rect l="l" t="t" r="r" b="b"/>
                  <a:pathLst>
                    <a:path w="193675" h="177164">
                      <a:moveTo>
                        <a:pt x="12192" y="161544"/>
                      </a:moveTo>
                      <a:lnTo>
                        <a:pt x="0" y="161544"/>
                      </a:lnTo>
                      <a:lnTo>
                        <a:pt x="0" y="176784"/>
                      </a:lnTo>
                      <a:lnTo>
                        <a:pt x="12192" y="176784"/>
                      </a:lnTo>
                      <a:lnTo>
                        <a:pt x="12192" y="161544"/>
                      </a:lnTo>
                      <a:close/>
                    </a:path>
                    <a:path w="193675" h="177164">
                      <a:moveTo>
                        <a:pt x="193548" y="0"/>
                      </a:moveTo>
                      <a:lnTo>
                        <a:pt x="181356" y="0"/>
                      </a:lnTo>
                      <a:lnTo>
                        <a:pt x="181356" y="15240"/>
                      </a:lnTo>
                      <a:lnTo>
                        <a:pt x="193548" y="15240"/>
                      </a:lnTo>
                      <a:lnTo>
                        <a:pt x="1935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1" name="object 146"/>
                <p:cNvSpPr/>
                <p:nvPr/>
              </p:nvSpPr>
              <p:spPr>
                <a:xfrm>
                  <a:off x="3877056"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2" name="object 147"/>
                <p:cNvSpPr/>
                <p:nvPr/>
              </p:nvSpPr>
              <p:spPr>
                <a:xfrm>
                  <a:off x="3406140"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3" name="object 148"/>
                <p:cNvSpPr/>
                <p:nvPr/>
              </p:nvSpPr>
              <p:spPr>
                <a:xfrm>
                  <a:off x="370789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4" name="object 149"/>
                <p:cNvSpPr/>
                <p:nvPr/>
              </p:nvSpPr>
              <p:spPr>
                <a:xfrm>
                  <a:off x="38557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5" name="object 150"/>
                <p:cNvSpPr/>
                <p:nvPr/>
              </p:nvSpPr>
              <p:spPr>
                <a:xfrm>
                  <a:off x="3230880" y="4026420"/>
                  <a:ext cx="464820" cy="228600"/>
                </a:xfrm>
                <a:custGeom>
                  <a:avLst/>
                  <a:gdLst/>
                  <a:ahLst/>
                  <a:cxnLst/>
                  <a:rect l="l" t="t" r="r" b="b"/>
                  <a:pathLst>
                    <a:path w="464820" h="228600">
                      <a:moveTo>
                        <a:pt x="13716" y="213360"/>
                      </a:moveTo>
                      <a:lnTo>
                        <a:pt x="0" y="213360"/>
                      </a:lnTo>
                      <a:lnTo>
                        <a:pt x="0" y="228600"/>
                      </a:lnTo>
                      <a:lnTo>
                        <a:pt x="13716" y="228600"/>
                      </a:lnTo>
                      <a:lnTo>
                        <a:pt x="13716" y="213360"/>
                      </a:lnTo>
                      <a:close/>
                    </a:path>
                    <a:path w="464820" h="228600">
                      <a:moveTo>
                        <a:pt x="13716" y="175260"/>
                      </a:moveTo>
                      <a:lnTo>
                        <a:pt x="0" y="175260"/>
                      </a:lnTo>
                      <a:lnTo>
                        <a:pt x="0" y="190500"/>
                      </a:lnTo>
                      <a:lnTo>
                        <a:pt x="13716" y="190500"/>
                      </a:lnTo>
                      <a:lnTo>
                        <a:pt x="13716" y="175260"/>
                      </a:lnTo>
                      <a:close/>
                    </a:path>
                    <a:path w="464820" h="228600">
                      <a:moveTo>
                        <a:pt x="350520" y="99060"/>
                      </a:moveTo>
                      <a:lnTo>
                        <a:pt x="336804" y="99060"/>
                      </a:lnTo>
                      <a:lnTo>
                        <a:pt x="336804" y="114300"/>
                      </a:lnTo>
                      <a:lnTo>
                        <a:pt x="350520" y="114300"/>
                      </a:lnTo>
                      <a:lnTo>
                        <a:pt x="350520" y="99060"/>
                      </a:lnTo>
                      <a:close/>
                    </a:path>
                    <a:path w="464820" h="228600">
                      <a:moveTo>
                        <a:pt x="409956" y="7620"/>
                      </a:moveTo>
                      <a:lnTo>
                        <a:pt x="397764" y="7620"/>
                      </a:lnTo>
                      <a:lnTo>
                        <a:pt x="397764" y="22860"/>
                      </a:lnTo>
                      <a:lnTo>
                        <a:pt x="409956" y="22860"/>
                      </a:lnTo>
                      <a:lnTo>
                        <a:pt x="409956" y="7620"/>
                      </a:lnTo>
                      <a:close/>
                    </a:path>
                    <a:path w="464820" h="228600">
                      <a:moveTo>
                        <a:pt x="423672" y="68580"/>
                      </a:moveTo>
                      <a:lnTo>
                        <a:pt x="409956" y="68580"/>
                      </a:lnTo>
                      <a:lnTo>
                        <a:pt x="409956" y="83820"/>
                      </a:lnTo>
                      <a:lnTo>
                        <a:pt x="423672" y="83820"/>
                      </a:lnTo>
                      <a:lnTo>
                        <a:pt x="423672" y="68580"/>
                      </a:lnTo>
                      <a:close/>
                    </a:path>
                    <a:path w="464820" h="228600">
                      <a:moveTo>
                        <a:pt x="464820" y="0"/>
                      </a:moveTo>
                      <a:lnTo>
                        <a:pt x="451104" y="0"/>
                      </a:lnTo>
                      <a:lnTo>
                        <a:pt x="451104" y="15240"/>
                      </a:lnTo>
                      <a:lnTo>
                        <a:pt x="464820" y="15240"/>
                      </a:lnTo>
                      <a:lnTo>
                        <a:pt x="4648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6" name="object 151"/>
                <p:cNvSpPr/>
                <p:nvPr/>
              </p:nvSpPr>
              <p:spPr>
                <a:xfrm>
                  <a:off x="3755135"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7" name="object 152"/>
                <p:cNvSpPr/>
                <p:nvPr/>
              </p:nvSpPr>
              <p:spPr>
                <a:xfrm>
                  <a:off x="389686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8" name="object 153"/>
                <p:cNvSpPr/>
                <p:nvPr/>
              </p:nvSpPr>
              <p:spPr>
                <a:xfrm>
                  <a:off x="3191256" y="3933456"/>
                  <a:ext cx="382905" cy="344805"/>
                </a:xfrm>
                <a:custGeom>
                  <a:avLst/>
                  <a:gdLst/>
                  <a:ahLst/>
                  <a:cxnLst/>
                  <a:rect l="l" t="t" r="r" b="b"/>
                  <a:pathLst>
                    <a:path w="382904" h="344804">
                      <a:moveTo>
                        <a:pt x="13716" y="329184"/>
                      </a:moveTo>
                      <a:lnTo>
                        <a:pt x="0" y="329184"/>
                      </a:lnTo>
                      <a:lnTo>
                        <a:pt x="0" y="344424"/>
                      </a:lnTo>
                      <a:lnTo>
                        <a:pt x="13716" y="344424"/>
                      </a:lnTo>
                      <a:lnTo>
                        <a:pt x="13716" y="329184"/>
                      </a:lnTo>
                      <a:close/>
                    </a:path>
                    <a:path w="382904" h="344804">
                      <a:moveTo>
                        <a:pt x="329184" y="184404"/>
                      </a:moveTo>
                      <a:lnTo>
                        <a:pt x="315468" y="184404"/>
                      </a:lnTo>
                      <a:lnTo>
                        <a:pt x="315468" y="199644"/>
                      </a:lnTo>
                      <a:lnTo>
                        <a:pt x="329184" y="199644"/>
                      </a:lnTo>
                      <a:lnTo>
                        <a:pt x="329184" y="184404"/>
                      </a:lnTo>
                      <a:close/>
                    </a:path>
                    <a:path w="382904" h="344804">
                      <a:moveTo>
                        <a:pt x="382524" y="0"/>
                      </a:moveTo>
                      <a:lnTo>
                        <a:pt x="368808" y="0"/>
                      </a:lnTo>
                      <a:lnTo>
                        <a:pt x="368808" y="15240"/>
                      </a:lnTo>
                      <a:lnTo>
                        <a:pt x="382524" y="15240"/>
                      </a:lnTo>
                      <a:lnTo>
                        <a:pt x="3825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49" name="object 154"/>
                <p:cNvSpPr/>
                <p:nvPr/>
              </p:nvSpPr>
              <p:spPr>
                <a:xfrm>
                  <a:off x="3782567"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0" name="object 155"/>
                <p:cNvSpPr/>
                <p:nvPr/>
              </p:nvSpPr>
              <p:spPr>
                <a:xfrm>
                  <a:off x="37764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1" name="object 156"/>
                <p:cNvSpPr/>
                <p:nvPr/>
              </p:nvSpPr>
              <p:spPr>
                <a:xfrm>
                  <a:off x="3419856" y="3941076"/>
                  <a:ext cx="161925" cy="321945"/>
                </a:xfrm>
                <a:custGeom>
                  <a:avLst/>
                  <a:gdLst/>
                  <a:ahLst/>
                  <a:cxnLst/>
                  <a:rect l="l" t="t" r="r" b="b"/>
                  <a:pathLst>
                    <a:path w="161925" h="321945">
                      <a:moveTo>
                        <a:pt x="13716" y="306324"/>
                      </a:moveTo>
                      <a:lnTo>
                        <a:pt x="0" y="306324"/>
                      </a:lnTo>
                      <a:lnTo>
                        <a:pt x="0" y="321564"/>
                      </a:lnTo>
                      <a:lnTo>
                        <a:pt x="13716" y="321564"/>
                      </a:lnTo>
                      <a:lnTo>
                        <a:pt x="13716" y="306324"/>
                      </a:lnTo>
                      <a:close/>
                    </a:path>
                    <a:path w="161925" h="321945">
                      <a:moveTo>
                        <a:pt x="67043" y="0"/>
                      </a:moveTo>
                      <a:lnTo>
                        <a:pt x="53340" y="0"/>
                      </a:lnTo>
                      <a:lnTo>
                        <a:pt x="53340" y="15227"/>
                      </a:lnTo>
                      <a:lnTo>
                        <a:pt x="67043" y="15227"/>
                      </a:lnTo>
                      <a:lnTo>
                        <a:pt x="67043" y="0"/>
                      </a:lnTo>
                      <a:close/>
                    </a:path>
                    <a:path w="161925" h="321945">
                      <a:moveTo>
                        <a:pt x="161544" y="7620"/>
                      </a:moveTo>
                      <a:lnTo>
                        <a:pt x="147828" y="7620"/>
                      </a:lnTo>
                      <a:lnTo>
                        <a:pt x="147828" y="22860"/>
                      </a:lnTo>
                      <a:lnTo>
                        <a:pt x="161544" y="22860"/>
                      </a:lnTo>
                      <a:lnTo>
                        <a:pt x="161544"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2" name="object 157"/>
                <p:cNvSpPr/>
                <p:nvPr/>
              </p:nvSpPr>
              <p:spPr>
                <a:xfrm>
                  <a:off x="39166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3" name="object 158"/>
                <p:cNvSpPr/>
                <p:nvPr/>
              </p:nvSpPr>
              <p:spPr>
                <a:xfrm>
                  <a:off x="35737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4" name="object 159"/>
                <p:cNvSpPr/>
                <p:nvPr/>
              </p:nvSpPr>
              <p:spPr>
                <a:xfrm>
                  <a:off x="3473196" y="4049280"/>
                  <a:ext cx="86995" cy="205740"/>
                </a:xfrm>
                <a:custGeom>
                  <a:avLst/>
                  <a:gdLst/>
                  <a:ahLst/>
                  <a:cxnLst/>
                  <a:rect l="l" t="t" r="r" b="b"/>
                  <a:pathLst>
                    <a:path w="86995" h="205739">
                      <a:moveTo>
                        <a:pt x="13703" y="182880"/>
                      </a:moveTo>
                      <a:lnTo>
                        <a:pt x="0" y="182880"/>
                      </a:lnTo>
                      <a:lnTo>
                        <a:pt x="0" y="198120"/>
                      </a:lnTo>
                      <a:lnTo>
                        <a:pt x="13703" y="198120"/>
                      </a:lnTo>
                      <a:lnTo>
                        <a:pt x="13703" y="182880"/>
                      </a:lnTo>
                      <a:close/>
                    </a:path>
                    <a:path w="86995" h="205739">
                      <a:moveTo>
                        <a:pt x="74676" y="0"/>
                      </a:moveTo>
                      <a:lnTo>
                        <a:pt x="60960" y="0"/>
                      </a:lnTo>
                      <a:lnTo>
                        <a:pt x="60960" y="15240"/>
                      </a:lnTo>
                      <a:lnTo>
                        <a:pt x="74676" y="15240"/>
                      </a:lnTo>
                      <a:lnTo>
                        <a:pt x="74676" y="0"/>
                      </a:lnTo>
                      <a:close/>
                    </a:path>
                    <a:path w="86995" h="205739">
                      <a:moveTo>
                        <a:pt x="86868" y="190500"/>
                      </a:moveTo>
                      <a:lnTo>
                        <a:pt x="74676" y="190500"/>
                      </a:lnTo>
                      <a:lnTo>
                        <a:pt x="74676" y="205740"/>
                      </a:lnTo>
                      <a:lnTo>
                        <a:pt x="86868" y="205740"/>
                      </a:lnTo>
                      <a:lnTo>
                        <a:pt x="86868"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5" name="object 160"/>
                <p:cNvSpPr/>
                <p:nvPr/>
              </p:nvSpPr>
              <p:spPr>
                <a:xfrm>
                  <a:off x="3810000"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6" name="object 161"/>
                <p:cNvSpPr/>
                <p:nvPr/>
              </p:nvSpPr>
              <p:spPr>
                <a:xfrm>
                  <a:off x="3869435"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7" name="object 162"/>
                <p:cNvSpPr/>
                <p:nvPr/>
              </p:nvSpPr>
              <p:spPr>
                <a:xfrm>
                  <a:off x="3688080"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8" name="object 163"/>
                <p:cNvSpPr/>
                <p:nvPr/>
              </p:nvSpPr>
              <p:spPr>
                <a:xfrm>
                  <a:off x="3506724" y="36118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59" name="object 164"/>
                <p:cNvSpPr/>
                <p:nvPr/>
              </p:nvSpPr>
              <p:spPr>
                <a:xfrm>
                  <a:off x="3877056"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0" name="object 165"/>
                <p:cNvSpPr/>
                <p:nvPr/>
              </p:nvSpPr>
              <p:spPr>
                <a:xfrm>
                  <a:off x="3534156"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1" name="object 166"/>
                <p:cNvSpPr/>
                <p:nvPr/>
              </p:nvSpPr>
              <p:spPr>
                <a:xfrm>
                  <a:off x="3459480" y="3963936"/>
                  <a:ext cx="21590" cy="207645"/>
                </a:xfrm>
                <a:custGeom>
                  <a:avLst/>
                  <a:gdLst/>
                  <a:ahLst/>
                  <a:cxnLst/>
                  <a:rect l="l" t="t" r="r" b="b"/>
                  <a:pathLst>
                    <a:path w="21589" h="207645">
                      <a:moveTo>
                        <a:pt x="13716" y="192024"/>
                      </a:moveTo>
                      <a:lnTo>
                        <a:pt x="0" y="192024"/>
                      </a:lnTo>
                      <a:lnTo>
                        <a:pt x="0" y="207264"/>
                      </a:lnTo>
                      <a:lnTo>
                        <a:pt x="13716" y="207264"/>
                      </a:lnTo>
                      <a:lnTo>
                        <a:pt x="13716" y="192024"/>
                      </a:lnTo>
                      <a:close/>
                    </a:path>
                    <a:path w="21589" h="207645">
                      <a:moveTo>
                        <a:pt x="21336" y="0"/>
                      </a:moveTo>
                      <a:lnTo>
                        <a:pt x="7620" y="0"/>
                      </a:lnTo>
                      <a:lnTo>
                        <a:pt x="7620" y="16764"/>
                      </a:lnTo>
                      <a:lnTo>
                        <a:pt x="21336" y="16764"/>
                      </a:lnTo>
                      <a:lnTo>
                        <a:pt x="21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2" name="object 167"/>
                <p:cNvSpPr/>
                <p:nvPr/>
              </p:nvSpPr>
              <p:spPr>
                <a:xfrm>
                  <a:off x="37688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3" name="object 168"/>
                <p:cNvSpPr/>
                <p:nvPr/>
              </p:nvSpPr>
              <p:spPr>
                <a:xfrm>
                  <a:off x="3366516" y="4171200"/>
                  <a:ext cx="167640" cy="121920"/>
                </a:xfrm>
                <a:custGeom>
                  <a:avLst/>
                  <a:gdLst/>
                  <a:ahLst/>
                  <a:cxnLst/>
                  <a:rect l="l" t="t" r="r" b="b"/>
                  <a:pathLst>
                    <a:path w="167639" h="121920">
                      <a:moveTo>
                        <a:pt x="12192" y="68580"/>
                      </a:moveTo>
                      <a:lnTo>
                        <a:pt x="0" y="68580"/>
                      </a:lnTo>
                      <a:lnTo>
                        <a:pt x="0" y="83820"/>
                      </a:lnTo>
                      <a:lnTo>
                        <a:pt x="12192" y="83820"/>
                      </a:lnTo>
                      <a:lnTo>
                        <a:pt x="12192" y="68580"/>
                      </a:lnTo>
                      <a:close/>
                    </a:path>
                    <a:path w="167639" h="121920">
                      <a:moveTo>
                        <a:pt x="126492" y="0"/>
                      </a:moveTo>
                      <a:lnTo>
                        <a:pt x="114300" y="0"/>
                      </a:lnTo>
                      <a:lnTo>
                        <a:pt x="114300" y="15240"/>
                      </a:lnTo>
                      <a:lnTo>
                        <a:pt x="126492" y="15240"/>
                      </a:lnTo>
                      <a:lnTo>
                        <a:pt x="126492" y="0"/>
                      </a:lnTo>
                      <a:close/>
                    </a:path>
                    <a:path w="167639" h="121920">
                      <a:moveTo>
                        <a:pt x="167640" y="106680"/>
                      </a:moveTo>
                      <a:lnTo>
                        <a:pt x="153924" y="106680"/>
                      </a:lnTo>
                      <a:lnTo>
                        <a:pt x="153924" y="121920"/>
                      </a:lnTo>
                      <a:lnTo>
                        <a:pt x="167640" y="121920"/>
                      </a:lnTo>
                      <a:lnTo>
                        <a:pt x="167640"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4" name="object 169"/>
                <p:cNvSpPr/>
                <p:nvPr/>
              </p:nvSpPr>
              <p:spPr>
                <a:xfrm>
                  <a:off x="3843527"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5" name="object 170"/>
                <p:cNvSpPr/>
                <p:nvPr/>
              </p:nvSpPr>
              <p:spPr>
                <a:xfrm>
                  <a:off x="3224783"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6" name="object 171"/>
                <p:cNvSpPr/>
                <p:nvPr/>
              </p:nvSpPr>
              <p:spPr>
                <a:xfrm>
                  <a:off x="3802380"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7" name="object 172"/>
                <p:cNvSpPr/>
                <p:nvPr/>
              </p:nvSpPr>
              <p:spPr>
                <a:xfrm>
                  <a:off x="3553968" y="3773436"/>
                  <a:ext cx="161925" cy="167640"/>
                </a:xfrm>
                <a:custGeom>
                  <a:avLst/>
                  <a:gdLst/>
                  <a:ahLst/>
                  <a:cxnLst/>
                  <a:rect l="l" t="t" r="r" b="b"/>
                  <a:pathLst>
                    <a:path w="161925" h="167639">
                      <a:moveTo>
                        <a:pt x="13716" y="0"/>
                      </a:moveTo>
                      <a:lnTo>
                        <a:pt x="0" y="0"/>
                      </a:lnTo>
                      <a:lnTo>
                        <a:pt x="0" y="15240"/>
                      </a:lnTo>
                      <a:lnTo>
                        <a:pt x="13716" y="15240"/>
                      </a:lnTo>
                      <a:lnTo>
                        <a:pt x="13716" y="0"/>
                      </a:lnTo>
                      <a:close/>
                    </a:path>
                    <a:path w="161925" h="167639">
                      <a:moveTo>
                        <a:pt x="161531" y="152400"/>
                      </a:moveTo>
                      <a:lnTo>
                        <a:pt x="147828" y="152400"/>
                      </a:lnTo>
                      <a:lnTo>
                        <a:pt x="147828" y="167640"/>
                      </a:lnTo>
                      <a:lnTo>
                        <a:pt x="161531" y="167640"/>
                      </a:lnTo>
                      <a:lnTo>
                        <a:pt x="161531"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8" name="object 173"/>
                <p:cNvSpPr/>
                <p:nvPr/>
              </p:nvSpPr>
              <p:spPr>
                <a:xfrm>
                  <a:off x="3749040" y="3413772"/>
                  <a:ext cx="94615" cy="53340"/>
                </a:xfrm>
                <a:custGeom>
                  <a:avLst/>
                  <a:gdLst/>
                  <a:ahLst/>
                  <a:cxnLst/>
                  <a:rect l="l" t="t" r="r" b="b"/>
                  <a:pathLst>
                    <a:path w="94614" h="53339">
                      <a:moveTo>
                        <a:pt x="13716" y="0"/>
                      </a:moveTo>
                      <a:lnTo>
                        <a:pt x="0" y="0"/>
                      </a:lnTo>
                      <a:lnTo>
                        <a:pt x="0" y="15240"/>
                      </a:lnTo>
                      <a:lnTo>
                        <a:pt x="13716" y="15240"/>
                      </a:lnTo>
                      <a:lnTo>
                        <a:pt x="13716" y="0"/>
                      </a:lnTo>
                      <a:close/>
                    </a:path>
                    <a:path w="94614" h="53339">
                      <a:moveTo>
                        <a:pt x="94488" y="38100"/>
                      </a:moveTo>
                      <a:lnTo>
                        <a:pt x="80759" y="38100"/>
                      </a:lnTo>
                      <a:lnTo>
                        <a:pt x="80759" y="53340"/>
                      </a:lnTo>
                      <a:lnTo>
                        <a:pt x="94488" y="53340"/>
                      </a:lnTo>
                      <a:lnTo>
                        <a:pt x="94488"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69" name="object 174"/>
                <p:cNvSpPr/>
                <p:nvPr/>
              </p:nvSpPr>
              <p:spPr>
                <a:xfrm>
                  <a:off x="3534156" y="4003560"/>
                  <a:ext cx="86995" cy="274320"/>
                </a:xfrm>
                <a:custGeom>
                  <a:avLst/>
                  <a:gdLst/>
                  <a:ahLst/>
                  <a:cxnLst/>
                  <a:rect l="l" t="t" r="r" b="b"/>
                  <a:pathLst>
                    <a:path w="86995" h="274320">
                      <a:moveTo>
                        <a:pt x="13716" y="259080"/>
                      </a:moveTo>
                      <a:lnTo>
                        <a:pt x="0" y="259080"/>
                      </a:lnTo>
                      <a:lnTo>
                        <a:pt x="0" y="274320"/>
                      </a:lnTo>
                      <a:lnTo>
                        <a:pt x="13716" y="274320"/>
                      </a:lnTo>
                      <a:lnTo>
                        <a:pt x="13716" y="259080"/>
                      </a:lnTo>
                      <a:close/>
                    </a:path>
                    <a:path w="86995" h="274320">
                      <a:moveTo>
                        <a:pt x="86868" y="0"/>
                      </a:moveTo>
                      <a:lnTo>
                        <a:pt x="73152" y="0"/>
                      </a:lnTo>
                      <a:lnTo>
                        <a:pt x="73152" y="15240"/>
                      </a:lnTo>
                      <a:lnTo>
                        <a:pt x="86868" y="15240"/>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0" name="object 175"/>
                <p:cNvSpPr/>
                <p:nvPr/>
              </p:nvSpPr>
              <p:spPr>
                <a:xfrm>
                  <a:off x="3788664" y="3864876"/>
                  <a:ext cx="21590" cy="53340"/>
                </a:xfrm>
                <a:custGeom>
                  <a:avLst/>
                  <a:gdLst/>
                  <a:ahLst/>
                  <a:cxnLst/>
                  <a:rect l="l" t="t" r="r" b="b"/>
                  <a:pathLst>
                    <a:path w="21589" h="53339">
                      <a:moveTo>
                        <a:pt x="13716" y="0"/>
                      </a:moveTo>
                      <a:lnTo>
                        <a:pt x="0" y="0"/>
                      </a:lnTo>
                      <a:lnTo>
                        <a:pt x="0" y="15227"/>
                      </a:lnTo>
                      <a:lnTo>
                        <a:pt x="13716" y="15227"/>
                      </a:lnTo>
                      <a:lnTo>
                        <a:pt x="13716" y="0"/>
                      </a:lnTo>
                      <a:close/>
                    </a:path>
                    <a:path w="21589" h="53339">
                      <a:moveTo>
                        <a:pt x="21336" y="38100"/>
                      </a:moveTo>
                      <a:lnTo>
                        <a:pt x="7620" y="38100"/>
                      </a:lnTo>
                      <a:lnTo>
                        <a:pt x="7620" y="53327"/>
                      </a:lnTo>
                      <a:lnTo>
                        <a:pt x="21336" y="53327"/>
                      </a:lnTo>
                      <a:lnTo>
                        <a:pt x="21336" y="3810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1" name="object 176"/>
                <p:cNvSpPr/>
                <p:nvPr/>
              </p:nvSpPr>
              <p:spPr>
                <a:xfrm>
                  <a:off x="3366516" y="4087380"/>
                  <a:ext cx="187960" cy="182880"/>
                </a:xfrm>
                <a:custGeom>
                  <a:avLst/>
                  <a:gdLst/>
                  <a:ahLst/>
                  <a:cxnLst/>
                  <a:rect l="l" t="t" r="r" b="b"/>
                  <a:pathLst>
                    <a:path w="187960" h="182879">
                      <a:moveTo>
                        <a:pt x="12192" y="167640"/>
                      </a:moveTo>
                      <a:lnTo>
                        <a:pt x="0" y="167640"/>
                      </a:lnTo>
                      <a:lnTo>
                        <a:pt x="0" y="182880"/>
                      </a:lnTo>
                      <a:lnTo>
                        <a:pt x="12192" y="182880"/>
                      </a:lnTo>
                      <a:lnTo>
                        <a:pt x="12192" y="167640"/>
                      </a:lnTo>
                      <a:close/>
                    </a:path>
                    <a:path w="187960" h="182879">
                      <a:moveTo>
                        <a:pt x="187452" y="0"/>
                      </a:moveTo>
                      <a:lnTo>
                        <a:pt x="173736" y="0"/>
                      </a:lnTo>
                      <a:lnTo>
                        <a:pt x="173736"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2" name="object 177"/>
                <p:cNvSpPr/>
                <p:nvPr/>
              </p:nvSpPr>
              <p:spPr>
                <a:xfrm>
                  <a:off x="37688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3" name="object 178"/>
                <p:cNvSpPr/>
                <p:nvPr/>
              </p:nvSpPr>
              <p:spPr>
                <a:xfrm>
                  <a:off x="3278124" y="4095000"/>
                  <a:ext cx="147955" cy="198120"/>
                </a:xfrm>
                <a:custGeom>
                  <a:avLst/>
                  <a:gdLst/>
                  <a:ahLst/>
                  <a:cxnLst/>
                  <a:rect l="l" t="t" r="r" b="b"/>
                  <a:pathLst>
                    <a:path w="147954" h="198120">
                      <a:moveTo>
                        <a:pt x="13716" y="0"/>
                      </a:moveTo>
                      <a:lnTo>
                        <a:pt x="0" y="0"/>
                      </a:lnTo>
                      <a:lnTo>
                        <a:pt x="0" y="15240"/>
                      </a:lnTo>
                      <a:lnTo>
                        <a:pt x="13716" y="15240"/>
                      </a:lnTo>
                      <a:lnTo>
                        <a:pt x="13716" y="0"/>
                      </a:lnTo>
                      <a:close/>
                    </a:path>
                    <a:path w="147954" h="198120">
                      <a:moveTo>
                        <a:pt x="147828" y="182880"/>
                      </a:moveTo>
                      <a:lnTo>
                        <a:pt x="134112" y="182880"/>
                      </a:lnTo>
                      <a:lnTo>
                        <a:pt x="134112" y="198120"/>
                      </a:lnTo>
                      <a:lnTo>
                        <a:pt x="147828" y="198120"/>
                      </a:lnTo>
                      <a:lnTo>
                        <a:pt x="147828"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4" name="object 179"/>
                <p:cNvSpPr/>
                <p:nvPr/>
              </p:nvSpPr>
              <p:spPr>
                <a:xfrm>
                  <a:off x="3729227" y="39563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5" name="object 180"/>
                <p:cNvSpPr/>
                <p:nvPr/>
              </p:nvSpPr>
              <p:spPr>
                <a:xfrm>
                  <a:off x="3776472" y="3406152"/>
                  <a:ext cx="67310" cy="45720"/>
                </a:xfrm>
                <a:custGeom>
                  <a:avLst/>
                  <a:gdLst/>
                  <a:ahLst/>
                  <a:cxnLst/>
                  <a:rect l="l" t="t" r="r" b="b"/>
                  <a:pathLst>
                    <a:path w="67310" h="45720">
                      <a:moveTo>
                        <a:pt x="12192" y="0"/>
                      </a:moveTo>
                      <a:lnTo>
                        <a:pt x="0" y="0"/>
                      </a:lnTo>
                      <a:lnTo>
                        <a:pt x="0" y="15240"/>
                      </a:lnTo>
                      <a:lnTo>
                        <a:pt x="12192" y="15240"/>
                      </a:lnTo>
                      <a:lnTo>
                        <a:pt x="12192" y="0"/>
                      </a:lnTo>
                      <a:close/>
                    </a:path>
                    <a:path w="67310" h="45720">
                      <a:moveTo>
                        <a:pt x="67056" y="30467"/>
                      </a:moveTo>
                      <a:lnTo>
                        <a:pt x="53327" y="30467"/>
                      </a:lnTo>
                      <a:lnTo>
                        <a:pt x="53327" y="45720"/>
                      </a:lnTo>
                      <a:lnTo>
                        <a:pt x="67056" y="45720"/>
                      </a:lnTo>
                      <a:lnTo>
                        <a:pt x="67056" y="3046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6" name="object 181"/>
                <p:cNvSpPr/>
                <p:nvPr/>
              </p:nvSpPr>
              <p:spPr>
                <a:xfrm>
                  <a:off x="3319272" y="3988320"/>
                  <a:ext cx="335280" cy="152400"/>
                </a:xfrm>
                <a:custGeom>
                  <a:avLst/>
                  <a:gdLst/>
                  <a:ahLst/>
                  <a:cxnLst/>
                  <a:rect l="l" t="t" r="r" b="b"/>
                  <a:pathLst>
                    <a:path w="335279" h="152400">
                      <a:moveTo>
                        <a:pt x="13716" y="137160"/>
                      </a:moveTo>
                      <a:lnTo>
                        <a:pt x="0" y="137160"/>
                      </a:lnTo>
                      <a:lnTo>
                        <a:pt x="0" y="152400"/>
                      </a:lnTo>
                      <a:lnTo>
                        <a:pt x="13716" y="152400"/>
                      </a:lnTo>
                      <a:lnTo>
                        <a:pt x="13716" y="137160"/>
                      </a:lnTo>
                      <a:close/>
                    </a:path>
                    <a:path w="335279" h="152400">
                      <a:moveTo>
                        <a:pt x="214884" y="0"/>
                      </a:moveTo>
                      <a:lnTo>
                        <a:pt x="201168" y="0"/>
                      </a:lnTo>
                      <a:lnTo>
                        <a:pt x="201168" y="15240"/>
                      </a:lnTo>
                      <a:lnTo>
                        <a:pt x="214884" y="15240"/>
                      </a:lnTo>
                      <a:lnTo>
                        <a:pt x="214884" y="0"/>
                      </a:lnTo>
                      <a:close/>
                    </a:path>
                    <a:path w="335279" h="152400">
                      <a:moveTo>
                        <a:pt x="335280" y="68580"/>
                      </a:moveTo>
                      <a:lnTo>
                        <a:pt x="321564" y="68580"/>
                      </a:lnTo>
                      <a:lnTo>
                        <a:pt x="321564" y="83820"/>
                      </a:lnTo>
                      <a:lnTo>
                        <a:pt x="335280" y="83820"/>
                      </a:lnTo>
                      <a:lnTo>
                        <a:pt x="33528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7" name="object 182"/>
                <p:cNvSpPr/>
                <p:nvPr/>
              </p:nvSpPr>
              <p:spPr>
                <a:xfrm>
                  <a:off x="3674364"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8" name="object 183"/>
                <p:cNvSpPr/>
                <p:nvPr/>
              </p:nvSpPr>
              <p:spPr>
                <a:xfrm>
                  <a:off x="3252216" y="4155960"/>
                  <a:ext cx="248920" cy="129539"/>
                </a:xfrm>
                <a:custGeom>
                  <a:avLst/>
                  <a:gdLst/>
                  <a:ahLst/>
                  <a:cxnLst/>
                  <a:rect l="l" t="t" r="r" b="b"/>
                  <a:pathLst>
                    <a:path w="248920" h="129539">
                      <a:moveTo>
                        <a:pt x="12192" y="114300"/>
                      </a:moveTo>
                      <a:lnTo>
                        <a:pt x="0" y="114300"/>
                      </a:lnTo>
                      <a:lnTo>
                        <a:pt x="0" y="129540"/>
                      </a:lnTo>
                      <a:lnTo>
                        <a:pt x="12192" y="129540"/>
                      </a:lnTo>
                      <a:lnTo>
                        <a:pt x="12192" y="114300"/>
                      </a:lnTo>
                      <a:close/>
                    </a:path>
                    <a:path w="248920" h="129539">
                      <a:moveTo>
                        <a:pt x="187452" y="30480"/>
                      </a:moveTo>
                      <a:lnTo>
                        <a:pt x="173736" y="30480"/>
                      </a:lnTo>
                      <a:lnTo>
                        <a:pt x="173736" y="45720"/>
                      </a:lnTo>
                      <a:lnTo>
                        <a:pt x="187452" y="45720"/>
                      </a:lnTo>
                      <a:lnTo>
                        <a:pt x="187452" y="30480"/>
                      </a:lnTo>
                      <a:close/>
                    </a:path>
                    <a:path w="248920" h="129539">
                      <a:moveTo>
                        <a:pt x="234683" y="106680"/>
                      </a:moveTo>
                      <a:lnTo>
                        <a:pt x="220980" y="106680"/>
                      </a:lnTo>
                      <a:lnTo>
                        <a:pt x="220980" y="121920"/>
                      </a:lnTo>
                      <a:lnTo>
                        <a:pt x="234683" y="121920"/>
                      </a:lnTo>
                      <a:lnTo>
                        <a:pt x="234683" y="106680"/>
                      </a:lnTo>
                      <a:close/>
                    </a:path>
                    <a:path w="248920" h="129539">
                      <a:moveTo>
                        <a:pt x="248399" y="0"/>
                      </a:moveTo>
                      <a:lnTo>
                        <a:pt x="234683" y="0"/>
                      </a:lnTo>
                      <a:lnTo>
                        <a:pt x="234683" y="15240"/>
                      </a:lnTo>
                      <a:lnTo>
                        <a:pt x="248399" y="15240"/>
                      </a:lnTo>
                      <a:lnTo>
                        <a:pt x="2483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79" name="object 184"/>
                <p:cNvSpPr/>
                <p:nvPr/>
              </p:nvSpPr>
              <p:spPr>
                <a:xfrm>
                  <a:off x="37886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0" name="object 185"/>
                <p:cNvSpPr/>
                <p:nvPr/>
              </p:nvSpPr>
              <p:spPr>
                <a:xfrm>
                  <a:off x="3305556" y="3971556"/>
                  <a:ext cx="376555" cy="215265"/>
                </a:xfrm>
                <a:custGeom>
                  <a:avLst/>
                  <a:gdLst/>
                  <a:ahLst/>
                  <a:cxnLst/>
                  <a:rect l="l" t="t" r="r" b="b"/>
                  <a:pathLst>
                    <a:path w="376554" h="215264">
                      <a:moveTo>
                        <a:pt x="13716" y="184404"/>
                      </a:moveTo>
                      <a:lnTo>
                        <a:pt x="0" y="184404"/>
                      </a:lnTo>
                      <a:lnTo>
                        <a:pt x="0" y="199644"/>
                      </a:lnTo>
                      <a:lnTo>
                        <a:pt x="13716" y="199644"/>
                      </a:lnTo>
                      <a:lnTo>
                        <a:pt x="13716" y="184404"/>
                      </a:lnTo>
                      <a:close/>
                    </a:path>
                    <a:path w="376554" h="215264">
                      <a:moveTo>
                        <a:pt x="13716" y="146304"/>
                      </a:moveTo>
                      <a:lnTo>
                        <a:pt x="0" y="146304"/>
                      </a:lnTo>
                      <a:lnTo>
                        <a:pt x="0" y="161544"/>
                      </a:lnTo>
                      <a:lnTo>
                        <a:pt x="13716" y="161544"/>
                      </a:lnTo>
                      <a:lnTo>
                        <a:pt x="13716" y="146304"/>
                      </a:lnTo>
                      <a:close/>
                    </a:path>
                    <a:path w="376554" h="215264">
                      <a:moveTo>
                        <a:pt x="201168" y="199644"/>
                      </a:moveTo>
                      <a:lnTo>
                        <a:pt x="187452" y="199644"/>
                      </a:lnTo>
                      <a:lnTo>
                        <a:pt x="187452" y="214884"/>
                      </a:lnTo>
                      <a:lnTo>
                        <a:pt x="201168" y="214884"/>
                      </a:lnTo>
                      <a:lnTo>
                        <a:pt x="201168" y="199644"/>
                      </a:lnTo>
                      <a:close/>
                    </a:path>
                    <a:path w="376554" h="215264">
                      <a:moveTo>
                        <a:pt x="268224" y="32004"/>
                      </a:moveTo>
                      <a:lnTo>
                        <a:pt x="254508" y="32004"/>
                      </a:lnTo>
                      <a:lnTo>
                        <a:pt x="254508" y="47244"/>
                      </a:lnTo>
                      <a:lnTo>
                        <a:pt x="268224" y="47244"/>
                      </a:lnTo>
                      <a:lnTo>
                        <a:pt x="268224" y="32004"/>
                      </a:lnTo>
                      <a:close/>
                    </a:path>
                    <a:path w="376554" h="215264">
                      <a:moveTo>
                        <a:pt x="275844" y="161544"/>
                      </a:moveTo>
                      <a:lnTo>
                        <a:pt x="262128" y="161544"/>
                      </a:lnTo>
                      <a:lnTo>
                        <a:pt x="262128" y="176784"/>
                      </a:lnTo>
                      <a:lnTo>
                        <a:pt x="275844" y="176784"/>
                      </a:lnTo>
                      <a:lnTo>
                        <a:pt x="275844" y="161544"/>
                      </a:lnTo>
                      <a:close/>
                    </a:path>
                    <a:path w="376554" h="215264">
                      <a:moveTo>
                        <a:pt x="309372" y="146304"/>
                      </a:moveTo>
                      <a:lnTo>
                        <a:pt x="295643" y="146304"/>
                      </a:lnTo>
                      <a:lnTo>
                        <a:pt x="295643" y="161544"/>
                      </a:lnTo>
                      <a:lnTo>
                        <a:pt x="309372" y="161544"/>
                      </a:lnTo>
                      <a:lnTo>
                        <a:pt x="309372" y="146304"/>
                      </a:lnTo>
                      <a:close/>
                    </a:path>
                    <a:path w="376554" h="215264">
                      <a:moveTo>
                        <a:pt x="309372" y="24384"/>
                      </a:moveTo>
                      <a:lnTo>
                        <a:pt x="295643" y="24384"/>
                      </a:lnTo>
                      <a:lnTo>
                        <a:pt x="295643" y="39624"/>
                      </a:lnTo>
                      <a:lnTo>
                        <a:pt x="309372" y="39624"/>
                      </a:lnTo>
                      <a:lnTo>
                        <a:pt x="309372" y="24384"/>
                      </a:lnTo>
                      <a:close/>
                    </a:path>
                    <a:path w="376554" h="215264">
                      <a:moveTo>
                        <a:pt x="348996" y="108204"/>
                      </a:moveTo>
                      <a:lnTo>
                        <a:pt x="335280" y="108204"/>
                      </a:lnTo>
                      <a:lnTo>
                        <a:pt x="335280" y="123444"/>
                      </a:lnTo>
                      <a:lnTo>
                        <a:pt x="348996" y="123444"/>
                      </a:lnTo>
                      <a:lnTo>
                        <a:pt x="348996" y="108204"/>
                      </a:lnTo>
                      <a:close/>
                    </a:path>
                    <a:path w="376554" h="215264">
                      <a:moveTo>
                        <a:pt x="376428" y="0"/>
                      </a:moveTo>
                      <a:lnTo>
                        <a:pt x="362712" y="0"/>
                      </a:lnTo>
                      <a:lnTo>
                        <a:pt x="362712" y="16764"/>
                      </a:lnTo>
                      <a:lnTo>
                        <a:pt x="376428" y="16764"/>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1" name="object 186"/>
                <p:cNvSpPr/>
                <p:nvPr/>
              </p:nvSpPr>
              <p:spPr>
                <a:xfrm>
                  <a:off x="3788664" y="3375672"/>
                  <a:ext cx="128270" cy="53340"/>
                </a:xfrm>
                <a:custGeom>
                  <a:avLst/>
                  <a:gdLst/>
                  <a:ahLst/>
                  <a:cxnLst/>
                  <a:rect l="l" t="t" r="r" b="b"/>
                  <a:pathLst>
                    <a:path w="128270" h="53339">
                      <a:moveTo>
                        <a:pt x="13716" y="0"/>
                      </a:moveTo>
                      <a:lnTo>
                        <a:pt x="0" y="0"/>
                      </a:lnTo>
                      <a:lnTo>
                        <a:pt x="0" y="15240"/>
                      </a:lnTo>
                      <a:lnTo>
                        <a:pt x="13716" y="15240"/>
                      </a:lnTo>
                      <a:lnTo>
                        <a:pt x="13716" y="0"/>
                      </a:lnTo>
                      <a:close/>
                    </a:path>
                    <a:path w="128270" h="53339">
                      <a:moveTo>
                        <a:pt x="128016" y="38100"/>
                      </a:moveTo>
                      <a:lnTo>
                        <a:pt x="114300" y="38100"/>
                      </a:lnTo>
                      <a:lnTo>
                        <a:pt x="114300" y="53340"/>
                      </a:lnTo>
                      <a:lnTo>
                        <a:pt x="128016" y="53340"/>
                      </a:lnTo>
                      <a:lnTo>
                        <a:pt x="12801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2" name="object 187"/>
                <p:cNvSpPr/>
                <p:nvPr/>
              </p:nvSpPr>
              <p:spPr>
                <a:xfrm>
                  <a:off x="3453384" y="3933456"/>
                  <a:ext cx="228600" cy="177165"/>
                </a:xfrm>
                <a:custGeom>
                  <a:avLst/>
                  <a:gdLst/>
                  <a:ahLst/>
                  <a:cxnLst/>
                  <a:rect l="l" t="t" r="r" b="b"/>
                  <a:pathLst>
                    <a:path w="228600" h="177164">
                      <a:moveTo>
                        <a:pt x="13716" y="161544"/>
                      </a:moveTo>
                      <a:lnTo>
                        <a:pt x="0" y="161544"/>
                      </a:lnTo>
                      <a:lnTo>
                        <a:pt x="0" y="176784"/>
                      </a:lnTo>
                      <a:lnTo>
                        <a:pt x="13716" y="176784"/>
                      </a:lnTo>
                      <a:lnTo>
                        <a:pt x="13716" y="161544"/>
                      </a:lnTo>
                      <a:close/>
                    </a:path>
                    <a:path w="228600" h="177164">
                      <a:moveTo>
                        <a:pt x="175260" y="92964"/>
                      </a:moveTo>
                      <a:lnTo>
                        <a:pt x="161544" y="92964"/>
                      </a:lnTo>
                      <a:lnTo>
                        <a:pt x="161544" y="108204"/>
                      </a:lnTo>
                      <a:lnTo>
                        <a:pt x="175260" y="108204"/>
                      </a:lnTo>
                      <a:lnTo>
                        <a:pt x="175260" y="92964"/>
                      </a:lnTo>
                      <a:close/>
                    </a:path>
                    <a:path w="228600" h="177164">
                      <a:moveTo>
                        <a:pt x="201168" y="161544"/>
                      </a:moveTo>
                      <a:lnTo>
                        <a:pt x="187452" y="161544"/>
                      </a:lnTo>
                      <a:lnTo>
                        <a:pt x="187452" y="176784"/>
                      </a:lnTo>
                      <a:lnTo>
                        <a:pt x="201168" y="176784"/>
                      </a:lnTo>
                      <a:lnTo>
                        <a:pt x="201168" y="161544"/>
                      </a:lnTo>
                      <a:close/>
                    </a:path>
                    <a:path w="228600" h="177164">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3" name="object 188"/>
                <p:cNvSpPr/>
                <p:nvPr/>
              </p:nvSpPr>
              <p:spPr>
                <a:xfrm>
                  <a:off x="36012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4" name="object 189"/>
                <p:cNvSpPr/>
                <p:nvPr/>
              </p:nvSpPr>
              <p:spPr>
                <a:xfrm>
                  <a:off x="3593591"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5" name="object 190"/>
                <p:cNvSpPr/>
                <p:nvPr/>
              </p:nvSpPr>
              <p:spPr>
                <a:xfrm>
                  <a:off x="3822192" y="3406152"/>
                  <a:ext cx="114300" cy="60960"/>
                </a:xfrm>
                <a:custGeom>
                  <a:avLst/>
                  <a:gdLst/>
                  <a:ahLst/>
                  <a:cxnLst/>
                  <a:rect l="l" t="t" r="r" b="b"/>
                  <a:pathLst>
                    <a:path w="114300" h="60960">
                      <a:moveTo>
                        <a:pt x="13716" y="0"/>
                      </a:moveTo>
                      <a:lnTo>
                        <a:pt x="0" y="0"/>
                      </a:lnTo>
                      <a:lnTo>
                        <a:pt x="0" y="15240"/>
                      </a:lnTo>
                      <a:lnTo>
                        <a:pt x="13716" y="15240"/>
                      </a:lnTo>
                      <a:lnTo>
                        <a:pt x="13716" y="0"/>
                      </a:lnTo>
                      <a:close/>
                    </a:path>
                    <a:path w="114300" h="60960">
                      <a:moveTo>
                        <a:pt x="33528" y="45720"/>
                      </a:moveTo>
                      <a:lnTo>
                        <a:pt x="21336" y="45720"/>
                      </a:lnTo>
                      <a:lnTo>
                        <a:pt x="21336" y="60960"/>
                      </a:lnTo>
                      <a:lnTo>
                        <a:pt x="33528" y="60960"/>
                      </a:lnTo>
                      <a:lnTo>
                        <a:pt x="33528" y="45720"/>
                      </a:lnTo>
                      <a:close/>
                    </a:path>
                    <a:path w="114300" h="60960">
                      <a:moveTo>
                        <a:pt x="114300" y="15240"/>
                      </a:moveTo>
                      <a:lnTo>
                        <a:pt x="102108" y="15240"/>
                      </a:lnTo>
                      <a:lnTo>
                        <a:pt x="102108" y="30467"/>
                      </a:lnTo>
                      <a:lnTo>
                        <a:pt x="114300" y="30467"/>
                      </a:lnTo>
                      <a:lnTo>
                        <a:pt x="11430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6" name="object 191"/>
                <p:cNvSpPr/>
                <p:nvPr/>
              </p:nvSpPr>
              <p:spPr>
                <a:xfrm>
                  <a:off x="3506724" y="4041660"/>
                  <a:ext cx="175260" cy="60960"/>
                </a:xfrm>
                <a:custGeom>
                  <a:avLst/>
                  <a:gdLst/>
                  <a:ahLst/>
                  <a:cxnLst/>
                  <a:rect l="l" t="t" r="r" b="b"/>
                  <a:pathLst>
                    <a:path w="175260" h="60960">
                      <a:moveTo>
                        <a:pt x="13716" y="45720"/>
                      </a:moveTo>
                      <a:lnTo>
                        <a:pt x="0" y="45720"/>
                      </a:lnTo>
                      <a:lnTo>
                        <a:pt x="0" y="60960"/>
                      </a:lnTo>
                      <a:lnTo>
                        <a:pt x="13716" y="60960"/>
                      </a:lnTo>
                      <a:lnTo>
                        <a:pt x="13716" y="45720"/>
                      </a:lnTo>
                      <a:close/>
                    </a:path>
                    <a:path w="175260" h="60960">
                      <a:moveTo>
                        <a:pt x="175260" y="0"/>
                      </a:moveTo>
                      <a:lnTo>
                        <a:pt x="161544" y="0"/>
                      </a:lnTo>
                      <a:lnTo>
                        <a:pt x="161544" y="15240"/>
                      </a:lnTo>
                      <a:lnTo>
                        <a:pt x="175260" y="15240"/>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7" name="object 192"/>
                <p:cNvSpPr/>
                <p:nvPr/>
              </p:nvSpPr>
              <p:spPr>
                <a:xfrm>
                  <a:off x="3419856" y="3512819"/>
                  <a:ext cx="242570" cy="46355"/>
                </a:xfrm>
                <a:custGeom>
                  <a:avLst/>
                  <a:gdLst/>
                  <a:ahLst/>
                  <a:cxnLst/>
                  <a:rect l="l" t="t" r="r" b="b"/>
                  <a:pathLst>
                    <a:path w="242570" h="46354">
                      <a:moveTo>
                        <a:pt x="13716" y="30492"/>
                      </a:moveTo>
                      <a:lnTo>
                        <a:pt x="0" y="30492"/>
                      </a:lnTo>
                      <a:lnTo>
                        <a:pt x="0" y="45732"/>
                      </a:lnTo>
                      <a:lnTo>
                        <a:pt x="13716" y="45732"/>
                      </a:lnTo>
                      <a:lnTo>
                        <a:pt x="13716" y="30492"/>
                      </a:lnTo>
                      <a:close/>
                    </a:path>
                    <a:path w="242570" h="46354">
                      <a:moveTo>
                        <a:pt x="242316" y="0"/>
                      </a:moveTo>
                      <a:lnTo>
                        <a:pt x="228600" y="0"/>
                      </a:lnTo>
                      <a:lnTo>
                        <a:pt x="228600" y="15252"/>
                      </a:lnTo>
                      <a:lnTo>
                        <a:pt x="242316" y="15252"/>
                      </a:lnTo>
                      <a:lnTo>
                        <a:pt x="24231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8" name="object 193"/>
                <p:cNvSpPr/>
                <p:nvPr/>
              </p:nvSpPr>
              <p:spPr>
                <a:xfrm>
                  <a:off x="3366516" y="3864876"/>
                  <a:ext cx="315595" cy="367665"/>
                </a:xfrm>
                <a:custGeom>
                  <a:avLst/>
                  <a:gdLst/>
                  <a:ahLst/>
                  <a:cxnLst/>
                  <a:rect l="l" t="t" r="r" b="b"/>
                  <a:pathLst>
                    <a:path w="315595" h="367664">
                      <a:moveTo>
                        <a:pt x="12192" y="352044"/>
                      </a:moveTo>
                      <a:lnTo>
                        <a:pt x="0" y="352044"/>
                      </a:lnTo>
                      <a:lnTo>
                        <a:pt x="0" y="367284"/>
                      </a:lnTo>
                      <a:lnTo>
                        <a:pt x="12192" y="367284"/>
                      </a:lnTo>
                      <a:lnTo>
                        <a:pt x="12192" y="352044"/>
                      </a:lnTo>
                      <a:close/>
                    </a:path>
                    <a:path w="315595" h="367664">
                      <a:moveTo>
                        <a:pt x="315468" y="0"/>
                      </a:moveTo>
                      <a:lnTo>
                        <a:pt x="301752" y="0"/>
                      </a:lnTo>
                      <a:lnTo>
                        <a:pt x="301752" y="15227"/>
                      </a:lnTo>
                      <a:lnTo>
                        <a:pt x="315468" y="15227"/>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89" name="object 194"/>
                <p:cNvSpPr/>
                <p:nvPr/>
              </p:nvSpPr>
              <p:spPr>
                <a:xfrm>
                  <a:off x="382219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0" name="object 195"/>
                <p:cNvSpPr/>
                <p:nvPr/>
              </p:nvSpPr>
              <p:spPr>
                <a:xfrm>
                  <a:off x="3688080"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1" name="object 196"/>
                <p:cNvSpPr/>
                <p:nvPr/>
              </p:nvSpPr>
              <p:spPr>
                <a:xfrm>
                  <a:off x="379628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2" name="object 197"/>
                <p:cNvSpPr/>
                <p:nvPr/>
              </p:nvSpPr>
              <p:spPr>
                <a:xfrm>
                  <a:off x="3272027"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3" name="object 198"/>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4" name="object 199"/>
                <p:cNvSpPr/>
                <p:nvPr/>
              </p:nvSpPr>
              <p:spPr>
                <a:xfrm>
                  <a:off x="356006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5" name="object 200"/>
                <p:cNvSpPr/>
                <p:nvPr/>
              </p:nvSpPr>
              <p:spPr>
                <a:xfrm>
                  <a:off x="3480816" y="3712476"/>
                  <a:ext cx="73660" cy="405765"/>
                </a:xfrm>
                <a:custGeom>
                  <a:avLst/>
                  <a:gdLst/>
                  <a:ahLst/>
                  <a:cxnLst/>
                  <a:rect l="l" t="t" r="r" b="b"/>
                  <a:pathLst>
                    <a:path w="73660" h="405764">
                      <a:moveTo>
                        <a:pt x="12192" y="0"/>
                      </a:moveTo>
                      <a:lnTo>
                        <a:pt x="0" y="0"/>
                      </a:lnTo>
                      <a:lnTo>
                        <a:pt x="0" y="15227"/>
                      </a:lnTo>
                      <a:lnTo>
                        <a:pt x="12192" y="15227"/>
                      </a:lnTo>
                      <a:lnTo>
                        <a:pt x="12192" y="0"/>
                      </a:lnTo>
                      <a:close/>
                    </a:path>
                    <a:path w="73660" h="405764">
                      <a:moveTo>
                        <a:pt x="39624" y="243827"/>
                      </a:moveTo>
                      <a:lnTo>
                        <a:pt x="25908" y="243827"/>
                      </a:lnTo>
                      <a:lnTo>
                        <a:pt x="25908" y="259080"/>
                      </a:lnTo>
                      <a:lnTo>
                        <a:pt x="39624" y="259080"/>
                      </a:lnTo>
                      <a:lnTo>
                        <a:pt x="39624" y="243827"/>
                      </a:lnTo>
                      <a:close/>
                    </a:path>
                    <a:path w="73660" h="405764">
                      <a:moveTo>
                        <a:pt x="45720" y="321564"/>
                      </a:moveTo>
                      <a:lnTo>
                        <a:pt x="33528" y="321564"/>
                      </a:lnTo>
                      <a:lnTo>
                        <a:pt x="33528" y="336804"/>
                      </a:lnTo>
                      <a:lnTo>
                        <a:pt x="45720" y="336804"/>
                      </a:lnTo>
                      <a:lnTo>
                        <a:pt x="45720" y="321564"/>
                      </a:lnTo>
                      <a:close/>
                    </a:path>
                    <a:path w="73660" h="405764">
                      <a:moveTo>
                        <a:pt x="59436" y="390144"/>
                      </a:moveTo>
                      <a:lnTo>
                        <a:pt x="45720" y="390144"/>
                      </a:lnTo>
                      <a:lnTo>
                        <a:pt x="45720" y="405384"/>
                      </a:lnTo>
                      <a:lnTo>
                        <a:pt x="59436" y="405384"/>
                      </a:lnTo>
                      <a:lnTo>
                        <a:pt x="59436" y="390144"/>
                      </a:lnTo>
                      <a:close/>
                    </a:path>
                    <a:path w="73660" h="405764">
                      <a:moveTo>
                        <a:pt x="59436" y="137160"/>
                      </a:moveTo>
                      <a:lnTo>
                        <a:pt x="45720" y="137160"/>
                      </a:lnTo>
                      <a:lnTo>
                        <a:pt x="45720" y="152400"/>
                      </a:lnTo>
                      <a:lnTo>
                        <a:pt x="59436" y="152400"/>
                      </a:lnTo>
                      <a:lnTo>
                        <a:pt x="59436" y="137160"/>
                      </a:lnTo>
                      <a:close/>
                    </a:path>
                    <a:path w="73660" h="405764">
                      <a:moveTo>
                        <a:pt x="73152" y="220980"/>
                      </a:moveTo>
                      <a:lnTo>
                        <a:pt x="59436" y="220980"/>
                      </a:lnTo>
                      <a:lnTo>
                        <a:pt x="59436" y="236220"/>
                      </a:lnTo>
                      <a:lnTo>
                        <a:pt x="73152" y="236220"/>
                      </a:lnTo>
                      <a:lnTo>
                        <a:pt x="73152" y="2209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6" name="object 201"/>
                <p:cNvSpPr/>
                <p:nvPr/>
              </p:nvSpPr>
              <p:spPr>
                <a:xfrm>
                  <a:off x="352044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7" name="object 202"/>
                <p:cNvSpPr/>
                <p:nvPr/>
              </p:nvSpPr>
              <p:spPr>
                <a:xfrm>
                  <a:off x="3258299" y="3956303"/>
                  <a:ext cx="396875" cy="283845"/>
                </a:xfrm>
                <a:custGeom>
                  <a:avLst/>
                  <a:gdLst/>
                  <a:ahLst/>
                  <a:cxnLst/>
                  <a:rect l="l" t="t" r="r" b="b"/>
                  <a:pathLst>
                    <a:path w="396875" h="283845">
                      <a:moveTo>
                        <a:pt x="13716" y="268236"/>
                      </a:moveTo>
                      <a:lnTo>
                        <a:pt x="0" y="268236"/>
                      </a:lnTo>
                      <a:lnTo>
                        <a:pt x="0" y="283476"/>
                      </a:lnTo>
                      <a:lnTo>
                        <a:pt x="13716" y="283476"/>
                      </a:lnTo>
                      <a:lnTo>
                        <a:pt x="13716" y="268236"/>
                      </a:lnTo>
                      <a:close/>
                    </a:path>
                    <a:path w="396875" h="283845">
                      <a:moveTo>
                        <a:pt x="167652" y="176796"/>
                      </a:moveTo>
                      <a:lnTo>
                        <a:pt x="153936" y="176796"/>
                      </a:lnTo>
                      <a:lnTo>
                        <a:pt x="153936" y="192036"/>
                      </a:lnTo>
                      <a:lnTo>
                        <a:pt x="167652" y="192036"/>
                      </a:lnTo>
                      <a:lnTo>
                        <a:pt x="167652" y="176796"/>
                      </a:lnTo>
                      <a:close/>
                    </a:path>
                    <a:path w="396875" h="283845">
                      <a:moveTo>
                        <a:pt x="349008" y="15252"/>
                      </a:moveTo>
                      <a:lnTo>
                        <a:pt x="335292" y="15252"/>
                      </a:lnTo>
                      <a:lnTo>
                        <a:pt x="335292" y="32016"/>
                      </a:lnTo>
                      <a:lnTo>
                        <a:pt x="349008" y="32016"/>
                      </a:lnTo>
                      <a:lnTo>
                        <a:pt x="349008" y="15252"/>
                      </a:lnTo>
                      <a:close/>
                    </a:path>
                    <a:path w="396875" h="283845">
                      <a:moveTo>
                        <a:pt x="396252" y="0"/>
                      </a:moveTo>
                      <a:lnTo>
                        <a:pt x="382536" y="0"/>
                      </a:lnTo>
                      <a:lnTo>
                        <a:pt x="382536" y="15252"/>
                      </a:lnTo>
                      <a:lnTo>
                        <a:pt x="396252" y="15252"/>
                      </a:lnTo>
                      <a:lnTo>
                        <a:pt x="3962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8" name="object 203"/>
                <p:cNvSpPr/>
                <p:nvPr/>
              </p:nvSpPr>
              <p:spPr>
                <a:xfrm>
                  <a:off x="3782568" y="3406152"/>
                  <a:ext cx="94615" cy="76200"/>
                </a:xfrm>
                <a:custGeom>
                  <a:avLst/>
                  <a:gdLst/>
                  <a:ahLst/>
                  <a:cxnLst/>
                  <a:rect l="l" t="t" r="r" b="b"/>
                  <a:pathLst>
                    <a:path w="94614" h="76200">
                      <a:moveTo>
                        <a:pt x="13716" y="0"/>
                      </a:moveTo>
                      <a:lnTo>
                        <a:pt x="0" y="0"/>
                      </a:lnTo>
                      <a:lnTo>
                        <a:pt x="0" y="15240"/>
                      </a:lnTo>
                      <a:lnTo>
                        <a:pt x="13716" y="15240"/>
                      </a:lnTo>
                      <a:lnTo>
                        <a:pt x="13716" y="0"/>
                      </a:lnTo>
                      <a:close/>
                    </a:path>
                    <a:path w="94614" h="76200">
                      <a:moveTo>
                        <a:pt x="94488" y="60960"/>
                      </a:moveTo>
                      <a:lnTo>
                        <a:pt x="80772" y="60960"/>
                      </a:lnTo>
                      <a:lnTo>
                        <a:pt x="80772" y="76200"/>
                      </a:lnTo>
                      <a:lnTo>
                        <a:pt x="94488" y="76200"/>
                      </a:lnTo>
                      <a:lnTo>
                        <a:pt x="94488"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299" name="object 204"/>
                <p:cNvSpPr/>
                <p:nvPr/>
              </p:nvSpPr>
              <p:spPr>
                <a:xfrm>
                  <a:off x="3674364"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0" name="object 205"/>
                <p:cNvSpPr/>
                <p:nvPr/>
              </p:nvSpPr>
              <p:spPr>
                <a:xfrm>
                  <a:off x="3869435" y="326745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1" name="object 206"/>
                <p:cNvSpPr/>
                <p:nvPr/>
              </p:nvSpPr>
              <p:spPr>
                <a:xfrm>
                  <a:off x="3386327"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2" name="object 207"/>
                <p:cNvSpPr/>
                <p:nvPr/>
              </p:nvSpPr>
              <p:spPr>
                <a:xfrm>
                  <a:off x="356006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3" name="object 208"/>
                <p:cNvSpPr/>
                <p:nvPr/>
              </p:nvSpPr>
              <p:spPr>
                <a:xfrm>
                  <a:off x="3372599" y="3704856"/>
                  <a:ext cx="181610" cy="558165"/>
                </a:xfrm>
                <a:custGeom>
                  <a:avLst/>
                  <a:gdLst/>
                  <a:ahLst/>
                  <a:cxnLst/>
                  <a:rect l="l" t="t" r="r" b="b"/>
                  <a:pathLst>
                    <a:path w="181610" h="558164">
                      <a:moveTo>
                        <a:pt x="13716" y="542544"/>
                      </a:moveTo>
                      <a:lnTo>
                        <a:pt x="0" y="542544"/>
                      </a:lnTo>
                      <a:lnTo>
                        <a:pt x="0" y="557784"/>
                      </a:lnTo>
                      <a:lnTo>
                        <a:pt x="13716" y="557784"/>
                      </a:lnTo>
                      <a:lnTo>
                        <a:pt x="13716" y="542544"/>
                      </a:lnTo>
                      <a:close/>
                    </a:path>
                    <a:path w="181610" h="558164">
                      <a:moveTo>
                        <a:pt x="33540" y="504444"/>
                      </a:moveTo>
                      <a:lnTo>
                        <a:pt x="19824" y="504444"/>
                      </a:lnTo>
                      <a:lnTo>
                        <a:pt x="19824" y="519684"/>
                      </a:lnTo>
                      <a:lnTo>
                        <a:pt x="33540" y="519684"/>
                      </a:lnTo>
                      <a:lnTo>
                        <a:pt x="33540" y="504444"/>
                      </a:lnTo>
                      <a:close/>
                    </a:path>
                    <a:path w="181610" h="558164">
                      <a:moveTo>
                        <a:pt x="60972" y="489204"/>
                      </a:moveTo>
                      <a:lnTo>
                        <a:pt x="47256" y="489204"/>
                      </a:lnTo>
                      <a:lnTo>
                        <a:pt x="47256" y="504444"/>
                      </a:lnTo>
                      <a:lnTo>
                        <a:pt x="60972" y="504444"/>
                      </a:lnTo>
                      <a:lnTo>
                        <a:pt x="60972" y="489204"/>
                      </a:lnTo>
                      <a:close/>
                    </a:path>
                    <a:path w="181610" h="558164">
                      <a:moveTo>
                        <a:pt x="94500" y="534924"/>
                      </a:moveTo>
                      <a:lnTo>
                        <a:pt x="80784" y="534924"/>
                      </a:lnTo>
                      <a:lnTo>
                        <a:pt x="80784" y="550164"/>
                      </a:lnTo>
                      <a:lnTo>
                        <a:pt x="94500" y="550164"/>
                      </a:lnTo>
                      <a:lnTo>
                        <a:pt x="94500" y="534924"/>
                      </a:lnTo>
                      <a:close/>
                    </a:path>
                    <a:path w="181610" h="558164">
                      <a:moveTo>
                        <a:pt x="181368" y="0"/>
                      </a:moveTo>
                      <a:lnTo>
                        <a:pt x="167652" y="0"/>
                      </a:lnTo>
                      <a:lnTo>
                        <a:pt x="167652" y="15240"/>
                      </a:lnTo>
                      <a:lnTo>
                        <a:pt x="181368" y="15240"/>
                      </a:lnTo>
                      <a:lnTo>
                        <a:pt x="1813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4" name="object 209"/>
                <p:cNvSpPr/>
                <p:nvPr/>
              </p:nvSpPr>
              <p:spPr>
                <a:xfrm>
                  <a:off x="38221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5" name="object 210"/>
                <p:cNvSpPr/>
                <p:nvPr/>
              </p:nvSpPr>
              <p:spPr>
                <a:xfrm>
                  <a:off x="3419856"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6" name="object 211"/>
                <p:cNvSpPr/>
                <p:nvPr/>
              </p:nvSpPr>
              <p:spPr>
                <a:xfrm>
                  <a:off x="3782567"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7" name="object 212"/>
                <p:cNvSpPr/>
                <p:nvPr/>
              </p:nvSpPr>
              <p:spPr>
                <a:xfrm>
                  <a:off x="335280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8" name="object 213"/>
                <p:cNvSpPr/>
                <p:nvPr/>
              </p:nvSpPr>
              <p:spPr>
                <a:xfrm>
                  <a:off x="37353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09" name="object 214"/>
                <p:cNvSpPr/>
                <p:nvPr/>
              </p:nvSpPr>
              <p:spPr>
                <a:xfrm>
                  <a:off x="3782567" y="36591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0" name="object 215"/>
                <p:cNvSpPr/>
                <p:nvPr/>
              </p:nvSpPr>
              <p:spPr>
                <a:xfrm>
                  <a:off x="3459480"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1" name="object 216"/>
                <p:cNvSpPr/>
                <p:nvPr/>
              </p:nvSpPr>
              <p:spPr>
                <a:xfrm>
                  <a:off x="38435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2" name="object 217"/>
                <p:cNvSpPr/>
                <p:nvPr/>
              </p:nvSpPr>
              <p:spPr>
                <a:xfrm>
                  <a:off x="3400044" y="4026420"/>
                  <a:ext cx="307975" cy="152400"/>
                </a:xfrm>
                <a:custGeom>
                  <a:avLst/>
                  <a:gdLst/>
                  <a:ahLst/>
                  <a:cxnLst/>
                  <a:rect l="l" t="t" r="r" b="b"/>
                  <a:pathLst>
                    <a:path w="307975" h="152400">
                      <a:moveTo>
                        <a:pt x="12192" y="137160"/>
                      </a:moveTo>
                      <a:lnTo>
                        <a:pt x="0" y="137160"/>
                      </a:lnTo>
                      <a:lnTo>
                        <a:pt x="0" y="152400"/>
                      </a:lnTo>
                      <a:lnTo>
                        <a:pt x="12192" y="152400"/>
                      </a:lnTo>
                      <a:lnTo>
                        <a:pt x="12192" y="137160"/>
                      </a:lnTo>
                      <a:close/>
                    </a:path>
                    <a:path w="307975" h="152400">
                      <a:moveTo>
                        <a:pt x="307848" y="0"/>
                      </a:moveTo>
                      <a:lnTo>
                        <a:pt x="295656" y="0"/>
                      </a:lnTo>
                      <a:lnTo>
                        <a:pt x="295656" y="15240"/>
                      </a:lnTo>
                      <a:lnTo>
                        <a:pt x="307848" y="15240"/>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3" name="object 218"/>
                <p:cNvSpPr/>
                <p:nvPr/>
              </p:nvSpPr>
              <p:spPr>
                <a:xfrm>
                  <a:off x="3822192" y="3436619"/>
                  <a:ext cx="55244" cy="84455"/>
                </a:xfrm>
                <a:custGeom>
                  <a:avLst/>
                  <a:gdLst/>
                  <a:ahLst/>
                  <a:cxnLst/>
                  <a:rect l="l" t="t" r="r" b="b"/>
                  <a:pathLst>
                    <a:path w="55245" h="84454">
                      <a:moveTo>
                        <a:pt x="13716" y="68592"/>
                      </a:moveTo>
                      <a:lnTo>
                        <a:pt x="0" y="68592"/>
                      </a:lnTo>
                      <a:lnTo>
                        <a:pt x="0" y="83832"/>
                      </a:lnTo>
                      <a:lnTo>
                        <a:pt x="13716" y="83832"/>
                      </a:lnTo>
                      <a:lnTo>
                        <a:pt x="13716" y="68592"/>
                      </a:lnTo>
                      <a:close/>
                    </a:path>
                    <a:path w="55245" h="84454">
                      <a:moveTo>
                        <a:pt x="33528" y="0"/>
                      </a:moveTo>
                      <a:lnTo>
                        <a:pt x="21336" y="0"/>
                      </a:lnTo>
                      <a:lnTo>
                        <a:pt x="21336" y="15252"/>
                      </a:lnTo>
                      <a:lnTo>
                        <a:pt x="33528" y="15252"/>
                      </a:lnTo>
                      <a:lnTo>
                        <a:pt x="33528" y="0"/>
                      </a:lnTo>
                      <a:close/>
                    </a:path>
                    <a:path w="55245" h="84454">
                      <a:moveTo>
                        <a:pt x="54864" y="30492"/>
                      </a:moveTo>
                      <a:lnTo>
                        <a:pt x="41148" y="30492"/>
                      </a:lnTo>
                      <a:lnTo>
                        <a:pt x="41148" y="45732"/>
                      </a:lnTo>
                      <a:lnTo>
                        <a:pt x="54864" y="45732"/>
                      </a:lnTo>
                      <a:lnTo>
                        <a:pt x="54864" y="304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4" name="object 219"/>
                <p:cNvSpPr/>
                <p:nvPr/>
              </p:nvSpPr>
              <p:spPr>
                <a:xfrm>
                  <a:off x="3345180" y="3512819"/>
                  <a:ext cx="248920" cy="61594"/>
                </a:xfrm>
                <a:custGeom>
                  <a:avLst/>
                  <a:gdLst/>
                  <a:ahLst/>
                  <a:cxnLst/>
                  <a:rect l="l" t="t" r="r" b="b"/>
                  <a:pathLst>
                    <a:path w="248920" h="61595">
                      <a:moveTo>
                        <a:pt x="13716" y="45732"/>
                      </a:moveTo>
                      <a:lnTo>
                        <a:pt x="0" y="45732"/>
                      </a:lnTo>
                      <a:lnTo>
                        <a:pt x="0" y="60972"/>
                      </a:lnTo>
                      <a:lnTo>
                        <a:pt x="13716" y="60972"/>
                      </a:lnTo>
                      <a:lnTo>
                        <a:pt x="13716" y="45732"/>
                      </a:lnTo>
                      <a:close/>
                    </a:path>
                    <a:path w="248920" h="61595">
                      <a:moveTo>
                        <a:pt x="248412" y="0"/>
                      </a:moveTo>
                      <a:lnTo>
                        <a:pt x="236220" y="0"/>
                      </a:lnTo>
                      <a:lnTo>
                        <a:pt x="236220" y="15252"/>
                      </a:lnTo>
                      <a:lnTo>
                        <a:pt x="248412" y="15252"/>
                      </a:lnTo>
                      <a:lnTo>
                        <a:pt x="2484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5" name="object 220"/>
                <p:cNvSpPr/>
                <p:nvPr/>
              </p:nvSpPr>
              <p:spPr>
                <a:xfrm>
                  <a:off x="3863340"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6" name="object 221"/>
                <p:cNvSpPr/>
                <p:nvPr/>
              </p:nvSpPr>
              <p:spPr>
                <a:xfrm>
                  <a:off x="3406140" y="3918203"/>
                  <a:ext cx="234950" cy="260985"/>
                </a:xfrm>
                <a:custGeom>
                  <a:avLst/>
                  <a:gdLst/>
                  <a:ahLst/>
                  <a:cxnLst/>
                  <a:rect l="l" t="t" r="r" b="b"/>
                  <a:pathLst>
                    <a:path w="234950" h="260985">
                      <a:moveTo>
                        <a:pt x="13716" y="245376"/>
                      </a:moveTo>
                      <a:lnTo>
                        <a:pt x="0" y="245376"/>
                      </a:lnTo>
                      <a:lnTo>
                        <a:pt x="0" y="260616"/>
                      </a:lnTo>
                      <a:lnTo>
                        <a:pt x="13716" y="260616"/>
                      </a:lnTo>
                      <a:lnTo>
                        <a:pt x="13716" y="245376"/>
                      </a:lnTo>
                      <a:close/>
                    </a:path>
                    <a:path w="234950" h="260985">
                      <a:moveTo>
                        <a:pt x="60960" y="153936"/>
                      </a:moveTo>
                      <a:lnTo>
                        <a:pt x="47244" y="153936"/>
                      </a:lnTo>
                      <a:lnTo>
                        <a:pt x="47244" y="169176"/>
                      </a:lnTo>
                      <a:lnTo>
                        <a:pt x="60960" y="169176"/>
                      </a:lnTo>
                      <a:lnTo>
                        <a:pt x="60960" y="153936"/>
                      </a:lnTo>
                      <a:close/>
                    </a:path>
                    <a:path w="234950" h="260985">
                      <a:moveTo>
                        <a:pt x="108204" y="161556"/>
                      </a:moveTo>
                      <a:lnTo>
                        <a:pt x="94475" y="161556"/>
                      </a:lnTo>
                      <a:lnTo>
                        <a:pt x="94475" y="176796"/>
                      </a:lnTo>
                      <a:lnTo>
                        <a:pt x="108204" y="176796"/>
                      </a:lnTo>
                      <a:lnTo>
                        <a:pt x="108204" y="161556"/>
                      </a:lnTo>
                      <a:close/>
                    </a:path>
                    <a:path w="234950" h="260985">
                      <a:moveTo>
                        <a:pt x="147828" y="100596"/>
                      </a:moveTo>
                      <a:lnTo>
                        <a:pt x="134112" y="100596"/>
                      </a:lnTo>
                      <a:lnTo>
                        <a:pt x="134112" y="115836"/>
                      </a:lnTo>
                      <a:lnTo>
                        <a:pt x="147828" y="115836"/>
                      </a:lnTo>
                      <a:lnTo>
                        <a:pt x="147828" y="100596"/>
                      </a:lnTo>
                      <a:close/>
                    </a:path>
                    <a:path w="234950" h="260985">
                      <a:moveTo>
                        <a:pt x="153924" y="207276"/>
                      </a:moveTo>
                      <a:lnTo>
                        <a:pt x="141732" y="207276"/>
                      </a:lnTo>
                      <a:lnTo>
                        <a:pt x="141732" y="222516"/>
                      </a:lnTo>
                      <a:lnTo>
                        <a:pt x="153924" y="222516"/>
                      </a:lnTo>
                      <a:lnTo>
                        <a:pt x="153924" y="207276"/>
                      </a:lnTo>
                      <a:close/>
                    </a:path>
                    <a:path w="234950" h="260985">
                      <a:moveTo>
                        <a:pt x="153924" y="0"/>
                      </a:moveTo>
                      <a:lnTo>
                        <a:pt x="141732" y="0"/>
                      </a:lnTo>
                      <a:lnTo>
                        <a:pt x="141732" y="15252"/>
                      </a:lnTo>
                      <a:lnTo>
                        <a:pt x="153924" y="15252"/>
                      </a:lnTo>
                      <a:lnTo>
                        <a:pt x="153924" y="0"/>
                      </a:lnTo>
                      <a:close/>
                    </a:path>
                    <a:path w="234950" h="260985">
                      <a:moveTo>
                        <a:pt x="201168" y="184416"/>
                      </a:moveTo>
                      <a:lnTo>
                        <a:pt x="187452" y="184416"/>
                      </a:lnTo>
                      <a:lnTo>
                        <a:pt x="187452" y="199656"/>
                      </a:lnTo>
                      <a:lnTo>
                        <a:pt x="201168" y="199656"/>
                      </a:lnTo>
                      <a:lnTo>
                        <a:pt x="201168" y="184416"/>
                      </a:lnTo>
                      <a:close/>
                    </a:path>
                    <a:path w="234950" h="260985">
                      <a:moveTo>
                        <a:pt x="208788" y="237756"/>
                      </a:moveTo>
                      <a:lnTo>
                        <a:pt x="195059" y="237756"/>
                      </a:lnTo>
                      <a:lnTo>
                        <a:pt x="195059" y="252996"/>
                      </a:lnTo>
                      <a:lnTo>
                        <a:pt x="208788" y="252996"/>
                      </a:lnTo>
                      <a:lnTo>
                        <a:pt x="208788" y="237756"/>
                      </a:lnTo>
                      <a:close/>
                    </a:path>
                    <a:path w="234950" h="260985">
                      <a:moveTo>
                        <a:pt x="222504" y="30492"/>
                      </a:moveTo>
                      <a:lnTo>
                        <a:pt x="208788" y="30492"/>
                      </a:lnTo>
                      <a:lnTo>
                        <a:pt x="208788" y="45732"/>
                      </a:lnTo>
                      <a:lnTo>
                        <a:pt x="222504" y="45732"/>
                      </a:lnTo>
                      <a:lnTo>
                        <a:pt x="222504" y="30492"/>
                      </a:lnTo>
                      <a:close/>
                    </a:path>
                    <a:path w="234950" h="260985">
                      <a:moveTo>
                        <a:pt x="234696" y="70116"/>
                      </a:moveTo>
                      <a:lnTo>
                        <a:pt x="222504" y="70116"/>
                      </a:lnTo>
                      <a:lnTo>
                        <a:pt x="222504" y="85356"/>
                      </a:lnTo>
                      <a:lnTo>
                        <a:pt x="234696" y="85356"/>
                      </a:lnTo>
                      <a:lnTo>
                        <a:pt x="234696" y="701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7" name="object 222"/>
                <p:cNvSpPr/>
                <p:nvPr/>
              </p:nvSpPr>
              <p:spPr>
                <a:xfrm>
                  <a:off x="3788664"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8" name="object 223"/>
                <p:cNvSpPr/>
                <p:nvPr/>
              </p:nvSpPr>
              <p:spPr>
                <a:xfrm>
                  <a:off x="3540252" y="3467112"/>
                  <a:ext cx="147955" cy="99060"/>
                </a:xfrm>
                <a:custGeom>
                  <a:avLst/>
                  <a:gdLst/>
                  <a:ahLst/>
                  <a:cxnLst/>
                  <a:rect l="l" t="t" r="r" b="b"/>
                  <a:pathLst>
                    <a:path w="147954" h="99060">
                      <a:moveTo>
                        <a:pt x="13716" y="0"/>
                      </a:moveTo>
                      <a:lnTo>
                        <a:pt x="0" y="0"/>
                      </a:lnTo>
                      <a:lnTo>
                        <a:pt x="0" y="15240"/>
                      </a:lnTo>
                      <a:lnTo>
                        <a:pt x="13716" y="15240"/>
                      </a:lnTo>
                      <a:lnTo>
                        <a:pt x="13716" y="0"/>
                      </a:lnTo>
                      <a:close/>
                    </a:path>
                    <a:path w="147954" h="99060">
                      <a:moveTo>
                        <a:pt x="147828" y="83807"/>
                      </a:moveTo>
                      <a:lnTo>
                        <a:pt x="134112" y="83807"/>
                      </a:lnTo>
                      <a:lnTo>
                        <a:pt x="134112" y="99060"/>
                      </a:lnTo>
                      <a:lnTo>
                        <a:pt x="147828" y="99060"/>
                      </a:lnTo>
                      <a:lnTo>
                        <a:pt x="147828" y="8380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19" name="object 224"/>
                <p:cNvSpPr/>
                <p:nvPr/>
              </p:nvSpPr>
              <p:spPr>
                <a:xfrm>
                  <a:off x="3467100" y="4041660"/>
                  <a:ext cx="195580" cy="144780"/>
                </a:xfrm>
                <a:custGeom>
                  <a:avLst/>
                  <a:gdLst/>
                  <a:ahLst/>
                  <a:cxnLst/>
                  <a:rect l="l" t="t" r="r" b="b"/>
                  <a:pathLst>
                    <a:path w="195579" h="144779">
                      <a:moveTo>
                        <a:pt x="13716" y="60960"/>
                      </a:moveTo>
                      <a:lnTo>
                        <a:pt x="0" y="60960"/>
                      </a:lnTo>
                      <a:lnTo>
                        <a:pt x="0" y="76200"/>
                      </a:lnTo>
                      <a:lnTo>
                        <a:pt x="13716" y="76200"/>
                      </a:lnTo>
                      <a:lnTo>
                        <a:pt x="13716" y="60960"/>
                      </a:lnTo>
                      <a:close/>
                    </a:path>
                    <a:path w="195579" h="144779">
                      <a:moveTo>
                        <a:pt x="73152" y="129540"/>
                      </a:moveTo>
                      <a:lnTo>
                        <a:pt x="59436" y="129540"/>
                      </a:lnTo>
                      <a:lnTo>
                        <a:pt x="59436" y="144780"/>
                      </a:lnTo>
                      <a:lnTo>
                        <a:pt x="73152" y="144780"/>
                      </a:lnTo>
                      <a:lnTo>
                        <a:pt x="73152" y="129540"/>
                      </a:lnTo>
                      <a:close/>
                    </a:path>
                    <a:path w="195579" h="144779">
                      <a:moveTo>
                        <a:pt x="195072" y="0"/>
                      </a:moveTo>
                      <a:lnTo>
                        <a:pt x="181356" y="0"/>
                      </a:lnTo>
                      <a:lnTo>
                        <a:pt x="181356"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0" name="object 225"/>
                <p:cNvSpPr/>
                <p:nvPr/>
              </p:nvSpPr>
              <p:spPr>
                <a:xfrm>
                  <a:off x="3810000" y="3329952"/>
                  <a:ext cx="40005" cy="106680"/>
                </a:xfrm>
                <a:custGeom>
                  <a:avLst/>
                  <a:gdLst/>
                  <a:ahLst/>
                  <a:cxnLst/>
                  <a:rect l="l" t="t" r="r" b="b"/>
                  <a:pathLst>
                    <a:path w="40004" h="106679">
                      <a:moveTo>
                        <a:pt x="12192" y="91440"/>
                      </a:moveTo>
                      <a:lnTo>
                        <a:pt x="0" y="91440"/>
                      </a:lnTo>
                      <a:lnTo>
                        <a:pt x="0" y="106667"/>
                      </a:lnTo>
                      <a:lnTo>
                        <a:pt x="12192" y="106667"/>
                      </a:lnTo>
                      <a:lnTo>
                        <a:pt x="12192" y="91440"/>
                      </a:lnTo>
                      <a:close/>
                    </a:path>
                    <a:path w="40004" h="106679">
                      <a:moveTo>
                        <a:pt x="39624" y="0"/>
                      </a:moveTo>
                      <a:lnTo>
                        <a:pt x="25908" y="0"/>
                      </a:lnTo>
                      <a:lnTo>
                        <a:pt x="25908" y="15240"/>
                      </a:lnTo>
                      <a:lnTo>
                        <a:pt x="39624" y="15240"/>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1" name="object 226"/>
                <p:cNvSpPr/>
                <p:nvPr/>
              </p:nvSpPr>
              <p:spPr>
                <a:xfrm>
                  <a:off x="3648456"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2" name="object 227"/>
                <p:cNvSpPr/>
                <p:nvPr/>
              </p:nvSpPr>
              <p:spPr>
                <a:xfrm>
                  <a:off x="378866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3" name="object 228"/>
                <p:cNvSpPr/>
                <p:nvPr/>
              </p:nvSpPr>
              <p:spPr>
                <a:xfrm>
                  <a:off x="3506724" y="4026420"/>
                  <a:ext cx="121920" cy="60960"/>
                </a:xfrm>
                <a:custGeom>
                  <a:avLst/>
                  <a:gdLst/>
                  <a:ahLst/>
                  <a:cxnLst/>
                  <a:rect l="l" t="t" r="r" b="b"/>
                  <a:pathLst>
                    <a:path w="121920" h="60960">
                      <a:moveTo>
                        <a:pt x="13716" y="45720"/>
                      </a:moveTo>
                      <a:lnTo>
                        <a:pt x="0" y="45720"/>
                      </a:lnTo>
                      <a:lnTo>
                        <a:pt x="0" y="60960"/>
                      </a:lnTo>
                      <a:lnTo>
                        <a:pt x="13716" y="60960"/>
                      </a:lnTo>
                      <a:lnTo>
                        <a:pt x="13716" y="45720"/>
                      </a:lnTo>
                      <a:close/>
                    </a:path>
                    <a:path w="121920" h="60960">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4" name="object 229"/>
                <p:cNvSpPr/>
                <p:nvPr/>
              </p:nvSpPr>
              <p:spPr>
                <a:xfrm>
                  <a:off x="36819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5" name="object 230"/>
                <p:cNvSpPr/>
                <p:nvPr/>
              </p:nvSpPr>
              <p:spPr>
                <a:xfrm>
                  <a:off x="3628643" y="40721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6" name="object 231"/>
                <p:cNvSpPr/>
                <p:nvPr/>
              </p:nvSpPr>
              <p:spPr>
                <a:xfrm>
                  <a:off x="384962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7" name="object 232"/>
                <p:cNvSpPr/>
                <p:nvPr/>
              </p:nvSpPr>
              <p:spPr>
                <a:xfrm>
                  <a:off x="3668267"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8" name="object 233"/>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29" name="object 234"/>
                <p:cNvSpPr/>
                <p:nvPr/>
              </p:nvSpPr>
              <p:spPr>
                <a:xfrm>
                  <a:off x="3506724"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0" name="object 235"/>
                <p:cNvSpPr/>
                <p:nvPr/>
              </p:nvSpPr>
              <p:spPr>
                <a:xfrm>
                  <a:off x="388924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1" name="object 236"/>
                <p:cNvSpPr/>
                <p:nvPr/>
              </p:nvSpPr>
              <p:spPr>
                <a:xfrm>
                  <a:off x="3506724"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2" name="object 237"/>
                <p:cNvSpPr/>
                <p:nvPr/>
              </p:nvSpPr>
              <p:spPr>
                <a:xfrm>
                  <a:off x="3392424"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3" name="object 238"/>
                <p:cNvSpPr/>
                <p:nvPr/>
              </p:nvSpPr>
              <p:spPr>
                <a:xfrm>
                  <a:off x="3500615" y="3956303"/>
                  <a:ext cx="93345" cy="291465"/>
                </a:xfrm>
                <a:custGeom>
                  <a:avLst/>
                  <a:gdLst/>
                  <a:ahLst/>
                  <a:cxnLst/>
                  <a:rect l="l" t="t" r="r" b="b"/>
                  <a:pathLst>
                    <a:path w="93345" h="291464">
                      <a:moveTo>
                        <a:pt x="13728" y="275856"/>
                      </a:moveTo>
                      <a:lnTo>
                        <a:pt x="0" y="275856"/>
                      </a:lnTo>
                      <a:lnTo>
                        <a:pt x="0" y="291096"/>
                      </a:lnTo>
                      <a:lnTo>
                        <a:pt x="13728" y="291096"/>
                      </a:lnTo>
                      <a:lnTo>
                        <a:pt x="13728" y="275856"/>
                      </a:lnTo>
                      <a:close/>
                    </a:path>
                    <a:path w="93345" h="291464">
                      <a:moveTo>
                        <a:pt x="86880" y="138696"/>
                      </a:moveTo>
                      <a:lnTo>
                        <a:pt x="73164" y="138696"/>
                      </a:lnTo>
                      <a:lnTo>
                        <a:pt x="73164" y="153936"/>
                      </a:lnTo>
                      <a:lnTo>
                        <a:pt x="86880" y="153936"/>
                      </a:lnTo>
                      <a:lnTo>
                        <a:pt x="86880" y="138696"/>
                      </a:lnTo>
                      <a:close/>
                    </a:path>
                    <a:path w="93345" h="291464">
                      <a:moveTo>
                        <a:pt x="92976" y="0"/>
                      </a:moveTo>
                      <a:lnTo>
                        <a:pt x="80784" y="0"/>
                      </a:lnTo>
                      <a:lnTo>
                        <a:pt x="80784" y="15252"/>
                      </a:lnTo>
                      <a:lnTo>
                        <a:pt x="92976" y="15252"/>
                      </a:lnTo>
                      <a:lnTo>
                        <a:pt x="92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4" name="object 239"/>
                <p:cNvSpPr/>
                <p:nvPr/>
              </p:nvSpPr>
              <p:spPr>
                <a:xfrm>
                  <a:off x="3776472" y="38877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5" name="object 240"/>
                <p:cNvSpPr/>
                <p:nvPr/>
              </p:nvSpPr>
              <p:spPr>
                <a:xfrm>
                  <a:off x="3453384" y="3971556"/>
                  <a:ext cx="73660" cy="78105"/>
                </a:xfrm>
                <a:custGeom>
                  <a:avLst/>
                  <a:gdLst/>
                  <a:ahLst/>
                  <a:cxnLst/>
                  <a:rect l="l" t="t" r="r" b="b"/>
                  <a:pathLst>
                    <a:path w="73660" h="78104">
                      <a:moveTo>
                        <a:pt x="13716" y="0"/>
                      </a:moveTo>
                      <a:lnTo>
                        <a:pt x="0" y="0"/>
                      </a:lnTo>
                      <a:lnTo>
                        <a:pt x="0" y="16764"/>
                      </a:lnTo>
                      <a:lnTo>
                        <a:pt x="13716" y="16764"/>
                      </a:lnTo>
                      <a:lnTo>
                        <a:pt x="13716" y="0"/>
                      </a:lnTo>
                      <a:close/>
                    </a:path>
                    <a:path w="73660" h="78104">
                      <a:moveTo>
                        <a:pt x="73152" y="62484"/>
                      </a:moveTo>
                      <a:lnTo>
                        <a:pt x="60960" y="62484"/>
                      </a:lnTo>
                      <a:lnTo>
                        <a:pt x="60960" y="77724"/>
                      </a:lnTo>
                      <a:lnTo>
                        <a:pt x="73152" y="77724"/>
                      </a:lnTo>
                      <a:lnTo>
                        <a:pt x="73152" y="624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6" name="object 241"/>
                <p:cNvSpPr/>
                <p:nvPr/>
              </p:nvSpPr>
              <p:spPr>
                <a:xfrm>
                  <a:off x="3755136" y="3345192"/>
                  <a:ext cx="181610" cy="121920"/>
                </a:xfrm>
                <a:custGeom>
                  <a:avLst/>
                  <a:gdLst/>
                  <a:ahLst/>
                  <a:cxnLst/>
                  <a:rect l="l" t="t" r="r" b="b"/>
                  <a:pathLst>
                    <a:path w="181610" h="121920">
                      <a:moveTo>
                        <a:pt x="13716" y="106680"/>
                      </a:moveTo>
                      <a:lnTo>
                        <a:pt x="0" y="106680"/>
                      </a:lnTo>
                      <a:lnTo>
                        <a:pt x="0" y="121920"/>
                      </a:lnTo>
                      <a:lnTo>
                        <a:pt x="13716" y="121920"/>
                      </a:lnTo>
                      <a:lnTo>
                        <a:pt x="13716" y="106680"/>
                      </a:lnTo>
                      <a:close/>
                    </a:path>
                    <a:path w="181610" h="121920">
                      <a:moveTo>
                        <a:pt x="181356" y="0"/>
                      </a:moveTo>
                      <a:lnTo>
                        <a:pt x="169164" y="0"/>
                      </a:lnTo>
                      <a:lnTo>
                        <a:pt x="169164" y="15227"/>
                      </a:lnTo>
                      <a:lnTo>
                        <a:pt x="181356" y="15227"/>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7" name="object 242"/>
                <p:cNvSpPr/>
                <p:nvPr/>
              </p:nvSpPr>
              <p:spPr>
                <a:xfrm>
                  <a:off x="350062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8" name="object 243"/>
                <p:cNvSpPr/>
                <p:nvPr/>
              </p:nvSpPr>
              <p:spPr>
                <a:xfrm>
                  <a:off x="3581400" y="40492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39" name="object 244"/>
                <p:cNvSpPr/>
                <p:nvPr/>
              </p:nvSpPr>
              <p:spPr>
                <a:xfrm>
                  <a:off x="3648456"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0" name="object 245"/>
                <p:cNvSpPr/>
                <p:nvPr/>
              </p:nvSpPr>
              <p:spPr>
                <a:xfrm>
                  <a:off x="3749040"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1" name="object 246"/>
                <p:cNvSpPr/>
                <p:nvPr/>
              </p:nvSpPr>
              <p:spPr>
                <a:xfrm>
                  <a:off x="35935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2" name="object 247"/>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3" name="object 248"/>
                <p:cNvSpPr/>
                <p:nvPr/>
              </p:nvSpPr>
              <p:spPr>
                <a:xfrm>
                  <a:off x="3534156"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4" name="object 249"/>
                <p:cNvSpPr/>
                <p:nvPr/>
              </p:nvSpPr>
              <p:spPr>
                <a:xfrm>
                  <a:off x="386334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5" name="object 250"/>
                <p:cNvSpPr/>
                <p:nvPr/>
              </p:nvSpPr>
              <p:spPr>
                <a:xfrm>
                  <a:off x="3372599" y="4232160"/>
                  <a:ext cx="100965" cy="30480"/>
                </a:xfrm>
                <a:custGeom>
                  <a:avLst/>
                  <a:gdLst/>
                  <a:ahLst/>
                  <a:cxnLst/>
                  <a:rect l="l" t="t" r="r" b="b"/>
                  <a:pathLst>
                    <a:path w="100964" h="30479">
                      <a:moveTo>
                        <a:pt x="13716" y="0"/>
                      </a:moveTo>
                      <a:lnTo>
                        <a:pt x="0" y="0"/>
                      </a:lnTo>
                      <a:lnTo>
                        <a:pt x="0" y="15240"/>
                      </a:lnTo>
                      <a:lnTo>
                        <a:pt x="13716" y="15240"/>
                      </a:lnTo>
                      <a:lnTo>
                        <a:pt x="13716" y="0"/>
                      </a:lnTo>
                      <a:close/>
                    </a:path>
                    <a:path w="100964" h="30479">
                      <a:moveTo>
                        <a:pt x="100596" y="15240"/>
                      </a:moveTo>
                      <a:lnTo>
                        <a:pt x="86880" y="15240"/>
                      </a:lnTo>
                      <a:lnTo>
                        <a:pt x="86880" y="30480"/>
                      </a:lnTo>
                      <a:lnTo>
                        <a:pt x="100596" y="30480"/>
                      </a:lnTo>
                      <a:lnTo>
                        <a:pt x="10059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6" name="object 251"/>
                <p:cNvSpPr/>
                <p:nvPr/>
              </p:nvSpPr>
              <p:spPr>
                <a:xfrm>
                  <a:off x="3869436" y="3360419"/>
                  <a:ext cx="27940" cy="107314"/>
                </a:xfrm>
                <a:custGeom>
                  <a:avLst/>
                  <a:gdLst/>
                  <a:ahLst/>
                  <a:cxnLst/>
                  <a:rect l="l" t="t" r="r" b="b"/>
                  <a:pathLst>
                    <a:path w="27939" h="107314">
                      <a:moveTo>
                        <a:pt x="13716" y="91452"/>
                      </a:moveTo>
                      <a:lnTo>
                        <a:pt x="0" y="91452"/>
                      </a:lnTo>
                      <a:lnTo>
                        <a:pt x="0" y="106692"/>
                      </a:lnTo>
                      <a:lnTo>
                        <a:pt x="13716" y="106692"/>
                      </a:lnTo>
                      <a:lnTo>
                        <a:pt x="13716" y="91452"/>
                      </a:lnTo>
                      <a:close/>
                    </a:path>
                    <a:path w="27939" h="107314">
                      <a:moveTo>
                        <a:pt x="27432" y="0"/>
                      </a:moveTo>
                      <a:lnTo>
                        <a:pt x="13716" y="0"/>
                      </a:lnTo>
                      <a:lnTo>
                        <a:pt x="13716" y="15252"/>
                      </a:lnTo>
                      <a:lnTo>
                        <a:pt x="27432" y="15252"/>
                      </a:lnTo>
                      <a:lnTo>
                        <a:pt x="274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7" name="object 252"/>
                <p:cNvSpPr/>
                <p:nvPr/>
              </p:nvSpPr>
              <p:spPr>
                <a:xfrm>
                  <a:off x="3124200" y="3887736"/>
                  <a:ext cx="611505" cy="321945"/>
                </a:xfrm>
                <a:custGeom>
                  <a:avLst/>
                  <a:gdLst/>
                  <a:ahLst/>
                  <a:cxnLst/>
                  <a:rect l="l" t="t" r="r" b="b"/>
                  <a:pathLst>
                    <a:path w="611504" h="321945">
                      <a:moveTo>
                        <a:pt x="13716" y="260604"/>
                      </a:moveTo>
                      <a:lnTo>
                        <a:pt x="0" y="260604"/>
                      </a:lnTo>
                      <a:lnTo>
                        <a:pt x="0" y="275844"/>
                      </a:lnTo>
                      <a:lnTo>
                        <a:pt x="13716" y="275844"/>
                      </a:lnTo>
                      <a:lnTo>
                        <a:pt x="13716" y="260604"/>
                      </a:lnTo>
                      <a:close/>
                    </a:path>
                    <a:path w="611504" h="321945">
                      <a:moveTo>
                        <a:pt x="208788" y="306324"/>
                      </a:moveTo>
                      <a:lnTo>
                        <a:pt x="195072" y="306324"/>
                      </a:lnTo>
                      <a:lnTo>
                        <a:pt x="195072" y="321564"/>
                      </a:lnTo>
                      <a:lnTo>
                        <a:pt x="208788" y="321564"/>
                      </a:lnTo>
                      <a:lnTo>
                        <a:pt x="208788" y="306324"/>
                      </a:lnTo>
                      <a:close/>
                    </a:path>
                    <a:path w="611504" h="321945">
                      <a:moveTo>
                        <a:pt x="362699" y="76200"/>
                      </a:moveTo>
                      <a:lnTo>
                        <a:pt x="348996" y="76200"/>
                      </a:lnTo>
                      <a:lnTo>
                        <a:pt x="348996" y="92964"/>
                      </a:lnTo>
                      <a:lnTo>
                        <a:pt x="362699" y="92964"/>
                      </a:lnTo>
                      <a:lnTo>
                        <a:pt x="362699" y="76200"/>
                      </a:lnTo>
                      <a:close/>
                    </a:path>
                    <a:path w="611504" h="321945">
                      <a:moveTo>
                        <a:pt x="611124" y="0"/>
                      </a:moveTo>
                      <a:lnTo>
                        <a:pt x="597408" y="0"/>
                      </a:lnTo>
                      <a:lnTo>
                        <a:pt x="597408" y="15240"/>
                      </a:lnTo>
                      <a:lnTo>
                        <a:pt x="611124" y="15240"/>
                      </a:lnTo>
                      <a:lnTo>
                        <a:pt x="6111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8" name="object 253"/>
                <p:cNvSpPr/>
                <p:nvPr/>
              </p:nvSpPr>
              <p:spPr>
                <a:xfrm>
                  <a:off x="3835908"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49" name="object 254"/>
                <p:cNvSpPr/>
                <p:nvPr/>
              </p:nvSpPr>
              <p:spPr>
                <a:xfrm>
                  <a:off x="3185160" y="3918203"/>
                  <a:ext cx="497205" cy="375285"/>
                </a:xfrm>
                <a:custGeom>
                  <a:avLst/>
                  <a:gdLst/>
                  <a:ahLst/>
                  <a:cxnLst/>
                  <a:rect l="l" t="t" r="r" b="b"/>
                  <a:pathLst>
                    <a:path w="497204" h="375285">
                      <a:moveTo>
                        <a:pt x="12192" y="344436"/>
                      </a:moveTo>
                      <a:lnTo>
                        <a:pt x="0" y="344436"/>
                      </a:lnTo>
                      <a:lnTo>
                        <a:pt x="0" y="359676"/>
                      </a:lnTo>
                      <a:lnTo>
                        <a:pt x="12192" y="359676"/>
                      </a:lnTo>
                      <a:lnTo>
                        <a:pt x="12192" y="344436"/>
                      </a:lnTo>
                      <a:close/>
                    </a:path>
                    <a:path w="497204" h="375285">
                      <a:moveTo>
                        <a:pt x="167640" y="176796"/>
                      </a:moveTo>
                      <a:lnTo>
                        <a:pt x="153924" y="176796"/>
                      </a:lnTo>
                      <a:lnTo>
                        <a:pt x="153924" y="192036"/>
                      </a:lnTo>
                      <a:lnTo>
                        <a:pt x="167640" y="192036"/>
                      </a:lnTo>
                      <a:lnTo>
                        <a:pt x="167640" y="176796"/>
                      </a:lnTo>
                      <a:close/>
                    </a:path>
                    <a:path w="497204" h="375285">
                      <a:moveTo>
                        <a:pt x="254508" y="359676"/>
                      </a:moveTo>
                      <a:lnTo>
                        <a:pt x="240792" y="359676"/>
                      </a:lnTo>
                      <a:lnTo>
                        <a:pt x="240792" y="374916"/>
                      </a:lnTo>
                      <a:lnTo>
                        <a:pt x="254508" y="374916"/>
                      </a:lnTo>
                      <a:lnTo>
                        <a:pt x="254508" y="359676"/>
                      </a:lnTo>
                      <a:close/>
                    </a:path>
                    <a:path w="497204" h="375285">
                      <a:moveTo>
                        <a:pt x="268224" y="252996"/>
                      </a:moveTo>
                      <a:lnTo>
                        <a:pt x="254508" y="252996"/>
                      </a:lnTo>
                      <a:lnTo>
                        <a:pt x="254508" y="268236"/>
                      </a:lnTo>
                      <a:lnTo>
                        <a:pt x="268224" y="268236"/>
                      </a:lnTo>
                      <a:lnTo>
                        <a:pt x="268224" y="252996"/>
                      </a:lnTo>
                      <a:close/>
                    </a:path>
                    <a:path w="497204" h="375285">
                      <a:moveTo>
                        <a:pt x="315455" y="0"/>
                      </a:moveTo>
                      <a:lnTo>
                        <a:pt x="301739" y="0"/>
                      </a:lnTo>
                      <a:lnTo>
                        <a:pt x="301739" y="15252"/>
                      </a:lnTo>
                      <a:lnTo>
                        <a:pt x="315455" y="15252"/>
                      </a:lnTo>
                      <a:lnTo>
                        <a:pt x="315455" y="0"/>
                      </a:lnTo>
                      <a:close/>
                    </a:path>
                    <a:path w="497204" h="375285">
                      <a:moveTo>
                        <a:pt x="374904" y="222516"/>
                      </a:moveTo>
                      <a:lnTo>
                        <a:pt x="362712" y="222516"/>
                      </a:lnTo>
                      <a:lnTo>
                        <a:pt x="362712" y="237756"/>
                      </a:lnTo>
                      <a:lnTo>
                        <a:pt x="374904" y="237756"/>
                      </a:lnTo>
                      <a:lnTo>
                        <a:pt x="374904" y="222516"/>
                      </a:lnTo>
                      <a:close/>
                    </a:path>
                    <a:path w="497204" h="375285">
                      <a:moveTo>
                        <a:pt x="463296" y="53352"/>
                      </a:moveTo>
                      <a:lnTo>
                        <a:pt x="449580" y="53352"/>
                      </a:lnTo>
                      <a:lnTo>
                        <a:pt x="449580" y="70116"/>
                      </a:lnTo>
                      <a:lnTo>
                        <a:pt x="463296" y="70116"/>
                      </a:lnTo>
                      <a:lnTo>
                        <a:pt x="463296" y="53352"/>
                      </a:lnTo>
                      <a:close/>
                    </a:path>
                    <a:path w="497204" h="375285">
                      <a:moveTo>
                        <a:pt x="496824" y="22872"/>
                      </a:moveTo>
                      <a:lnTo>
                        <a:pt x="483108" y="22872"/>
                      </a:lnTo>
                      <a:lnTo>
                        <a:pt x="483108" y="38100"/>
                      </a:lnTo>
                      <a:lnTo>
                        <a:pt x="496824" y="38100"/>
                      </a:lnTo>
                      <a:lnTo>
                        <a:pt x="496824" y="2287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0" name="object 255"/>
                <p:cNvSpPr/>
                <p:nvPr/>
              </p:nvSpPr>
              <p:spPr>
                <a:xfrm>
                  <a:off x="380238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1" name="object 256"/>
                <p:cNvSpPr/>
                <p:nvPr/>
              </p:nvSpPr>
              <p:spPr>
                <a:xfrm>
                  <a:off x="3534156"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2" name="object 257"/>
                <p:cNvSpPr/>
                <p:nvPr/>
              </p:nvSpPr>
              <p:spPr>
                <a:xfrm>
                  <a:off x="3936491"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3" name="object 258"/>
                <p:cNvSpPr/>
                <p:nvPr/>
              </p:nvSpPr>
              <p:spPr>
                <a:xfrm>
                  <a:off x="3453384" y="3872496"/>
                  <a:ext cx="53340" cy="83820"/>
                </a:xfrm>
                <a:custGeom>
                  <a:avLst/>
                  <a:gdLst/>
                  <a:ahLst/>
                  <a:cxnLst/>
                  <a:rect l="l" t="t" r="r" b="b"/>
                  <a:pathLst>
                    <a:path w="53339" h="83820">
                      <a:moveTo>
                        <a:pt x="13716" y="68580"/>
                      </a:moveTo>
                      <a:lnTo>
                        <a:pt x="0" y="68580"/>
                      </a:lnTo>
                      <a:lnTo>
                        <a:pt x="0" y="83807"/>
                      </a:lnTo>
                      <a:lnTo>
                        <a:pt x="13716" y="83807"/>
                      </a:lnTo>
                      <a:lnTo>
                        <a:pt x="13716" y="68580"/>
                      </a:lnTo>
                      <a:close/>
                    </a:path>
                    <a:path w="53339" h="83820">
                      <a:moveTo>
                        <a:pt x="53340" y="0"/>
                      </a:moveTo>
                      <a:lnTo>
                        <a:pt x="39624" y="0"/>
                      </a:lnTo>
                      <a:lnTo>
                        <a:pt x="39624" y="15240"/>
                      </a:lnTo>
                      <a:lnTo>
                        <a:pt x="53340" y="15240"/>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4" name="object 259"/>
                <p:cNvSpPr/>
                <p:nvPr/>
              </p:nvSpPr>
              <p:spPr>
                <a:xfrm>
                  <a:off x="3755135"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5" name="object 260"/>
                <p:cNvSpPr/>
                <p:nvPr/>
              </p:nvSpPr>
              <p:spPr>
                <a:xfrm>
                  <a:off x="341223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6" name="object 261"/>
                <p:cNvSpPr/>
                <p:nvPr/>
              </p:nvSpPr>
              <p:spPr>
                <a:xfrm>
                  <a:off x="3400044" y="3910596"/>
                  <a:ext cx="241300" cy="337185"/>
                </a:xfrm>
                <a:custGeom>
                  <a:avLst/>
                  <a:gdLst/>
                  <a:ahLst/>
                  <a:cxnLst/>
                  <a:rect l="l" t="t" r="r" b="b"/>
                  <a:pathLst>
                    <a:path w="241300" h="337185">
                      <a:moveTo>
                        <a:pt x="12192" y="321564"/>
                      </a:moveTo>
                      <a:lnTo>
                        <a:pt x="0" y="321564"/>
                      </a:lnTo>
                      <a:lnTo>
                        <a:pt x="0" y="336804"/>
                      </a:lnTo>
                      <a:lnTo>
                        <a:pt x="12192" y="336804"/>
                      </a:lnTo>
                      <a:lnTo>
                        <a:pt x="12192" y="321564"/>
                      </a:lnTo>
                      <a:close/>
                    </a:path>
                    <a:path w="241300" h="337185">
                      <a:moveTo>
                        <a:pt x="240792" y="0"/>
                      </a:moveTo>
                      <a:lnTo>
                        <a:pt x="228600" y="0"/>
                      </a:lnTo>
                      <a:lnTo>
                        <a:pt x="228600" y="15240"/>
                      </a:lnTo>
                      <a:lnTo>
                        <a:pt x="240792" y="15240"/>
                      </a:lnTo>
                      <a:lnTo>
                        <a:pt x="2407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7" name="object 262"/>
                <p:cNvSpPr/>
                <p:nvPr/>
              </p:nvSpPr>
              <p:spPr>
                <a:xfrm>
                  <a:off x="3185159"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8" name="object 263"/>
                <p:cNvSpPr/>
                <p:nvPr/>
              </p:nvSpPr>
              <p:spPr>
                <a:xfrm>
                  <a:off x="3445764"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59" name="object 264"/>
                <p:cNvSpPr/>
                <p:nvPr/>
              </p:nvSpPr>
              <p:spPr>
                <a:xfrm>
                  <a:off x="3735324" y="3758196"/>
                  <a:ext cx="100965" cy="152400"/>
                </a:xfrm>
                <a:custGeom>
                  <a:avLst/>
                  <a:gdLst/>
                  <a:ahLst/>
                  <a:cxnLst/>
                  <a:rect l="l" t="t" r="r" b="b"/>
                  <a:pathLst>
                    <a:path w="100964" h="152400">
                      <a:moveTo>
                        <a:pt x="13716" y="137160"/>
                      </a:moveTo>
                      <a:lnTo>
                        <a:pt x="0" y="137160"/>
                      </a:lnTo>
                      <a:lnTo>
                        <a:pt x="0" y="152400"/>
                      </a:lnTo>
                      <a:lnTo>
                        <a:pt x="13716" y="152400"/>
                      </a:lnTo>
                      <a:lnTo>
                        <a:pt x="13716" y="137160"/>
                      </a:lnTo>
                      <a:close/>
                    </a:path>
                    <a:path w="100964" h="152400">
                      <a:moveTo>
                        <a:pt x="100584" y="0"/>
                      </a:moveTo>
                      <a:lnTo>
                        <a:pt x="86868" y="0"/>
                      </a:lnTo>
                      <a:lnTo>
                        <a:pt x="86868" y="15240"/>
                      </a:lnTo>
                      <a:lnTo>
                        <a:pt x="100584" y="15240"/>
                      </a:lnTo>
                      <a:lnTo>
                        <a:pt x="100584"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0" name="object 265"/>
                <p:cNvSpPr/>
                <p:nvPr/>
              </p:nvSpPr>
              <p:spPr>
                <a:xfrm>
                  <a:off x="3573780"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1" name="object 266"/>
                <p:cNvSpPr/>
                <p:nvPr/>
              </p:nvSpPr>
              <p:spPr>
                <a:xfrm>
                  <a:off x="34731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2" name="object 267"/>
                <p:cNvSpPr/>
                <p:nvPr/>
              </p:nvSpPr>
              <p:spPr>
                <a:xfrm>
                  <a:off x="3339084" y="3811536"/>
                  <a:ext cx="368935" cy="314325"/>
                </a:xfrm>
                <a:custGeom>
                  <a:avLst/>
                  <a:gdLst/>
                  <a:ahLst/>
                  <a:cxnLst/>
                  <a:rect l="l" t="t" r="r" b="b"/>
                  <a:pathLst>
                    <a:path w="368935" h="314325">
                      <a:moveTo>
                        <a:pt x="13716" y="222504"/>
                      </a:moveTo>
                      <a:lnTo>
                        <a:pt x="0" y="222504"/>
                      </a:lnTo>
                      <a:lnTo>
                        <a:pt x="0" y="237744"/>
                      </a:lnTo>
                      <a:lnTo>
                        <a:pt x="13716" y="237744"/>
                      </a:lnTo>
                      <a:lnTo>
                        <a:pt x="13716" y="222504"/>
                      </a:lnTo>
                      <a:close/>
                    </a:path>
                    <a:path w="368935" h="314325">
                      <a:moveTo>
                        <a:pt x="86868" y="298704"/>
                      </a:moveTo>
                      <a:lnTo>
                        <a:pt x="73152" y="298704"/>
                      </a:lnTo>
                      <a:lnTo>
                        <a:pt x="73152" y="313944"/>
                      </a:lnTo>
                      <a:lnTo>
                        <a:pt x="86868" y="313944"/>
                      </a:lnTo>
                      <a:lnTo>
                        <a:pt x="86868" y="298704"/>
                      </a:lnTo>
                      <a:close/>
                    </a:path>
                    <a:path w="368935" h="314325">
                      <a:moveTo>
                        <a:pt x="228600" y="137160"/>
                      </a:moveTo>
                      <a:lnTo>
                        <a:pt x="214884" y="137160"/>
                      </a:lnTo>
                      <a:lnTo>
                        <a:pt x="214884" y="152400"/>
                      </a:lnTo>
                      <a:lnTo>
                        <a:pt x="228600" y="152400"/>
                      </a:lnTo>
                      <a:lnTo>
                        <a:pt x="228600" y="137160"/>
                      </a:lnTo>
                      <a:close/>
                    </a:path>
                    <a:path w="368935" h="314325">
                      <a:moveTo>
                        <a:pt x="262115" y="207264"/>
                      </a:moveTo>
                      <a:lnTo>
                        <a:pt x="248412" y="207264"/>
                      </a:lnTo>
                      <a:lnTo>
                        <a:pt x="248412" y="222504"/>
                      </a:lnTo>
                      <a:lnTo>
                        <a:pt x="262115" y="222504"/>
                      </a:lnTo>
                      <a:lnTo>
                        <a:pt x="262115" y="207264"/>
                      </a:lnTo>
                      <a:close/>
                    </a:path>
                    <a:path w="368935" h="314325">
                      <a:moveTo>
                        <a:pt x="309372" y="0"/>
                      </a:moveTo>
                      <a:lnTo>
                        <a:pt x="295656" y="0"/>
                      </a:lnTo>
                      <a:lnTo>
                        <a:pt x="295656" y="15240"/>
                      </a:lnTo>
                      <a:lnTo>
                        <a:pt x="309372" y="15240"/>
                      </a:lnTo>
                      <a:lnTo>
                        <a:pt x="309372" y="0"/>
                      </a:lnTo>
                      <a:close/>
                    </a:path>
                    <a:path w="368935" h="314325">
                      <a:moveTo>
                        <a:pt x="368808" y="121920"/>
                      </a:moveTo>
                      <a:lnTo>
                        <a:pt x="356616" y="121920"/>
                      </a:lnTo>
                      <a:lnTo>
                        <a:pt x="356616" y="137160"/>
                      </a:lnTo>
                      <a:lnTo>
                        <a:pt x="368808" y="137160"/>
                      </a:lnTo>
                      <a:lnTo>
                        <a:pt x="368808"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3" name="object 268"/>
                <p:cNvSpPr/>
                <p:nvPr/>
              </p:nvSpPr>
              <p:spPr>
                <a:xfrm>
                  <a:off x="3788664"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4" name="object 269"/>
                <p:cNvSpPr/>
                <p:nvPr/>
              </p:nvSpPr>
              <p:spPr>
                <a:xfrm>
                  <a:off x="3514343"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5" name="object 270"/>
                <p:cNvSpPr/>
                <p:nvPr/>
              </p:nvSpPr>
              <p:spPr>
                <a:xfrm>
                  <a:off x="3810000" y="38572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6" name="object 271"/>
                <p:cNvSpPr/>
                <p:nvPr/>
              </p:nvSpPr>
              <p:spPr>
                <a:xfrm>
                  <a:off x="3514344" y="4049280"/>
                  <a:ext cx="127000" cy="38100"/>
                </a:xfrm>
                <a:custGeom>
                  <a:avLst/>
                  <a:gdLst/>
                  <a:ahLst/>
                  <a:cxnLst/>
                  <a:rect l="l" t="t" r="r" b="b"/>
                  <a:pathLst>
                    <a:path w="127000" h="38100">
                      <a:moveTo>
                        <a:pt x="12192" y="22860"/>
                      </a:moveTo>
                      <a:lnTo>
                        <a:pt x="0" y="22860"/>
                      </a:lnTo>
                      <a:lnTo>
                        <a:pt x="0" y="38100"/>
                      </a:lnTo>
                      <a:lnTo>
                        <a:pt x="12192" y="38100"/>
                      </a:lnTo>
                      <a:lnTo>
                        <a:pt x="12192" y="22860"/>
                      </a:lnTo>
                      <a:close/>
                    </a:path>
                    <a:path w="127000" h="38100">
                      <a:moveTo>
                        <a:pt x="126492" y="0"/>
                      </a:moveTo>
                      <a:lnTo>
                        <a:pt x="114300" y="0"/>
                      </a:lnTo>
                      <a:lnTo>
                        <a:pt x="114300" y="15240"/>
                      </a:lnTo>
                      <a:lnTo>
                        <a:pt x="126492" y="15240"/>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7" name="object 272"/>
                <p:cNvSpPr/>
                <p:nvPr/>
              </p:nvSpPr>
              <p:spPr>
                <a:xfrm>
                  <a:off x="391058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8" name="object 273"/>
                <p:cNvSpPr/>
                <p:nvPr/>
              </p:nvSpPr>
              <p:spPr>
                <a:xfrm>
                  <a:off x="3621024"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69" name="object 274"/>
                <p:cNvSpPr/>
                <p:nvPr/>
              </p:nvSpPr>
              <p:spPr>
                <a:xfrm>
                  <a:off x="3776472"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0" name="object 275"/>
                <p:cNvSpPr/>
                <p:nvPr/>
              </p:nvSpPr>
              <p:spPr>
                <a:xfrm>
                  <a:off x="3358896" y="3988320"/>
                  <a:ext cx="121920" cy="15240"/>
                </a:xfrm>
                <a:custGeom>
                  <a:avLst/>
                  <a:gdLst/>
                  <a:ahLst/>
                  <a:cxnLst/>
                  <a:rect l="l" t="t" r="r" b="b"/>
                  <a:pathLst>
                    <a:path w="121920" h="15239">
                      <a:moveTo>
                        <a:pt x="13703" y="0"/>
                      </a:moveTo>
                      <a:lnTo>
                        <a:pt x="0" y="0"/>
                      </a:lnTo>
                      <a:lnTo>
                        <a:pt x="0" y="15240"/>
                      </a:lnTo>
                      <a:lnTo>
                        <a:pt x="13703" y="15240"/>
                      </a:lnTo>
                      <a:lnTo>
                        <a:pt x="13703" y="0"/>
                      </a:lnTo>
                      <a:close/>
                    </a:path>
                    <a:path w="121920" h="15239">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1" name="object 276"/>
                <p:cNvSpPr/>
                <p:nvPr/>
              </p:nvSpPr>
              <p:spPr>
                <a:xfrm>
                  <a:off x="384962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2" name="object 277"/>
                <p:cNvSpPr/>
                <p:nvPr/>
              </p:nvSpPr>
              <p:spPr>
                <a:xfrm>
                  <a:off x="3822191"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3" name="object 278"/>
                <p:cNvSpPr/>
                <p:nvPr/>
              </p:nvSpPr>
              <p:spPr>
                <a:xfrm>
                  <a:off x="3185160" y="4140720"/>
                  <a:ext cx="341630" cy="91440"/>
                </a:xfrm>
                <a:custGeom>
                  <a:avLst/>
                  <a:gdLst/>
                  <a:ahLst/>
                  <a:cxnLst/>
                  <a:rect l="l" t="t" r="r" b="b"/>
                  <a:pathLst>
                    <a:path w="341629" h="91439">
                      <a:moveTo>
                        <a:pt x="12192" y="76200"/>
                      </a:moveTo>
                      <a:lnTo>
                        <a:pt x="0" y="76200"/>
                      </a:lnTo>
                      <a:lnTo>
                        <a:pt x="0" y="91440"/>
                      </a:lnTo>
                      <a:lnTo>
                        <a:pt x="12192" y="91440"/>
                      </a:lnTo>
                      <a:lnTo>
                        <a:pt x="12192" y="76200"/>
                      </a:lnTo>
                      <a:close/>
                    </a:path>
                    <a:path w="341629" h="91439">
                      <a:moveTo>
                        <a:pt x="335280" y="0"/>
                      </a:moveTo>
                      <a:lnTo>
                        <a:pt x="321564" y="0"/>
                      </a:lnTo>
                      <a:lnTo>
                        <a:pt x="321564" y="15240"/>
                      </a:lnTo>
                      <a:lnTo>
                        <a:pt x="335280" y="15240"/>
                      </a:lnTo>
                      <a:lnTo>
                        <a:pt x="335280" y="0"/>
                      </a:lnTo>
                      <a:close/>
                    </a:path>
                    <a:path w="341629" h="91439">
                      <a:moveTo>
                        <a:pt x="341376" y="30480"/>
                      </a:moveTo>
                      <a:lnTo>
                        <a:pt x="329184" y="30480"/>
                      </a:lnTo>
                      <a:lnTo>
                        <a:pt x="329184" y="45720"/>
                      </a:lnTo>
                      <a:lnTo>
                        <a:pt x="341376" y="45720"/>
                      </a:lnTo>
                      <a:lnTo>
                        <a:pt x="341376"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4" name="object 279"/>
                <p:cNvSpPr/>
                <p:nvPr/>
              </p:nvSpPr>
              <p:spPr>
                <a:xfrm>
                  <a:off x="36682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5" name="object 280"/>
                <p:cNvSpPr/>
                <p:nvPr/>
              </p:nvSpPr>
              <p:spPr>
                <a:xfrm>
                  <a:off x="3467100" y="4034040"/>
                  <a:ext cx="93345" cy="121920"/>
                </a:xfrm>
                <a:custGeom>
                  <a:avLst/>
                  <a:gdLst/>
                  <a:ahLst/>
                  <a:cxnLst/>
                  <a:rect l="l" t="t" r="r" b="b"/>
                  <a:pathLst>
                    <a:path w="93345" h="121920">
                      <a:moveTo>
                        <a:pt x="13716" y="0"/>
                      </a:moveTo>
                      <a:lnTo>
                        <a:pt x="0" y="0"/>
                      </a:lnTo>
                      <a:lnTo>
                        <a:pt x="0" y="15240"/>
                      </a:lnTo>
                      <a:lnTo>
                        <a:pt x="13716" y="15240"/>
                      </a:lnTo>
                      <a:lnTo>
                        <a:pt x="13716" y="0"/>
                      </a:lnTo>
                      <a:close/>
                    </a:path>
                    <a:path w="93345" h="121920">
                      <a:moveTo>
                        <a:pt x="92964" y="106680"/>
                      </a:moveTo>
                      <a:lnTo>
                        <a:pt x="80772" y="106680"/>
                      </a:lnTo>
                      <a:lnTo>
                        <a:pt x="80772" y="121920"/>
                      </a:lnTo>
                      <a:lnTo>
                        <a:pt x="92964" y="121920"/>
                      </a:lnTo>
                      <a:lnTo>
                        <a:pt x="92964"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6" name="object 281"/>
                <p:cNvSpPr/>
                <p:nvPr/>
              </p:nvSpPr>
              <p:spPr>
                <a:xfrm>
                  <a:off x="37886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7" name="object 282"/>
                <p:cNvSpPr/>
                <p:nvPr/>
              </p:nvSpPr>
              <p:spPr>
                <a:xfrm>
                  <a:off x="3654551"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8" name="object 283"/>
                <p:cNvSpPr/>
                <p:nvPr/>
              </p:nvSpPr>
              <p:spPr>
                <a:xfrm>
                  <a:off x="3902964"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79" name="object 284"/>
                <p:cNvSpPr/>
                <p:nvPr/>
              </p:nvSpPr>
              <p:spPr>
                <a:xfrm>
                  <a:off x="3366516" y="42092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0" name="object 285"/>
                <p:cNvSpPr/>
                <p:nvPr/>
              </p:nvSpPr>
              <p:spPr>
                <a:xfrm>
                  <a:off x="386943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1" name="object 286"/>
                <p:cNvSpPr/>
                <p:nvPr/>
              </p:nvSpPr>
              <p:spPr>
                <a:xfrm>
                  <a:off x="3514344" y="3849636"/>
                  <a:ext cx="79375" cy="382905"/>
                </a:xfrm>
                <a:custGeom>
                  <a:avLst/>
                  <a:gdLst/>
                  <a:ahLst/>
                  <a:cxnLst/>
                  <a:rect l="l" t="t" r="r" b="b"/>
                  <a:pathLst>
                    <a:path w="79375" h="382904">
                      <a:moveTo>
                        <a:pt x="12192" y="367284"/>
                      </a:moveTo>
                      <a:lnTo>
                        <a:pt x="0" y="367284"/>
                      </a:lnTo>
                      <a:lnTo>
                        <a:pt x="0" y="382524"/>
                      </a:lnTo>
                      <a:lnTo>
                        <a:pt x="12192" y="382524"/>
                      </a:lnTo>
                      <a:lnTo>
                        <a:pt x="12192" y="367284"/>
                      </a:lnTo>
                      <a:close/>
                    </a:path>
                    <a:path w="79375" h="382904">
                      <a:moveTo>
                        <a:pt x="79248" y="0"/>
                      </a:moveTo>
                      <a:lnTo>
                        <a:pt x="67056" y="0"/>
                      </a:lnTo>
                      <a:lnTo>
                        <a:pt x="67056" y="15240"/>
                      </a:lnTo>
                      <a:lnTo>
                        <a:pt x="79248" y="15240"/>
                      </a:lnTo>
                      <a:lnTo>
                        <a:pt x="792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2" name="object 287"/>
                <p:cNvSpPr/>
                <p:nvPr/>
              </p:nvSpPr>
              <p:spPr>
                <a:xfrm>
                  <a:off x="36682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3" name="object 288"/>
                <p:cNvSpPr/>
                <p:nvPr/>
              </p:nvSpPr>
              <p:spPr>
                <a:xfrm>
                  <a:off x="3171444" y="3811536"/>
                  <a:ext cx="550545" cy="390525"/>
                </a:xfrm>
                <a:custGeom>
                  <a:avLst/>
                  <a:gdLst/>
                  <a:ahLst/>
                  <a:cxnLst/>
                  <a:rect l="l" t="t" r="r" b="b"/>
                  <a:pathLst>
                    <a:path w="550545" h="390525">
                      <a:moveTo>
                        <a:pt x="13716" y="374904"/>
                      </a:moveTo>
                      <a:lnTo>
                        <a:pt x="0" y="374904"/>
                      </a:lnTo>
                      <a:lnTo>
                        <a:pt x="0" y="390144"/>
                      </a:lnTo>
                      <a:lnTo>
                        <a:pt x="13716" y="390144"/>
                      </a:lnTo>
                      <a:lnTo>
                        <a:pt x="13716" y="374904"/>
                      </a:lnTo>
                      <a:close/>
                    </a:path>
                    <a:path w="550545" h="390525">
                      <a:moveTo>
                        <a:pt x="422148" y="214884"/>
                      </a:moveTo>
                      <a:lnTo>
                        <a:pt x="409956" y="214884"/>
                      </a:lnTo>
                      <a:lnTo>
                        <a:pt x="409956" y="230124"/>
                      </a:lnTo>
                      <a:lnTo>
                        <a:pt x="422148" y="230124"/>
                      </a:lnTo>
                      <a:lnTo>
                        <a:pt x="422148" y="214884"/>
                      </a:lnTo>
                      <a:close/>
                    </a:path>
                    <a:path w="550545" h="390525">
                      <a:moveTo>
                        <a:pt x="449580" y="237744"/>
                      </a:moveTo>
                      <a:lnTo>
                        <a:pt x="435864" y="237744"/>
                      </a:lnTo>
                      <a:lnTo>
                        <a:pt x="435864" y="252984"/>
                      </a:lnTo>
                      <a:lnTo>
                        <a:pt x="449580" y="252984"/>
                      </a:lnTo>
                      <a:lnTo>
                        <a:pt x="449580" y="237744"/>
                      </a:lnTo>
                      <a:close/>
                    </a:path>
                    <a:path w="550545" h="390525">
                      <a:moveTo>
                        <a:pt x="457200" y="144767"/>
                      </a:moveTo>
                      <a:lnTo>
                        <a:pt x="449580" y="144767"/>
                      </a:lnTo>
                      <a:lnTo>
                        <a:pt x="449580" y="129540"/>
                      </a:lnTo>
                      <a:lnTo>
                        <a:pt x="435864" y="129540"/>
                      </a:lnTo>
                      <a:lnTo>
                        <a:pt x="435864" y="144767"/>
                      </a:lnTo>
                      <a:lnTo>
                        <a:pt x="443484" y="144767"/>
                      </a:lnTo>
                      <a:lnTo>
                        <a:pt x="443484" y="160020"/>
                      </a:lnTo>
                      <a:lnTo>
                        <a:pt x="457200" y="160020"/>
                      </a:lnTo>
                      <a:lnTo>
                        <a:pt x="457200" y="144767"/>
                      </a:lnTo>
                      <a:close/>
                    </a:path>
                    <a:path w="550545" h="390525">
                      <a:moveTo>
                        <a:pt x="536448" y="106667"/>
                      </a:moveTo>
                      <a:lnTo>
                        <a:pt x="524256" y="106667"/>
                      </a:lnTo>
                      <a:lnTo>
                        <a:pt x="524256" y="121920"/>
                      </a:lnTo>
                      <a:lnTo>
                        <a:pt x="536448" y="121920"/>
                      </a:lnTo>
                      <a:lnTo>
                        <a:pt x="536448" y="106667"/>
                      </a:lnTo>
                      <a:close/>
                    </a:path>
                    <a:path w="550545" h="390525">
                      <a:moveTo>
                        <a:pt x="544055" y="76200"/>
                      </a:moveTo>
                      <a:lnTo>
                        <a:pt x="530352" y="76200"/>
                      </a:lnTo>
                      <a:lnTo>
                        <a:pt x="530352" y="91440"/>
                      </a:lnTo>
                      <a:lnTo>
                        <a:pt x="544055" y="91440"/>
                      </a:lnTo>
                      <a:lnTo>
                        <a:pt x="544055" y="76200"/>
                      </a:lnTo>
                      <a:close/>
                    </a:path>
                    <a:path w="550545" h="390525">
                      <a:moveTo>
                        <a:pt x="550164" y="0"/>
                      </a:moveTo>
                      <a:lnTo>
                        <a:pt x="536448" y="0"/>
                      </a:lnTo>
                      <a:lnTo>
                        <a:pt x="536448" y="15240"/>
                      </a:lnTo>
                      <a:lnTo>
                        <a:pt x="550164" y="15240"/>
                      </a:lnTo>
                      <a:lnTo>
                        <a:pt x="5501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4" name="object 289"/>
                <p:cNvSpPr/>
                <p:nvPr/>
              </p:nvSpPr>
              <p:spPr>
                <a:xfrm>
                  <a:off x="38633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5" name="object 290"/>
                <p:cNvSpPr/>
                <p:nvPr/>
              </p:nvSpPr>
              <p:spPr>
                <a:xfrm>
                  <a:off x="3520440" y="4026420"/>
                  <a:ext cx="195580" cy="106680"/>
                </a:xfrm>
                <a:custGeom>
                  <a:avLst/>
                  <a:gdLst/>
                  <a:ahLst/>
                  <a:cxnLst/>
                  <a:rect l="l" t="t" r="r" b="b"/>
                  <a:pathLst>
                    <a:path w="195579" h="106679">
                      <a:moveTo>
                        <a:pt x="13716" y="91440"/>
                      </a:moveTo>
                      <a:lnTo>
                        <a:pt x="0" y="91440"/>
                      </a:lnTo>
                      <a:lnTo>
                        <a:pt x="0" y="106680"/>
                      </a:lnTo>
                      <a:lnTo>
                        <a:pt x="13716" y="106680"/>
                      </a:lnTo>
                      <a:lnTo>
                        <a:pt x="13716" y="91440"/>
                      </a:lnTo>
                      <a:close/>
                    </a:path>
                    <a:path w="195579" h="106679">
                      <a:moveTo>
                        <a:pt x="73152" y="0"/>
                      </a:moveTo>
                      <a:lnTo>
                        <a:pt x="60960" y="0"/>
                      </a:lnTo>
                      <a:lnTo>
                        <a:pt x="60960" y="15240"/>
                      </a:lnTo>
                      <a:lnTo>
                        <a:pt x="73152" y="15240"/>
                      </a:lnTo>
                      <a:lnTo>
                        <a:pt x="73152" y="0"/>
                      </a:lnTo>
                      <a:close/>
                    </a:path>
                    <a:path w="195579" h="106679">
                      <a:moveTo>
                        <a:pt x="195059" y="0"/>
                      </a:moveTo>
                      <a:lnTo>
                        <a:pt x="181356" y="0"/>
                      </a:lnTo>
                      <a:lnTo>
                        <a:pt x="181356" y="15240"/>
                      </a:lnTo>
                      <a:lnTo>
                        <a:pt x="195059" y="15240"/>
                      </a:lnTo>
                      <a:lnTo>
                        <a:pt x="19505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6" name="object 291"/>
                <p:cNvSpPr/>
                <p:nvPr/>
              </p:nvSpPr>
              <p:spPr>
                <a:xfrm>
                  <a:off x="3587496" y="35280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7" name="object 292"/>
                <p:cNvSpPr/>
                <p:nvPr/>
              </p:nvSpPr>
              <p:spPr>
                <a:xfrm>
                  <a:off x="3520440" y="3887736"/>
                  <a:ext cx="86995" cy="352425"/>
                </a:xfrm>
                <a:custGeom>
                  <a:avLst/>
                  <a:gdLst/>
                  <a:ahLst/>
                  <a:cxnLst/>
                  <a:rect l="l" t="t" r="r" b="b"/>
                  <a:pathLst>
                    <a:path w="86995" h="352425">
                      <a:moveTo>
                        <a:pt x="13716" y="336804"/>
                      </a:moveTo>
                      <a:lnTo>
                        <a:pt x="0" y="336804"/>
                      </a:lnTo>
                      <a:lnTo>
                        <a:pt x="0" y="352044"/>
                      </a:lnTo>
                      <a:lnTo>
                        <a:pt x="13716" y="352044"/>
                      </a:lnTo>
                      <a:lnTo>
                        <a:pt x="13716" y="336804"/>
                      </a:lnTo>
                      <a:close/>
                    </a:path>
                    <a:path w="86995" h="352425">
                      <a:moveTo>
                        <a:pt x="86868" y="0"/>
                      </a:moveTo>
                      <a:lnTo>
                        <a:pt x="73152" y="0"/>
                      </a:lnTo>
                      <a:lnTo>
                        <a:pt x="73152" y="15240"/>
                      </a:lnTo>
                      <a:lnTo>
                        <a:pt x="86868" y="15240"/>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8" name="object 293"/>
                <p:cNvSpPr/>
                <p:nvPr/>
              </p:nvSpPr>
              <p:spPr>
                <a:xfrm>
                  <a:off x="38298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89" name="object 294"/>
                <p:cNvSpPr/>
                <p:nvPr/>
              </p:nvSpPr>
              <p:spPr>
                <a:xfrm>
                  <a:off x="3547872"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0" name="object 295"/>
                <p:cNvSpPr/>
                <p:nvPr/>
              </p:nvSpPr>
              <p:spPr>
                <a:xfrm>
                  <a:off x="39578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1" name="object 296"/>
                <p:cNvSpPr/>
                <p:nvPr/>
              </p:nvSpPr>
              <p:spPr>
                <a:xfrm>
                  <a:off x="3534156"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2" name="object 297"/>
                <p:cNvSpPr/>
                <p:nvPr/>
              </p:nvSpPr>
              <p:spPr>
                <a:xfrm>
                  <a:off x="3567683"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3" name="object 298"/>
                <p:cNvSpPr/>
                <p:nvPr/>
              </p:nvSpPr>
              <p:spPr>
                <a:xfrm>
                  <a:off x="37216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4" name="object 299"/>
                <p:cNvSpPr/>
                <p:nvPr/>
              </p:nvSpPr>
              <p:spPr>
                <a:xfrm>
                  <a:off x="3325368" y="3826776"/>
                  <a:ext cx="370840" cy="466725"/>
                </a:xfrm>
                <a:custGeom>
                  <a:avLst/>
                  <a:gdLst/>
                  <a:ahLst/>
                  <a:cxnLst/>
                  <a:rect l="l" t="t" r="r" b="b"/>
                  <a:pathLst>
                    <a:path w="370839" h="466725">
                      <a:moveTo>
                        <a:pt x="13716" y="443484"/>
                      </a:moveTo>
                      <a:lnTo>
                        <a:pt x="0" y="443484"/>
                      </a:lnTo>
                      <a:lnTo>
                        <a:pt x="0" y="458724"/>
                      </a:lnTo>
                      <a:lnTo>
                        <a:pt x="13716" y="458724"/>
                      </a:lnTo>
                      <a:lnTo>
                        <a:pt x="13716" y="443484"/>
                      </a:lnTo>
                      <a:close/>
                    </a:path>
                    <a:path w="370839" h="466725">
                      <a:moveTo>
                        <a:pt x="47231" y="451104"/>
                      </a:moveTo>
                      <a:lnTo>
                        <a:pt x="33528" y="451104"/>
                      </a:lnTo>
                      <a:lnTo>
                        <a:pt x="33528" y="466344"/>
                      </a:lnTo>
                      <a:lnTo>
                        <a:pt x="47231" y="466344"/>
                      </a:lnTo>
                      <a:lnTo>
                        <a:pt x="47231" y="451104"/>
                      </a:lnTo>
                      <a:close/>
                    </a:path>
                    <a:path w="370839" h="466725">
                      <a:moveTo>
                        <a:pt x="86868" y="144780"/>
                      </a:moveTo>
                      <a:lnTo>
                        <a:pt x="74676" y="144780"/>
                      </a:lnTo>
                      <a:lnTo>
                        <a:pt x="74676" y="161544"/>
                      </a:lnTo>
                      <a:lnTo>
                        <a:pt x="86868" y="161544"/>
                      </a:lnTo>
                      <a:lnTo>
                        <a:pt x="86868" y="144780"/>
                      </a:lnTo>
                      <a:close/>
                    </a:path>
                    <a:path w="370839" h="466725">
                      <a:moveTo>
                        <a:pt x="108204" y="374891"/>
                      </a:moveTo>
                      <a:lnTo>
                        <a:pt x="94488" y="374891"/>
                      </a:lnTo>
                      <a:lnTo>
                        <a:pt x="94488" y="367284"/>
                      </a:lnTo>
                      <a:lnTo>
                        <a:pt x="80772" y="367284"/>
                      </a:lnTo>
                      <a:lnTo>
                        <a:pt x="80772" y="382524"/>
                      </a:lnTo>
                      <a:lnTo>
                        <a:pt x="94488" y="382524"/>
                      </a:lnTo>
                      <a:lnTo>
                        <a:pt x="94488" y="390144"/>
                      </a:lnTo>
                      <a:lnTo>
                        <a:pt x="108204" y="390144"/>
                      </a:lnTo>
                      <a:lnTo>
                        <a:pt x="108204" y="374891"/>
                      </a:lnTo>
                      <a:close/>
                    </a:path>
                    <a:path w="370839" h="466725">
                      <a:moveTo>
                        <a:pt x="256032" y="260604"/>
                      </a:moveTo>
                      <a:lnTo>
                        <a:pt x="242316" y="260604"/>
                      </a:lnTo>
                      <a:lnTo>
                        <a:pt x="242316" y="275844"/>
                      </a:lnTo>
                      <a:lnTo>
                        <a:pt x="256032" y="275844"/>
                      </a:lnTo>
                      <a:lnTo>
                        <a:pt x="256032" y="260604"/>
                      </a:lnTo>
                      <a:close/>
                    </a:path>
                    <a:path w="370839" h="466725">
                      <a:moveTo>
                        <a:pt x="370332" y="0"/>
                      </a:moveTo>
                      <a:lnTo>
                        <a:pt x="356616" y="0"/>
                      </a:lnTo>
                      <a:lnTo>
                        <a:pt x="356616" y="15227"/>
                      </a:lnTo>
                      <a:lnTo>
                        <a:pt x="370332" y="15227"/>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5" name="object 300"/>
                <p:cNvSpPr/>
                <p:nvPr/>
              </p:nvSpPr>
              <p:spPr>
                <a:xfrm>
                  <a:off x="3755135"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6" name="object 301"/>
                <p:cNvSpPr/>
                <p:nvPr/>
              </p:nvSpPr>
              <p:spPr>
                <a:xfrm>
                  <a:off x="3640835"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7" name="object 302"/>
                <p:cNvSpPr/>
                <p:nvPr/>
              </p:nvSpPr>
              <p:spPr>
                <a:xfrm>
                  <a:off x="3762756"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8" name="object 303"/>
                <p:cNvSpPr/>
                <p:nvPr/>
              </p:nvSpPr>
              <p:spPr>
                <a:xfrm>
                  <a:off x="3587496" y="33832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399" name="object 304"/>
                <p:cNvSpPr/>
                <p:nvPr/>
              </p:nvSpPr>
              <p:spPr>
                <a:xfrm>
                  <a:off x="3581400" y="3750576"/>
                  <a:ext cx="53340" cy="160020"/>
                </a:xfrm>
                <a:custGeom>
                  <a:avLst/>
                  <a:gdLst/>
                  <a:ahLst/>
                  <a:cxnLst/>
                  <a:rect l="l" t="t" r="r" b="b"/>
                  <a:pathLst>
                    <a:path w="53339" h="160020">
                      <a:moveTo>
                        <a:pt x="12192" y="144780"/>
                      </a:moveTo>
                      <a:lnTo>
                        <a:pt x="0" y="144780"/>
                      </a:lnTo>
                      <a:lnTo>
                        <a:pt x="0" y="160020"/>
                      </a:lnTo>
                      <a:lnTo>
                        <a:pt x="12192" y="160020"/>
                      </a:lnTo>
                      <a:lnTo>
                        <a:pt x="12192" y="144780"/>
                      </a:lnTo>
                      <a:close/>
                    </a:path>
                    <a:path w="53339" h="160020">
                      <a:moveTo>
                        <a:pt x="53340" y="0"/>
                      </a:moveTo>
                      <a:lnTo>
                        <a:pt x="39624" y="0"/>
                      </a:lnTo>
                      <a:lnTo>
                        <a:pt x="39624" y="15227"/>
                      </a:lnTo>
                      <a:lnTo>
                        <a:pt x="53340" y="15227"/>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0" name="object 305"/>
                <p:cNvSpPr/>
                <p:nvPr/>
              </p:nvSpPr>
              <p:spPr>
                <a:xfrm>
                  <a:off x="38023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1" name="object 306"/>
                <p:cNvSpPr/>
                <p:nvPr/>
              </p:nvSpPr>
              <p:spPr>
                <a:xfrm>
                  <a:off x="3386315" y="3988320"/>
                  <a:ext cx="315595" cy="297180"/>
                </a:xfrm>
                <a:custGeom>
                  <a:avLst/>
                  <a:gdLst/>
                  <a:ahLst/>
                  <a:cxnLst/>
                  <a:rect l="l" t="t" r="r" b="b"/>
                  <a:pathLst>
                    <a:path w="315595" h="297179">
                      <a:moveTo>
                        <a:pt x="13728" y="281940"/>
                      </a:moveTo>
                      <a:lnTo>
                        <a:pt x="0" y="281940"/>
                      </a:lnTo>
                      <a:lnTo>
                        <a:pt x="0" y="297180"/>
                      </a:lnTo>
                      <a:lnTo>
                        <a:pt x="13728" y="297180"/>
                      </a:lnTo>
                      <a:lnTo>
                        <a:pt x="13728" y="281940"/>
                      </a:lnTo>
                      <a:close/>
                    </a:path>
                    <a:path w="315595" h="297179">
                      <a:moveTo>
                        <a:pt x="140220" y="167640"/>
                      </a:moveTo>
                      <a:lnTo>
                        <a:pt x="128028" y="167640"/>
                      </a:lnTo>
                      <a:lnTo>
                        <a:pt x="128028" y="182880"/>
                      </a:lnTo>
                      <a:lnTo>
                        <a:pt x="140220" y="182880"/>
                      </a:lnTo>
                      <a:lnTo>
                        <a:pt x="140220" y="167640"/>
                      </a:lnTo>
                      <a:close/>
                    </a:path>
                    <a:path w="315595" h="297179">
                      <a:moveTo>
                        <a:pt x="207276" y="38100"/>
                      </a:moveTo>
                      <a:lnTo>
                        <a:pt x="195084" y="38100"/>
                      </a:lnTo>
                      <a:lnTo>
                        <a:pt x="195084" y="53340"/>
                      </a:lnTo>
                      <a:lnTo>
                        <a:pt x="207276" y="53340"/>
                      </a:lnTo>
                      <a:lnTo>
                        <a:pt x="207276" y="38100"/>
                      </a:lnTo>
                      <a:close/>
                    </a:path>
                    <a:path w="315595" h="297179">
                      <a:moveTo>
                        <a:pt x="315480" y="0"/>
                      </a:moveTo>
                      <a:lnTo>
                        <a:pt x="301764" y="0"/>
                      </a:lnTo>
                      <a:lnTo>
                        <a:pt x="301764" y="15240"/>
                      </a:lnTo>
                      <a:lnTo>
                        <a:pt x="315480" y="15240"/>
                      </a:lnTo>
                      <a:lnTo>
                        <a:pt x="3154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2" name="object 307"/>
                <p:cNvSpPr/>
                <p:nvPr/>
              </p:nvSpPr>
              <p:spPr>
                <a:xfrm>
                  <a:off x="37962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3" name="object 308"/>
                <p:cNvSpPr/>
                <p:nvPr/>
              </p:nvSpPr>
              <p:spPr>
                <a:xfrm>
                  <a:off x="3526536" y="4026420"/>
                  <a:ext cx="13970" cy="121920"/>
                </a:xfrm>
                <a:custGeom>
                  <a:avLst/>
                  <a:gdLst/>
                  <a:ahLst/>
                  <a:cxnLst/>
                  <a:rect l="l" t="t" r="r" b="b"/>
                  <a:pathLst>
                    <a:path w="13970" h="121920">
                      <a:moveTo>
                        <a:pt x="13716" y="106680"/>
                      </a:moveTo>
                      <a:lnTo>
                        <a:pt x="0" y="106680"/>
                      </a:lnTo>
                      <a:lnTo>
                        <a:pt x="0" y="121920"/>
                      </a:lnTo>
                      <a:lnTo>
                        <a:pt x="13716" y="121920"/>
                      </a:lnTo>
                      <a:lnTo>
                        <a:pt x="13716" y="106680"/>
                      </a:lnTo>
                      <a:close/>
                    </a:path>
                    <a:path w="13970" h="121920">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4" name="object 309"/>
                <p:cNvSpPr/>
                <p:nvPr/>
              </p:nvSpPr>
              <p:spPr>
                <a:xfrm>
                  <a:off x="3581400"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5" name="object 310"/>
                <p:cNvSpPr/>
                <p:nvPr/>
              </p:nvSpPr>
              <p:spPr>
                <a:xfrm>
                  <a:off x="3762756"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6" name="object 311"/>
                <p:cNvSpPr/>
                <p:nvPr/>
              </p:nvSpPr>
              <p:spPr>
                <a:xfrm>
                  <a:off x="3345180" y="4186440"/>
                  <a:ext cx="289560" cy="60960"/>
                </a:xfrm>
                <a:custGeom>
                  <a:avLst/>
                  <a:gdLst/>
                  <a:ahLst/>
                  <a:cxnLst/>
                  <a:rect l="l" t="t" r="r" b="b"/>
                  <a:pathLst>
                    <a:path w="289560" h="60960">
                      <a:moveTo>
                        <a:pt x="13716" y="45720"/>
                      </a:moveTo>
                      <a:lnTo>
                        <a:pt x="0" y="45720"/>
                      </a:lnTo>
                      <a:lnTo>
                        <a:pt x="0" y="60960"/>
                      </a:lnTo>
                      <a:lnTo>
                        <a:pt x="13716" y="60960"/>
                      </a:lnTo>
                      <a:lnTo>
                        <a:pt x="13716" y="45720"/>
                      </a:lnTo>
                      <a:close/>
                    </a:path>
                    <a:path w="289560" h="60960">
                      <a:moveTo>
                        <a:pt x="94488" y="38100"/>
                      </a:moveTo>
                      <a:lnTo>
                        <a:pt x="80772" y="38100"/>
                      </a:lnTo>
                      <a:lnTo>
                        <a:pt x="80772" y="53340"/>
                      </a:lnTo>
                      <a:lnTo>
                        <a:pt x="94488" y="53340"/>
                      </a:lnTo>
                      <a:lnTo>
                        <a:pt x="94488" y="38100"/>
                      </a:lnTo>
                      <a:close/>
                    </a:path>
                    <a:path w="289560" h="60960">
                      <a:moveTo>
                        <a:pt x="289560" y="0"/>
                      </a:moveTo>
                      <a:lnTo>
                        <a:pt x="275844" y="0"/>
                      </a:lnTo>
                      <a:lnTo>
                        <a:pt x="275844" y="15240"/>
                      </a:lnTo>
                      <a:lnTo>
                        <a:pt x="289560" y="15240"/>
                      </a:lnTo>
                      <a:lnTo>
                        <a:pt x="2895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7" name="object 312"/>
                <p:cNvSpPr/>
                <p:nvPr/>
              </p:nvSpPr>
              <p:spPr>
                <a:xfrm>
                  <a:off x="36545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8" name="object 313"/>
                <p:cNvSpPr/>
                <p:nvPr/>
              </p:nvSpPr>
              <p:spPr>
                <a:xfrm>
                  <a:off x="3540252" y="3803903"/>
                  <a:ext cx="53340" cy="276225"/>
                </a:xfrm>
                <a:custGeom>
                  <a:avLst/>
                  <a:gdLst/>
                  <a:ahLst/>
                  <a:cxnLst/>
                  <a:rect l="l" t="t" r="r" b="b"/>
                  <a:pathLst>
                    <a:path w="53339" h="276225">
                      <a:moveTo>
                        <a:pt x="13716" y="0"/>
                      </a:moveTo>
                      <a:lnTo>
                        <a:pt x="0" y="0"/>
                      </a:lnTo>
                      <a:lnTo>
                        <a:pt x="0" y="15252"/>
                      </a:lnTo>
                      <a:lnTo>
                        <a:pt x="13716" y="15252"/>
                      </a:lnTo>
                      <a:lnTo>
                        <a:pt x="13716" y="0"/>
                      </a:lnTo>
                      <a:close/>
                    </a:path>
                    <a:path w="53339" h="276225">
                      <a:moveTo>
                        <a:pt x="53340" y="260616"/>
                      </a:moveTo>
                      <a:lnTo>
                        <a:pt x="41148" y="260616"/>
                      </a:lnTo>
                      <a:lnTo>
                        <a:pt x="41148" y="275856"/>
                      </a:lnTo>
                      <a:lnTo>
                        <a:pt x="53340" y="275856"/>
                      </a:lnTo>
                      <a:lnTo>
                        <a:pt x="53340" y="2606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09" name="object 314"/>
                <p:cNvSpPr/>
                <p:nvPr/>
              </p:nvSpPr>
              <p:spPr>
                <a:xfrm>
                  <a:off x="3822191"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0" name="object 315"/>
                <p:cNvSpPr/>
                <p:nvPr/>
              </p:nvSpPr>
              <p:spPr>
                <a:xfrm>
                  <a:off x="3467100"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1" name="object 316"/>
                <p:cNvSpPr/>
                <p:nvPr/>
              </p:nvSpPr>
              <p:spPr>
                <a:xfrm>
                  <a:off x="3741419"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2" name="object 317"/>
                <p:cNvSpPr/>
                <p:nvPr/>
              </p:nvSpPr>
              <p:spPr>
                <a:xfrm>
                  <a:off x="3291840"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3" name="object 318"/>
                <p:cNvSpPr/>
                <p:nvPr/>
              </p:nvSpPr>
              <p:spPr>
                <a:xfrm>
                  <a:off x="3593592" y="3429012"/>
                  <a:ext cx="41275" cy="30480"/>
                </a:xfrm>
                <a:custGeom>
                  <a:avLst/>
                  <a:gdLst/>
                  <a:ahLst/>
                  <a:cxnLst/>
                  <a:rect l="l" t="t" r="r" b="b"/>
                  <a:pathLst>
                    <a:path w="41275" h="30479">
                      <a:moveTo>
                        <a:pt x="13716" y="15240"/>
                      </a:moveTo>
                      <a:lnTo>
                        <a:pt x="0" y="15240"/>
                      </a:lnTo>
                      <a:lnTo>
                        <a:pt x="0" y="30480"/>
                      </a:lnTo>
                      <a:lnTo>
                        <a:pt x="13716" y="30480"/>
                      </a:lnTo>
                      <a:lnTo>
                        <a:pt x="13716" y="15240"/>
                      </a:lnTo>
                      <a:close/>
                    </a:path>
                    <a:path w="41275" h="30479">
                      <a:moveTo>
                        <a:pt x="41148" y="0"/>
                      </a:moveTo>
                      <a:lnTo>
                        <a:pt x="27432" y="0"/>
                      </a:lnTo>
                      <a:lnTo>
                        <a:pt x="27432" y="15240"/>
                      </a:lnTo>
                      <a:lnTo>
                        <a:pt x="41148" y="15240"/>
                      </a:lnTo>
                      <a:lnTo>
                        <a:pt x="4114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4" name="object 319"/>
                <p:cNvSpPr/>
                <p:nvPr/>
              </p:nvSpPr>
              <p:spPr>
                <a:xfrm>
                  <a:off x="39105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5" name="object 320"/>
                <p:cNvSpPr/>
                <p:nvPr/>
              </p:nvSpPr>
              <p:spPr>
                <a:xfrm>
                  <a:off x="3433572"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6" name="object 321"/>
                <p:cNvSpPr/>
                <p:nvPr/>
              </p:nvSpPr>
              <p:spPr>
                <a:xfrm>
                  <a:off x="3506724"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7" name="object 322"/>
                <p:cNvSpPr/>
                <p:nvPr/>
              </p:nvSpPr>
              <p:spPr>
                <a:xfrm>
                  <a:off x="38023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8" name="object 323"/>
                <p:cNvSpPr/>
                <p:nvPr/>
              </p:nvSpPr>
              <p:spPr>
                <a:xfrm>
                  <a:off x="3735324" y="3681996"/>
                  <a:ext cx="94615" cy="220979"/>
                </a:xfrm>
                <a:custGeom>
                  <a:avLst/>
                  <a:gdLst/>
                  <a:ahLst/>
                  <a:cxnLst/>
                  <a:rect l="l" t="t" r="r" b="b"/>
                  <a:pathLst>
                    <a:path w="94614" h="220979">
                      <a:moveTo>
                        <a:pt x="13716" y="205740"/>
                      </a:moveTo>
                      <a:lnTo>
                        <a:pt x="0" y="205740"/>
                      </a:lnTo>
                      <a:lnTo>
                        <a:pt x="0" y="220980"/>
                      </a:lnTo>
                      <a:lnTo>
                        <a:pt x="13716" y="220980"/>
                      </a:lnTo>
                      <a:lnTo>
                        <a:pt x="13716" y="205740"/>
                      </a:lnTo>
                      <a:close/>
                    </a:path>
                    <a:path w="94614" h="220979">
                      <a:moveTo>
                        <a:pt x="94475" y="0"/>
                      </a:moveTo>
                      <a:lnTo>
                        <a:pt x="80772" y="0"/>
                      </a:lnTo>
                      <a:lnTo>
                        <a:pt x="80772" y="15240"/>
                      </a:lnTo>
                      <a:lnTo>
                        <a:pt x="94475" y="15240"/>
                      </a:lnTo>
                      <a:lnTo>
                        <a:pt x="94475"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19" name="object 324"/>
                <p:cNvSpPr/>
                <p:nvPr/>
              </p:nvSpPr>
              <p:spPr>
                <a:xfrm>
                  <a:off x="3453383"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0" name="object 325"/>
                <p:cNvSpPr/>
                <p:nvPr/>
              </p:nvSpPr>
              <p:spPr>
                <a:xfrm>
                  <a:off x="3553967"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1" name="object 326"/>
                <p:cNvSpPr/>
                <p:nvPr/>
              </p:nvSpPr>
              <p:spPr>
                <a:xfrm>
                  <a:off x="3480816" y="4056900"/>
                  <a:ext cx="154305" cy="30480"/>
                </a:xfrm>
                <a:custGeom>
                  <a:avLst/>
                  <a:gdLst/>
                  <a:ahLst/>
                  <a:cxnLst/>
                  <a:rect l="l" t="t" r="r" b="b"/>
                  <a:pathLst>
                    <a:path w="154304" h="30479">
                      <a:moveTo>
                        <a:pt x="12192" y="0"/>
                      </a:moveTo>
                      <a:lnTo>
                        <a:pt x="0" y="0"/>
                      </a:lnTo>
                      <a:lnTo>
                        <a:pt x="0" y="15240"/>
                      </a:lnTo>
                      <a:lnTo>
                        <a:pt x="12192" y="15240"/>
                      </a:lnTo>
                      <a:lnTo>
                        <a:pt x="12192" y="0"/>
                      </a:lnTo>
                      <a:close/>
                    </a:path>
                    <a:path w="154304" h="30479">
                      <a:moveTo>
                        <a:pt x="153924" y="15240"/>
                      </a:moveTo>
                      <a:lnTo>
                        <a:pt x="140208" y="15240"/>
                      </a:lnTo>
                      <a:lnTo>
                        <a:pt x="140208" y="30480"/>
                      </a:lnTo>
                      <a:lnTo>
                        <a:pt x="153924" y="30480"/>
                      </a:lnTo>
                      <a:lnTo>
                        <a:pt x="153924"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2" name="object 327"/>
                <p:cNvSpPr/>
                <p:nvPr/>
              </p:nvSpPr>
              <p:spPr>
                <a:xfrm>
                  <a:off x="3473196" y="3505212"/>
                  <a:ext cx="228600" cy="22860"/>
                </a:xfrm>
                <a:custGeom>
                  <a:avLst/>
                  <a:gdLst/>
                  <a:ahLst/>
                  <a:cxnLst/>
                  <a:rect l="l" t="t" r="r" b="b"/>
                  <a:pathLst>
                    <a:path w="228600" h="22860">
                      <a:moveTo>
                        <a:pt x="13703" y="0"/>
                      </a:moveTo>
                      <a:lnTo>
                        <a:pt x="0" y="0"/>
                      </a:lnTo>
                      <a:lnTo>
                        <a:pt x="0" y="15240"/>
                      </a:lnTo>
                      <a:lnTo>
                        <a:pt x="13703" y="15240"/>
                      </a:lnTo>
                      <a:lnTo>
                        <a:pt x="13703" y="0"/>
                      </a:lnTo>
                      <a:close/>
                    </a:path>
                    <a:path w="228600" h="22860">
                      <a:moveTo>
                        <a:pt x="228600" y="7607"/>
                      </a:moveTo>
                      <a:lnTo>
                        <a:pt x="214884" y="7607"/>
                      </a:lnTo>
                      <a:lnTo>
                        <a:pt x="214884" y="22860"/>
                      </a:lnTo>
                      <a:lnTo>
                        <a:pt x="228600" y="22860"/>
                      </a:lnTo>
                      <a:lnTo>
                        <a:pt x="228600" y="760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3" name="object 328"/>
                <p:cNvSpPr/>
                <p:nvPr/>
              </p:nvSpPr>
              <p:spPr>
                <a:xfrm>
                  <a:off x="3735324"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4" name="object 329"/>
                <p:cNvSpPr/>
                <p:nvPr/>
              </p:nvSpPr>
              <p:spPr>
                <a:xfrm>
                  <a:off x="3244596" y="3933456"/>
                  <a:ext cx="485140" cy="276225"/>
                </a:xfrm>
                <a:custGeom>
                  <a:avLst/>
                  <a:gdLst/>
                  <a:ahLst/>
                  <a:cxnLst/>
                  <a:rect l="l" t="t" r="r" b="b"/>
                  <a:pathLst>
                    <a:path w="485139" h="276225">
                      <a:moveTo>
                        <a:pt x="13703" y="252984"/>
                      </a:moveTo>
                      <a:lnTo>
                        <a:pt x="0" y="252984"/>
                      </a:lnTo>
                      <a:lnTo>
                        <a:pt x="0" y="268224"/>
                      </a:lnTo>
                      <a:lnTo>
                        <a:pt x="13703" y="268224"/>
                      </a:lnTo>
                      <a:lnTo>
                        <a:pt x="13703" y="252984"/>
                      </a:lnTo>
                      <a:close/>
                    </a:path>
                    <a:path w="485139" h="276225">
                      <a:moveTo>
                        <a:pt x="114300" y="15240"/>
                      </a:moveTo>
                      <a:lnTo>
                        <a:pt x="100584" y="15240"/>
                      </a:lnTo>
                      <a:lnTo>
                        <a:pt x="100584" y="30480"/>
                      </a:lnTo>
                      <a:lnTo>
                        <a:pt x="114300" y="30480"/>
                      </a:lnTo>
                      <a:lnTo>
                        <a:pt x="114300" y="15240"/>
                      </a:lnTo>
                      <a:close/>
                    </a:path>
                    <a:path w="485139" h="276225">
                      <a:moveTo>
                        <a:pt x="362712" y="260604"/>
                      </a:moveTo>
                      <a:lnTo>
                        <a:pt x="348996" y="260604"/>
                      </a:lnTo>
                      <a:lnTo>
                        <a:pt x="348996" y="275844"/>
                      </a:lnTo>
                      <a:lnTo>
                        <a:pt x="362712" y="275844"/>
                      </a:lnTo>
                      <a:lnTo>
                        <a:pt x="362712" y="260604"/>
                      </a:lnTo>
                      <a:close/>
                    </a:path>
                    <a:path w="485139" h="276225">
                      <a:moveTo>
                        <a:pt x="484632" y="0"/>
                      </a:moveTo>
                      <a:lnTo>
                        <a:pt x="470903" y="0"/>
                      </a:lnTo>
                      <a:lnTo>
                        <a:pt x="470903" y="15240"/>
                      </a:lnTo>
                      <a:lnTo>
                        <a:pt x="484632" y="15240"/>
                      </a:lnTo>
                      <a:lnTo>
                        <a:pt x="4846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5" name="object 330"/>
                <p:cNvSpPr/>
                <p:nvPr/>
              </p:nvSpPr>
              <p:spPr>
                <a:xfrm>
                  <a:off x="3802380"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6" name="object 331"/>
                <p:cNvSpPr/>
                <p:nvPr/>
              </p:nvSpPr>
              <p:spPr>
                <a:xfrm>
                  <a:off x="3573780"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7" name="object 332"/>
                <p:cNvSpPr/>
                <p:nvPr/>
              </p:nvSpPr>
              <p:spPr>
                <a:xfrm>
                  <a:off x="3816096" y="3390912"/>
                  <a:ext cx="53340" cy="253365"/>
                </a:xfrm>
                <a:custGeom>
                  <a:avLst/>
                  <a:gdLst/>
                  <a:ahLst/>
                  <a:cxnLst/>
                  <a:rect l="l" t="t" r="r" b="b"/>
                  <a:pathLst>
                    <a:path w="53339" h="253364">
                      <a:moveTo>
                        <a:pt x="13703" y="0"/>
                      </a:moveTo>
                      <a:lnTo>
                        <a:pt x="0" y="0"/>
                      </a:lnTo>
                      <a:lnTo>
                        <a:pt x="0" y="15240"/>
                      </a:lnTo>
                      <a:lnTo>
                        <a:pt x="13703" y="15240"/>
                      </a:lnTo>
                      <a:lnTo>
                        <a:pt x="13703" y="0"/>
                      </a:lnTo>
                      <a:close/>
                    </a:path>
                    <a:path w="53339" h="253364">
                      <a:moveTo>
                        <a:pt x="53340" y="236207"/>
                      </a:moveTo>
                      <a:lnTo>
                        <a:pt x="39624" y="236207"/>
                      </a:lnTo>
                      <a:lnTo>
                        <a:pt x="39624" y="252984"/>
                      </a:lnTo>
                      <a:lnTo>
                        <a:pt x="53340" y="252984"/>
                      </a:lnTo>
                      <a:lnTo>
                        <a:pt x="53340" y="2362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8" name="object 333"/>
                <p:cNvSpPr/>
                <p:nvPr/>
              </p:nvSpPr>
              <p:spPr>
                <a:xfrm>
                  <a:off x="3729227" y="37962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29" name="object 334"/>
                <p:cNvSpPr/>
                <p:nvPr/>
              </p:nvSpPr>
              <p:spPr>
                <a:xfrm>
                  <a:off x="3581400" y="33832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0" name="object 335"/>
                <p:cNvSpPr/>
                <p:nvPr/>
              </p:nvSpPr>
              <p:spPr>
                <a:xfrm>
                  <a:off x="3506724"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1" name="object 336"/>
                <p:cNvSpPr/>
                <p:nvPr/>
              </p:nvSpPr>
              <p:spPr>
                <a:xfrm>
                  <a:off x="382981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2" name="object 337"/>
                <p:cNvSpPr/>
                <p:nvPr/>
              </p:nvSpPr>
              <p:spPr>
                <a:xfrm>
                  <a:off x="3358896" y="3773436"/>
                  <a:ext cx="376555" cy="299085"/>
                </a:xfrm>
                <a:custGeom>
                  <a:avLst/>
                  <a:gdLst/>
                  <a:ahLst/>
                  <a:cxnLst/>
                  <a:rect l="l" t="t" r="r" b="b"/>
                  <a:pathLst>
                    <a:path w="376554" h="299085">
                      <a:moveTo>
                        <a:pt x="13703" y="0"/>
                      </a:moveTo>
                      <a:lnTo>
                        <a:pt x="0" y="0"/>
                      </a:lnTo>
                      <a:lnTo>
                        <a:pt x="0" y="15240"/>
                      </a:lnTo>
                      <a:lnTo>
                        <a:pt x="13703" y="15240"/>
                      </a:lnTo>
                      <a:lnTo>
                        <a:pt x="13703" y="0"/>
                      </a:lnTo>
                      <a:close/>
                    </a:path>
                    <a:path w="376554" h="299085">
                      <a:moveTo>
                        <a:pt x="222504" y="283464"/>
                      </a:moveTo>
                      <a:lnTo>
                        <a:pt x="208788" y="283464"/>
                      </a:lnTo>
                      <a:lnTo>
                        <a:pt x="208788" y="298704"/>
                      </a:lnTo>
                      <a:lnTo>
                        <a:pt x="222504" y="298704"/>
                      </a:lnTo>
                      <a:lnTo>
                        <a:pt x="222504" y="283464"/>
                      </a:lnTo>
                      <a:close/>
                    </a:path>
                    <a:path w="376554" h="299085">
                      <a:moveTo>
                        <a:pt x="376428" y="83820"/>
                      </a:moveTo>
                      <a:lnTo>
                        <a:pt x="362712" y="83820"/>
                      </a:lnTo>
                      <a:lnTo>
                        <a:pt x="362712" y="99060"/>
                      </a:lnTo>
                      <a:lnTo>
                        <a:pt x="376428" y="99060"/>
                      </a:lnTo>
                      <a:lnTo>
                        <a:pt x="376428"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3" name="object 338"/>
                <p:cNvSpPr/>
                <p:nvPr/>
              </p:nvSpPr>
              <p:spPr>
                <a:xfrm>
                  <a:off x="3796284" y="3482352"/>
                  <a:ext cx="53340" cy="38100"/>
                </a:xfrm>
                <a:custGeom>
                  <a:avLst/>
                  <a:gdLst/>
                  <a:ahLst/>
                  <a:cxnLst/>
                  <a:rect l="l" t="t" r="r" b="b"/>
                  <a:pathLst>
                    <a:path w="53339" h="38100">
                      <a:moveTo>
                        <a:pt x="13716" y="22860"/>
                      </a:moveTo>
                      <a:lnTo>
                        <a:pt x="0" y="22860"/>
                      </a:lnTo>
                      <a:lnTo>
                        <a:pt x="0" y="38100"/>
                      </a:lnTo>
                      <a:lnTo>
                        <a:pt x="13716" y="38100"/>
                      </a:lnTo>
                      <a:lnTo>
                        <a:pt x="13716" y="22860"/>
                      </a:lnTo>
                      <a:close/>
                    </a:path>
                    <a:path w="53339" h="38100">
                      <a:moveTo>
                        <a:pt x="53340" y="0"/>
                      </a:moveTo>
                      <a:lnTo>
                        <a:pt x="39624" y="0"/>
                      </a:lnTo>
                      <a:lnTo>
                        <a:pt x="39624" y="15240"/>
                      </a:lnTo>
                      <a:lnTo>
                        <a:pt x="53340" y="15240"/>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4" name="object 339"/>
                <p:cNvSpPr/>
                <p:nvPr/>
              </p:nvSpPr>
              <p:spPr>
                <a:xfrm>
                  <a:off x="3560064" y="3788676"/>
                  <a:ext cx="135890" cy="175260"/>
                </a:xfrm>
                <a:custGeom>
                  <a:avLst/>
                  <a:gdLst/>
                  <a:ahLst/>
                  <a:cxnLst/>
                  <a:rect l="l" t="t" r="r" b="b"/>
                  <a:pathLst>
                    <a:path w="135889" h="175260">
                      <a:moveTo>
                        <a:pt x="13716" y="0"/>
                      </a:moveTo>
                      <a:lnTo>
                        <a:pt x="0" y="0"/>
                      </a:lnTo>
                      <a:lnTo>
                        <a:pt x="0" y="15227"/>
                      </a:lnTo>
                      <a:lnTo>
                        <a:pt x="13716" y="15227"/>
                      </a:lnTo>
                      <a:lnTo>
                        <a:pt x="13716" y="0"/>
                      </a:lnTo>
                      <a:close/>
                    </a:path>
                    <a:path w="135889" h="175260">
                      <a:moveTo>
                        <a:pt x="74676" y="129527"/>
                      </a:moveTo>
                      <a:lnTo>
                        <a:pt x="60960" y="129527"/>
                      </a:lnTo>
                      <a:lnTo>
                        <a:pt x="60960" y="144780"/>
                      </a:lnTo>
                      <a:lnTo>
                        <a:pt x="74676" y="144780"/>
                      </a:lnTo>
                      <a:lnTo>
                        <a:pt x="74676" y="129527"/>
                      </a:lnTo>
                      <a:close/>
                    </a:path>
                    <a:path w="135889" h="175260">
                      <a:moveTo>
                        <a:pt x="94488" y="160020"/>
                      </a:moveTo>
                      <a:lnTo>
                        <a:pt x="80772" y="160020"/>
                      </a:lnTo>
                      <a:lnTo>
                        <a:pt x="80772" y="175260"/>
                      </a:lnTo>
                      <a:lnTo>
                        <a:pt x="94488" y="175260"/>
                      </a:lnTo>
                      <a:lnTo>
                        <a:pt x="94488" y="160020"/>
                      </a:lnTo>
                      <a:close/>
                    </a:path>
                    <a:path w="135889" h="175260">
                      <a:moveTo>
                        <a:pt x="135636" y="15227"/>
                      </a:moveTo>
                      <a:lnTo>
                        <a:pt x="121920" y="15227"/>
                      </a:lnTo>
                      <a:lnTo>
                        <a:pt x="121920" y="30480"/>
                      </a:lnTo>
                      <a:lnTo>
                        <a:pt x="135636" y="30480"/>
                      </a:lnTo>
                      <a:lnTo>
                        <a:pt x="135636" y="1522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5" name="object 340"/>
                <p:cNvSpPr/>
                <p:nvPr/>
              </p:nvSpPr>
              <p:spPr>
                <a:xfrm>
                  <a:off x="3816096" y="34518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6" name="object 341"/>
                <p:cNvSpPr/>
                <p:nvPr/>
              </p:nvSpPr>
              <p:spPr>
                <a:xfrm>
                  <a:off x="3863340"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7" name="object 342"/>
                <p:cNvSpPr/>
                <p:nvPr/>
              </p:nvSpPr>
              <p:spPr>
                <a:xfrm>
                  <a:off x="3325368" y="3887736"/>
                  <a:ext cx="309880" cy="337185"/>
                </a:xfrm>
                <a:custGeom>
                  <a:avLst/>
                  <a:gdLst/>
                  <a:ahLst/>
                  <a:cxnLst/>
                  <a:rect l="l" t="t" r="r" b="b"/>
                  <a:pathLst>
                    <a:path w="309879" h="337185">
                      <a:moveTo>
                        <a:pt x="13716" y="321564"/>
                      </a:moveTo>
                      <a:lnTo>
                        <a:pt x="0" y="321564"/>
                      </a:lnTo>
                      <a:lnTo>
                        <a:pt x="0" y="336804"/>
                      </a:lnTo>
                      <a:lnTo>
                        <a:pt x="13716" y="336804"/>
                      </a:lnTo>
                      <a:lnTo>
                        <a:pt x="13716" y="321564"/>
                      </a:lnTo>
                      <a:close/>
                    </a:path>
                    <a:path w="309879" h="337185">
                      <a:moveTo>
                        <a:pt x="208788" y="83820"/>
                      </a:moveTo>
                      <a:lnTo>
                        <a:pt x="195072" y="83820"/>
                      </a:lnTo>
                      <a:lnTo>
                        <a:pt x="195072" y="100584"/>
                      </a:lnTo>
                      <a:lnTo>
                        <a:pt x="208788" y="100584"/>
                      </a:lnTo>
                      <a:lnTo>
                        <a:pt x="208788" y="83820"/>
                      </a:lnTo>
                      <a:close/>
                    </a:path>
                    <a:path w="309879" h="337185">
                      <a:moveTo>
                        <a:pt x="228600" y="30467"/>
                      </a:moveTo>
                      <a:lnTo>
                        <a:pt x="214884" y="30467"/>
                      </a:lnTo>
                      <a:lnTo>
                        <a:pt x="214884" y="45720"/>
                      </a:lnTo>
                      <a:lnTo>
                        <a:pt x="228600" y="45720"/>
                      </a:lnTo>
                      <a:lnTo>
                        <a:pt x="228600" y="30467"/>
                      </a:lnTo>
                      <a:close/>
                    </a:path>
                    <a:path w="309879" h="337185">
                      <a:moveTo>
                        <a:pt x="242316" y="222504"/>
                      </a:moveTo>
                      <a:lnTo>
                        <a:pt x="228600" y="222504"/>
                      </a:lnTo>
                      <a:lnTo>
                        <a:pt x="228600" y="237744"/>
                      </a:lnTo>
                      <a:lnTo>
                        <a:pt x="242316" y="237744"/>
                      </a:lnTo>
                      <a:lnTo>
                        <a:pt x="242316" y="222504"/>
                      </a:lnTo>
                      <a:close/>
                    </a:path>
                    <a:path w="309879" h="337185">
                      <a:moveTo>
                        <a:pt x="295656" y="192024"/>
                      </a:moveTo>
                      <a:lnTo>
                        <a:pt x="281940" y="192024"/>
                      </a:lnTo>
                      <a:lnTo>
                        <a:pt x="281940" y="207264"/>
                      </a:lnTo>
                      <a:lnTo>
                        <a:pt x="295656" y="207264"/>
                      </a:lnTo>
                      <a:lnTo>
                        <a:pt x="295656" y="192024"/>
                      </a:lnTo>
                      <a:close/>
                    </a:path>
                    <a:path w="309879" h="337185">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8" name="object 343"/>
                <p:cNvSpPr/>
                <p:nvPr/>
              </p:nvSpPr>
              <p:spPr>
                <a:xfrm>
                  <a:off x="3924300" y="33528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39" name="object 344"/>
                <p:cNvSpPr/>
                <p:nvPr/>
              </p:nvSpPr>
              <p:spPr>
                <a:xfrm>
                  <a:off x="3822191"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0" name="object 345"/>
                <p:cNvSpPr/>
                <p:nvPr/>
              </p:nvSpPr>
              <p:spPr>
                <a:xfrm>
                  <a:off x="3843528" y="3198888"/>
                  <a:ext cx="127000" cy="268605"/>
                </a:xfrm>
                <a:custGeom>
                  <a:avLst/>
                  <a:gdLst/>
                  <a:ahLst/>
                  <a:cxnLst/>
                  <a:rect l="l" t="t" r="r" b="b"/>
                  <a:pathLst>
                    <a:path w="127000" h="268604">
                      <a:moveTo>
                        <a:pt x="12192" y="252984"/>
                      </a:moveTo>
                      <a:lnTo>
                        <a:pt x="0" y="252984"/>
                      </a:lnTo>
                      <a:lnTo>
                        <a:pt x="0" y="268224"/>
                      </a:lnTo>
                      <a:lnTo>
                        <a:pt x="12192" y="268224"/>
                      </a:lnTo>
                      <a:lnTo>
                        <a:pt x="12192" y="252984"/>
                      </a:lnTo>
                      <a:close/>
                    </a:path>
                    <a:path w="127000" h="268604">
                      <a:moveTo>
                        <a:pt x="126492" y="0"/>
                      </a:moveTo>
                      <a:lnTo>
                        <a:pt x="114300" y="0"/>
                      </a:lnTo>
                      <a:lnTo>
                        <a:pt x="114300" y="15240"/>
                      </a:lnTo>
                      <a:lnTo>
                        <a:pt x="126492" y="15240"/>
                      </a:lnTo>
                      <a:lnTo>
                        <a:pt x="1264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1" name="object 346"/>
                <p:cNvSpPr/>
                <p:nvPr/>
              </p:nvSpPr>
              <p:spPr>
                <a:xfrm>
                  <a:off x="3473196" y="416356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2" name="object 347"/>
                <p:cNvSpPr/>
                <p:nvPr/>
              </p:nvSpPr>
              <p:spPr>
                <a:xfrm>
                  <a:off x="341223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3" name="object 348"/>
                <p:cNvSpPr/>
                <p:nvPr/>
              </p:nvSpPr>
              <p:spPr>
                <a:xfrm>
                  <a:off x="38557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4" name="object 349"/>
                <p:cNvSpPr/>
                <p:nvPr/>
              </p:nvSpPr>
              <p:spPr>
                <a:xfrm>
                  <a:off x="3400044" y="3988320"/>
                  <a:ext cx="288290" cy="281940"/>
                </a:xfrm>
                <a:custGeom>
                  <a:avLst/>
                  <a:gdLst/>
                  <a:ahLst/>
                  <a:cxnLst/>
                  <a:rect l="l" t="t" r="r" b="b"/>
                  <a:pathLst>
                    <a:path w="288289" h="281939">
                      <a:moveTo>
                        <a:pt x="12192" y="266700"/>
                      </a:moveTo>
                      <a:lnTo>
                        <a:pt x="0" y="266700"/>
                      </a:lnTo>
                      <a:lnTo>
                        <a:pt x="0" y="281940"/>
                      </a:lnTo>
                      <a:lnTo>
                        <a:pt x="12192" y="281940"/>
                      </a:lnTo>
                      <a:lnTo>
                        <a:pt x="12192" y="266700"/>
                      </a:lnTo>
                      <a:close/>
                    </a:path>
                    <a:path w="288289" h="281939">
                      <a:moveTo>
                        <a:pt x="288036" y="0"/>
                      </a:moveTo>
                      <a:lnTo>
                        <a:pt x="274320" y="0"/>
                      </a:lnTo>
                      <a:lnTo>
                        <a:pt x="274320" y="15240"/>
                      </a:lnTo>
                      <a:lnTo>
                        <a:pt x="288036" y="15240"/>
                      </a:lnTo>
                      <a:lnTo>
                        <a:pt x="2880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5" name="object 350"/>
                <p:cNvSpPr/>
                <p:nvPr/>
              </p:nvSpPr>
              <p:spPr>
                <a:xfrm>
                  <a:off x="371551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6" name="object 351"/>
                <p:cNvSpPr/>
                <p:nvPr/>
              </p:nvSpPr>
              <p:spPr>
                <a:xfrm>
                  <a:off x="3796283"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7" name="object 352"/>
                <p:cNvSpPr/>
                <p:nvPr/>
              </p:nvSpPr>
              <p:spPr>
                <a:xfrm>
                  <a:off x="35600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8" name="object 353"/>
                <p:cNvSpPr/>
                <p:nvPr/>
              </p:nvSpPr>
              <p:spPr>
                <a:xfrm>
                  <a:off x="3749040"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49" name="object 354"/>
                <p:cNvSpPr/>
                <p:nvPr/>
              </p:nvSpPr>
              <p:spPr>
                <a:xfrm>
                  <a:off x="3581400" y="3413772"/>
                  <a:ext cx="147955" cy="91440"/>
                </a:xfrm>
                <a:custGeom>
                  <a:avLst/>
                  <a:gdLst/>
                  <a:ahLst/>
                  <a:cxnLst/>
                  <a:rect l="l" t="t" r="r" b="b"/>
                  <a:pathLst>
                    <a:path w="147954" h="91439">
                      <a:moveTo>
                        <a:pt x="12192" y="76200"/>
                      </a:moveTo>
                      <a:lnTo>
                        <a:pt x="0" y="76200"/>
                      </a:lnTo>
                      <a:lnTo>
                        <a:pt x="0" y="91440"/>
                      </a:lnTo>
                      <a:lnTo>
                        <a:pt x="12192" y="91440"/>
                      </a:lnTo>
                      <a:lnTo>
                        <a:pt x="12192" y="76200"/>
                      </a:lnTo>
                      <a:close/>
                    </a:path>
                    <a:path w="147954" h="91439">
                      <a:moveTo>
                        <a:pt x="147828" y="0"/>
                      </a:moveTo>
                      <a:lnTo>
                        <a:pt x="134099" y="0"/>
                      </a:lnTo>
                      <a:lnTo>
                        <a:pt x="134099" y="15240"/>
                      </a:lnTo>
                      <a:lnTo>
                        <a:pt x="147828" y="15240"/>
                      </a:lnTo>
                      <a:lnTo>
                        <a:pt x="14782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0" name="object 355"/>
                <p:cNvSpPr/>
                <p:nvPr/>
              </p:nvSpPr>
              <p:spPr>
                <a:xfrm>
                  <a:off x="3762756" y="3368052"/>
                  <a:ext cx="195580" cy="15240"/>
                </a:xfrm>
                <a:custGeom>
                  <a:avLst/>
                  <a:gdLst/>
                  <a:ahLst/>
                  <a:cxnLst/>
                  <a:rect l="l" t="t" r="r" b="b"/>
                  <a:pathLst>
                    <a:path w="195579" h="15239">
                      <a:moveTo>
                        <a:pt x="13716" y="0"/>
                      </a:moveTo>
                      <a:lnTo>
                        <a:pt x="0" y="0"/>
                      </a:lnTo>
                      <a:lnTo>
                        <a:pt x="0" y="15240"/>
                      </a:lnTo>
                      <a:lnTo>
                        <a:pt x="13716" y="15240"/>
                      </a:lnTo>
                      <a:lnTo>
                        <a:pt x="13716" y="0"/>
                      </a:lnTo>
                      <a:close/>
                    </a:path>
                    <a:path w="195579" h="15239">
                      <a:moveTo>
                        <a:pt x="195072" y="0"/>
                      </a:moveTo>
                      <a:lnTo>
                        <a:pt x="181343" y="0"/>
                      </a:lnTo>
                      <a:lnTo>
                        <a:pt x="181343" y="15240"/>
                      </a:lnTo>
                      <a:lnTo>
                        <a:pt x="195072" y="15240"/>
                      </a:lnTo>
                      <a:lnTo>
                        <a:pt x="1950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1" name="object 356"/>
                <p:cNvSpPr/>
                <p:nvPr/>
              </p:nvSpPr>
              <p:spPr>
                <a:xfrm>
                  <a:off x="3433572"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2" name="object 357"/>
                <p:cNvSpPr/>
                <p:nvPr/>
              </p:nvSpPr>
              <p:spPr>
                <a:xfrm>
                  <a:off x="3459480" y="3963936"/>
                  <a:ext cx="242570" cy="123825"/>
                </a:xfrm>
                <a:custGeom>
                  <a:avLst/>
                  <a:gdLst/>
                  <a:ahLst/>
                  <a:cxnLst/>
                  <a:rect l="l" t="t" r="r" b="b"/>
                  <a:pathLst>
                    <a:path w="242570" h="123825">
                      <a:moveTo>
                        <a:pt x="13716" y="70104"/>
                      </a:moveTo>
                      <a:lnTo>
                        <a:pt x="0" y="70104"/>
                      </a:lnTo>
                      <a:lnTo>
                        <a:pt x="0" y="85344"/>
                      </a:lnTo>
                      <a:lnTo>
                        <a:pt x="13716" y="85344"/>
                      </a:lnTo>
                      <a:lnTo>
                        <a:pt x="13716" y="70104"/>
                      </a:lnTo>
                      <a:close/>
                    </a:path>
                    <a:path w="242570" h="123825">
                      <a:moveTo>
                        <a:pt x="208788" y="108204"/>
                      </a:moveTo>
                      <a:lnTo>
                        <a:pt x="195072" y="108204"/>
                      </a:lnTo>
                      <a:lnTo>
                        <a:pt x="195072" y="123444"/>
                      </a:lnTo>
                      <a:lnTo>
                        <a:pt x="208788" y="123444"/>
                      </a:lnTo>
                      <a:lnTo>
                        <a:pt x="208788" y="108204"/>
                      </a:lnTo>
                      <a:close/>
                    </a:path>
                    <a:path w="242570" h="123825">
                      <a:moveTo>
                        <a:pt x="242316" y="0"/>
                      </a:moveTo>
                      <a:lnTo>
                        <a:pt x="228600" y="0"/>
                      </a:lnTo>
                      <a:lnTo>
                        <a:pt x="228600" y="16764"/>
                      </a:lnTo>
                      <a:lnTo>
                        <a:pt x="242316" y="16764"/>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3" name="object 358"/>
                <p:cNvSpPr/>
                <p:nvPr/>
              </p:nvSpPr>
              <p:spPr>
                <a:xfrm>
                  <a:off x="3869435"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4" name="object 359"/>
                <p:cNvSpPr/>
                <p:nvPr/>
              </p:nvSpPr>
              <p:spPr>
                <a:xfrm>
                  <a:off x="3252216" y="3826776"/>
                  <a:ext cx="335280" cy="329565"/>
                </a:xfrm>
                <a:custGeom>
                  <a:avLst/>
                  <a:gdLst/>
                  <a:ahLst/>
                  <a:cxnLst/>
                  <a:rect l="l" t="t" r="r" b="b"/>
                  <a:pathLst>
                    <a:path w="335279" h="329564">
                      <a:moveTo>
                        <a:pt x="12192" y="0"/>
                      </a:moveTo>
                      <a:lnTo>
                        <a:pt x="0" y="0"/>
                      </a:lnTo>
                      <a:lnTo>
                        <a:pt x="0" y="15227"/>
                      </a:lnTo>
                      <a:lnTo>
                        <a:pt x="12192" y="15227"/>
                      </a:lnTo>
                      <a:lnTo>
                        <a:pt x="12192" y="0"/>
                      </a:lnTo>
                      <a:close/>
                    </a:path>
                    <a:path w="335279" h="329564">
                      <a:moveTo>
                        <a:pt x="262128" y="313944"/>
                      </a:moveTo>
                      <a:lnTo>
                        <a:pt x="248399" y="313944"/>
                      </a:lnTo>
                      <a:lnTo>
                        <a:pt x="248399" y="329184"/>
                      </a:lnTo>
                      <a:lnTo>
                        <a:pt x="262128" y="329184"/>
                      </a:lnTo>
                      <a:lnTo>
                        <a:pt x="262128" y="313944"/>
                      </a:lnTo>
                      <a:close/>
                    </a:path>
                    <a:path w="335279" h="329564">
                      <a:moveTo>
                        <a:pt x="268224" y="214884"/>
                      </a:moveTo>
                      <a:lnTo>
                        <a:pt x="254508" y="214884"/>
                      </a:lnTo>
                      <a:lnTo>
                        <a:pt x="254508" y="230124"/>
                      </a:lnTo>
                      <a:lnTo>
                        <a:pt x="268224" y="230124"/>
                      </a:lnTo>
                      <a:lnTo>
                        <a:pt x="268224" y="214884"/>
                      </a:lnTo>
                      <a:close/>
                    </a:path>
                    <a:path w="335279" h="329564">
                      <a:moveTo>
                        <a:pt x="274320" y="38100"/>
                      </a:moveTo>
                      <a:lnTo>
                        <a:pt x="262128" y="38100"/>
                      </a:lnTo>
                      <a:lnTo>
                        <a:pt x="262128" y="53327"/>
                      </a:lnTo>
                      <a:lnTo>
                        <a:pt x="274320" y="53327"/>
                      </a:lnTo>
                      <a:lnTo>
                        <a:pt x="274320" y="38100"/>
                      </a:lnTo>
                      <a:close/>
                    </a:path>
                    <a:path w="335279" h="329564">
                      <a:moveTo>
                        <a:pt x="335280" y="275844"/>
                      </a:moveTo>
                      <a:lnTo>
                        <a:pt x="321564" y="275844"/>
                      </a:lnTo>
                      <a:lnTo>
                        <a:pt x="321564" y="291084"/>
                      </a:lnTo>
                      <a:lnTo>
                        <a:pt x="335280" y="291084"/>
                      </a:lnTo>
                      <a:lnTo>
                        <a:pt x="335280" y="2758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5" name="object 360"/>
                <p:cNvSpPr/>
                <p:nvPr/>
              </p:nvSpPr>
              <p:spPr>
                <a:xfrm>
                  <a:off x="36682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6" name="object 361"/>
                <p:cNvSpPr/>
                <p:nvPr/>
              </p:nvSpPr>
              <p:spPr>
                <a:xfrm>
                  <a:off x="3741407" y="3375672"/>
                  <a:ext cx="183515" cy="144780"/>
                </a:xfrm>
                <a:custGeom>
                  <a:avLst/>
                  <a:gdLst/>
                  <a:ahLst/>
                  <a:cxnLst/>
                  <a:rect l="l" t="t" r="r" b="b"/>
                  <a:pathLst>
                    <a:path w="183514" h="144779">
                      <a:moveTo>
                        <a:pt x="13728" y="129540"/>
                      </a:moveTo>
                      <a:lnTo>
                        <a:pt x="0" y="129540"/>
                      </a:lnTo>
                      <a:lnTo>
                        <a:pt x="0" y="144780"/>
                      </a:lnTo>
                      <a:lnTo>
                        <a:pt x="13728" y="144780"/>
                      </a:lnTo>
                      <a:lnTo>
                        <a:pt x="13728" y="129540"/>
                      </a:lnTo>
                      <a:close/>
                    </a:path>
                    <a:path w="183514" h="144779">
                      <a:moveTo>
                        <a:pt x="182892" y="0"/>
                      </a:moveTo>
                      <a:lnTo>
                        <a:pt x="169176" y="0"/>
                      </a:lnTo>
                      <a:lnTo>
                        <a:pt x="169176" y="15240"/>
                      </a:lnTo>
                      <a:lnTo>
                        <a:pt x="182892" y="15240"/>
                      </a:lnTo>
                      <a:lnTo>
                        <a:pt x="1828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7" name="object 362"/>
                <p:cNvSpPr/>
                <p:nvPr/>
              </p:nvSpPr>
              <p:spPr>
                <a:xfrm>
                  <a:off x="34457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8" name="object 363"/>
                <p:cNvSpPr/>
                <p:nvPr/>
              </p:nvSpPr>
              <p:spPr>
                <a:xfrm>
                  <a:off x="3607308" y="3941076"/>
                  <a:ext cx="128270" cy="161925"/>
                </a:xfrm>
                <a:custGeom>
                  <a:avLst/>
                  <a:gdLst/>
                  <a:ahLst/>
                  <a:cxnLst/>
                  <a:rect l="l" t="t" r="r" b="b"/>
                  <a:pathLst>
                    <a:path w="128270" h="161925">
                      <a:moveTo>
                        <a:pt x="13716" y="146304"/>
                      </a:moveTo>
                      <a:lnTo>
                        <a:pt x="0" y="146304"/>
                      </a:lnTo>
                      <a:lnTo>
                        <a:pt x="0" y="161544"/>
                      </a:lnTo>
                      <a:lnTo>
                        <a:pt x="13716" y="161544"/>
                      </a:lnTo>
                      <a:lnTo>
                        <a:pt x="13716" y="146304"/>
                      </a:lnTo>
                      <a:close/>
                    </a:path>
                    <a:path w="128270" h="161925">
                      <a:moveTo>
                        <a:pt x="21336" y="77724"/>
                      </a:moveTo>
                      <a:lnTo>
                        <a:pt x="7620" y="77724"/>
                      </a:lnTo>
                      <a:lnTo>
                        <a:pt x="7620" y="92964"/>
                      </a:lnTo>
                      <a:lnTo>
                        <a:pt x="21336" y="92964"/>
                      </a:lnTo>
                      <a:lnTo>
                        <a:pt x="21336" y="77724"/>
                      </a:lnTo>
                      <a:close/>
                    </a:path>
                    <a:path w="128270" h="161925">
                      <a:moveTo>
                        <a:pt x="60960" y="22860"/>
                      </a:moveTo>
                      <a:lnTo>
                        <a:pt x="47244" y="22860"/>
                      </a:lnTo>
                      <a:lnTo>
                        <a:pt x="47244" y="39624"/>
                      </a:lnTo>
                      <a:lnTo>
                        <a:pt x="60960" y="39624"/>
                      </a:lnTo>
                      <a:lnTo>
                        <a:pt x="60960" y="22860"/>
                      </a:lnTo>
                      <a:close/>
                    </a:path>
                    <a:path w="128270" h="161925">
                      <a:moveTo>
                        <a:pt x="128016" y="0"/>
                      </a:moveTo>
                      <a:lnTo>
                        <a:pt x="114300" y="0"/>
                      </a:lnTo>
                      <a:lnTo>
                        <a:pt x="114300" y="15227"/>
                      </a:lnTo>
                      <a:lnTo>
                        <a:pt x="128016" y="15227"/>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59" name="object 364"/>
                <p:cNvSpPr/>
                <p:nvPr/>
              </p:nvSpPr>
              <p:spPr>
                <a:xfrm>
                  <a:off x="38221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0" name="object 365"/>
                <p:cNvSpPr/>
                <p:nvPr/>
              </p:nvSpPr>
              <p:spPr>
                <a:xfrm>
                  <a:off x="3366516" y="3887736"/>
                  <a:ext cx="173990" cy="360045"/>
                </a:xfrm>
                <a:custGeom>
                  <a:avLst/>
                  <a:gdLst/>
                  <a:ahLst/>
                  <a:cxnLst/>
                  <a:rect l="l" t="t" r="r" b="b"/>
                  <a:pathLst>
                    <a:path w="173989" h="360045">
                      <a:moveTo>
                        <a:pt x="12192" y="344424"/>
                      </a:moveTo>
                      <a:lnTo>
                        <a:pt x="0" y="344424"/>
                      </a:lnTo>
                      <a:lnTo>
                        <a:pt x="0" y="359664"/>
                      </a:lnTo>
                      <a:lnTo>
                        <a:pt x="12192" y="359664"/>
                      </a:lnTo>
                      <a:lnTo>
                        <a:pt x="12192" y="344424"/>
                      </a:lnTo>
                      <a:close/>
                    </a:path>
                    <a:path w="173989" h="360045">
                      <a:moveTo>
                        <a:pt x="45720" y="336804"/>
                      </a:moveTo>
                      <a:lnTo>
                        <a:pt x="33528" y="336804"/>
                      </a:lnTo>
                      <a:lnTo>
                        <a:pt x="33528" y="352044"/>
                      </a:lnTo>
                      <a:lnTo>
                        <a:pt x="45720" y="352044"/>
                      </a:lnTo>
                      <a:lnTo>
                        <a:pt x="45720" y="336804"/>
                      </a:lnTo>
                      <a:close/>
                    </a:path>
                    <a:path w="173989" h="360045">
                      <a:moveTo>
                        <a:pt x="114300" y="268224"/>
                      </a:moveTo>
                      <a:lnTo>
                        <a:pt x="100584" y="268224"/>
                      </a:lnTo>
                      <a:lnTo>
                        <a:pt x="100584" y="283464"/>
                      </a:lnTo>
                      <a:lnTo>
                        <a:pt x="114300" y="283464"/>
                      </a:lnTo>
                      <a:lnTo>
                        <a:pt x="114300" y="268224"/>
                      </a:lnTo>
                      <a:close/>
                    </a:path>
                    <a:path w="173989" h="360045">
                      <a:moveTo>
                        <a:pt x="147828" y="207264"/>
                      </a:moveTo>
                      <a:lnTo>
                        <a:pt x="134099" y="207264"/>
                      </a:lnTo>
                      <a:lnTo>
                        <a:pt x="134099" y="222504"/>
                      </a:lnTo>
                      <a:lnTo>
                        <a:pt x="147828" y="222504"/>
                      </a:lnTo>
                      <a:lnTo>
                        <a:pt x="147828" y="207264"/>
                      </a:lnTo>
                      <a:close/>
                    </a:path>
                    <a:path w="173989" h="360045">
                      <a:moveTo>
                        <a:pt x="147828" y="0"/>
                      </a:moveTo>
                      <a:lnTo>
                        <a:pt x="134099" y="0"/>
                      </a:lnTo>
                      <a:lnTo>
                        <a:pt x="134099" y="15240"/>
                      </a:lnTo>
                      <a:lnTo>
                        <a:pt x="147828" y="15240"/>
                      </a:lnTo>
                      <a:lnTo>
                        <a:pt x="147828" y="0"/>
                      </a:lnTo>
                      <a:close/>
                    </a:path>
                    <a:path w="173989" h="360045">
                      <a:moveTo>
                        <a:pt x="173736" y="199644"/>
                      </a:moveTo>
                      <a:lnTo>
                        <a:pt x="160020" y="199644"/>
                      </a:lnTo>
                      <a:lnTo>
                        <a:pt x="160020" y="214884"/>
                      </a:lnTo>
                      <a:lnTo>
                        <a:pt x="173736" y="214884"/>
                      </a:lnTo>
                      <a:lnTo>
                        <a:pt x="173736"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1" name="object 366"/>
                <p:cNvSpPr/>
                <p:nvPr/>
              </p:nvSpPr>
              <p:spPr>
                <a:xfrm>
                  <a:off x="3688080"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2" name="object 367"/>
                <p:cNvSpPr/>
                <p:nvPr/>
              </p:nvSpPr>
              <p:spPr>
                <a:xfrm>
                  <a:off x="3445764" y="3720096"/>
                  <a:ext cx="289560" cy="428625"/>
                </a:xfrm>
                <a:custGeom>
                  <a:avLst/>
                  <a:gdLst/>
                  <a:ahLst/>
                  <a:cxnLst/>
                  <a:rect l="l" t="t" r="r" b="b"/>
                  <a:pathLst>
                    <a:path w="289560" h="428625">
                      <a:moveTo>
                        <a:pt x="13716" y="413004"/>
                      </a:moveTo>
                      <a:lnTo>
                        <a:pt x="0" y="413004"/>
                      </a:lnTo>
                      <a:lnTo>
                        <a:pt x="0" y="428244"/>
                      </a:lnTo>
                      <a:lnTo>
                        <a:pt x="13716" y="428244"/>
                      </a:lnTo>
                      <a:lnTo>
                        <a:pt x="13716" y="413004"/>
                      </a:lnTo>
                      <a:close/>
                    </a:path>
                    <a:path w="289560" h="428625">
                      <a:moveTo>
                        <a:pt x="74676" y="291084"/>
                      </a:moveTo>
                      <a:lnTo>
                        <a:pt x="60960" y="291084"/>
                      </a:lnTo>
                      <a:lnTo>
                        <a:pt x="60960" y="306324"/>
                      </a:lnTo>
                      <a:lnTo>
                        <a:pt x="74676" y="306324"/>
                      </a:lnTo>
                      <a:lnTo>
                        <a:pt x="74676" y="291084"/>
                      </a:lnTo>
                      <a:close/>
                    </a:path>
                    <a:path w="289560" h="428625">
                      <a:moveTo>
                        <a:pt x="108204" y="390144"/>
                      </a:moveTo>
                      <a:lnTo>
                        <a:pt x="94488" y="390144"/>
                      </a:lnTo>
                      <a:lnTo>
                        <a:pt x="94488" y="405384"/>
                      </a:lnTo>
                      <a:lnTo>
                        <a:pt x="108204" y="405384"/>
                      </a:lnTo>
                      <a:lnTo>
                        <a:pt x="108204" y="390144"/>
                      </a:lnTo>
                      <a:close/>
                    </a:path>
                    <a:path w="289560" h="428625">
                      <a:moveTo>
                        <a:pt x="128016" y="306324"/>
                      </a:moveTo>
                      <a:lnTo>
                        <a:pt x="114300" y="306324"/>
                      </a:lnTo>
                      <a:lnTo>
                        <a:pt x="114300" y="321564"/>
                      </a:lnTo>
                      <a:lnTo>
                        <a:pt x="128016" y="321564"/>
                      </a:lnTo>
                      <a:lnTo>
                        <a:pt x="128016" y="306324"/>
                      </a:lnTo>
                      <a:close/>
                    </a:path>
                    <a:path w="289560" h="428625">
                      <a:moveTo>
                        <a:pt x="155435" y="374904"/>
                      </a:moveTo>
                      <a:lnTo>
                        <a:pt x="141732" y="374904"/>
                      </a:lnTo>
                      <a:lnTo>
                        <a:pt x="141732" y="390144"/>
                      </a:lnTo>
                      <a:lnTo>
                        <a:pt x="155435" y="390144"/>
                      </a:lnTo>
                      <a:lnTo>
                        <a:pt x="155435" y="374904"/>
                      </a:lnTo>
                      <a:close/>
                    </a:path>
                    <a:path w="289560" h="428625">
                      <a:moveTo>
                        <a:pt x="161544" y="405384"/>
                      </a:moveTo>
                      <a:lnTo>
                        <a:pt x="147828" y="405384"/>
                      </a:lnTo>
                      <a:lnTo>
                        <a:pt x="147828" y="420624"/>
                      </a:lnTo>
                      <a:lnTo>
                        <a:pt x="161544" y="420624"/>
                      </a:lnTo>
                      <a:lnTo>
                        <a:pt x="161544" y="405384"/>
                      </a:lnTo>
                      <a:close/>
                    </a:path>
                    <a:path w="289560" h="428625">
                      <a:moveTo>
                        <a:pt x="216408" y="298704"/>
                      </a:moveTo>
                      <a:lnTo>
                        <a:pt x="202692" y="298704"/>
                      </a:lnTo>
                      <a:lnTo>
                        <a:pt x="202692" y="313944"/>
                      </a:lnTo>
                      <a:lnTo>
                        <a:pt x="216408" y="313944"/>
                      </a:lnTo>
                      <a:lnTo>
                        <a:pt x="216408" y="298704"/>
                      </a:lnTo>
                      <a:close/>
                    </a:path>
                    <a:path w="289560" h="428625">
                      <a:moveTo>
                        <a:pt x="242316" y="344424"/>
                      </a:moveTo>
                      <a:lnTo>
                        <a:pt x="228600" y="344424"/>
                      </a:lnTo>
                      <a:lnTo>
                        <a:pt x="228600" y="359664"/>
                      </a:lnTo>
                      <a:lnTo>
                        <a:pt x="242316" y="359664"/>
                      </a:lnTo>
                      <a:lnTo>
                        <a:pt x="242316" y="344424"/>
                      </a:lnTo>
                      <a:close/>
                    </a:path>
                    <a:path w="289560" h="428625">
                      <a:moveTo>
                        <a:pt x="289560" y="0"/>
                      </a:moveTo>
                      <a:lnTo>
                        <a:pt x="275844" y="0"/>
                      </a:lnTo>
                      <a:lnTo>
                        <a:pt x="275844" y="15240"/>
                      </a:lnTo>
                      <a:lnTo>
                        <a:pt x="289560" y="15240"/>
                      </a:lnTo>
                      <a:lnTo>
                        <a:pt x="2895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3" name="object 368"/>
                <p:cNvSpPr/>
                <p:nvPr/>
              </p:nvSpPr>
              <p:spPr>
                <a:xfrm>
                  <a:off x="3796284" y="3398519"/>
                  <a:ext cx="114300" cy="107314"/>
                </a:xfrm>
                <a:custGeom>
                  <a:avLst/>
                  <a:gdLst/>
                  <a:ahLst/>
                  <a:cxnLst/>
                  <a:rect l="l" t="t" r="r" b="b"/>
                  <a:pathLst>
                    <a:path w="114300" h="107314">
                      <a:moveTo>
                        <a:pt x="13716" y="91452"/>
                      </a:moveTo>
                      <a:lnTo>
                        <a:pt x="0" y="91452"/>
                      </a:lnTo>
                      <a:lnTo>
                        <a:pt x="0" y="106692"/>
                      </a:lnTo>
                      <a:lnTo>
                        <a:pt x="13716" y="106692"/>
                      </a:lnTo>
                      <a:lnTo>
                        <a:pt x="13716" y="91452"/>
                      </a:lnTo>
                      <a:close/>
                    </a:path>
                    <a:path w="114300" h="107314">
                      <a:moveTo>
                        <a:pt x="92964" y="45732"/>
                      </a:moveTo>
                      <a:lnTo>
                        <a:pt x="80772" y="45732"/>
                      </a:lnTo>
                      <a:lnTo>
                        <a:pt x="80772" y="60972"/>
                      </a:lnTo>
                      <a:lnTo>
                        <a:pt x="92964" y="60972"/>
                      </a:lnTo>
                      <a:lnTo>
                        <a:pt x="92964" y="45732"/>
                      </a:lnTo>
                      <a:close/>
                    </a:path>
                    <a:path w="114300" h="107314">
                      <a:moveTo>
                        <a:pt x="114300" y="0"/>
                      </a:moveTo>
                      <a:lnTo>
                        <a:pt x="100584" y="0"/>
                      </a:lnTo>
                      <a:lnTo>
                        <a:pt x="100584" y="15252"/>
                      </a:lnTo>
                      <a:lnTo>
                        <a:pt x="114300" y="15252"/>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4" name="object 369"/>
                <p:cNvSpPr/>
                <p:nvPr/>
              </p:nvSpPr>
              <p:spPr>
                <a:xfrm>
                  <a:off x="3573780"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5" name="object 370"/>
                <p:cNvSpPr/>
                <p:nvPr/>
              </p:nvSpPr>
              <p:spPr>
                <a:xfrm>
                  <a:off x="38100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6" name="object 371"/>
                <p:cNvSpPr/>
                <p:nvPr/>
              </p:nvSpPr>
              <p:spPr>
                <a:xfrm>
                  <a:off x="3621024"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7" name="object 372"/>
                <p:cNvSpPr/>
                <p:nvPr/>
              </p:nvSpPr>
              <p:spPr>
                <a:xfrm>
                  <a:off x="3849624"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8" name="object 373"/>
                <p:cNvSpPr/>
                <p:nvPr/>
              </p:nvSpPr>
              <p:spPr>
                <a:xfrm>
                  <a:off x="3681983"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69" name="object 374"/>
                <p:cNvSpPr/>
                <p:nvPr/>
              </p:nvSpPr>
              <p:spPr>
                <a:xfrm>
                  <a:off x="3378708" y="3902976"/>
                  <a:ext cx="323215" cy="390525"/>
                </a:xfrm>
                <a:custGeom>
                  <a:avLst/>
                  <a:gdLst/>
                  <a:ahLst/>
                  <a:cxnLst/>
                  <a:rect l="l" t="t" r="r" b="b"/>
                  <a:pathLst>
                    <a:path w="323214" h="390525">
                      <a:moveTo>
                        <a:pt x="13716" y="374904"/>
                      </a:moveTo>
                      <a:lnTo>
                        <a:pt x="0" y="374904"/>
                      </a:lnTo>
                      <a:lnTo>
                        <a:pt x="0" y="390144"/>
                      </a:lnTo>
                      <a:lnTo>
                        <a:pt x="13716" y="390144"/>
                      </a:lnTo>
                      <a:lnTo>
                        <a:pt x="13716" y="374904"/>
                      </a:lnTo>
                      <a:close/>
                    </a:path>
                    <a:path w="323214" h="390525">
                      <a:moveTo>
                        <a:pt x="114300" y="374904"/>
                      </a:moveTo>
                      <a:lnTo>
                        <a:pt x="102108" y="374904"/>
                      </a:lnTo>
                      <a:lnTo>
                        <a:pt x="102108" y="390144"/>
                      </a:lnTo>
                      <a:lnTo>
                        <a:pt x="114300" y="390144"/>
                      </a:lnTo>
                      <a:lnTo>
                        <a:pt x="114300" y="374904"/>
                      </a:lnTo>
                      <a:close/>
                    </a:path>
                    <a:path w="323214" h="390525">
                      <a:moveTo>
                        <a:pt x="208788" y="176784"/>
                      </a:moveTo>
                      <a:lnTo>
                        <a:pt x="195072" y="176784"/>
                      </a:lnTo>
                      <a:lnTo>
                        <a:pt x="195072" y="192024"/>
                      </a:lnTo>
                      <a:lnTo>
                        <a:pt x="208788" y="192024"/>
                      </a:lnTo>
                      <a:lnTo>
                        <a:pt x="208788" y="176784"/>
                      </a:lnTo>
                      <a:close/>
                    </a:path>
                    <a:path w="323214" h="390525">
                      <a:moveTo>
                        <a:pt x="323088" y="0"/>
                      </a:moveTo>
                      <a:lnTo>
                        <a:pt x="309372" y="0"/>
                      </a:lnTo>
                      <a:lnTo>
                        <a:pt x="309372" y="15227"/>
                      </a:lnTo>
                      <a:lnTo>
                        <a:pt x="323088" y="15227"/>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0" name="object 375"/>
                <p:cNvSpPr/>
                <p:nvPr/>
              </p:nvSpPr>
              <p:spPr>
                <a:xfrm>
                  <a:off x="3816096" y="385724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1" name="object 376"/>
                <p:cNvSpPr/>
                <p:nvPr/>
              </p:nvSpPr>
              <p:spPr>
                <a:xfrm>
                  <a:off x="3607308"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2" name="object 377"/>
                <p:cNvSpPr/>
                <p:nvPr/>
              </p:nvSpPr>
              <p:spPr>
                <a:xfrm>
                  <a:off x="34731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3" name="object 378"/>
                <p:cNvSpPr/>
                <p:nvPr/>
              </p:nvSpPr>
              <p:spPr>
                <a:xfrm>
                  <a:off x="3640835"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4" name="object 379"/>
                <p:cNvSpPr/>
                <p:nvPr/>
              </p:nvSpPr>
              <p:spPr>
                <a:xfrm>
                  <a:off x="374904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5" name="object 380"/>
                <p:cNvSpPr/>
                <p:nvPr/>
              </p:nvSpPr>
              <p:spPr>
                <a:xfrm>
                  <a:off x="3197352" y="3819156"/>
                  <a:ext cx="396240" cy="451484"/>
                </a:xfrm>
                <a:custGeom>
                  <a:avLst/>
                  <a:gdLst/>
                  <a:ahLst/>
                  <a:cxnLst/>
                  <a:rect l="l" t="t" r="r" b="b"/>
                  <a:pathLst>
                    <a:path w="396239" h="451485">
                      <a:moveTo>
                        <a:pt x="13716" y="0"/>
                      </a:moveTo>
                      <a:lnTo>
                        <a:pt x="0" y="0"/>
                      </a:lnTo>
                      <a:lnTo>
                        <a:pt x="0" y="15240"/>
                      </a:lnTo>
                      <a:lnTo>
                        <a:pt x="13716" y="15240"/>
                      </a:lnTo>
                      <a:lnTo>
                        <a:pt x="13716" y="0"/>
                      </a:lnTo>
                      <a:close/>
                    </a:path>
                    <a:path w="396239" h="451485">
                      <a:moveTo>
                        <a:pt x="67056" y="397764"/>
                      </a:moveTo>
                      <a:lnTo>
                        <a:pt x="54864" y="397764"/>
                      </a:lnTo>
                      <a:lnTo>
                        <a:pt x="54864" y="413004"/>
                      </a:lnTo>
                      <a:lnTo>
                        <a:pt x="67056" y="413004"/>
                      </a:lnTo>
                      <a:lnTo>
                        <a:pt x="67056" y="397764"/>
                      </a:lnTo>
                      <a:close/>
                    </a:path>
                    <a:path w="396239" h="451485">
                      <a:moveTo>
                        <a:pt x="262128" y="275844"/>
                      </a:moveTo>
                      <a:lnTo>
                        <a:pt x="248412" y="275844"/>
                      </a:lnTo>
                      <a:lnTo>
                        <a:pt x="248412" y="291084"/>
                      </a:lnTo>
                      <a:lnTo>
                        <a:pt x="262128" y="291084"/>
                      </a:lnTo>
                      <a:lnTo>
                        <a:pt x="262128" y="275844"/>
                      </a:lnTo>
                      <a:close/>
                    </a:path>
                    <a:path w="396239" h="451485">
                      <a:moveTo>
                        <a:pt x="289547" y="382524"/>
                      </a:moveTo>
                      <a:lnTo>
                        <a:pt x="275844" y="382524"/>
                      </a:lnTo>
                      <a:lnTo>
                        <a:pt x="275844" y="397764"/>
                      </a:lnTo>
                      <a:lnTo>
                        <a:pt x="289547" y="397764"/>
                      </a:lnTo>
                      <a:lnTo>
                        <a:pt x="289547" y="382524"/>
                      </a:lnTo>
                      <a:close/>
                    </a:path>
                    <a:path w="396239" h="451485">
                      <a:moveTo>
                        <a:pt x="396240" y="435864"/>
                      </a:moveTo>
                      <a:lnTo>
                        <a:pt x="384048" y="435864"/>
                      </a:lnTo>
                      <a:lnTo>
                        <a:pt x="384048" y="451104"/>
                      </a:lnTo>
                      <a:lnTo>
                        <a:pt x="396240" y="451104"/>
                      </a:lnTo>
                      <a:lnTo>
                        <a:pt x="396240" y="4358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6" name="object 381"/>
                <p:cNvSpPr/>
                <p:nvPr/>
              </p:nvSpPr>
              <p:spPr>
                <a:xfrm>
                  <a:off x="38359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7" name="object 382"/>
                <p:cNvSpPr/>
                <p:nvPr/>
              </p:nvSpPr>
              <p:spPr>
                <a:xfrm>
                  <a:off x="3352800" y="3887736"/>
                  <a:ext cx="315595" cy="390525"/>
                </a:xfrm>
                <a:custGeom>
                  <a:avLst/>
                  <a:gdLst/>
                  <a:ahLst/>
                  <a:cxnLst/>
                  <a:rect l="l" t="t" r="r" b="b"/>
                  <a:pathLst>
                    <a:path w="315595" h="390525">
                      <a:moveTo>
                        <a:pt x="13716" y="222504"/>
                      </a:moveTo>
                      <a:lnTo>
                        <a:pt x="0" y="222504"/>
                      </a:lnTo>
                      <a:lnTo>
                        <a:pt x="0" y="237744"/>
                      </a:lnTo>
                      <a:lnTo>
                        <a:pt x="13716" y="237744"/>
                      </a:lnTo>
                      <a:lnTo>
                        <a:pt x="13716" y="222504"/>
                      </a:lnTo>
                      <a:close/>
                    </a:path>
                    <a:path w="315595" h="390525">
                      <a:moveTo>
                        <a:pt x="100584" y="374904"/>
                      </a:moveTo>
                      <a:lnTo>
                        <a:pt x="86868" y="374904"/>
                      </a:lnTo>
                      <a:lnTo>
                        <a:pt x="86868" y="390144"/>
                      </a:lnTo>
                      <a:lnTo>
                        <a:pt x="100584" y="390144"/>
                      </a:lnTo>
                      <a:lnTo>
                        <a:pt x="100584" y="374904"/>
                      </a:lnTo>
                      <a:close/>
                    </a:path>
                    <a:path w="315595" h="390525">
                      <a:moveTo>
                        <a:pt x="268224" y="0"/>
                      </a:moveTo>
                      <a:lnTo>
                        <a:pt x="254508" y="0"/>
                      </a:lnTo>
                      <a:lnTo>
                        <a:pt x="254508" y="15240"/>
                      </a:lnTo>
                      <a:lnTo>
                        <a:pt x="268224" y="15240"/>
                      </a:lnTo>
                      <a:lnTo>
                        <a:pt x="268224" y="0"/>
                      </a:lnTo>
                      <a:close/>
                    </a:path>
                    <a:path w="315595" h="390525">
                      <a:moveTo>
                        <a:pt x="315468" y="222504"/>
                      </a:moveTo>
                      <a:lnTo>
                        <a:pt x="301752" y="222504"/>
                      </a:lnTo>
                      <a:lnTo>
                        <a:pt x="301752" y="237744"/>
                      </a:lnTo>
                      <a:lnTo>
                        <a:pt x="315468" y="237744"/>
                      </a:lnTo>
                      <a:lnTo>
                        <a:pt x="315468"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8" name="object 383"/>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79" name="object 384"/>
                <p:cNvSpPr/>
                <p:nvPr/>
              </p:nvSpPr>
              <p:spPr>
                <a:xfrm>
                  <a:off x="3412236" y="3880103"/>
                  <a:ext cx="295910" cy="344805"/>
                </a:xfrm>
                <a:custGeom>
                  <a:avLst/>
                  <a:gdLst/>
                  <a:ahLst/>
                  <a:cxnLst/>
                  <a:rect l="l" t="t" r="r" b="b"/>
                  <a:pathLst>
                    <a:path w="295910" h="344804">
                      <a:moveTo>
                        <a:pt x="13716" y="329196"/>
                      </a:moveTo>
                      <a:lnTo>
                        <a:pt x="0" y="329196"/>
                      </a:lnTo>
                      <a:lnTo>
                        <a:pt x="0" y="344436"/>
                      </a:lnTo>
                      <a:lnTo>
                        <a:pt x="13716" y="344436"/>
                      </a:lnTo>
                      <a:lnTo>
                        <a:pt x="13716" y="329196"/>
                      </a:lnTo>
                      <a:close/>
                    </a:path>
                    <a:path w="295910" h="344804">
                      <a:moveTo>
                        <a:pt x="289560" y="22872"/>
                      </a:moveTo>
                      <a:lnTo>
                        <a:pt x="275844" y="22872"/>
                      </a:lnTo>
                      <a:lnTo>
                        <a:pt x="275844" y="38100"/>
                      </a:lnTo>
                      <a:lnTo>
                        <a:pt x="289560" y="38100"/>
                      </a:lnTo>
                      <a:lnTo>
                        <a:pt x="289560" y="22872"/>
                      </a:lnTo>
                      <a:close/>
                    </a:path>
                    <a:path w="295910" h="344804">
                      <a:moveTo>
                        <a:pt x="295656" y="0"/>
                      </a:moveTo>
                      <a:lnTo>
                        <a:pt x="283464" y="0"/>
                      </a:lnTo>
                      <a:lnTo>
                        <a:pt x="283464" y="15252"/>
                      </a:lnTo>
                      <a:lnTo>
                        <a:pt x="295656" y="15252"/>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0" name="object 385"/>
                <p:cNvSpPr/>
                <p:nvPr/>
              </p:nvSpPr>
              <p:spPr>
                <a:xfrm>
                  <a:off x="3729227" y="39883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1" name="object 386"/>
                <p:cNvSpPr/>
                <p:nvPr/>
              </p:nvSpPr>
              <p:spPr>
                <a:xfrm>
                  <a:off x="3573780" y="3864876"/>
                  <a:ext cx="121920" cy="299085"/>
                </a:xfrm>
                <a:custGeom>
                  <a:avLst/>
                  <a:gdLst/>
                  <a:ahLst/>
                  <a:cxnLst/>
                  <a:rect l="l" t="t" r="r" b="b"/>
                  <a:pathLst>
                    <a:path w="121920" h="299085">
                      <a:moveTo>
                        <a:pt x="13716" y="283464"/>
                      </a:moveTo>
                      <a:lnTo>
                        <a:pt x="0" y="283464"/>
                      </a:lnTo>
                      <a:lnTo>
                        <a:pt x="0" y="298704"/>
                      </a:lnTo>
                      <a:lnTo>
                        <a:pt x="13716" y="298704"/>
                      </a:lnTo>
                      <a:lnTo>
                        <a:pt x="13716" y="283464"/>
                      </a:lnTo>
                      <a:close/>
                    </a:path>
                    <a:path w="121920" h="299085">
                      <a:moveTo>
                        <a:pt x="54864" y="131064"/>
                      </a:moveTo>
                      <a:lnTo>
                        <a:pt x="41148" y="131064"/>
                      </a:lnTo>
                      <a:lnTo>
                        <a:pt x="41148" y="146304"/>
                      </a:lnTo>
                      <a:lnTo>
                        <a:pt x="54864" y="146304"/>
                      </a:lnTo>
                      <a:lnTo>
                        <a:pt x="54864" y="131064"/>
                      </a:lnTo>
                      <a:close/>
                    </a:path>
                    <a:path w="121920" h="299085">
                      <a:moveTo>
                        <a:pt x="121920" y="0"/>
                      </a:moveTo>
                      <a:lnTo>
                        <a:pt x="108204" y="0"/>
                      </a:lnTo>
                      <a:lnTo>
                        <a:pt x="108204" y="15227"/>
                      </a:lnTo>
                      <a:lnTo>
                        <a:pt x="121920" y="15227"/>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2" name="object 387"/>
                <p:cNvSpPr/>
                <p:nvPr/>
              </p:nvSpPr>
              <p:spPr>
                <a:xfrm>
                  <a:off x="3843527" y="37353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3" name="object 388"/>
                <p:cNvSpPr/>
                <p:nvPr/>
              </p:nvSpPr>
              <p:spPr>
                <a:xfrm>
                  <a:off x="3534156" y="3963936"/>
                  <a:ext cx="147955" cy="215265"/>
                </a:xfrm>
                <a:custGeom>
                  <a:avLst/>
                  <a:gdLst/>
                  <a:ahLst/>
                  <a:cxnLst/>
                  <a:rect l="l" t="t" r="r" b="b"/>
                  <a:pathLst>
                    <a:path w="147954" h="215264">
                      <a:moveTo>
                        <a:pt x="13716" y="199644"/>
                      </a:moveTo>
                      <a:lnTo>
                        <a:pt x="0" y="199644"/>
                      </a:lnTo>
                      <a:lnTo>
                        <a:pt x="0" y="214884"/>
                      </a:lnTo>
                      <a:lnTo>
                        <a:pt x="13716" y="214884"/>
                      </a:lnTo>
                      <a:lnTo>
                        <a:pt x="13716" y="199644"/>
                      </a:lnTo>
                      <a:close/>
                    </a:path>
                    <a:path w="147954" h="215264">
                      <a:moveTo>
                        <a:pt x="47244" y="24384"/>
                      </a:moveTo>
                      <a:lnTo>
                        <a:pt x="33528" y="24384"/>
                      </a:lnTo>
                      <a:lnTo>
                        <a:pt x="33528" y="39624"/>
                      </a:lnTo>
                      <a:lnTo>
                        <a:pt x="47244" y="39624"/>
                      </a:lnTo>
                      <a:lnTo>
                        <a:pt x="47244" y="24384"/>
                      </a:lnTo>
                      <a:close/>
                    </a:path>
                    <a:path w="147954" h="215264">
                      <a:moveTo>
                        <a:pt x="140208" y="47244"/>
                      </a:moveTo>
                      <a:lnTo>
                        <a:pt x="128016" y="47244"/>
                      </a:lnTo>
                      <a:lnTo>
                        <a:pt x="128016" y="62484"/>
                      </a:lnTo>
                      <a:lnTo>
                        <a:pt x="140208" y="62484"/>
                      </a:lnTo>
                      <a:lnTo>
                        <a:pt x="140208" y="47244"/>
                      </a:lnTo>
                      <a:close/>
                    </a:path>
                    <a:path w="147954" h="215264">
                      <a:moveTo>
                        <a:pt x="147828" y="0"/>
                      </a:moveTo>
                      <a:lnTo>
                        <a:pt x="134112" y="0"/>
                      </a:lnTo>
                      <a:lnTo>
                        <a:pt x="134112" y="16764"/>
                      </a:lnTo>
                      <a:lnTo>
                        <a:pt x="147828" y="16764"/>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4" name="object 389"/>
                <p:cNvSpPr/>
                <p:nvPr/>
              </p:nvSpPr>
              <p:spPr>
                <a:xfrm>
                  <a:off x="356006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5" name="object 390"/>
                <p:cNvSpPr/>
                <p:nvPr/>
              </p:nvSpPr>
              <p:spPr>
                <a:xfrm>
                  <a:off x="3433572" y="3842003"/>
                  <a:ext cx="167640" cy="360045"/>
                </a:xfrm>
                <a:custGeom>
                  <a:avLst/>
                  <a:gdLst/>
                  <a:ahLst/>
                  <a:cxnLst/>
                  <a:rect l="l" t="t" r="r" b="b"/>
                  <a:pathLst>
                    <a:path w="167639" h="360045">
                      <a:moveTo>
                        <a:pt x="12192" y="0"/>
                      </a:moveTo>
                      <a:lnTo>
                        <a:pt x="0" y="0"/>
                      </a:lnTo>
                      <a:lnTo>
                        <a:pt x="0" y="15252"/>
                      </a:lnTo>
                      <a:lnTo>
                        <a:pt x="12192" y="15252"/>
                      </a:lnTo>
                      <a:lnTo>
                        <a:pt x="12192" y="0"/>
                      </a:lnTo>
                      <a:close/>
                    </a:path>
                    <a:path w="167639" h="360045">
                      <a:moveTo>
                        <a:pt x="25908" y="344436"/>
                      </a:moveTo>
                      <a:lnTo>
                        <a:pt x="12192" y="344436"/>
                      </a:lnTo>
                      <a:lnTo>
                        <a:pt x="12192" y="359676"/>
                      </a:lnTo>
                      <a:lnTo>
                        <a:pt x="25908" y="359676"/>
                      </a:lnTo>
                      <a:lnTo>
                        <a:pt x="25908" y="344436"/>
                      </a:lnTo>
                      <a:close/>
                    </a:path>
                    <a:path w="167639" h="360045">
                      <a:moveTo>
                        <a:pt x="67043" y="313956"/>
                      </a:moveTo>
                      <a:lnTo>
                        <a:pt x="53327" y="313956"/>
                      </a:lnTo>
                      <a:lnTo>
                        <a:pt x="53327" y="329196"/>
                      </a:lnTo>
                      <a:lnTo>
                        <a:pt x="67043" y="329196"/>
                      </a:lnTo>
                      <a:lnTo>
                        <a:pt x="67043" y="313956"/>
                      </a:lnTo>
                      <a:close/>
                    </a:path>
                    <a:path w="167639" h="360045">
                      <a:moveTo>
                        <a:pt x="120396" y="146316"/>
                      </a:moveTo>
                      <a:lnTo>
                        <a:pt x="106680" y="146316"/>
                      </a:lnTo>
                      <a:lnTo>
                        <a:pt x="106680" y="161556"/>
                      </a:lnTo>
                      <a:lnTo>
                        <a:pt x="120396" y="161556"/>
                      </a:lnTo>
                      <a:lnTo>
                        <a:pt x="120396" y="146316"/>
                      </a:lnTo>
                      <a:close/>
                    </a:path>
                    <a:path w="167639" h="360045">
                      <a:moveTo>
                        <a:pt x="167627" y="207276"/>
                      </a:moveTo>
                      <a:lnTo>
                        <a:pt x="153924" y="207276"/>
                      </a:lnTo>
                      <a:lnTo>
                        <a:pt x="153924" y="222516"/>
                      </a:lnTo>
                      <a:lnTo>
                        <a:pt x="167627" y="222516"/>
                      </a:lnTo>
                      <a:lnTo>
                        <a:pt x="167627" y="2072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6" name="object 391"/>
                <p:cNvSpPr/>
                <p:nvPr/>
              </p:nvSpPr>
              <p:spPr>
                <a:xfrm>
                  <a:off x="35814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7" name="object 392"/>
                <p:cNvSpPr/>
                <p:nvPr/>
              </p:nvSpPr>
              <p:spPr>
                <a:xfrm>
                  <a:off x="3493008"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8" name="object 393"/>
                <p:cNvSpPr/>
                <p:nvPr/>
              </p:nvSpPr>
              <p:spPr>
                <a:xfrm>
                  <a:off x="3835908" y="3345192"/>
                  <a:ext cx="20320" cy="68580"/>
                </a:xfrm>
                <a:custGeom>
                  <a:avLst/>
                  <a:gdLst/>
                  <a:ahLst/>
                  <a:cxnLst/>
                  <a:rect l="l" t="t" r="r" b="b"/>
                  <a:pathLst>
                    <a:path w="20320" h="68579">
                      <a:moveTo>
                        <a:pt x="13716" y="53327"/>
                      </a:moveTo>
                      <a:lnTo>
                        <a:pt x="0" y="53327"/>
                      </a:lnTo>
                      <a:lnTo>
                        <a:pt x="0" y="68580"/>
                      </a:lnTo>
                      <a:lnTo>
                        <a:pt x="13716" y="68580"/>
                      </a:lnTo>
                      <a:lnTo>
                        <a:pt x="13716" y="53327"/>
                      </a:lnTo>
                      <a:close/>
                    </a:path>
                    <a:path w="20320" h="68579">
                      <a:moveTo>
                        <a:pt x="19812" y="0"/>
                      </a:moveTo>
                      <a:lnTo>
                        <a:pt x="7620" y="0"/>
                      </a:lnTo>
                      <a:lnTo>
                        <a:pt x="7620" y="15227"/>
                      </a:lnTo>
                      <a:lnTo>
                        <a:pt x="19812" y="15227"/>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89" name="object 394"/>
                <p:cNvSpPr/>
                <p:nvPr/>
              </p:nvSpPr>
              <p:spPr>
                <a:xfrm>
                  <a:off x="3607308"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0" name="object 395"/>
                <p:cNvSpPr/>
                <p:nvPr/>
              </p:nvSpPr>
              <p:spPr>
                <a:xfrm>
                  <a:off x="3810000"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1" name="object 396"/>
                <p:cNvSpPr/>
                <p:nvPr/>
              </p:nvSpPr>
              <p:spPr>
                <a:xfrm>
                  <a:off x="361492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2" name="object 397"/>
                <p:cNvSpPr/>
                <p:nvPr/>
              </p:nvSpPr>
              <p:spPr>
                <a:xfrm>
                  <a:off x="3291840" y="3651503"/>
                  <a:ext cx="248920" cy="603885"/>
                </a:xfrm>
                <a:custGeom>
                  <a:avLst/>
                  <a:gdLst/>
                  <a:ahLst/>
                  <a:cxnLst/>
                  <a:rect l="l" t="t" r="r" b="b"/>
                  <a:pathLst>
                    <a:path w="248920" h="603885">
                      <a:moveTo>
                        <a:pt x="13716" y="0"/>
                      </a:moveTo>
                      <a:lnTo>
                        <a:pt x="0" y="0"/>
                      </a:lnTo>
                      <a:lnTo>
                        <a:pt x="0" y="15252"/>
                      </a:lnTo>
                      <a:lnTo>
                        <a:pt x="13716" y="15252"/>
                      </a:lnTo>
                      <a:lnTo>
                        <a:pt x="13716" y="0"/>
                      </a:lnTo>
                      <a:close/>
                    </a:path>
                    <a:path w="248920" h="603885">
                      <a:moveTo>
                        <a:pt x="181356" y="588276"/>
                      </a:moveTo>
                      <a:lnTo>
                        <a:pt x="167640" y="588276"/>
                      </a:lnTo>
                      <a:lnTo>
                        <a:pt x="167640" y="603516"/>
                      </a:lnTo>
                      <a:lnTo>
                        <a:pt x="181356" y="603516"/>
                      </a:lnTo>
                      <a:lnTo>
                        <a:pt x="181356" y="588276"/>
                      </a:lnTo>
                      <a:close/>
                    </a:path>
                    <a:path w="248920" h="603885">
                      <a:moveTo>
                        <a:pt x="248412" y="573036"/>
                      </a:moveTo>
                      <a:lnTo>
                        <a:pt x="234696" y="573036"/>
                      </a:lnTo>
                      <a:lnTo>
                        <a:pt x="234696" y="588276"/>
                      </a:lnTo>
                      <a:lnTo>
                        <a:pt x="248412" y="588276"/>
                      </a:lnTo>
                      <a:lnTo>
                        <a:pt x="248412" y="5730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3" name="object 398"/>
                <p:cNvSpPr/>
                <p:nvPr/>
              </p:nvSpPr>
              <p:spPr>
                <a:xfrm>
                  <a:off x="370789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4" name="object 399"/>
                <p:cNvSpPr/>
                <p:nvPr/>
              </p:nvSpPr>
              <p:spPr>
                <a:xfrm>
                  <a:off x="3762756" y="36438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5" name="object 400"/>
                <p:cNvSpPr/>
                <p:nvPr/>
              </p:nvSpPr>
              <p:spPr>
                <a:xfrm>
                  <a:off x="3244596" y="3925836"/>
                  <a:ext cx="410209" cy="245745"/>
                </a:xfrm>
                <a:custGeom>
                  <a:avLst/>
                  <a:gdLst/>
                  <a:ahLst/>
                  <a:cxnLst/>
                  <a:rect l="l" t="t" r="r" b="b"/>
                  <a:pathLst>
                    <a:path w="410210" h="245745">
                      <a:moveTo>
                        <a:pt x="13703" y="108204"/>
                      </a:moveTo>
                      <a:lnTo>
                        <a:pt x="0" y="108204"/>
                      </a:lnTo>
                      <a:lnTo>
                        <a:pt x="0" y="123444"/>
                      </a:lnTo>
                      <a:lnTo>
                        <a:pt x="13703" y="123444"/>
                      </a:lnTo>
                      <a:lnTo>
                        <a:pt x="13703" y="108204"/>
                      </a:lnTo>
                      <a:close/>
                    </a:path>
                    <a:path w="410210" h="245745">
                      <a:moveTo>
                        <a:pt x="155448" y="199644"/>
                      </a:moveTo>
                      <a:lnTo>
                        <a:pt x="141719" y="199644"/>
                      </a:lnTo>
                      <a:lnTo>
                        <a:pt x="141719" y="214884"/>
                      </a:lnTo>
                      <a:lnTo>
                        <a:pt x="155448" y="214884"/>
                      </a:lnTo>
                      <a:lnTo>
                        <a:pt x="155448" y="199644"/>
                      </a:lnTo>
                      <a:close/>
                    </a:path>
                    <a:path w="410210" h="245745">
                      <a:moveTo>
                        <a:pt x="281940" y="138684"/>
                      </a:moveTo>
                      <a:lnTo>
                        <a:pt x="269748" y="138684"/>
                      </a:lnTo>
                      <a:lnTo>
                        <a:pt x="269748" y="153924"/>
                      </a:lnTo>
                      <a:lnTo>
                        <a:pt x="281940" y="153924"/>
                      </a:lnTo>
                      <a:lnTo>
                        <a:pt x="281940" y="138684"/>
                      </a:lnTo>
                      <a:close/>
                    </a:path>
                    <a:path w="410210" h="245745">
                      <a:moveTo>
                        <a:pt x="309372" y="230124"/>
                      </a:moveTo>
                      <a:lnTo>
                        <a:pt x="295656" y="230124"/>
                      </a:lnTo>
                      <a:lnTo>
                        <a:pt x="295656" y="245364"/>
                      </a:lnTo>
                      <a:lnTo>
                        <a:pt x="309372" y="245364"/>
                      </a:lnTo>
                      <a:lnTo>
                        <a:pt x="309372" y="230124"/>
                      </a:lnTo>
                      <a:close/>
                    </a:path>
                    <a:path w="410210" h="245745">
                      <a:moveTo>
                        <a:pt x="384048" y="169164"/>
                      </a:moveTo>
                      <a:lnTo>
                        <a:pt x="370332" y="169164"/>
                      </a:lnTo>
                      <a:lnTo>
                        <a:pt x="370332" y="184404"/>
                      </a:lnTo>
                      <a:lnTo>
                        <a:pt x="384048" y="184404"/>
                      </a:lnTo>
                      <a:lnTo>
                        <a:pt x="384048" y="169164"/>
                      </a:lnTo>
                      <a:close/>
                    </a:path>
                    <a:path w="410210" h="245745">
                      <a:moveTo>
                        <a:pt x="384048" y="0"/>
                      </a:moveTo>
                      <a:lnTo>
                        <a:pt x="370332" y="0"/>
                      </a:lnTo>
                      <a:lnTo>
                        <a:pt x="370332" y="15240"/>
                      </a:lnTo>
                      <a:lnTo>
                        <a:pt x="384048" y="15240"/>
                      </a:lnTo>
                      <a:lnTo>
                        <a:pt x="384048" y="0"/>
                      </a:lnTo>
                      <a:close/>
                    </a:path>
                    <a:path w="410210" h="245745">
                      <a:moveTo>
                        <a:pt x="390144" y="131064"/>
                      </a:moveTo>
                      <a:lnTo>
                        <a:pt x="376428" y="131064"/>
                      </a:lnTo>
                      <a:lnTo>
                        <a:pt x="376428" y="146304"/>
                      </a:lnTo>
                      <a:lnTo>
                        <a:pt x="390144" y="146304"/>
                      </a:lnTo>
                      <a:lnTo>
                        <a:pt x="390144" y="131064"/>
                      </a:lnTo>
                      <a:close/>
                    </a:path>
                    <a:path w="410210" h="245745">
                      <a:moveTo>
                        <a:pt x="409956" y="38100"/>
                      </a:moveTo>
                      <a:lnTo>
                        <a:pt x="396240" y="38100"/>
                      </a:lnTo>
                      <a:lnTo>
                        <a:pt x="396240" y="54864"/>
                      </a:lnTo>
                      <a:lnTo>
                        <a:pt x="409956" y="54864"/>
                      </a:lnTo>
                      <a:lnTo>
                        <a:pt x="40995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6" name="object 401"/>
                <p:cNvSpPr/>
                <p:nvPr/>
              </p:nvSpPr>
              <p:spPr>
                <a:xfrm>
                  <a:off x="3802380" y="3482352"/>
                  <a:ext cx="53340" cy="22860"/>
                </a:xfrm>
                <a:custGeom>
                  <a:avLst/>
                  <a:gdLst/>
                  <a:ahLst/>
                  <a:cxnLst/>
                  <a:rect l="l" t="t" r="r" b="b"/>
                  <a:pathLst>
                    <a:path w="53339" h="22860">
                      <a:moveTo>
                        <a:pt x="13716" y="7620"/>
                      </a:moveTo>
                      <a:lnTo>
                        <a:pt x="0" y="7620"/>
                      </a:lnTo>
                      <a:lnTo>
                        <a:pt x="0" y="22860"/>
                      </a:lnTo>
                      <a:lnTo>
                        <a:pt x="13716" y="22860"/>
                      </a:lnTo>
                      <a:lnTo>
                        <a:pt x="13716" y="7620"/>
                      </a:lnTo>
                      <a:close/>
                    </a:path>
                    <a:path w="53339" h="22860">
                      <a:moveTo>
                        <a:pt x="53340" y="0"/>
                      </a:moveTo>
                      <a:lnTo>
                        <a:pt x="41148" y="0"/>
                      </a:lnTo>
                      <a:lnTo>
                        <a:pt x="41148" y="15240"/>
                      </a:lnTo>
                      <a:lnTo>
                        <a:pt x="53340" y="15240"/>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7" name="object 402"/>
                <p:cNvSpPr/>
                <p:nvPr/>
              </p:nvSpPr>
              <p:spPr>
                <a:xfrm>
                  <a:off x="3587496" y="3880103"/>
                  <a:ext cx="60960" cy="161925"/>
                </a:xfrm>
                <a:custGeom>
                  <a:avLst/>
                  <a:gdLst/>
                  <a:ahLst/>
                  <a:cxnLst/>
                  <a:rect l="l" t="t" r="r" b="b"/>
                  <a:pathLst>
                    <a:path w="60960" h="161925">
                      <a:moveTo>
                        <a:pt x="13703" y="146316"/>
                      </a:moveTo>
                      <a:lnTo>
                        <a:pt x="0" y="146316"/>
                      </a:lnTo>
                      <a:lnTo>
                        <a:pt x="0" y="161556"/>
                      </a:lnTo>
                      <a:lnTo>
                        <a:pt x="13703" y="161556"/>
                      </a:lnTo>
                      <a:lnTo>
                        <a:pt x="13703" y="146316"/>
                      </a:lnTo>
                      <a:close/>
                    </a:path>
                    <a:path w="60960" h="161925">
                      <a:moveTo>
                        <a:pt x="60960" y="0"/>
                      </a:moveTo>
                      <a:lnTo>
                        <a:pt x="47244" y="0"/>
                      </a:lnTo>
                      <a:lnTo>
                        <a:pt x="47244" y="15252"/>
                      </a:lnTo>
                      <a:lnTo>
                        <a:pt x="60960" y="15252"/>
                      </a:lnTo>
                      <a:lnTo>
                        <a:pt x="609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8" name="object 403"/>
                <p:cNvSpPr/>
                <p:nvPr/>
              </p:nvSpPr>
              <p:spPr>
                <a:xfrm>
                  <a:off x="39303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499" name="object 404"/>
                <p:cNvSpPr/>
                <p:nvPr/>
              </p:nvSpPr>
              <p:spPr>
                <a:xfrm>
                  <a:off x="3526535"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0" name="object 405"/>
                <p:cNvSpPr/>
                <p:nvPr/>
              </p:nvSpPr>
              <p:spPr>
                <a:xfrm>
                  <a:off x="37962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1" name="object 406"/>
                <p:cNvSpPr/>
                <p:nvPr/>
              </p:nvSpPr>
              <p:spPr>
                <a:xfrm>
                  <a:off x="3332988" y="3697236"/>
                  <a:ext cx="321945" cy="443865"/>
                </a:xfrm>
                <a:custGeom>
                  <a:avLst/>
                  <a:gdLst/>
                  <a:ahLst/>
                  <a:cxnLst/>
                  <a:rect l="l" t="t" r="r" b="b"/>
                  <a:pathLst>
                    <a:path w="321945" h="443864">
                      <a:moveTo>
                        <a:pt x="19812" y="7620"/>
                      </a:moveTo>
                      <a:lnTo>
                        <a:pt x="12192" y="7620"/>
                      </a:lnTo>
                      <a:lnTo>
                        <a:pt x="12192" y="0"/>
                      </a:lnTo>
                      <a:lnTo>
                        <a:pt x="0" y="0"/>
                      </a:lnTo>
                      <a:lnTo>
                        <a:pt x="0" y="15240"/>
                      </a:lnTo>
                      <a:lnTo>
                        <a:pt x="6096" y="15240"/>
                      </a:lnTo>
                      <a:lnTo>
                        <a:pt x="6096" y="22860"/>
                      </a:lnTo>
                      <a:lnTo>
                        <a:pt x="19812" y="22860"/>
                      </a:lnTo>
                      <a:lnTo>
                        <a:pt x="19812" y="7620"/>
                      </a:lnTo>
                      <a:close/>
                    </a:path>
                    <a:path w="321945" h="443864">
                      <a:moveTo>
                        <a:pt x="234696" y="344424"/>
                      </a:moveTo>
                      <a:lnTo>
                        <a:pt x="220980" y="344424"/>
                      </a:lnTo>
                      <a:lnTo>
                        <a:pt x="220980" y="359664"/>
                      </a:lnTo>
                      <a:lnTo>
                        <a:pt x="234696" y="359664"/>
                      </a:lnTo>
                      <a:lnTo>
                        <a:pt x="234696" y="344424"/>
                      </a:lnTo>
                      <a:close/>
                    </a:path>
                    <a:path w="321945" h="443864">
                      <a:moveTo>
                        <a:pt x="248412" y="428244"/>
                      </a:moveTo>
                      <a:lnTo>
                        <a:pt x="234696" y="428244"/>
                      </a:lnTo>
                      <a:lnTo>
                        <a:pt x="234696" y="443484"/>
                      </a:lnTo>
                      <a:lnTo>
                        <a:pt x="248412" y="443484"/>
                      </a:lnTo>
                      <a:lnTo>
                        <a:pt x="248412" y="428244"/>
                      </a:lnTo>
                      <a:close/>
                    </a:path>
                    <a:path w="321945" h="443864">
                      <a:moveTo>
                        <a:pt x="321564" y="344424"/>
                      </a:moveTo>
                      <a:lnTo>
                        <a:pt x="307848" y="344424"/>
                      </a:lnTo>
                      <a:lnTo>
                        <a:pt x="307848" y="359664"/>
                      </a:lnTo>
                      <a:lnTo>
                        <a:pt x="321564" y="359664"/>
                      </a:lnTo>
                      <a:lnTo>
                        <a:pt x="321564" y="3444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2" name="object 407"/>
                <p:cNvSpPr/>
                <p:nvPr/>
              </p:nvSpPr>
              <p:spPr>
                <a:xfrm>
                  <a:off x="3829811"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3" name="object 408"/>
                <p:cNvSpPr/>
                <p:nvPr/>
              </p:nvSpPr>
              <p:spPr>
                <a:xfrm>
                  <a:off x="355396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4" name="object 409"/>
                <p:cNvSpPr/>
                <p:nvPr/>
              </p:nvSpPr>
              <p:spPr>
                <a:xfrm>
                  <a:off x="3796283"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5" name="object 410"/>
                <p:cNvSpPr/>
                <p:nvPr/>
              </p:nvSpPr>
              <p:spPr>
                <a:xfrm>
                  <a:off x="3601211"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6" name="object 411"/>
                <p:cNvSpPr/>
                <p:nvPr/>
              </p:nvSpPr>
              <p:spPr>
                <a:xfrm>
                  <a:off x="3843528" y="3467112"/>
                  <a:ext cx="33655" cy="38100"/>
                </a:xfrm>
                <a:custGeom>
                  <a:avLst/>
                  <a:gdLst/>
                  <a:ahLst/>
                  <a:cxnLst/>
                  <a:rect l="l" t="t" r="r" b="b"/>
                  <a:pathLst>
                    <a:path w="33654" h="38100">
                      <a:moveTo>
                        <a:pt x="12192" y="0"/>
                      </a:moveTo>
                      <a:lnTo>
                        <a:pt x="0" y="0"/>
                      </a:lnTo>
                      <a:lnTo>
                        <a:pt x="0" y="15240"/>
                      </a:lnTo>
                      <a:lnTo>
                        <a:pt x="12192" y="15240"/>
                      </a:lnTo>
                      <a:lnTo>
                        <a:pt x="12192" y="0"/>
                      </a:lnTo>
                      <a:close/>
                    </a:path>
                    <a:path w="33654" h="38100">
                      <a:moveTo>
                        <a:pt x="33528" y="22860"/>
                      </a:moveTo>
                      <a:lnTo>
                        <a:pt x="19812" y="22860"/>
                      </a:lnTo>
                      <a:lnTo>
                        <a:pt x="19812" y="38100"/>
                      </a:lnTo>
                      <a:lnTo>
                        <a:pt x="33528" y="38100"/>
                      </a:lnTo>
                      <a:lnTo>
                        <a:pt x="33528"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7" name="object 412"/>
                <p:cNvSpPr/>
                <p:nvPr/>
              </p:nvSpPr>
              <p:spPr>
                <a:xfrm>
                  <a:off x="3191256" y="3864876"/>
                  <a:ext cx="524510" cy="375285"/>
                </a:xfrm>
                <a:custGeom>
                  <a:avLst/>
                  <a:gdLst/>
                  <a:ahLst/>
                  <a:cxnLst/>
                  <a:rect l="l" t="t" r="r" b="b"/>
                  <a:pathLst>
                    <a:path w="524510" h="375285">
                      <a:moveTo>
                        <a:pt x="13716" y="359664"/>
                      </a:moveTo>
                      <a:lnTo>
                        <a:pt x="0" y="359664"/>
                      </a:lnTo>
                      <a:lnTo>
                        <a:pt x="0" y="374904"/>
                      </a:lnTo>
                      <a:lnTo>
                        <a:pt x="13716" y="374904"/>
                      </a:lnTo>
                      <a:lnTo>
                        <a:pt x="13716" y="359664"/>
                      </a:lnTo>
                      <a:close/>
                    </a:path>
                    <a:path w="524510" h="375285">
                      <a:moveTo>
                        <a:pt x="301752" y="245364"/>
                      </a:moveTo>
                      <a:lnTo>
                        <a:pt x="289560" y="245364"/>
                      </a:lnTo>
                      <a:lnTo>
                        <a:pt x="289560" y="260604"/>
                      </a:lnTo>
                      <a:lnTo>
                        <a:pt x="301752" y="260604"/>
                      </a:lnTo>
                      <a:lnTo>
                        <a:pt x="301752" y="245364"/>
                      </a:lnTo>
                      <a:close/>
                    </a:path>
                    <a:path w="524510" h="375285">
                      <a:moveTo>
                        <a:pt x="301752" y="60960"/>
                      </a:moveTo>
                      <a:lnTo>
                        <a:pt x="289560" y="60960"/>
                      </a:lnTo>
                      <a:lnTo>
                        <a:pt x="289560" y="76200"/>
                      </a:lnTo>
                      <a:lnTo>
                        <a:pt x="301752" y="76200"/>
                      </a:lnTo>
                      <a:lnTo>
                        <a:pt x="301752" y="60960"/>
                      </a:lnTo>
                      <a:close/>
                    </a:path>
                    <a:path w="524510" h="375285">
                      <a:moveTo>
                        <a:pt x="437388" y="252984"/>
                      </a:moveTo>
                      <a:lnTo>
                        <a:pt x="423672" y="252984"/>
                      </a:lnTo>
                      <a:lnTo>
                        <a:pt x="423672" y="268224"/>
                      </a:lnTo>
                      <a:lnTo>
                        <a:pt x="437388" y="268224"/>
                      </a:lnTo>
                      <a:lnTo>
                        <a:pt x="437388" y="252984"/>
                      </a:lnTo>
                      <a:close/>
                    </a:path>
                    <a:path w="524510" h="375285">
                      <a:moveTo>
                        <a:pt x="443484" y="0"/>
                      </a:moveTo>
                      <a:lnTo>
                        <a:pt x="429768" y="0"/>
                      </a:lnTo>
                      <a:lnTo>
                        <a:pt x="429768" y="15227"/>
                      </a:lnTo>
                      <a:lnTo>
                        <a:pt x="443484" y="15227"/>
                      </a:lnTo>
                      <a:lnTo>
                        <a:pt x="443484" y="0"/>
                      </a:lnTo>
                      <a:close/>
                    </a:path>
                    <a:path w="524510" h="375285">
                      <a:moveTo>
                        <a:pt x="483108" y="99060"/>
                      </a:moveTo>
                      <a:lnTo>
                        <a:pt x="470916" y="99060"/>
                      </a:lnTo>
                      <a:lnTo>
                        <a:pt x="470916" y="115824"/>
                      </a:lnTo>
                      <a:lnTo>
                        <a:pt x="483108" y="115824"/>
                      </a:lnTo>
                      <a:lnTo>
                        <a:pt x="483108" y="99060"/>
                      </a:lnTo>
                      <a:close/>
                    </a:path>
                    <a:path w="524510" h="375285">
                      <a:moveTo>
                        <a:pt x="524243" y="53327"/>
                      </a:moveTo>
                      <a:lnTo>
                        <a:pt x="510540" y="53327"/>
                      </a:lnTo>
                      <a:lnTo>
                        <a:pt x="510540" y="68580"/>
                      </a:lnTo>
                      <a:lnTo>
                        <a:pt x="524243" y="68580"/>
                      </a:lnTo>
                      <a:lnTo>
                        <a:pt x="524243" y="5332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8" name="object 413"/>
                <p:cNvSpPr/>
                <p:nvPr/>
              </p:nvSpPr>
              <p:spPr>
                <a:xfrm>
                  <a:off x="3352800"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09" name="object 414"/>
                <p:cNvSpPr/>
                <p:nvPr/>
              </p:nvSpPr>
              <p:spPr>
                <a:xfrm>
                  <a:off x="3319272" y="3941076"/>
                  <a:ext cx="329565" cy="291465"/>
                </a:xfrm>
                <a:custGeom>
                  <a:avLst/>
                  <a:gdLst/>
                  <a:ahLst/>
                  <a:cxnLst/>
                  <a:rect l="l" t="t" r="r" b="b"/>
                  <a:pathLst>
                    <a:path w="329564" h="291464">
                      <a:moveTo>
                        <a:pt x="13716" y="176784"/>
                      </a:moveTo>
                      <a:lnTo>
                        <a:pt x="0" y="176784"/>
                      </a:lnTo>
                      <a:lnTo>
                        <a:pt x="0" y="192024"/>
                      </a:lnTo>
                      <a:lnTo>
                        <a:pt x="13716" y="192024"/>
                      </a:lnTo>
                      <a:lnTo>
                        <a:pt x="13716" y="176784"/>
                      </a:lnTo>
                      <a:close/>
                    </a:path>
                    <a:path w="329564" h="291464">
                      <a:moveTo>
                        <a:pt x="39624" y="275844"/>
                      </a:moveTo>
                      <a:lnTo>
                        <a:pt x="25908" y="275844"/>
                      </a:lnTo>
                      <a:lnTo>
                        <a:pt x="25908" y="291084"/>
                      </a:lnTo>
                      <a:lnTo>
                        <a:pt x="39624" y="291084"/>
                      </a:lnTo>
                      <a:lnTo>
                        <a:pt x="39624" y="275844"/>
                      </a:lnTo>
                      <a:close/>
                    </a:path>
                    <a:path w="329564" h="291464">
                      <a:moveTo>
                        <a:pt x="39624" y="70104"/>
                      </a:moveTo>
                      <a:lnTo>
                        <a:pt x="25908" y="70104"/>
                      </a:lnTo>
                      <a:lnTo>
                        <a:pt x="25908" y="85344"/>
                      </a:lnTo>
                      <a:lnTo>
                        <a:pt x="39624" y="85344"/>
                      </a:lnTo>
                      <a:lnTo>
                        <a:pt x="39624" y="70104"/>
                      </a:lnTo>
                      <a:close/>
                    </a:path>
                    <a:path w="329564" h="291464">
                      <a:moveTo>
                        <a:pt x="114300" y="123444"/>
                      </a:moveTo>
                      <a:lnTo>
                        <a:pt x="100584" y="123444"/>
                      </a:lnTo>
                      <a:lnTo>
                        <a:pt x="100584" y="138684"/>
                      </a:lnTo>
                      <a:lnTo>
                        <a:pt x="114300" y="138684"/>
                      </a:lnTo>
                      <a:lnTo>
                        <a:pt x="114300" y="123444"/>
                      </a:lnTo>
                      <a:close/>
                    </a:path>
                    <a:path w="329564" h="291464">
                      <a:moveTo>
                        <a:pt x="134112" y="108204"/>
                      </a:moveTo>
                      <a:lnTo>
                        <a:pt x="120396" y="108204"/>
                      </a:lnTo>
                      <a:lnTo>
                        <a:pt x="120396" y="123444"/>
                      </a:lnTo>
                      <a:lnTo>
                        <a:pt x="134112" y="123444"/>
                      </a:lnTo>
                      <a:lnTo>
                        <a:pt x="134112" y="108204"/>
                      </a:lnTo>
                      <a:close/>
                    </a:path>
                    <a:path w="329564" h="291464">
                      <a:moveTo>
                        <a:pt x="167627" y="184404"/>
                      </a:moveTo>
                      <a:lnTo>
                        <a:pt x="153924" y="184404"/>
                      </a:lnTo>
                      <a:lnTo>
                        <a:pt x="153924" y="199644"/>
                      </a:lnTo>
                      <a:lnTo>
                        <a:pt x="167627" y="199644"/>
                      </a:lnTo>
                      <a:lnTo>
                        <a:pt x="167627" y="184404"/>
                      </a:lnTo>
                      <a:close/>
                    </a:path>
                    <a:path w="329564" h="291464">
                      <a:moveTo>
                        <a:pt x="274320" y="131064"/>
                      </a:moveTo>
                      <a:lnTo>
                        <a:pt x="262128" y="131064"/>
                      </a:lnTo>
                      <a:lnTo>
                        <a:pt x="262128" y="146304"/>
                      </a:lnTo>
                      <a:lnTo>
                        <a:pt x="274320" y="146304"/>
                      </a:lnTo>
                      <a:lnTo>
                        <a:pt x="274320" y="131064"/>
                      </a:lnTo>
                      <a:close/>
                    </a:path>
                    <a:path w="329564" h="291464">
                      <a:moveTo>
                        <a:pt x="329184" y="0"/>
                      </a:moveTo>
                      <a:lnTo>
                        <a:pt x="315468" y="0"/>
                      </a:lnTo>
                      <a:lnTo>
                        <a:pt x="315468" y="15227"/>
                      </a:lnTo>
                      <a:lnTo>
                        <a:pt x="329184" y="15227"/>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0" name="object 415"/>
                <p:cNvSpPr/>
                <p:nvPr/>
              </p:nvSpPr>
              <p:spPr>
                <a:xfrm>
                  <a:off x="35676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1" name="object 416"/>
                <p:cNvSpPr/>
                <p:nvPr/>
              </p:nvSpPr>
              <p:spPr>
                <a:xfrm>
                  <a:off x="3197352" y="3918203"/>
                  <a:ext cx="443865" cy="299085"/>
                </a:xfrm>
                <a:custGeom>
                  <a:avLst/>
                  <a:gdLst/>
                  <a:ahLst/>
                  <a:cxnLst/>
                  <a:rect l="l" t="t" r="r" b="b"/>
                  <a:pathLst>
                    <a:path w="443864" h="299085">
                      <a:moveTo>
                        <a:pt x="13716" y="283476"/>
                      </a:moveTo>
                      <a:lnTo>
                        <a:pt x="0" y="283476"/>
                      </a:lnTo>
                      <a:lnTo>
                        <a:pt x="0" y="298716"/>
                      </a:lnTo>
                      <a:lnTo>
                        <a:pt x="13716" y="298716"/>
                      </a:lnTo>
                      <a:lnTo>
                        <a:pt x="13716" y="283476"/>
                      </a:lnTo>
                      <a:close/>
                    </a:path>
                    <a:path w="443864" h="299085">
                      <a:moveTo>
                        <a:pt x="222504" y="85356"/>
                      </a:moveTo>
                      <a:lnTo>
                        <a:pt x="208788" y="85356"/>
                      </a:lnTo>
                      <a:lnTo>
                        <a:pt x="208788" y="100596"/>
                      </a:lnTo>
                      <a:lnTo>
                        <a:pt x="222504" y="100596"/>
                      </a:lnTo>
                      <a:lnTo>
                        <a:pt x="222504" y="85356"/>
                      </a:lnTo>
                      <a:close/>
                    </a:path>
                    <a:path w="443864" h="299085">
                      <a:moveTo>
                        <a:pt x="342900" y="77736"/>
                      </a:moveTo>
                      <a:lnTo>
                        <a:pt x="329184" y="77736"/>
                      </a:lnTo>
                      <a:lnTo>
                        <a:pt x="329184" y="92976"/>
                      </a:lnTo>
                      <a:lnTo>
                        <a:pt x="342900" y="92976"/>
                      </a:lnTo>
                      <a:lnTo>
                        <a:pt x="342900" y="77736"/>
                      </a:lnTo>
                      <a:close/>
                    </a:path>
                    <a:path w="443864" h="299085">
                      <a:moveTo>
                        <a:pt x="443484" y="0"/>
                      </a:moveTo>
                      <a:lnTo>
                        <a:pt x="431292" y="0"/>
                      </a:lnTo>
                      <a:lnTo>
                        <a:pt x="431292" y="15252"/>
                      </a:lnTo>
                      <a:lnTo>
                        <a:pt x="443484" y="15252"/>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2" name="object 417"/>
                <p:cNvSpPr/>
                <p:nvPr/>
              </p:nvSpPr>
              <p:spPr>
                <a:xfrm>
                  <a:off x="3855719"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3" name="object 418"/>
                <p:cNvSpPr/>
                <p:nvPr/>
              </p:nvSpPr>
              <p:spPr>
                <a:xfrm>
                  <a:off x="3802380" y="3329952"/>
                  <a:ext cx="121920" cy="137160"/>
                </a:xfrm>
                <a:custGeom>
                  <a:avLst/>
                  <a:gdLst/>
                  <a:ahLst/>
                  <a:cxnLst/>
                  <a:rect l="l" t="t" r="r" b="b"/>
                  <a:pathLst>
                    <a:path w="121920" h="137160">
                      <a:moveTo>
                        <a:pt x="13716" y="121920"/>
                      </a:moveTo>
                      <a:lnTo>
                        <a:pt x="0" y="121920"/>
                      </a:lnTo>
                      <a:lnTo>
                        <a:pt x="0" y="137160"/>
                      </a:lnTo>
                      <a:lnTo>
                        <a:pt x="13716" y="137160"/>
                      </a:lnTo>
                      <a:lnTo>
                        <a:pt x="13716" y="121920"/>
                      </a:lnTo>
                      <a:close/>
                    </a:path>
                    <a:path w="121920" h="137160">
                      <a:moveTo>
                        <a:pt x="33528" y="83820"/>
                      </a:moveTo>
                      <a:lnTo>
                        <a:pt x="19812" y="83820"/>
                      </a:lnTo>
                      <a:lnTo>
                        <a:pt x="19812" y="99060"/>
                      </a:lnTo>
                      <a:lnTo>
                        <a:pt x="33528" y="99060"/>
                      </a:lnTo>
                      <a:lnTo>
                        <a:pt x="33528" y="83820"/>
                      </a:lnTo>
                      <a:close/>
                    </a:path>
                    <a:path w="121920" h="137160">
                      <a:moveTo>
                        <a:pt x="121920" y="0"/>
                      </a:moveTo>
                      <a:lnTo>
                        <a:pt x="108204" y="0"/>
                      </a:lnTo>
                      <a:lnTo>
                        <a:pt x="108204" y="15240"/>
                      </a:lnTo>
                      <a:lnTo>
                        <a:pt x="121920" y="15240"/>
                      </a:lnTo>
                      <a:lnTo>
                        <a:pt x="1219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4" name="object 419"/>
                <p:cNvSpPr/>
                <p:nvPr/>
              </p:nvSpPr>
              <p:spPr>
                <a:xfrm>
                  <a:off x="3573780"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5" name="object 420"/>
                <p:cNvSpPr/>
                <p:nvPr/>
              </p:nvSpPr>
              <p:spPr>
                <a:xfrm>
                  <a:off x="38435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6" name="object 421"/>
                <p:cNvSpPr/>
                <p:nvPr/>
              </p:nvSpPr>
              <p:spPr>
                <a:xfrm>
                  <a:off x="3534156"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7" name="object 422"/>
                <p:cNvSpPr/>
                <p:nvPr/>
              </p:nvSpPr>
              <p:spPr>
                <a:xfrm>
                  <a:off x="36545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8" name="object 423"/>
                <p:cNvSpPr/>
                <p:nvPr/>
              </p:nvSpPr>
              <p:spPr>
                <a:xfrm>
                  <a:off x="3352800" y="4003560"/>
                  <a:ext cx="288290" cy="205740"/>
                </a:xfrm>
                <a:custGeom>
                  <a:avLst/>
                  <a:gdLst/>
                  <a:ahLst/>
                  <a:cxnLst/>
                  <a:rect l="l" t="t" r="r" b="b"/>
                  <a:pathLst>
                    <a:path w="288289" h="205739">
                      <a:moveTo>
                        <a:pt x="13716" y="190500"/>
                      </a:moveTo>
                      <a:lnTo>
                        <a:pt x="0" y="190500"/>
                      </a:lnTo>
                      <a:lnTo>
                        <a:pt x="0" y="205740"/>
                      </a:lnTo>
                      <a:lnTo>
                        <a:pt x="13716" y="205740"/>
                      </a:lnTo>
                      <a:lnTo>
                        <a:pt x="13716" y="190500"/>
                      </a:lnTo>
                      <a:close/>
                    </a:path>
                    <a:path w="288289" h="205739">
                      <a:moveTo>
                        <a:pt x="173736" y="91440"/>
                      </a:moveTo>
                      <a:lnTo>
                        <a:pt x="161544" y="91440"/>
                      </a:lnTo>
                      <a:lnTo>
                        <a:pt x="161544" y="106680"/>
                      </a:lnTo>
                      <a:lnTo>
                        <a:pt x="173736" y="106680"/>
                      </a:lnTo>
                      <a:lnTo>
                        <a:pt x="173736" y="91440"/>
                      </a:lnTo>
                      <a:close/>
                    </a:path>
                    <a:path w="288289" h="205739">
                      <a:moveTo>
                        <a:pt x="268224" y="0"/>
                      </a:moveTo>
                      <a:lnTo>
                        <a:pt x="254508" y="0"/>
                      </a:lnTo>
                      <a:lnTo>
                        <a:pt x="254508" y="15240"/>
                      </a:lnTo>
                      <a:lnTo>
                        <a:pt x="268224" y="15240"/>
                      </a:lnTo>
                      <a:lnTo>
                        <a:pt x="268224" y="0"/>
                      </a:lnTo>
                      <a:close/>
                    </a:path>
                    <a:path w="288289" h="205739">
                      <a:moveTo>
                        <a:pt x="288036" y="15240"/>
                      </a:moveTo>
                      <a:lnTo>
                        <a:pt x="275844" y="15240"/>
                      </a:lnTo>
                      <a:lnTo>
                        <a:pt x="275844" y="30480"/>
                      </a:lnTo>
                      <a:lnTo>
                        <a:pt x="288036" y="30480"/>
                      </a:lnTo>
                      <a:lnTo>
                        <a:pt x="28803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19" name="object 424"/>
                <p:cNvSpPr/>
                <p:nvPr/>
              </p:nvSpPr>
              <p:spPr>
                <a:xfrm>
                  <a:off x="3788664"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0" name="object 425"/>
                <p:cNvSpPr/>
                <p:nvPr/>
              </p:nvSpPr>
              <p:spPr>
                <a:xfrm>
                  <a:off x="3378708" y="3910596"/>
                  <a:ext cx="262255" cy="321945"/>
                </a:xfrm>
                <a:custGeom>
                  <a:avLst/>
                  <a:gdLst/>
                  <a:ahLst/>
                  <a:cxnLst/>
                  <a:rect l="l" t="t" r="r" b="b"/>
                  <a:pathLst>
                    <a:path w="262254" h="321945">
                      <a:moveTo>
                        <a:pt x="13716" y="306324"/>
                      </a:moveTo>
                      <a:lnTo>
                        <a:pt x="0" y="306324"/>
                      </a:lnTo>
                      <a:lnTo>
                        <a:pt x="0" y="321564"/>
                      </a:lnTo>
                      <a:lnTo>
                        <a:pt x="13716" y="321564"/>
                      </a:lnTo>
                      <a:lnTo>
                        <a:pt x="13716" y="306324"/>
                      </a:lnTo>
                      <a:close/>
                    </a:path>
                    <a:path w="262254" h="321945">
                      <a:moveTo>
                        <a:pt x="114300" y="0"/>
                      </a:moveTo>
                      <a:lnTo>
                        <a:pt x="102108" y="0"/>
                      </a:lnTo>
                      <a:lnTo>
                        <a:pt x="102108" y="15240"/>
                      </a:lnTo>
                      <a:lnTo>
                        <a:pt x="114300" y="15240"/>
                      </a:lnTo>
                      <a:lnTo>
                        <a:pt x="114300" y="0"/>
                      </a:lnTo>
                      <a:close/>
                    </a:path>
                    <a:path w="262254" h="321945">
                      <a:moveTo>
                        <a:pt x="155448" y="176784"/>
                      </a:moveTo>
                      <a:lnTo>
                        <a:pt x="141732" y="176784"/>
                      </a:lnTo>
                      <a:lnTo>
                        <a:pt x="141732" y="192024"/>
                      </a:lnTo>
                      <a:lnTo>
                        <a:pt x="155448" y="192024"/>
                      </a:lnTo>
                      <a:lnTo>
                        <a:pt x="155448" y="176784"/>
                      </a:lnTo>
                      <a:close/>
                    </a:path>
                    <a:path w="262254" h="321945">
                      <a:moveTo>
                        <a:pt x="262128" y="15240"/>
                      </a:moveTo>
                      <a:lnTo>
                        <a:pt x="249936" y="15240"/>
                      </a:lnTo>
                      <a:lnTo>
                        <a:pt x="249936" y="30480"/>
                      </a:lnTo>
                      <a:lnTo>
                        <a:pt x="262128" y="30480"/>
                      </a:lnTo>
                      <a:lnTo>
                        <a:pt x="26212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1" name="object 426"/>
                <p:cNvSpPr/>
                <p:nvPr/>
              </p:nvSpPr>
              <p:spPr>
                <a:xfrm>
                  <a:off x="3715511"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2" name="object 427"/>
                <p:cNvSpPr/>
                <p:nvPr/>
              </p:nvSpPr>
              <p:spPr>
                <a:xfrm>
                  <a:off x="3526535"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3" name="object 428"/>
                <p:cNvSpPr/>
                <p:nvPr/>
              </p:nvSpPr>
              <p:spPr>
                <a:xfrm>
                  <a:off x="3855719"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4" name="object 429"/>
                <p:cNvSpPr/>
                <p:nvPr/>
              </p:nvSpPr>
              <p:spPr>
                <a:xfrm>
                  <a:off x="3648456"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5" name="object 430"/>
                <p:cNvSpPr/>
                <p:nvPr/>
              </p:nvSpPr>
              <p:spPr>
                <a:xfrm>
                  <a:off x="3816096" y="3421392"/>
                  <a:ext cx="67310" cy="38100"/>
                </a:xfrm>
                <a:custGeom>
                  <a:avLst/>
                  <a:gdLst/>
                  <a:ahLst/>
                  <a:cxnLst/>
                  <a:rect l="l" t="t" r="r" b="b"/>
                  <a:pathLst>
                    <a:path w="67310" h="38100">
                      <a:moveTo>
                        <a:pt x="13703" y="0"/>
                      </a:moveTo>
                      <a:lnTo>
                        <a:pt x="0" y="0"/>
                      </a:lnTo>
                      <a:lnTo>
                        <a:pt x="0" y="15227"/>
                      </a:lnTo>
                      <a:lnTo>
                        <a:pt x="13703" y="15227"/>
                      </a:lnTo>
                      <a:lnTo>
                        <a:pt x="13703" y="0"/>
                      </a:lnTo>
                      <a:close/>
                    </a:path>
                    <a:path w="67310" h="38100">
                      <a:moveTo>
                        <a:pt x="67056" y="22860"/>
                      </a:moveTo>
                      <a:lnTo>
                        <a:pt x="53340" y="22860"/>
                      </a:lnTo>
                      <a:lnTo>
                        <a:pt x="53340" y="38100"/>
                      </a:lnTo>
                      <a:lnTo>
                        <a:pt x="67056" y="38100"/>
                      </a:lnTo>
                      <a:lnTo>
                        <a:pt x="67056"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6" name="object 431"/>
                <p:cNvSpPr/>
                <p:nvPr/>
              </p:nvSpPr>
              <p:spPr>
                <a:xfrm>
                  <a:off x="3715511"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7" name="object 432"/>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8" name="object 433"/>
                <p:cNvSpPr/>
                <p:nvPr/>
              </p:nvSpPr>
              <p:spPr>
                <a:xfrm>
                  <a:off x="3400044" y="3925836"/>
                  <a:ext cx="215265" cy="314325"/>
                </a:xfrm>
                <a:custGeom>
                  <a:avLst/>
                  <a:gdLst/>
                  <a:ahLst/>
                  <a:cxnLst/>
                  <a:rect l="l" t="t" r="r" b="b"/>
                  <a:pathLst>
                    <a:path w="215264" h="314325">
                      <a:moveTo>
                        <a:pt x="12192" y="298704"/>
                      </a:moveTo>
                      <a:lnTo>
                        <a:pt x="0" y="298704"/>
                      </a:lnTo>
                      <a:lnTo>
                        <a:pt x="0" y="313944"/>
                      </a:lnTo>
                      <a:lnTo>
                        <a:pt x="12192" y="313944"/>
                      </a:lnTo>
                      <a:lnTo>
                        <a:pt x="12192" y="298704"/>
                      </a:lnTo>
                      <a:close/>
                    </a:path>
                    <a:path w="215264" h="314325">
                      <a:moveTo>
                        <a:pt x="12192" y="138684"/>
                      </a:moveTo>
                      <a:lnTo>
                        <a:pt x="0" y="138684"/>
                      </a:lnTo>
                      <a:lnTo>
                        <a:pt x="0" y="153924"/>
                      </a:lnTo>
                      <a:lnTo>
                        <a:pt x="12192" y="153924"/>
                      </a:lnTo>
                      <a:lnTo>
                        <a:pt x="12192" y="138684"/>
                      </a:lnTo>
                      <a:close/>
                    </a:path>
                    <a:path w="215264" h="314325">
                      <a:moveTo>
                        <a:pt x="100571" y="161544"/>
                      </a:moveTo>
                      <a:lnTo>
                        <a:pt x="86855" y="161544"/>
                      </a:lnTo>
                      <a:lnTo>
                        <a:pt x="86855" y="176784"/>
                      </a:lnTo>
                      <a:lnTo>
                        <a:pt x="100571" y="176784"/>
                      </a:lnTo>
                      <a:lnTo>
                        <a:pt x="100571" y="161544"/>
                      </a:lnTo>
                      <a:close/>
                    </a:path>
                    <a:path w="215264" h="314325">
                      <a:moveTo>
                        <a:pt x="214884" y="0"/>
                      </a:moveTo>
                      <a:lnTo>
                        <a:pt x="201155" y="0"/>
                      </a:lnTo>
                      <a:lnTo>
                        <a:pt x="201155"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29" name="object 434"/>
                <p:cNvSpPr/>
                <p:nvPr/>
              </p:nvSpPr>
              <p:spPr>
                <a:xfrm>
                  <a:off x="3829799" y="3275088"/>
                  <a:ext cx="147955" cy="200025"/>
                </a:xfrm>
                <a:custGeom>
                  <a:avLst/>
                  <a:gdLst/>
                  <a:ahLst/>
                  <a:cxnLst/>
                  <a:rect l="l" t="t" r="r" b="b"/>
                  <a:pathLst>
                    <a:path w="147954" h="200025">
                      <a:moveTo>
                        <a:pt x="13728" y="184404"/>
                      </a:moveTo>
                      <a:lnTo>
                        <a:pt x="0" y="184404"/>
                      </a:lnTo>
                      <a:lnTo>
                        <a:pt x="0" y="199631"/>
                      </a:lnTo>
                      <a:lnTo>
                        <a:pt x="13728" y="199631"/>
                      </a:lnTo>
                      <a:lnTo>
                        <a:pt x="13728" y="184404"/>
                      </a:lnTo>
                      <a:close/>
                    </a:path>
                    <a:path w="147954" h="200025">
                      <a:moveTo>
                        <a:pt x="147840" y="0"/>
                      </a:moveTo>
                      <a:lnTo>
                        <a:pt x="134124" y="0"/>
                      </a:lnTo>
                      <a:lnTo>
                        <a:pt x="134124" y="16764"/>
                      </a:lnTo>
                      <a:lnTo>
                        <a:pt x="147840" y="16764"/>
                      </a:lnTo>
                      <a:lnTo>
                        <a:pt x="1478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0" name="object 435"/>
                <p:cNvSpPr/>
                <p:nvPr/>
              </p:nvSpPr>
              <p:spPr>
                <a:xfrm>
                  <a:off x="3567684" y="3436619"/>
                  <a:ext cx="106680" cy="76200"/>
                </a:xfrm>
                <a:custGeom>
                  <a:avLst/>
                  <a:gdLst/>
                  <a:ahLst/>
                  <a:cxnLst/>
                  <a:rect l="l" t="t" r="r" b="b"/>
                  <a:pathLst>
                    <a:path w="106679" h="76200">
                      <a:moveTo>
                        <a:pt x="13716" y="60972"/>
                      </a:moveTo>
                      <a:lnTo>
                        <a:pt x="0" y="60972"/>
                      </a:lnTo>
                      <a:lnTo>
                        <a:pt x="0" y="76200"/>
                      </a:lnTo>
                      <a:lnTo>
                        <a:pt x="13716" y="76200"/>
                      </a:lnTo>
                      <a:lnTo>
                        <a:pt x="13716" y="60972"/>
                      </a:lnTo>
                      <a:close/>
                    </a:path>
                    <a:path w="106679" h="76200">
                      <a:moveTo>
                        <a:pt x="106680" y="0"/>
                      </a:moveTo>
                      <a:lnTo>
                        <a:pt x="94488" y="0"/>
                      </a:lnTo>
                      <a:lnTo>
                        <a:pt x="94488" y="15252"/>
                      </a:lnTo>
                      <a:lnTo>
                        <a:pt x="106680" y="15252"/>
                      </a:lnTo>
                      <a:lnTo>
                        <a:pt x="10668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1" name="object 436"/>
                <p:cNvSpPr/>
                <p:nvPr/>
              </p:nvSpPr>
              <p:spPr>
                <a:xfrm>
                  <a:off x="3325368" y="3880103"/>
                  <a:ext cx="382905" cy="268605"/>
                </a:xfrm>
                <a:custGeom>
                  <a:avLst/>
                  <a:gdLst/>
                  <a:ahLst/>
                  <a:cxnLst/>
                  <a:rect l="l" t="t" r="r" b="b"/>
                  <a:pathLst>
                    <a:path w="382904" h="268604">
                      <a:moveTo>
                        <a:pt x="13716" y="192036"/>
                      </a:moveTo>
                      <a:lnTo>
                        <a:pt x="0" y="192036"/>
                      </a:lnTo>
                      <a:lnTo>
                        <a:pt x="0" y="207276"/>
                      </a:lnTo>
                      <a:lnTo>
                        <a:pt x="13716" y="207276"/>
                      </a:lnTo>
                      <a:lnTo>
                        <a:pt x="13716" y="192036"/>
                      </a:lnTo>
                      <a:close/>
                    </a:path>
                    <a:path w="382904" h="268604">
                      <a:moveTo>
                        <a:pt x="60947" y="252996"/>
                      </a:moveTo>
                      <a:lnTo>
                        <a:pt x="47231" y="252996"/>
                      </a:lnTo>
                      <a:lnTo>
                        <a:pt x="47231" y="268236"/>
                      </a:lnTo>
                      <a:lnTo>
                        <a:pt x="60947" y="268236"/>
                      </a:lnTo>
                      <a:lnTo>
                        <a:pt x="60947" y="252996"/>
                      </a:lnTo>
                      <a:close/>
                    </a:path>
                    <a:path w="382904" h="268604">
                      <a:moveTo>
                        <a:pt x="60947" y="161556"/>
                      </a:moveTo>
                      <a:lnTo>
                        <a:pt x="47231" y="161556"/>
                      </a:lnTo>
                      <a:lnTo>
                        <a:pt x="47231" y="176796"/>
                      </a:lnTo>
                      <a:lnTo>
                        <a:pt x="60947" y="176796"/>
                      </a:lnTo>
                      <a:lnTo>
                        <a:pt x="60947" y="161556"/>
                      </a:lnTo>
                      <a:close/>
                    </a:path>
                    <a:path w="382904" h="268604">
                      <a:moveTo>
                        <a:pt x="336804" y="176796"/>
                      </a:moveTo>
                      <a:lnTo>
                        <a:pt x="323088" y="176796"/>
                      </a:lnTo>
                      <a:lnTo>
                        <a:pt x="323088" y="192036"/>
                      </a:lnTo>
                      <a:lnTo>
                        <a:pt x="336804" y="192036"/>
                      </a:lnTo>
                      <a:lnTo>
                        <a:pt x="336804" y="176796"/>
                      </a:lnTo>
                      <a:close/>
                    </a:path>
                    <a:path w="382904" h="268604">
                      <a:moveTo>
                        <a:pt x="342900" y="83832"/>
                      </a:moveTo>
                      <a:lnTo>
                        <a:pt x="329184" y="83832"/>
                      </a:lnTo>
                      <a:lnTo>
                        <a:pt x="329184" y="100596"/>
                      </a:lnTo>
                      <a:lnTo>
                        <a:pt x="342900" y="100596"/>
                      </a:lnTo>
                      <a:lnTo>
                        <a:pt x="342900" y="83832"/>
                      </a:lnTo>
                      <a:close/>
                    </a:path>
                    <a:path w="382904" h="268604">
                      <a:moveTo>
                        <a:pt x="362712" y="0"/>
                      </a:moveTo>
                      <a:lnTo>
                        <a:pt x="348996" y="0"/>
                      </a:lnTo>
                      <a:lnTo>
                        <a:pt x="348996" y="15252"/>
                      </a:lnTo>
                      <a:lnTo>
                        <a:pt x="362712" y="15252"/>
                      </a:lnTo>
                      <a:lnTo>
                        <a:pt x="362712" y="0"/>
                      </a:lnTo>
                      <a:close/>
                    </a:path>
                    <a:path w="382904" h="268604">
                      <a:moveTo>
                        <a:pt x="382524" y="68592"/>
                      </a:moveTo>
                      <a:lnTo>
                        <a:pt x="370332" y="68592"/>
                      </a:lnTo>
                      <a:lnTo>
                        <a:pt x="370332" y="83832"/>
                      </a:lnTo>
                      <a:lnTo>
                        <a:pt x="382524" y="83832"/>
                      </a:lnTo>
                      <a:lnTo>
                        <a:pt x="382524" y="6859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2" name="object 437"/>
                <p:cNvSpPr/>
                <p:nvPr/>
              </p:nvSpPr>
              <p:spPr>
                <a:xfrm>
                  <a:off x="3855719"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3" name="object 438"/>
                <p:cNvSpPr/>
                <p:nvPr/>
              </p:nvSpPr>
              <p:spPr>
                <a:xfrm>
                  <a:off x="3264408" y="3864876"/>
                  <a:ext cx="390525" cy="428625"/>
                </a:xfrm>
                <a:custGeom>
                  <a:avLst/>
                  <a:gdLst/>
                  <a:ahLst/>
                  <a:cxnLst/>
                  <a:rect l="l" t="t" r="r" b="b"/>
                  <a:pathLst>
                    <a:path w="390525" h="428625">
                      <a:moveTo>
                        <a:pt x="13716" y="413004"/>
                      </a:moveTo>
                      <a:lnTo>
                        <a:pt x="0" y="413004"/>
                      </a:lnTo>
                      <a:lnTo>
                        <a:pt x="0" y="428244"/>
                      </a:lnTo>
                      <a:lnTo>
                        <a:pt x="13716" y="428244"/>
                      </a:lnTo>
                      <a:lnTo>
                        <a:pt x="13716" y="413004"/>
                      </a:lnTo>
                      <a:close/>
                    </a:path>
                    <a:path w="390525" h="428625">
                      <a:moveTo>
                        <a:pt x="94488" y="329184"/>
                      </a:moveTo>
                      <a:lnTo>
                        <a:pt x="80772" y="329184"/>
                      </a:lnTo>
                      <a:lnTo>
                        <a:pt x="80772" y="344424"/>
                      </a:lnTo>
                      <a:lnTo>
                        <a:pt x="94488" y="344424"/>
                      </a:lnTo>
                      <a:lnTo>
                        <a:pt x="94488" y="329184"/>
                      </a:lnTo>
                      <a:close/>
                    </a:path>
                    <a:path w="390525" h="428625">
                      <a:moveTo>
                        <a:pt x="329184" y="169164"/>
                      </a:moveTo>
                      <a:lnTo>
                        <a:pt x="316992" y="169164"/>
                      </a:lnTo>
                      <a:lnTo>
                        <a:pt x="316992" y="184404"/>
                      </a:lnTo>
                      <a:lnTo>
                        <a:pt x="329184" y="184404"/>
                      </a:lnTo>
                      <a:lnTo>
                        <a:pt x="329184" y="169164"/>
                      </a:lnTo>
                      <a:close/>
                    </a:path>
                    <a:path w="390525" h="428625">
                      <a:moveTo>
                        <a:pt x="370332" y="199644"/>
                      </a:moveTo>
                      <a:lnTo>
                        <a:pt x="356616" y="199644"/>
                      </a:lnTo>
                      <a:lnTo>
                        <a:pt x="356616" y="214884"/>
                      </a:lnTo>
                      <a:lnTo>
                        <a:pt x="370332" y="214884"/>
                      </a:lnTo>
                      <a:lnTo>
                        <a:pt x="370332" y="199644"/>
                      </a:lnTo>
                      <a:close/>
                    </a:path>
                    <a:path w="390525" h="428625">
                      <a:moveTo>
                        <a:pt x="390144" y="0"/>
                      </a:moveTo>
                      <a:lnTo>
                        <a:pt x="376428" y="0"/>
                      </a:lnTo>
                      <a:lnTo>
                        <a:pt x="376428" y="15227"/>
                      </a:lnTo>
                      <a:lnTo>
                        <a:pt x="390144" y="15227"/>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4" name="object 439"/>
                <p:cNvSpPr/>
                <p:nvPr/>
              </p:nvSpPr>
              <p:spPr>
                <a:xfrm>
                  <a:off x="33787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5" name="object 440"/>
                <p:cNvSpPr/>
                <p:nvPr/>
              </p:nvSpPr>
              <p:spPr>
                <a:xfrm>
                  <a:off x="3163824"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6" name="object 441"/>
                <p:cNvSpPr/>
                <p:nvPr/>
              </p:nvSpPr>
              <p:spPr>
                <a:xfrm>
                  <a:off x="3681983"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7" name="object 442"/>
                <p:cNvSpPr/>
                <p:nvPr/>
              </p:nvSpPr>
              <p:spPr>
                <a:xfrm>
                  <a:off x="3869435"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8" name="object 443"/>
                <p:cNvSpPr/>
                <p:nvPr/>
              </p:nvSpPr>
              <p:spPr>
                <a:xfrm>
                  <a:off x="35204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39" name="object 444"/>
                <p:cNvSpPr/>
                <p:nvPr/>
              </p:nvSpPr>
              <p:spPr>
                <a:xfrm>
                  <a:off x="3096767"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0" name="object 445"/>
                <p:cNvSpPr/>
                <p:nvPr/>
              </p:nvSpPr>
              <p:spPr>
                <a:xfrm>
                  <a:off x="3802380"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1" name="object 446"/>
                <p:cNvSpPr/>
                <p:nvPr/>
              </p:nvSpPr>
              <p:spPr>
                <a:xfrm>
                  <a:off x="3648456"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2" name="object 447"/>
                <p:cNvSpPr/>
                <p:nvPr/>
              </p:nvSpPr>
              <p:spPr>
                <a:xfrm>
                  <a:off x="3425951"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3" name="object 448"/>
                <p:cNvSpPr/>
                <p:nvPr/>
              </p:nvSpPr>
              <p:spPr>
                <a:xfrm>
                  <a:off x="3735324" y="3421392"/>
                  <a:ext cx="94615" cy="68580"/>
                </a:xfrm>
                <a:custGeom>
                  <a:avLst/>
                  <a:gdLst/>
                  <a:ahLst/>
                  <a:cxnLst/>
                  <a:rect l="l" t="t" r="r" b="b"/>
                  <a:pathLst>
                    <a:path w="94614" h="68579">
                      <a:moveTo>
                        <a:pt x="13716" y="0"/>
                      </a:moveTo>
                      <a:lnTo>
                        <a:pt x="0" y="0"/>
                      </a:lnTo>
                      <a:lnTo>
                        <a:pt x="0" y="15227"/>
                      </a:lnTo>
                      <a:lnTo>
                        <a:pt x="13716" y="15227"/>
                      </a:lnTo>
                      <a:lnTo>
                        <a:pt x="13716" y="0"/>
                      </a:lnTo>
                      <a:close/>
                    </a:path>
                    <a:path w="94614" h="68579">
                      <a:moveTo>
                        <a:pt x="94475" y="53327"/>
                      </a:moveTo>
                      <a:lnTo>
                        <a:pt x="80772" y="53327"/>
                      </a:lnTo>
                      <a:lnTo>
                        <a:pt x="80772" y="68580"/>
                      </a:lnTo>
                      <a:lnTo>
                        <a:pt x="94475" y="68580"/>
                      </a:lnTo>
                      <a:lnTo>
                        <a:pt x="94475" y="533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4" name="object 449"/>
                <p:cNvSpPr/>
                <p:nvPr/>
              </p:nvSpPr>
              <p:spPr>
                <a:xfrm>
                  <a:off x="3433572"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5" name="object 450"/>
                <p:cNvSpPr/>
                <p:nvPr/>
              </p:nvSpPr>
              <p:spPr>
                <a:xfrm>
                  <a:off x="3252216"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6" name="object 451"/>
                <p:cNvSpPr/>
                <p:nvPr/>
              </p:nvSpPr>
              <p:spPr>
                <a:xfrm>
                  <a:off x="3782567"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7" name="object 452"/>
                <p:cNvSpPr/>
                <p:nvPr/>
              </p:nvSpPr>
              <p:spPr>
                <a:xfrm>
                  <a:off x="3378708" y="3933456"/>
                  <a:ext cx="195580" cy="291465"/>
                </a:xfrm>
                <a:custGeom>
                  <a:avLst/>
                  <a:gdLst/>
                  <a:ahLst/>
                  <a:cxnLst/>
                  <a:rect l="l" t="t" r="r" b="b"/>
                  <a:pathLst>
                    <a:path w="195579" h="291464">
                      <a:moveTo>
                        <a:pt x="13716" y="275844"/>
                      </a:moveTo>
                      <a:lnTo>
                        <a:pt x="0" y="275844"/>
                      </a:lnTo>
                      <a:lnTo>
                        <a:pt x="0" y="291084"/>
                      </a:lnTo>
                      <a:lnTo>
                        <a:pt x="13716" y="291084"/>
                      </a:lnTo>
                      <a:lnTo>
                        <a:pt x="13716" y="275844"/>
                      </a:lnTo>
                      <a:close/>
                    </a:path>
                    <a:path w="195579" h="291464">
                      <a:moveTo>
                        <a:pt x="195072" y="0"/>
                      </a:moveTo>
                      <a:lnTo>
                        <a:pt x="181356" y="0"/>
                      </a:lnTo>
                      <a:lnTo>
                        <a:pt x="181356"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8" name="object 453"/>
                <p:cNvSpPr/>
                <p:nvPr/>
              </p:nvSpPr>
              <p:spPr>
                <a:xfrm>
                  <a:off x="3662172"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49" name="object 454"/>
                <p:cNvSpPr/>
                <p:nvPr/>
              </p:nvSpPr>
              <p:spPr>
                <a:xfrm>
                  <a:off x="3244596" y="4095000"/>
                  <a:ext cx="315595" cy="144780"/>
                </a:xfrm>
                <a:custGeom>
                  <a:avLst/>
                  <a:gdLst/>
                  <a:ahLst/>
                  <a:cxnLst/>
                  <a:rect l="l" t="t" r="r" b="b"/>
                  <a:pathLst>
                    <a:path w="315595" h="144779">
                      <a:moveTo>
                        <a:pt x="13703" y="129540"/>
                      </a:moveTo>
                      <a:lnTo>
                        <a:pt x="0" y="129540"/>
                      </a:lnTo>
                      <a:lnTo>
                        <a:pt x="0" y="144780"/>
                      </a:lnTo>
                      <a:lnTo>
                        <a:pt x="13703" y="144780"/>
                      </a:lnTo>
                      <a:lnTo>
                        <a:pt x="13703" y="129540"/>
                      </a:lnTo>
                      <a:close/>
                    </a:path>
                    <a:path w="315595" h="144779">
                      <a:moveTo>
                        <a:pt x="161544" y="60960"/>
                      </a:moveTo>
                      <a:lnTo>
                        <a:pt x="147828" y="60960"/>
                      </a:lnTo>
                      <a:lnTo>
                        <a:pt x="147828" y="76200"/>
                      </a:lnTo>
                      <a:lnTo>
                        <a:pt x="161544" y="76200"/>
                      </a:lnTo>
                      <a:lnTo>
                        <a:pt x="161544" y="60960"/>
                      </a:lnTo>
                      <a:close/>
                    </a:path>
                    <a:path w="315595" h="144779">
                      <a:moveTo>
                        <a:pt x="269748" y="0"/>
                      </a:moveTo>
                      <a:lnTo>
                        <a:pt x="256019" y="0"/>
                      </a:lnTo>
                      <a:lnTo>
                        <a:pt x="256019" y="15240"/>
                      </a:lnTo>
                      <a:lnTo>
                        <a:pt x="269748" y="15240"/>
                      </a:lnTo>
                      <a:lnTo>
                        <a:pt x="269748" y="0"/>
                      </a:lnTo>
                      <a:close/>
                    </a:path>
                    <a:path w="315595" h="144779">
                      <a:moveTo>
                        <a:pt x="315468" y="83820"/>
                      </a:moveTo>
                      <a:lnTo>
                        <a:pt x="303276" y="83820"/>
                      </a:lnTo>
                      <a:lnTo>
                        <a:pt x="303276" y="99060"/>
                      </a:lnTo>
                      <a:lnTo>
                        <a:pt x="315468" y="99060"/>
                      </a:lnTo>
                      <a:lnTo>
                        <a:pt x="315468"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0" name="object 455"/>
                <p:cNvSpPr/>
                <p:nvPr/>
              </p:nvSpPr>
              <p:spPr>
                <a:xfrm>
                  <a:off x="3480816" y="3398519"/>
                  <a:ext cx="86995" cy="168275"/>
                </a:xfrm>
                <a:custGeom>
                  <a:avLst/>
                  <a:gdLst/>
                  <a:ahLst/>
                  <a:cxnLst/>
                  <a:rect l="l" t="t" r="r" b="b"/>
                  <a:pathLst>
                    <a:path w="86995" h="168275">
                      <a:moveTo>
                        <a:pt x="12192" y="152400"/>
                      </a:moveTo>
                      <a:lnTo>
                        <a:pt x="0" y="152400"/>
                      </a:lnTo>
                      <a:lnTo>
                        <a:pt x="0" y="167652"/>
                      </a:lnTo>
                      <a:lnTo>
                        <a:pt x="12192" y="167652"/>
                      </a:lnTo>
                      <a:lnTo>
                        <a:pt x="12192" y="152400"/>
                      </a:lnTo>
                      <a:close/>
                    </a:path>
                    <a:path w="86995" h="168275">
                      <a:moveTo>
                        <a:pt x="86868" y="0"/>
                      </a:moveTo>
                      <a:lnTo>
                        <a:pt x="73152" y="0"/>
                      </a:lnTo>
                      <a:lnTo>
                        <a:pt x="73152" y="15252"/>
                      </a:lnTo>
                      <a:lnTo>
                        <a:pt x="86868" y="15252"/>
                      </a:lnTo>
                      <a:lnTo>
                        <a:pt x="8686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1" name="object 456"/>
                <p:cNvSpPr/>
                <p:nvPr/>
              </p:nvSpPr>
              <p:spPr>
                <a:xfrm>
                  <a:off x="3762756"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2" name="object 457"/>
                <p:cNvSpPr/>
                <p:nvPr/>
              </p:nvSpPr>
              <p:spPr>
                <a:xfrm>
                  <a:off x="3547872" y="40568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3" name="object 458"/>
                <p:cNvSpPr/>
                <p:nvPr/>
              </p:nvSpPr>
              <p:spPr>
                <a:xfrm>
                  <a:off x="3587496" y="34061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4" name="object 459"/>
                <p:cNvSpPr/>
                <p:nvPr/>
              </p:nvSpPr>
              <p:spPr>
                <a:xfrm>
                  <a:off x="3392424" y="4011180"/>
                  <a:ext cx="242570" cy="228600"/>
                </a:xfrm>
                <a:custGeom>
                  <a:avLst/>
                  <a:gdLst/>
                  <a:ahLst/>
                  <a:cxnLst/>
                  <a:rect l="l" t="t" r="r" b="b"/>
                  <a:pathLst>
                    <a:path w="242570" h="228600">
                      <a:moveTo>
                        <a:pt x="13716" y="213360"/>
                      </a:moveTo>
                      <a:lnTo>
                        <a:pt x="0" y="213360"/>
                      </a:lnTo>
                      <a:lnTo>
                        <a:pt x="0" y="228600"/>
                      </a:lnTo>
                      <a:lnTo>
                        <a:pt x="13716" y="228600"/>
                      </a:lnTo>
                      <a:lnTo>
                        <a:pt x="13716" y="213360"/>
                      </a:lnTo>
                      <a:close/>
                    </a:path>
                    <a:path w="242570" h="228600">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5" name="object 460"/>
                <p:cNvSpPr/>
                <p:nvPr/>
              </p:nvSpPr>
              <p:spPr>
                <a:xfrm>
                  <a:off x="3493008"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6" name="object 461"/>
                <p:cNvSpPr/>
                <p:nvPr/>
              </p:nvSpPr>
              <p:spPr>
                <a:xfrm>
                  <a:off x="3366516" y="4079760"/>
                  <a:ext cx="160020" cy="83820"/>
                </a:xfrm>
                <a:custGeom>
                  <a:avLst/>
                  <a:gdLst/>
                  <a:ahLst/>
                  <a:cxnLst/>
                  <a:rect l="l" t="t" r="r" b="b"/>
                  <a:pathLst>
                    <a:path w="160020" h="83820">
                      <a:moveTo>
                        <a:pt x="12192" y="68580"/>
                      </a:moveTo>
                      <a:lnTo>
                        <a:pt x="0" y="68580"/>
                      </a:lnTo>
                      <a:lnTo>
                        <a:pt x="0" y="83820"/>
                      </a:lnTo>
                      <a:lnTo>
                        <a:pt x="12192" y="83820"/>
                      </a:lnTo>
                      <a:lnTo>
                        <a:pt x="12192" y="68580"/>
                      </a:lnTo>
                      <a:close/>
                    </a:path>
                    <a:path w="160020" h="83820">
                      <a:moveTo>
                        <a:pt x="160020" y="0"/>
                      </a:moveTo>
                      <a:lnTo>
                        <a:pt x="147828" y="0"/>
                      </a:lnTo>
                      <a:lnTo>
                        <a:pt x="147828" y="15240"/>
                      </a:lnTo>
                      <a:lnTo>
                        <a:pt x="160020" y="15240"/>
                      </a:lnTo>
                      <a:lnTo>
                        <a:pt x="1600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7" name="object 462"/>
                <p:cNvSpPr/>
                <p:nvPr/>
              </p:nvSpPr>
              <p:spPr>
                <a:xfrm>
                  <a:off x="3802380"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8" name="object 463"/>
                <p:cNvSpPr/>
                <p:nvPr/>
              </p:nvSpPr>
              <p:spPr>
                <a:xfrm>
                  <a:off x="3855720" y="3390912"/>
                  <a:ext cx="60960" cy="68580"/>
                </a:xfrm>
                <a:custGeom>
                  <a:avLst/>
                  <a:gdLst/>
                  <a:ahLst/>
                  <a:cxnLst/>
                  <a:rect l="l" t="t" r="r" b="b"/>
                  <a:pathLst>
                    <a:path w="60960" h="68579">
                      <a:moveTo>
                        <a:pt x="13716" y="53340"/>
                      </a:moveTo>
                      <a:lnTo>
                        <a:pt x="0" y="53340"/>
                      </a:lnTo>
                      <a:lnTo>
                        <a:pt x="0" y="68580"/>
                      </a:lnTo>
                      <a:lnTo>
                        <a:pt x="13716" y="68580"/>
                      </a:lnTo>
                      <a:lnTo>
                        <a:pt x="13716" y="53340"/>
                      </a:lnTo>
                      <a:close/>
                    </a:path>
                    <a:path w="60960" h="68579">
                      <a:moveTo>
                        <a:pt x="60960" y="0"/>
                      </a:moveTo>
                      <a:lnTo>
                        <a:pt x="47244" y="0"/>
                      </a:lnTo>
                      <a:lnTo>
                        <a:pt x="47244" y="15240"/>
                      </a:lnTo>
                      <a:lnTo>
                        <a:pt x="60960" y="15240"/>
                      </a:lnTo>
                      <a:lnTo>
                        <a:pt x="609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59" name="object 464"/>
                <p:cNvSpPr/>
                <p:nvPr/>
              </p:nvSpPr>
              <p:spPr>
                <a:xfrm>
                  <a:off x="3372599" y="3933456"/>
                  <a:ext cx="248920" cy="337185"/>
                </a:xfrm>
                <a:custGeom>
                  <a:avLst/>
                  <a:gdLst/>
                  <a:ahLst/>
                  <a:cxnLst/>
                  <a:rect l="l" t="t" r="r" b="b"/>
                  <a:pathLst>
                    <a:path w="248920" h="337185">
                      <a:moveTo>
                        <a:pt x="13716" y="321564"/>
                      </a:moveTo>
                      <a:lnTo>
                        <a:pt x="0" y="321564"/>
                      </a:lnTo>
                      <a:lnTo>
                        <a:pt x="0" y="336804"/>
                      </a:lnTo>
                      <a:lnTo>
                        <a:pt x="13716" y="336804"/>
                      </a:lnTo>
                      <a:lnTo>
                        <a:pt x="13716" y="321564"/>
                      </a:lnTo>
                      <a:close/>
                    </a:path>
                    <a:path w="248920" h="337185">
                      <a:moveTo>
                        <a:pt x="86880" y="70104"/>
                      </a:moveTo>
                      <a:lnTo>
                        <a:pt x="73164" y="70104"/>
                      </a:lnTo>
                      <a:lnTo>
                        <a:pt x="73164" y="85344"/>
                      </a:lnTo>
                      <a:lnTo>
                        <a:pt x="86880" y="85344"/>
                      </a:lnTo>
                      <a:lnTo>
                        <a:pt x="86880" y="70104"/>
                      </a:lnTo>
                      <a:close/>
                    </a:path>
                    <a:path w="248920" h="337185">
                      <a:moveTo>
                        <a:pt x="234708" y="0"/>
                      </a:moveTo>
                      <a:lnTo>
                        <a:pt x="220992" y="0"/>
                      </a:lnTo>
                      <a:lnTo>
                        <a:pt x="220992" y="15240"/>
                      </a:lnTo>
                      <a:lnTo>
                        <a:pt x="234708" y="15240"/>
                      </a:lnTo>
                      <a:lnTo>
                        <a:pt x="234708" y="0"/>
                      </a:lnTo>
                      <a:close/>
                    </a:path>
                    <a:path w="248920" h="337185">
                      <a:moveTo>
                        <a:pt x="248424" y="70104"/>
                      </a:moveTo>
                      <a:lnTo>
                        <a:pt x="234708" y="70104"/>
                      </a:lnTo>
                      <a:lnTo>
                        <a:pt x="234708" y="85344"/>
                      </a:lnTo>
                      <a:lnTo>
                        <a:pt x="248424" y="85344"/>
                      </a:lnTo>
                      <a:lnTo>
                        <a:pt x="248424" y="701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0" name="object 465"/>
                <p:cNvSpPr/>
                <p:nvPr/>
              </p:nvSpPr>
              <p:spPr>
                <a:xfrm>
                  <a:off x="35676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1" name="object 466"/>
                <p:cNvSpPr/>
                <p:nvPr/>
              </p:nvSpPr>
              <p:spPr>
                <a:xfrm>
                  <a:off x="3473196" y="3941076"/>
                  <a:ext cx="74930" cy="215265"/>
                </a:xfrm>
                <a:custGeom>
                  <a:avLst/>
                  <a:gdLst/>
                  <a:ahLst/>
                  <a:cxnLst/>
                  <a:rect l="l" t="t" r="r" b="b"/>
                  <a:pathLst>
                    <a:path w="74929" h="215264">
                      <a:moveTo>
                        <a:pt x="13703" y="0"/>
                      </a:moveTo>
                      <a:lnTo>
                        <a:pt x="0" y="0"/>
                      </a:lnTo>
                      <a:lnTo>
                        <a:pt x="0" y="15227"/>
                      </a:lnTo>
                      <a:lnTo>
                        <a:pt x="13703" y="15227"/>
                      </a:lnTo>
                      <a:lnTo>
                        <a:pt x="13703" y="0"/>
                      </a:lnTo>
                      <a:close/>
                    </a:path>
                    <a:path w="74929" h="215264">
                      <a:moveTo>
                        <a:pt x="74676" y="199644"/>
                      </a:moveTo>
                      <a:lnTo>
                        <a:pt x="60960" y="199644"/>
                      </a:lnTo>
                      <a:lnTo>
                        <a:pt x="60960" y="214884"/>
                      </a:lnTo>
                      <a:lnTo>
                        <a:pt x="74676" y="214884"/>
                      </a:lnTo>
                      <a:lnTo>
                        <a:pt x="74676"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2" name="object 467"/>
                <p:cNvSpPr/>
                <p:nvPr/>
              </p:nvSpPr>
              <p:spPr>
                <a:xfrm>
                  <a:off x="3707891"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3" name="object 468"/>
                <p:cNvSpPr/>
                <p:nvPr/>
              </p:nvSpPr>
              <p:spPr>
                <a:xfrm>
                  <a:off x="3547872" y="41102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4" name="object 469"/>
                <p:cNvSpPr/>
                <p:nvPr/>
              </p:nvSpPr>
              <p:spPr>
                <a:xfrm>
                  <a:off x="37825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5" name="object 470"/>
                <p:cNvSpPr/>
                <p:nvPr/>
              </p:nvSpPr>
              <p:spPr>
                <a:xfrm>
                  <a:off x="3593592" y="3910596"/>
                  <a:ext cx="74930" cy="53340"/>
                </a:xfrm>
                <a:custGeom>
                  <a:avLst/>
                  <a:gdLst/>
                  <a:ahLst/>
                  <a:cxnLst/>
                  <a:rect l="l" t="t" r="r" b="b"/>
                  <a:pathLst>
                    <a:path w="74929" h="53339">
                      <a:moveTo>
                        <a:pt x="13716" y="0"/>
                      </a:moveTo>
                      <a:lnTo>
                        <a:pt x="0" y="0"/>
                      </a:lnTo>
                      <a:lnTo>
                        <a:pt x="0" y="15240"/>
                      </a:lnTo>
                      <a:lnTo>
                        <a:pt x="13716" y="15240"/>
                      </a:lnTo>
                      <a:lnTo>
                        <a:pt x="13716" y="0"/>
                      </a:lnTo>
                      <a:close/>
                    </a:path>
                    <a:path w="74929" h="53339">
                      <a:moveTo>
                        <a:pt x="74676" y="38100"/>
                      </a:moveTo>
                      <a:lnTo>
                        <a:pt x="60960" y="38100"/>
                      </a:lnTo>
                      <a:lnTo>
                        <a:pt x="60960" y="53340"/>
                      </a:lnTo>
                      <a:lnTo>
                        <a:pt x="74676" y="53340"/>
                      </a:lnTo>
                      <a:lnTo>
                        <a:pt x="7467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6" name="object 471"/>
                <p:cNvSpPr/>
                <p:nvPr/>
              </p:nvSpPr>
              <p:spPr>
                <a:xfrm>
                  <a:off x="3802380"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7" name="object 472"/>
                <p:cNvSpPr/>
                <p:nvPr/>
              </p:nvSpPr>
              <p:spPr>
                <a:xfrm>
                  <a:off x="3425952" y="4003560"/>
                  <a:ext cx="222885" cy="236220"/>
                </a:xfrm>
                <a:custGeom>
                  <a:avLst/>
                  <a:gdLst/>
                  <a:ahLst/>
                  <a:cxnLst/>
                  <a:rect l="l" t="t" r="r" b="b"/>
                  <a:pathLst>
                    <a:path w="222885" h="236220">
                      <a:moveTo>
                        <a:pt x="13716" y="0"/>
                      </a:moveTo>
                      <a:lnTo>
                        <a:pt x="0" y="0"/>
                      </a:lnTo>
                      <a:lnTo>
                        <a:pt x="0" y="15240"/>
                      </a:lnTo>
                      <a:lnTo>
                        <a:pt x="13716" y="15240"/>
                      </a:lnTo>
                      <a:lnTo>
                        <a:pt x="13716" y="0"/>
                      </a:lnTo>
                      <a:close/>
                    </a:path>
                    <a:path w="222885" h="236220">
                      <a:moveTo>
                        <a:pt x="54864" y="68580"/>
                      </a:moveTo>
                      <a:lnTo>
                        <a:pt x="41148" y="68580"/>
                      </a:lnTo>
                      <a:lnTo>
                        <a:pt x="41148" y="83820"/>
                      </a:lnTo>
                      <a:lnTo>
                        <a:pt x="54864" y="83820"/>
                      </a:lnTo>
                      <a:lnTo>
                        <a:pt x="54864" y="68580"/>
                      </a:lnTo>
                      <a:close/>
                    </a:path>
                    <a:path w="222885" h="236220">
                      <a:moveTo>
                        <a:pt x="60947" y="220980"/>
                      </a:moveTo>
                      <a:lnTo>
                        <a:pt x="47244" y="220980"/>
                      </a:lnTo>
                      <a:lnTo>
                        <a:pt x="47244" y="236220"/>
                      </a:lnTo>
                      <a:lnTo>
                        <a:pt x="60947" y="236220"/>
                      </a:lnTo>
                      <a:lnTo>
                        <a:pt x="60947" y="220980"/>
                      </a:lnTo>
                      <a:close/>
                    </a:path>
                    <a:path w="222885" h="236220">
                      <a:moveTo>
                        <a:pt x="222504" y="152400"/>
                      </a:moveTo>
                      <a:lnTo>
                        <a:pt x="208788" y="152400"/>
                      </a:lnTo>
                      <a:lnTo>
                        <a:pt x="208788" y="167640"/>
                      </a:lnTo>
                      <a:lnTo>
                        <a:pt x="222504" y="167640"/>
                      </a:lnTo>
                      <a:lnTo>
                        <a:pt x="222504"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8" name="object 473"/>
                <p:cNvSpPr/>
                <p:nvPr/>
              </p:nvSpPr>
              <p:spPr>
                <a:xfrm>
                  <a:off x="3788664"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69" name="object 474"/>
                <p:cNvSpPr/>
                <p:nvPr/>
              </p:nvSpPr>
              <p:spPr>
                <a:xfrm>
                  <a:off x="3581400"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0" name="object 475"/>
                <p:cNvSpPr/>
                <p:nvPr/>
              </p:nvSpPr>
              <p:spPr>
                <a:xfrm>
                  <a:off x="3230880" y="3910596"/>
                  <a:ext cx="437515" cy="337185"/>
                </a:xfrm>
                <a:custGeom>
                  <a:avLst/>
                  <a:gdLst/>
                  <a:ahLst/>
                  <a:cxnLst/>
                  <a:rect l="l" t="t" r="r" b="b"/>
                  <a:pathLst>
                    <a:path w="437514" h="337185">
                      <a:moveTo>
                        <a:pt x="13716" y="321564"/>
                      </a:moveTo>
                      <a:lnTo>
                        <a:pt x="0" y="321564"/>
                      </a:lnTo>
                      <a:lnTo>
                        <a:pt x="0" y="336804"/>
                      </a:lnTo>
                      <a:lnTo>
                        <a:pt x="13716" y="336804"/>
                      </a:lnTo>
                      <a:lnTo>
                        <a:pt x="13716" y="321564"/>
                      </a:lnTo>
                      <a:close/>
                    </a:path>
                    <a:path w="437514" h="337185">
                      <a:moveTo>
                        <a:pt x="275844" y="298704"/>
                      </a:moveTo>
                      <a:lnTo>
                        <a:pt x="262128" y="298704"/>
                      </a:lnTo>
                      <a:lnTo>
                        <a:pt x="262128" y="313944"/>
                      </a:lnTo>
                      <a:lnTo>
                        <a:pt x="275844" y="313944"/>
                      </a:lnTo>
                      <a:lnTo>
                        <a:pt x="275844" y="298704"/>
                      </a:lnTo>
                      <a:close/>
                    </a:path>
                    <a:path w="437514" h="337185">
                      <a:moveTo>
                        <a:pt x="295656" y="0"/>
                      </a:moveTo>
                      <a:lnTo>
                        <a:pt x="283464" y="0"/>
                      </a:lnTo>
                      <a:lnTo>
                        <a:pt x="283464" y="15240"/>
                      </a:lnTo>
                      <a:lnTo>
                        <a:pt x="295656" y="15240"/>
                      </a:lnTo>
                      <a:lnTo>
                        <a:pt x="295656" y="0"/>
                      </a:lnTo>
                      <a:close/>
                    </a:path>
                    <a:path w="437514" h="337185">
                      <a:moveTo>
                        <a:pt x="437388" y="22860"/>
                      </a:moveTo>
                      <a:lnTo>
                        <a:pt x="423672" y="22860"/>
                      </a:lnTo>
                      <a:lnTo>
                        <a:pt x="423672" y="38100"/>
                      </a:lnTo>
                      <a:lnTo>
                        <a:pt x="437388" y="38100"/>
                      </a:lnTo>
                      <a:lnTo>
                        <a:pt x="437388"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1" name="object 476"/>
                <p:cNvSpPr/>
                <p:nvPr/>
              </p:nvSpPr>
              <p:spPr>
                <a:xfrm>
                  <a:off x="3802380"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2" name="object 477"/>
                <p:cNvSpPr/>
                <p:nvPr/>
              </p:nvSpPr>
              <p:spPr>
                <a:xfrm>
                  <a:off x="38359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3" name="object 478"/>
                <p:cNvSpPr/>
                <p:nvPr/>
              </p:nvSpPr>
              <p:spPr>
                <a:xfrm>
                  <a:off x="3392424" y="3963936"/>
                  <a:ext cx="208915" cy="139065"/>
                </a:xfrm>
                <a:custGeom>
                  <a:avLst/>
                  <a:gdLst/>
                  <a:ahLst/>
                  <a:cxnLst/>
                  <a:rect l="l" t="t" r="r" b="b"/>
                  <a:pathLst>
                    <a:path w="208914" h="139064">
                      <a:moveTo>
                        <a:pt x="13716" y="0"/>
                      </a:moveTo>
                      <a:lnTo>
                        <a:pt x="0" y="0"/>
                      </a:lnTo>
                      <a:lnTo>
                        <a:pt x="0" y="16764"/>
                      </a:lnTo>
                      <a:lnTo>
                        <a:pt x="13716" y="16764"/>
                      </a:lnTo>
                      <a:lnTo>
                        <a:pt x="13716" y="0"/>
                      </a:lnTo>
                      <a:close/>
                    </a:path>
                    <a:path w="208914" h="139064">
                      <a:moveTo>
                        <a:pt x="108191" y="7620"/>
                      </a:moveTo>
                      <a:lnTo>
                        <a:pt x="94475" y="7620"/>
                      </a:lnTo>
                      <a:lnTo>
                        <a:pt x="94475" y="24384"/>
                      </a:lnTo>
                      <a:lnTo>
                        <a:pt x="108191" y="24384"/>
                      </a:lnTo>
                      <a:lnTo>
                        <a:pt x="108191" y="7620"/>
                      </a:lnTo>
                      <a:close/>
                    </a:path>
                    <a:path w="208914" h="139064">
                      <a:moveTo>
                        <a:pt x="114300" y="77724"/>
                      </a:moveTo>
                      <a:lnTo>
                        <a:pt x="100584" y="77724"/>
                      </a:lnTo>
                      <a:lnTo>
                        <a:pt x="100584" y="92964"/>
                      </a:lnTo>
                      <a:lnTo>
                        <a:pt x="114300" y="92964"/>
                      </a:lnTo>
                      <a:lnTo>
                        <a:pt x="114300" y="77724"/>
                      </a:lnTo>
                      <a:close/>
                    </a:path>
                    <a:path w="208914" h="139064">
                      <a:moveTo>
                        <a:pt x="208775" y="123444"/>
                      </a:moveTo>
                      <a:lnTo>
                        <a:pt x="195072" y="123444"/>
                      </a:lnTo>
                      <a:lnTo>
                        <a:pt x="195072" y="138684"/>
                      </a:lnTo>
                      <a:lnTo>
                        <a:pt x="208775" y="138684"/>
                      </a:lnTo>
                      <a:lnTo>
                        <a:pt x="208775" y="123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4" name="object 479"/>
                <p:cNvSpPr/>
                <p:nvPr/>
              </p:nvSpPr>
              <p:spPr>
                <a:xfrm>
                  <a:off x="3547872"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5" name="object 480"/>
                <p:cNvSpPr/>
                <p:nvPr/>
              </p:nvSpPr>
              <p:spPr>
                <a:xfrm>
                  <a:off x="3406140" y="3765803"/>
                  <a:ext cx="268605" cy="398145"/>
                </a:xfrm>
                <a:custGeom>
                  <a:avLst/>
                  <a:gdLst/>
                  <a:ahLst/>
                  <a:cxnLst/>
                  <a:rect l="l" t="t" r="r" b="b"/>
                  <a:pathLst>
                    <a:path w="268604" h="398145">
                      <a:moveTo>
                        <a:pt x="13716" y="121932"/>
                      </a:moveTo>
                      <a:lnTo>
                        <a:pt x="0" y="121932"/>
                      </a:lnTo>
                      <a:lnTo>
                        <a:pt x="0" y="137172"/>
                      </a:lnTo>
                      <a:lnTo>
                        <a:pt x="13716" y="137172"/>
                      </a:lnTo>
                      <a:lnTo>
                        <a:pt x="13716" y="121932"/>
                      </a:lnTo>
                      <a:close/>
                    </a:path>
                    <a:path w="268604" h="398145">
                      <a:moveTo>
                        <a:pt x="27432" y="382536"/>
                      </a:moveTo>
                      <a:lnTo>
                        <a:pt x="13716" y="382536"/>
                      </a:lnTo>
                      <a:lnTo>
                        <a:pt x="13716" y="397776"/>
                      </a:lnTo>
                      <a:lnTo>
                        <a:pt x="27432" y="397776"/>
                      </a:lnTo>
                      <a:lnTo>
                        <a:pt x="27432" y="382536"/>
                      </a:lnTo>
                      <a:close/>
                    </a:path>
                    <a:path w="268604" h="398145">
                      <a:moveTo>
                        <a:pt x="114300" y="268236"/>
                      </a:moveTo>
                      <a:lnTo>
                        <a:pt x="100584" y="268236"/>
                      </a:lnTo>
                      <a:lnTo>
                        <a:pt x="100584" y="283476"/>
                      </a:lnTo>
                      <a:lnTo>
                        <a:pt x="114300" y="283476"/>
                      </a:lnTo>
                      <a:lnTo>
                        <a:pt x="114300" y="268236"/>
                      </a:lnTo>
                      <a:close/>
                    </a:path>
                    <a:path w="268604" h="398145">
                      <a:moveTo>
                        <a:pt x="214884" y="152400"/>
                      </a:moveTo>
                      <a:lnTo>
                        <a:pt x="201168" y="152400"/>
                      </a:lnTo>
                      <a:lnTo>
                        <a:pt x="201168" y="167652"/>
                      </a:lnTo>
                      <a:lnTo>
                        <a:pt x="214884" y="167652"/>
                      </a:lnTo>
                      <a:lnTo>
                        <a:pt x="214884" y="152400"/>
                      </a:lnTo>
                      <a:close/>
                    </a:path>
                    <a:path w="268604" h="398145">
                      <a:moveTo>
                        <a:pt x="268224" y="0"/>
                      </a:moveTo>
                      <a:lnTo>
                        <a:pt x="256032" y="0"/>
                      </a:lnTo>
                      <a:lnTo>
                        <a:pt x="256032" y="15252"/>
                      </a:lnTo>
                      <a:lnTo>
                        <a:pt x="268224" y="15252"/>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6" name="object 481"/>
                <p:cNvSpPr/>
                <p:nvPr/>
              </p:nvSpPr>
              <p:spPr>
                <a:xfrm>
                  <a:off x="3869435"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7" name="object 482"/>
                <p:cNvSpPr/>
                <p:nvPr/>
              </p:nvSpPr>
              <p:spPr>
                <a:xfrm>
                  <a:off x="3674364"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8" name="object 483"/>
                <p:cNvSpPr/>
                <p:nvPr/>
              </p:nvSpPr>
              <p:spPr>
                <a:xfrm>
                  <a:off x="3096768" y="3834396"/>
                  <a:ext cx="565785" cy="443865"/>
                </a:xfrm>
                <a:custGeom>
                  <a:avLst/>
                  <a:gdLst/>
                  <a:ahLst/>
                  <a:cxnLst/>
                  <a:rect l="l" t="t" r="r" b="b"/>
                  <a:pathLst>
                    <a:path w="565785" h="443864">
                      <a:moveTo>
                        <a:pt x="13716" y="0"/>
                      </a:moveTo>
                      <a:lnTo>
                        <a:pt x="0" y="0"/>
                      </a:lnTo>
                      <a:lnTo>
                        <a:pt x="0" y="15240"/>
                      </a:lnTo>
                      <a:lnTo>
                        <a:pt x="13716" y="15240"/>
                      </a:lnTo>
                      <a:lnTo>
                        <a:pt x="13716" y="0"/>
                      </a:lnTo>
                      <a:close/>
                    </a:path>
                    <a:path w="565785" h="443864">
                      <a:moveTo>
                        <a:pt x="437388" y="428244"/>
                      </a:moveTo>
                      <a:lnTo>
                        <a:pt x="423672" y="428244"/>
                      </a:lnTo>
                      <a:lnTo>
                        <a:pt x="423672" y="443484"/>
                      </a:lnTo>
                      <a:lnTo>
                        <a:pt x="437388" y="443484"/>
                      </a:lnTo>
                      <a:lnTo>
                        <a:pt x="437388" y="428244"/>
                      </a:lnTo>
                      <a:close/>
                    </a:path>
                    <a:path w="565785" h="443864">
                      <a:moveTo>
                        <a:pt x="463296" y="283464"/>
                      </a:moveTo>
                      <a:lnTo>
                        <a:pt x="451104" y="283464"/>
                      </a:lnTo>
                      <a:lnTo>
                        <a:pt x="451104" y="298704"/>
                      </a:lnTo>
                      <a:lnTo>
                        <a:pt x="463296" y="298704"/>
                      </a:lnTo>
                      <a:lnTo>
                        <a:pt x="463296" y="283464"/>
                      </a:lnTo>
                      <a:close/>
                    </a:path>
                    <a:path w="565785" h="443864">
                      <a:moveTo>
                        <a:pt x="565404" y="99060"/>
                      </a:moveTo>
                      <a:lnTo>
                        <a:pt x="551688" y="99060"/>
                      </a:lnTo>
                      <a:lnTo>
                        <a:pt x="551688" y="114300"/>
                      </a:lnTo>
                      <a:lnTo>
                        <a:pt x="565404" y="114300"/>
                      </a:lnTo>
                      <a:lnTo>
                        <a:pt x="56540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79" name="object 484"/>
                <p:cNvSpPr/>
                <p:nvPr/>
              </p:nvSpPr>
              <p:spPr>
                <a:xfrm>
                  <a:off x="3634740" y="3413772"/>
                  <a:ext cx="86995" cy="160020"/>
                </a:xfrm>
                <a:custGeom>
                  <a:avLst/>
                  <a:gdLst/>
                  <a:ahLst/>
                  <a:cxnLst/>
                  <a:rect l="l" t="t" r="r" b="b"/>
                  <a:pathLst>
                    <a:path w="86995" h="160020">
                      <a:moveTo>
                        <a:pt x="13716" y="0"/>
                      </a:moveTo>
                      <a:lnTo>
                        <a:pt x="0" y="0"/>
                      </a:lnTo>
                      <a:lnTo>
                        <a:pt x="0" y="15240"/>
                      </a:lnTo>
                      <a:lnTo>
                        <a:pt x="13716" y="15240"/>
                      </a:lnTo>
                      <a:lnTo>
                        <a:pt x="13716" y="0"/>
                      </a:lnTo>
                      <a:close/>
                    </a:path>
                    <a:path w="86995" h="160020">
                      <a:moveTo>
                        <a:pt x="86868" y="144780"/>
                      </a:moveTo>
                      <a:lnTo>
                        <a:pt x="73152" y="144780"/>
                      </a:lnTo>
                      <a:lnTo>
                        <a:pt x="73152" y="160020"/>
                      </a:lnTo>
                      <a:lnTo>
                        <a:pt x="86868" y="160020"/>
                      </a:lnTo>
                      <a:lnTo>
                        <a:pt x="86868" y="1447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0" name="object 485"/>
                <p:cNvSpPr/>
                <p:nvPr/>
              </p:nvSpPr>
              <p:spPr>
                <a:xfrm>
                  <a:off x="3386315" y="3788676"/>
                  <a:ext cx="321945" cy="466725"/>
                </a:xfrm>
                <a:custGeom>
                  <a:avLst/>
                  <a:gdLst/>
                  <a:ahLst/>
                  <a:cxnLst/>
                  <a:rect l="l" t="t" r="r" b="b"/>
                  <a:pathLst>
                    <a:path w="321945" h="466725">
                      <a:moveTo>
                        <a:pt x="13728" y="451104"/>
                      </a:moveTo>
                      <a:lnTo>
                        <a:pt x="0" y="451104"/>
                      </a:lnTo>
                      <a:lnTo>
                        <a:pt x="0" y="466344"/>
                      </a:lnTo>
                      <a:lnTo>
                        <a:pt x="13728" y="466344"/>
                      </a:lnTo>
                      <a:lnTo>
                        <a:pt x="13728" y="451104"/>
                      </a:lnTo>
                      <a:close/>
                    </a:path>
                    <a:path w="321945" h="466725">
                      <a:moveTo>
                        <a:pt x="301764" y="0"/>
                      </a:moveTo>
                      <a:lnTo>
                        <a:pt x="288048" y="0"/>
                      </a:lnTo>
                      <a:lnTo>
                        <a:pt x="288048" y="15227"/>
                      </a:lnTo>
                      <a:lnTo>
                        <a:pt x="301764" y="15227"/>
                      </a:lnTo>
                      <a:lnTo>
                        <a:pt x="301764" y="0"/>
                      </a:lnTo>
                      <a:close/>
                    </a:path>
                    <a:path w="321945" h="466725">
                      <a:moveTo>
                        <a:pt x="321576" y="144780"/>
                      </a:moveTo>
                      <a:lnTo>
                        <a:pt x="309384" y="144780"/>
                      </a:lnTo>
                      <a:lnTo>
                        <a:pt x="309384" y="160020"/>
                      </a:lnTo>
                      <a:lnTo>
                        <a:pt x="321576" y="160020"/>
                      </a:lnTo>
                      <a:lnTo>
                        <a:pt x="321576" y="1447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1" name="object 486"/>
                <p:cNvSpPr/>
                <p:nvPr/>
              </p:nvSpPr>
              <p:spPr>
                <a:xfrm>
                  <a:off x="35874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2" name="object 487"/>
                <p:cNvSpPr/>
                <p:nvPr/>
              </p:nvSpPr>
              <p:spPr>
                <a:xfrm>
                  <a:off x="3810000"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3" name="object 488"/>
                <p:cNvSpPr/>
                <p:nvPr/>
              </p:nvSpPr>
              <p:spPr>
                <a:xfrm>
                  <a:off x="35539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4" name="object 489"/>
                <p:cNvSpPr/>
                <p:nvPr/>
              </p:nvSpPr>
              <p:spPr>
                <a:xfrm>
                  <a:off x="3332988" y="4209300"/>
                  <a:ext cx="120650" cy="53340"/>
                </a:xfrm>
                <a:custGeom>
                  <a:avLst/>
                  <a:gdLst/>
                  <a:ahLst/>
                  <a:cxnLst/>
                  <a:rect l="l" t="t" r="r" b="b"/>
                  <a:pathLst>
                    <a:path w="120650" h="53339">
                      <a:moveTo>
                        <a:pt x="12192" y="0"/>
                      </a:moveTo>
                      <a:lnTo>
                        <a:pt x="0" y="0"/>
                      </a:lnTo>
                      <a:lnTo>
                        <a:pt x="0" y="15240"/>
                      </a:lnTo>
                      <a:lnTo>
                        <a:pt x="12192" y="15240"/>
                      </a:lnTo>
                      <a:lnTo>
                        <a:pt x="12192" y="0"/>
                      </a:lnTo>
                      <a:close/>
                    </a:path>
                    <a:path w="120650" h="53339">
                      <a:moveTo>
                        <a:pt x="120396" y="38100"/>
                      </a:moveTo>
                      <a:lnTo>
                        <a:pt x="106680" y="38100"/>
                      </a:lnTo>
                      <a:lnTo>
                        <a:pt x="106680" y="53340"/>
                      </a:lnTo>
                      <a:lnTo>
                        <a:pt x="120396" y="53340"/>
                      </a:lnTo>
                      <a:lnTo>
                        <a:pt x="12039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5" name="object 490"/>
                <p:cNvSpPr/>
                <p:nvPr/>
              </p:nvSpPr>
              <p:spPr>
                <a:xfrm>
                  <a:off x="3749040"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6" name="object 491"/>
                <p:cNvSpPr/>
                <p:nvPr/>
              </p:nvSpPr>
              <p:spPr>
                <a:xfrm>
                  <a:off x="3412235"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7" name="object 492"/>
                <p:cNvSpPr/>
                <p:nvPr/>
              </p:nvSpPr>
              <p:spPr>
                <a:xfrm>
                  <a:off x="3810000" y="37962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8" name="object 493"/>
                <p:cNvSpPr/>
                <p:nvPr/>
              </p:nvSpPr>
              <p:spPr>
                <a:xfrm>
                  <a:off x="3695700" y="3963924"/>
                  <a:ext cx="12700" cy="17145"/>
                </a:xfrm>
                <a:custGeom>
                  <a:avLst/>
                  <a:gdLst/>
                  <a:ahLst/>
                  <a:cxnLst/>
                  <a:rect l="l" t="t" r="r" b="b"/>
                  <a:pathLst>
                    <a:path w="12700" h="17145">
                      <a:moveTo>
                        <a:pt x="12191" y="16764"/>
                      </a:moveTo>
                      <a:lnTo>
                        <a:pt x="0" y="16764"/>
                      </a:lnTo>
                      <a:lnTo>
                        <a:pt x="0" y="0"/>
                      </a:lnTo>
                      <a:lnTo>
                        <a:pt x="12191" y="0"/>
                      </a:lnTo>
                      <a:lnTo>
                        <a:pt x="12191"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89" name="object 494"/>
                <p:cNvSpPr/>
                <p:nvPr/>
              </p:nvSpPr>
              <p:spPr>
                <a:xfrm>
                  <a:off x="3607308"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0" name="object 495"/>
                <p:cNvSpPr/>
                <p:nvPr/>
              </p:nvSpPr>
              <p:spPr>
                <a:xfrm>
                  <a:off x="3486911"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1" name="object 496"/>
                <p:cNvSpPr/>
                <p:nvPr/>
              </p:nvSpPr>
              <p:spPr>
                <a:xfrm>
                  <a:off x="34869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2" name="object 497"/>
                <p:cNvSpPr/>
                <p:nvPr/>
              </p:nvSpPr>
              <p:spPr>
                <a:xfrm>
                  <a:off x="3285744" y="3988320"/>
                  <a:ext cx="329565" cy="281940"/>
                </a:xfrm>
                <a:custGeom>
                  <a:avLst/>
                  <a:gdLst/>
                  <a:ahLst/>
                  <a:cxnLst/>
                  <a:rect l="l" t="t" r="r" b="b"/>
                  <a:pathLst>
                    <a:path w="329564" h="281939">
                      <a:moveTo>
                        <a:pt x="12192" y="266700"/>
                      </a:moveTo>
                      <a:lnTo>
                        <a:pt x="0" y="266700"/>
                      </a:lnTo>
                      <a:lnTo>
                        <a:pt x="0" y="281940"/>
                      </a:lnTo>
                      <a:lnTo>
                        <a:pt x="12192" y="281940"/>
                      </a:lnTo>
                      <a:lnTo>
                        <a:pt x="12192" y="266700"/>
                      </a:lnTo>
                      <a:close/>
                    </a:path>
                    <a:path w="329564" h="281939">
                      <a:moveTo>
                        <a:pt x="207264" y="182880"/>
                      </a:moveTo>
                      <a:lnTo>
                        <a:pt x="195072" y="182880"/>
                      </a:lnTo>
                      <a:lnTo>
                        <a:pt x="195072" y="198120"/>
                      </a:lnTo>
                      <a:lnTo>
                        <a:pt x="207264" y="198120"/>
                      </a:lnTo>
                      <a:lnTo>
                        <a:pt x="207264" y="182880"/>
                      </a:lnTo>
                      <a:close/>
                    </a:path>
                    <a:path w="329564" h="281939">
                      <a:moveTo>
                        <a:pt x="262128" y="114300"/>
                      </a:moveTo>
                      <a:lnTo>
                        <a:pt x="248412" y="114300"/>
                      </a:lnTo>
                      <a:lnTo>
                        <a:pt x="248412" y="129540"/>
                      </a:lnTo>
                      <a:lnTo>
                        <a:pt x="262128" y="129540"/>
                      </a:lnTo>
                      <a:lnTo>
                        <a:pt x="262128" y="114300"/>
                      </a:lnTo>
                      <a:close/>
                    </a:path>
                    <a:path w="329564" h="281939">
                      <a:moveTo>
                        <a:pt x="329184" y="0"/>
                      </a:moveTo>
                      <a:lnTo>
                        <a:pt x="315455" y="0"/>
                      </a:lnTo>
                      <a:lnTo>
                        <a:pt x="315455"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3" name="object 498"/>
                <p:cNvSpPr/>
                <p:nvPr/>
              </p:nvSpPr>
              <p:spPr>
                <a:xfrm>
                  <a:off x="3433572" y="3368052"/>
                  <a:ext cx="120650" cy="198120"/>
                </a:xfrm>
                <a:custGeom>
                  <a:avLst/>
                  <a:gdLst/>
                  <a:ahLst/>
                  <a:cxnLst/>
                  <a:rect l="l" t="t" r="r" b="b"/>
                  <a:pathLst>
                    <a:path w="120650" h="198120">
                      <a:moveTo>
                        <a:pt x="12192" y="0"/>
                      </a:moveTo>
                      <a:lnTo>
                        <a:pt x="0" y="0"/>
                      </a:lnTo>
                      <a:lnTo>
                        <a:pt x="0" y="15240"/>
                      </a:lnTo>
                      <a:lnTo>
                        <a:pt x="12192" y="15240"/>
                      </a:lnTo>
                      <a:lnTo>
                        <a:pt x="12192" y="0"/>
                      </a:lnTo>
                      <a:close/>
                    </a:path>
                    <a:path w="120650" h="198120">
                      <a:moveTo>
                        <a:pt x="120396" y="182867"/>
                      </a:moveTo>
                      <a:lnTo>
                        <a:pt x="106680" y="182867"/>
                      </a:lnTo>
                      <a:lnTo>
                        <a:pt x="106680" y="198120"/>
                      </a:lnTo>
                      <a:lnTo>
                        <a:pt x="120396" y="198120"/>
                      </a:lnTo>
                      <a:lnTo>
                        <a:pt x="120396" y="18286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4" name="object 499"/>
                <p:cNvSpPr/>
                <p:nvPr/>
              </p:nvSpPr>
              <p:spPr>
                <a:xfrm>
                  <a:off x="3924300"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5" name="object 500"/>
                <p:cNvSpPr/>
                <p:nvPr/>
              </p:nvSpPr>
              <p:spPr>
                <a:xfrm>
                  <a:off x="3459480" y="3444252"/>
                  <a:ext cx="195580" cy="60960"/>
                </a:xfrm>
                <a:custGeom>
                  <a:avLst/>
                  <a:gdLst/>
                  <a:ahLst/>
                  <a:cxnLst/>
                  <a:rect l="l" t="t" r="r" b="b"/>
                  <a:pathLst>
                    <a:path w="195579" h="60960">
                      <a:moveTo>
                        <a:pt x="13716" y="0"/>
                      </a:moveTo>
                      <a:lnTo>
                        <a:pt x="0" y="0"/>
                      </a:lnTo>
                      <a:lnTo>
                        <a:pt x="0" y="15240"/>
                      </a:lnTo>
                      <a:lnTo>
                        <a:pt x="13716" y="15240"/>
                      </a:lnTo>
                      <a:lnTo>
                        <a:pt x="13716" y="0"/>
                      </a:lnTo>
                      <a:close/>
                    </a:path>
                    <a:path w="195579" h="60960">
                      <a:moveTo>
                        <a:pt x="195072" y="45720"/>
                      </a:moveTo>
                      <a:lnTo>
                        <a:pt x="181356" y="45720"/>
                      </a:lnTo>
                      <a:lnTo>
                        <a:pt x="181356" y="60960"/>
                      </a:lnTo>
                      <a:lnTo>
                        <a:pt x="195072" y="60960"/>
                      </a:lnTo>
                      <a:lnTo>
                        <a:pt x="195072" y="457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6" name="object 501"/>
                <p:cNvSpPr/>
                <p:nvPr/>
              </p:nvSpPr>
              <p:spPr>
                <a:xfrm>
                  <a:off x="3877056" y="33299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7" name="object 502"/>
                <p:cNvSpPr/>
                <p:nvPr/>
              </p:nvSpPr>
              <p:spPr>
                <a:xfrm>
                  <a:off x="3459480"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8" name="object 503"/>
                <p:cNvSpPr/>
                <p:nvPr/>
              </p:nvSpPr>
              <p:spPr>
                <a:xfrm>
                  <a:off x="3547872"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599" name="object 504"/>
                <p:cNvSpPr/>
                <p:nvPr/>
              </p:nvSpPr>
              <p:spPr>
                <a:xfrm>
                  <a:off x="3419856" y="4026420"/>
                  <a:ext cx="140335" cy="205740"/>
                </a:xfrm>
                <a:custGeom>
                  <a:avLst/>
                  <a:gdLst/>
                  <a:ahLst/>
                  <a:cxnLst/>
                  <a:rect l="l" t="t" r="r" b="b"/>
                  <a:pathLst>
                    <a:path w="140335" h="205739">
                      <a:moveTo>
                        <a:pt x="13716" y="190500"/>
                      </a:moveTo>
                      <a:lnTo>
                        <a:pt x="0" y="190500"/>
                      </a:lnTo>
                      <a:lnTo>
                        <a:pt x="0" y="205740"/>
                      </a:lnTo>
                      <a:lnTo>
                        <a:pt x="13716" y="205740"/>
                      </a:lnTo>
                      <a:lnTo>
                        <a:pt x="13716" y="190500"/>
                      </a:lnTo>
                      <a:close/>
                    </a:path>
                    <a:path w="140335" h="205739">
                      <a:moveTo>
                        <a:pt x="33528" y="0"/>
                      </a:moveTo>
                      <a:lnTo>
                        <a:pt x="19812" y="0"/>
                      </a:lnTo>
                      <a:lnTo>
                        <a:pt x="19812" y="15240"/>
                      </a:lnTo>
                      <a:lnTo>
                        <a:pt x="33528" y="15240"/>
                      </a:lnTo>
                      <a:lnTo>
                        <a:pt x="33528" y="0"/>
                      </a:lnTo>
                      <a:close/>
                    </a:path>
                    <a:path w="140335" h="205739">
                      <a:moveTo>
                        <a:pt x="140208" y="144780"/>
                      </a:moveTo>
                      <a:lnTo>
                        <a:pt x="128016" y="144780"/>
                      </a:lnTo>
                      <a:lnTo>
                        <a:pt x="128016" y="160020"/>
                      </a:lnTo>
                      <a:lnTo>
                        <a:pt x="140208" y="160020"/>
                      </a:lnTo>
                      <a:lnTo>
                        <a:pt x="140208" y="1447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0" name="object 505"/>
                <p:cNvSpPr/>
                <p:nvPr/>
              </p:nvSpPr>
              <p:spPr>
                <a:xfrm>
                  <a:off x="356006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1" name="object 506"/>
                <p:cNvSpPr/>
                <p:nvPr/>
              </p:nvSpPr>
              <p:spPr>
                <a:xfrm>
                  <a:off x="3305556" y="3880103"/>
                  <a:ext cx="288290" cy="413384"/>
                </a:xfrm>
                <a:custGeom>
                  <a:avLst/>
                  <a:gdLst/>
                  <a:ahLst/>
                  <a:cxnLst/>
                  <a:rect l="l" t="t" r="r" b="b"/>
                  <a:pathLst>
                    <a:path w="288289" h="413385">
                      <a:moveTo>
                        <a:pt x="13716" y="397776"/>
                      </a:moveTo>
                      <a:lnTo>
                        <a:pt x="0" y="397776"/>
                      </a:lnTo>
                      <a:lnTo>
                        <a:pt x="0" y="413016"/>
                      </a:lnTo>
                      <a:lnTo>
                        <a:pt x="13716" y="413016"/>
                      </a:lnTo>
                      <a:lnTo>
                        <a:pt x="13716" y="397776"/>
                      </a:lnTo>
                      <a:close/>
                    </a:path>
                    <a:path w="288289" h="413385">
                      <a:moveTo>
                        <a:pt x="39624" y="397776"/>
                      </a:moveTo>
                      <a:lnTo>
                        <a:pt x="27432" y="397776"/>
                      </a:lnTo>
                      <a:lnTo>
                        <a:pt x="27432" y="413016"/>
                      </a:lnTo>
                      <a:lnTo>
                        <a:pt x="39624" y="413016"/>
                      </a:lnTo>
                      <a:lnTo>
                        <a:pt x="39624" y="397776"/>
                      </a:lnTo>
                      <a:close/>
                    </a:path>
                    <a:path w="288289" h="413385">
                      <a:moveTo>
                        <a:pt x="220980" y="138696"/>
                      </a:moveTo>
                      <a:lnTo>
                        <a:pt x="208788" y="138696"/>
                      </a:lnTo>
                      <a:lnTo>
                        <a:pt x="208788" y="153936"/>
                      </a:lnTo>
                      <a:lnTo>
                        <a:pt x="220980" y="153936"/>
                      </a:lnTo>
                      <a:lnTo>
                        <a:pt x="220980" y="138696"/>
                      </a:lnTo>
                      <a:close/>
                    </a:path>
                    <a:path w="288289" h="413385">
                      <a:moveTo>
                        <a:pt x="254508" y="192036"/>
                      </a:moveTo>
                      <a:lnTo>
                        <a:pt x="242316" y="192036"/>
                      </a:lnTo>
                      <a:lnTo>
                        <a:pt x="242316" y="207276"/>
                      </a:lnTo>
                      <a:lnTo>
                        <a:pt x="254508" y="207276"/>
                      </a:lnTo>
                      <a:lnTo>
                        <a:pt x="254508" y="192036"/>
                      </a:lnTo>
                      <a:close/>
                    </a:path>
                    <a:path w="288289" h="413385">
                      <a:moveTo>
                        <a:pt x="254508" y="0"/>
                      </a:moveTo>
                      <a:lnTo>
                        <a:pt x="242316" y="0"/>
                      </a:lnTo>
                      <a:lnTo>
                        <a:pt x="242316" y="15252"/>
                      </a:lnTo>
                      <a:lnTo>
                        <a:pt x="254508" y="15252"/>
                      </a:lnTo>
                      <a:lnTo>
                        <a:pt x="254508" y="0"/>
                      </a:lnTo>
                      <a:close/>
                    </a:path>
                    <a:path w="288289" h="413385">
                      <a:moveTo>
                        <a:pt x="288036" y="146316"/>
                      </a:moveTo>
                      <a:lnTo>
                        <a:pt x="275844" y="146316"/>
                      </a:lnTo>
                      <a:lnTo>
                        <a:pt x="275844" y="161556"/>
                      </a:lnTo>
                      <a:lnTo>
                        <a:pt x="288036" y="161556"/>
                      </a:lnTo>
                      <a:lnTo>
                        <a:pt x="288036" y="1463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2" name="object 507"/>
                <p:cNvSpPr/>
                <p:nvPr/>
              </p:nvSpPr>
              <p:spPr>
                <a:xfrm>
                  <a:off x="3493008"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3" name="object 508"/>
                <p:cNvSpPr/>
                <p:nvPr/>
              </p:nvSpPr>
              <p:spPr>
                <a:xfrm>
                  <a:off x="3285743"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4" name="object 509"/>
                <p:cNvSpPr/>
                <p:nvPr/>
              </p:nvSpPr>
              <p:spPr>
                <a:xfrm>
                  <a:off x="3796284" y="3406152"/>
                  <a:ext cx="67310" cy="53340"/>
                </a:xfrm>
                <a:custGeom>
                  <a:avLst/>
                  <a:gdLst/>
                  <a:ahLst/>
                  <a:cxnLst/>
                  <a:rect l="l" t="t" r="r" b="b"/>
                  <a:pathLst>
                    <a:path w="67310" h="53339">
                      <a:moveTo>
                        <a:pt x="13716" y="0"/>
                      </a:moveTo>
                      <a:lnTo>
                        <a:pt x="0" y="0"/>
                      </a:lnTo>
                      <a:lnTo>
                        <a:pt x="0" y="15240"/>
                      </a:lnTo>
                      <a:lnTo>
                        <a:pt x="13716" y="15240"/>
                      </a:lnTo>
                      <a:lnTo>
                        <a:pt x="13716" y="0"/>
                      </a:lnTo>
                      <a:close/>
                    </a:path>
                    <a:path w="67310" h="53339">
                      <a:moveTo>
                        <a:pt x="67056" y="38100"/>
                      </a:moveTo>
                      <a:lnTo>
                        <a:pt x="53340" y="38100"/>
                      </a:lnTo>
                      <a:lnTo>
                        <a:pt x="53340" y="53340"/>
                      </a:lnTo>
                      <a:lnTo>
                        <a:pt x="67056" y="53340"/>
                      </a:lnTo>
                      <a:lnTo>
                        <a:pt x="6705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5" name="object 510"/>
                <p:cNvSpPr/>
                <p:nvPr/>
              </p:nvSpPr>
              <p:spPr>
                <a:xfrm>
                  <a:off x="3177540" y="3963936"/>
                  <a:ext cx="497205" cy="245745"/>
                </a:xfrm>
                <a:custGeom>
                  <a:avLst/>
                  <a:gdLst/>
                  <a:ahLst/>
                  <a:cxnLst/>
                  <a:rect l="l" t="t" r="r" b="b"/>
                  <a:pathLst>
                    <a:path w="497204" h="245745">
                      <a:moveTo>
                        <a:pt x="13716" y="230124"/>
                      </a:moveTo>
                      <a:lnTo>
                        <a:pt x="0" y="230124"/>
                      </a:lnTo>
                      <a:lnTo>
                        <a:pt x="0" y="245364"/>
                      </a:lnTo>
                      <a:lnTo>
                        <a:pt x="13716" y="245364"/>
                      </a:lnTo>
                      <a:lnTo>
                        <a:pt x="13716" y="230124"/>
                      </a:lnTo>
                      <a:close/>
                    </a:path>
                    <a:path w="497204" h="245745">
                      <a:moveTo>
                        <a:pt x="496824" y="0"/>
                      </a:moveTo>
                      <a:lnTo>
                        <a:pt x="484632" y="0"/>
                      </a:lnTo>
                      <a:lnTo>
                        <a:pt x="484632" y="16764"/>
                      </a:lnTo>
                      <a:lnTo>
                        <a:pt x="496824" y="16764"/>
                      </a:lnTo>
                      <a:lnTo>
                        <a:pt x="4968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6" name="object 511"/>
                <p:cNvSpPr/>
                <p:nvPr/>
              </p:nvSpPr>
              <p:spPr>
                <a:xfrm>
                  <a:off x="3560064" y="3436619"/>
                  <a:ext cx="94615" cy="38100"/>
                </a:xfrm>
                <a:custGeom>
                  <a:avLst/>
                  <a:gdLst/>
                  <a:ahLst/>
                  <a:cxnLst/>
                  <a:rect l="l" t="t" r="r" b="b"/>
                  <a:pathLst>
                    <a:path w="94614" h="38100">
                      <a:moveTo>
                        <a:pt x="13716" y="22872"/>
                      </a:moveTo>
                      <a:lnTo>
                        <a:pt x="0" y="22872"/>
                      </a:lnTo>
                      <a:lnTo>
                        <a:pt x="0" y="38100"/>
                      </a:lnTo>
                      <a:lnTo>
                        <a:pt x="13716" y="38100"/>
                      </a:lnTo>
                      <a:lnTo>
                        <a:pt x="13716" y="22872"/>
                      </a:lnTo>
                      <a:close/>
                    </a:path>
                    <a:path w="94614" h="38100">
                      <a:moveTo>
                        <a:pt x="94488" y="0"/>
                      </a:moveTo>
                      <a:lnTo>
                        <a:pt x="80772" y="0"/>
                      </a:lnTo>
                      <a:lnTo>
                        <a:pt x="80772" y="15252"/>
                      </a:lnTo>
                      <a:lnTo>
                        <a:pt x="94488" y="15252"/>
                      </a:lnTo>
                      <a:lnTo>
                        <a:pt x="9448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7" name="object 512"/>
                <p:cNvSpPr/>
                <p:nvPr/>
              </p:nvSpPr>
              <p:spPr>
                <a:xfrm>
                  <a:off x="3788664" y="3429012"/>
                  <a:ext cx="108585" cy="99060"/>
                </a:xfrm>
                <a:custGeom>
                  <a:avLst/>
                  <a:gdLst/>
                  <a:ahLst/>
                  <a:cxnLst/>
                  <a:rect l="l" t="t" r="r" b="b"/>
                  <a:pathLst>
                    <a:path w="108585" h="99060">
                      <a:moveTo>
                        <a:pt x="13716" y="0"/>
                      </a:moveTo>
                      <a:lnTo>
                        <a:pt x="0" y="0"/>
                      </a:lnTo>
                      <a:lnTo>
                        <a:pt x="0" y="15240"/>
                      </a:lnTo>
                      <a:lnTo>
                        <a:pt x="13716" y="15240"/>
                      </a:lnTo>
                      <a:lnTo>
                        <a:pt x="13716" y="0"/>
                      </a:lnTo>
                      <a:close/>
                    </a:path>
                    <a:path w="108585" h="99060">
                      <a:moveTo>
                        <a:pt x="27432" y="30480"/>
                      </a:moveTo>
                      <a:lnTo>
                        <a:pt x="13716" y="30480"/>
                      </a:lnTo>
                      <a:lnTo>
                        <a:pt x="13716" y="45707"/>
                      </a:lnTo>
                      <a:lnTo>
                        <a:pt x="27432" y="45707"/>
                      </a:lnTo>
                      <a:lnTo>
                        <a:pt x="27432" y="30480"/>
                      </a:lnTo>
                      <a:close/>
                    </a:path>
                    <a:path w="108585" h="99060">
                      <a:moveTo>
                        <a:pt x="108204" y="83807"/>
                      </a:moveTo>
                      <a:lnTo>
                        <a:pt x="94488" y="83807"/>
                      </a:lnTo>
                      <a:lnTo>
                        <a:pt x="94488" y="99060"/>
                      </a:lnTo>
                      <a:lnTo>
                        <a:pt x="108204" y="99060"/>
                      </a:lnTo>
                      <a:lnTo>
                        <a:pt x="108204" y="838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8" name="object 513"/>
                <p:cNvSpPr/>
                <p:nvPr/>
              </p:nvSpPr>
              <p:spPr>
                <a:xfrm>
                  <a:off x="3096768" y="4087380"/>
                  <a:ext cx="532130" cy="76200"/>
                </a:xfrm>
                <a:custGeom>
                  <a:avLst/>
                  <a:gdLst/>
                  <a:ahLst/>
                  <a:cxnLst/>
                  <a:rect l="l" t="t" r="r" b="b"/>
                  <a:pathLst>
                    <a:path w="532129" h="76200">
                      <a:moveTo>
                        <a:pt x="13716" y="60960"/>
                      </a:moveTo>
                      <a:lnTo>
                        <a:pt x="0" y="60960"/>
                      </a:lnTo>
                      <a:lnTo>
                        <a:pt x="0" y="76200"/>
                      </a:lnTo>
                      <a:lnTo>
                        <a:pt x="13716" y="76200"/>
                      </a:lnTo>
                      <a:lnTo>
                        <a:pt x="13716" y="60960"/>
                      </a:lnTo>
                      <a:close/>
                    </a:path>
                    <a:path w="532129" h="76200">
                      <a:moveTo>
                        <a:pt x="531876" y="0"/>
                      </a:moveTo>
                      <a:lnTo>
                        <a:pt x="518160" y="0"/>
                      </a:lnTo>
                      <a:lnTo>
                        <a:pt x="518160" y="15240"/>
                      </a:lnTo>
                      <a:lnTo>
                        <a:pt x="531876" y="15240"/>
                      </a:lnTo>
                      <a:lnTo>
                        <a:pt x="5318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09" name="object 514"/>
                <p:cNvSpPr/>
                <p:nvPr/>
              </p:nvSpPr>
              <p:spPr>
                <a:xfrm>
                  <a:off x="3796284" y="3398519"/>
                  <a:ext cx="40005" cy="107314"/>
                </a:xfrm>
                <a:custGeom>
                  <a:avLst/>
                  <a:gdLst/>
                  <a:ahLst/>
                  <a:cxnLst/>
                  <a:rect l="l" t="t" r="r" b="b"/>
                  <a:pathLst>
                    <a:path w="40004" h="107314">
                      <a:moveTo>
                        <a:pt x="13716" y="91452"/>
                      </a:moveTo>
                      <a:lnTo>
                        <a:pt x="0" y="91452"/>
                      </a:lnTo>
                      <a:lnTo>
                        <a:pt x="0" y="106692"/>
                      </a:lnTo>
                      <a:lnTo>
                        <a:pt x="13716" y="106692"/>
                      </a:lnTo>
                      <a:lnTo>
                        <a:pt x="13716" y="91452"/>
                      </a:lnTo>
                      <a:close/>
                    </a:path>
                    <a:path w="40004" h="107314">
                      <a:moveTo>
                        <a:pt x="39624" y="0"/>
                      </a:moveTo>
                      <a:lnTo>
                        <a:pt x="25908" y="0"/>
                      </a:lnTo>
                      <a:lnTo>
                        <a:pt x="25908" y="15252"/>
                      </a:lnTo>
                      <a:lnTo>
                        <a:pt x="39624" y="15252"/>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0" name="object 515"/>
                <p:cNvSpPr/>
                <p:nvPr/>
              </p:nvSpPr>
              <p:spPr>
                <a:xfrm>
                  <a:off x="3526536" y="3971556"/>
                  <a:ext cx="128270" cy="184785"/>
                </a:xfrm>
                <a:custGeom>
                  <a:avLst/>
                  <a:gdLst/>
                  <a:ahLst/>
                  <a:cxnLst/>
                  <a:rect l="l" t="t" r="r" b="b"/>
                  <a:pathLst>
                    <a:path w="128270" h="184785">
                      <a:moveTo>
                        <a:pt x="13716" y="169164"/>
                      </a:moveTo>
                      <a:lnTo>
                        <a:pt x="0" y="169164"/>
                      </a:lnTo>
                      <a:lnTo>
                        <a:pt x="0" y="184404"/>
                      </a:lnTo>
                      <a:lnTo>
                        <a:pt x="13716" y="184404"/>
                      </a:lnTo>
                      <a:lnTo>
                        <a:pt x="13716" y="169164"/>
                      </a:lnTo>
                      <a:close/>
                    </a:path>
                    <a:path w="128270" h="184785">
                      <a:moveTo>
                        <a:pt x="128016" y="0"/>
                      </a:moveTo>
                      <a:lnTo>
                        <a:pt x="114300" y="0"/>
                      </a:lnTo>
                      <a:lnTo>
                        <a:pt x="114300" y="16764"/>
                      </a:lnTo>
                      <a:lnTo>
                        <a:pt x="128016" y="16764"/>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1" name="object 516"/>
                <p:cNvSpPr/>
                <p:nvPr/>
              </p:nvSpPr>
              <p:spPr>
                <a:xfrm>
                  <a:off x="363474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2" name="object 517"/>
                <p:cNvSpPr/>
                <p:nvPr/>
              </p:nvSpPr>
              <p:spPr>
                <a:xfrm>
                  <a:off x="382219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3" name="object 518"/>
                <p:cNvSpPr/>
                <p:nvPr/>
              </p:nvSpPr>
              <p:spPr>
                <a:xfrm>
                  <a:off x="3640835"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4" name="object 519"/>
                <p:cNvSpPr/>
                <p:nvPr/>
              </p:nvSpPr>
              <p:spPr>
                <a:xfrm>
                  <a:off x="35874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5" name="object 520"/>
                <p:cNvSpPr/>
                <p:nvPr/>
              </p:nvSpPr>
              <p:spPr>
                <a:xfrm>
                  <a:off x="3493008" y="3995940"/>
                  <a:ext cx="142240" cy="53340"/>
                </a:xfrm>
                <a:custGeom>
                  <a:avLst/>
                  <a:gdLst/>
                  <a:ahLst/>
                  <a:cxnLst/>
                  <a:rect l="l" t="t" r="r" b="b"/>
                  <a:pathLst>
                    <a:path w="142239" h="53339">
                      <a:moveTo>
                        <a:pt x="13716" y="38100"/>
                      </a:moveTo>
                      <a:lnTo>
                        <a:pt x="0" y="38100"/>
                      </a:lnTo>
                      <a:lnTo>
                        <a:pt x="0" y="53340"/>
                      </a:lnTo>
                      <a:lnTo>
                        <a:pt x="13716" y="53340"/>
                      </a:lnTo>
                      <a:lnTo>
                        <a:pt x="13716" y="38100"/>
                      </a:lnTo>
                      <a:close/>
                    </a:path>
                    <a:path w="142239" h="53339">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6" name="object 521"/>
                <p:cNvSpPr/>
                <p:nvPr/>
              </p:nvSpPr>
              <p:spPr>
                <a:xfrm>
                  <a:off x="3735324"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7" name="object 522"/>
                <p:cNvSpPr/>
                <p:nvPr/>
              </p:nvSpPr>
              <p:spPr>
                <a:xfrm>
                  <a:off x="3634740"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8" name="object 523"/>
                <p:cNvSpPr/>
                <p:nvPr/>
              </p:nvSpPr>
              <p:spPr>
                <a:xfrm>
                  <a:off x="357378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19" name="object 524"/>
                <p:cNvSpPr/>
                <p:nvPr/>
              </p:nvSpPr>
              <p:spPr>
                <a:xfrm>
                  <a:off x="37962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0" name="object 525"/>
                <p:cNvSpPr/>
                <p:nvPr/>
              </p:nvSpPr>
              <p:spPr>
                <a:xfrm>
                  <a:off x="3325368" y="3948696"/>
                  <a:ext cx="309880" cy="344805"/>
                </a:xfrm>
                <a:custGeom>
                  <a:avLst/>
                  <a:gdLst/>
                  <a:ahLst/>
                  <a:cxnLst/>
                  <a:rect l="l" t="t" r="r" b="b"/>
                  <a:pathLst>
                    <a:path w="309879" h="344804">
                      <a:moveTo>
                        <a:pt x="13716" y="252984"/>
                      </a:moveTo>
                      <a:lnTo>
                        <a:pt x="0" y="252984"/>
                      </a:lnTo>
                      <a:lnTo>
                        <a:pt x="0" y="268224"/>
                      </a:lnTo>
                      <a:lnTo>
                        <a:pt x="13716" y="268224"/>
                      </a:lnTo>
                      <a:lnTo>
                        <a:pt x="13716" y="252984"/>
                      </a:lnTo>
                      <a:close/>
                    </a:path>
                    <a:path w="309879" h="344804">
                      <a:moveTo>
                        <a:pt x="120396" y="260604"/>
                      </a:moveTo>
                      <a:lnTo>
                        <a:pt x="108204" y="260604"/>
                      </a:lnTo>
                      <a:lnTo>
                        <a:pt x="108204" y="275844"/>
                      </a:lnTo>
                      <a:lnTo>
                        <a:pt x="120396" y="275844"/>
                      </a:lnTo>
                      <a:lnTo>
                        <a:pt x="120396" y="260604"/>
                      </a:lnTo>
                      <a:close/>
                    </a:path>
                    <a:path w="309879" h="344804">
                      <a:moveTo>
                        <a:pt x="134112" y="329184"/>
                      </a:moveTo>
                      <a:lnTo>
                        <a:pt x="120396" y="329184"/>
                      </a:lnTo>
                      <a:lnTo>
                        <a:pt x="120396" y="344424"/>
                      </a:lnTo>
                      <a:lnTo>
                        <a:pt x="134112" y="344424"/>
                      </a:lnTo>
                      <a:lnTo>
                        <a:pt x="134112" y="329184"/>
                      </a:lnTo>
                      <a:close/>
                    </a:path>
                    <a:path w="309879" h="344804">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1" name="object 526"/>
                <p:cNvSpPr/>
                <p:nvPr/>
              </p:nvSpPr>
              <p:spPr>
                <a:xfrm>
                  <a:off x="3648456"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2" name="object 527"/>
                <p:cNvSpPr/>
                <p:nvPr/>
              </p:nvSpPr>
              <p:spPr>
                <a:xfrm>
                  <a:off x="3916680"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3" name="object 528"/>
                <p:cNvSpPr/>
                <p:nvPr/>
              </p:nvSpPr>
              <p:spPr>
                <a:xfrm>
                  <a:off x="3124200" y="3971556"/>
                  <a:ext cx="457200" cy="321945"/>
                </a:xfrm>
                <a:custGeom>
                  <a:avLst/>
                  <a:gdLst/>
                  <a:ahLst/>
                  <a:cxnLst/>
                  <a:rect l="l" t="t" r="r" b="b"/>
                  <a:pathLst>
                    <a:path w="457200" h="321945">
                      <a:moveTo>
                        <a:pt x="13716" y="298704"/>
                      </a:moveTo>
                      <a:lnTo>
                        <a:pt x="0" y="298704"/>
                      </a:lnTo>
                      <a:lnTo>
                        <a:pt x="0" y="313944"/>
                      </a:lnTo>
                      <a:lnTo>
                        <a:pt x="13716" y="313944"/>
                      </a:lnTo>
                      <a:lnTo>
                        <a:pt x="13716" y="298704"/>
                      </a:lnTo>
                      <a:close/>
                    </a:path>
                    <a:path w="457200" h="321945">
                      <a:moveTo>
                        <a:pt x="228600" y="306324"/>
                      </a:moveTo>
                      <a:lnTo>
                        <a:pt x="214884" y="306324"/>
                      </a:lnTo>
                      <a:lnTo>
                        <a:pt x="214884" y="321564"/>
                      </a:lnTo>
                      <a:lnTo>
                        <a:pt x="228600" y="321564"/>
                      </a:lnTo>
                      <a:lnTo>
                        <a:pt x="228600" y="306324"/>
                      </a:lnTo>
                      <a:close/>
                    </a:path>
                    <a:path w="457200" h="321945">
                      <a:moveTo>
                        <a:pt x="309372" y="291084"/>
                      </a:moveTo>
                      <a:lnTo>
                        <a:pt x="295656" y="291084"/>
                      </a:lnTo>
                      <a:lnTo>
                        <a:pt x="295656" y="306324"/>
                      </a:lnTo>
                      <a:lnTo>
                        <a:pt x="309372" y="306324"/>
                      </a:lnTo>
                      <a:lnTo>
                        <a:pt x="309372" y="291084"/>
                      </a:lnTo>
                      <a:close/>
                    </a:path>
                    <a:path w="457200" h="321945">
                      <a:moveTo>
                        <a:pt x="315468" y="138684"/>
                      </a:moveTo>
                      <a:lnTo>
                        <a:pt x="301752" y="138684"/>
                      </a:lnTo>
                      <a:lnTo>
                        <a:pt x="301752" y="153924"/>
                      </a:lnTo>
                      <a:lnTo>
                        <a:pt x="315468" y="153924"/>
                      </a:lnTo>
                      <a:lnTo>
                        <a:pt x="315468" y="138684"/>
                      </a:lnTo>
                      <a:close/>
                    </a:path>
                    <a:path w="457200" h="321945">
                      <a:moveTo>
                        <a:pt x="457200" y="0"/>
                      </a:moveTo>
                      <a:lnTo>
                        <a:pt x="443484" y="0"/>
                      </a:lnTo>
                      <a:lnTo>
                        <a:pt x="443484" y="16764"/>
                      </a:lnTo>
                      <a:lnTo>
                        <a:pt x="457200" y="16764"/>
                      </a:lnTo>
                      <a:lnTo>
                        <a:pt x="4572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4" name="object 529"/>
                <p:cNvSpPr/>
                <p:nvPr/>
              </p:nvSpPr>
              <p:spPr>
                <a:xfrm>
                  <a:off x="3829811"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5" name="object 530"/>
                <p:cNvSpPr/>
                <p:nvPr/>
              </p:nvSpPr>
              <p:spPr>
                <a:xfrm>
                  <a:off x="3392424" y="4117860"/>
                  <a:ext cx="215265" cy="68580"/>
                </a:xfrm>
                <a:custGeom>
                  <a:avLst/>
                  <a:gdLst/>
                  <a:ahLst/>
                  <a:cxnLst/>
                  <a:rect l="l" t="t" r="r" b="b"/>
                  <a:pathLst>
                    <a:path w="215264" h="68579">
                      <a:moveTo>
                        <a:pt x="13716" y="53340"/>
                      </a:moveTo>
                      <a:lnTo>
                        <a:pt x="0" y="53340"/>
                      </a:lnTo>
                      <a:lnTo>
                        <a:pt x="0" y="68580"/>
                      </a:lnTo>
                      <a:lnTo>
                        <a:pt x="13716" y="68580"/>
                      </a:lnTo>
                      <a:lnTo>
                        <a:pt x="13716" y="53340"/>
                      </a:lnTo>
                      <a:close/>
                    </a:path>
                    <a:path w="215264" h="6857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6" name="object 531"/>
                <p:cNvSpPr/>
                <p:nvPr/>
              </p:nvSpPr>
              <p:spPr>
                <a:xfrm>
                  <a:off x="3729228" y="3880103"/>
                  <a:ext cx="12700" cy="100965"/>
                </a:xfrm>
                <a:custGeom>
                  <a:avLst/>
                  <a:gdLst/>
                  <a:ahLst/>
                  <a:cxnLst/>
                  <a:rect l="l" t="t" r="r" b="b"/>
                  <a:pathLst>
                    <a:path w="12700" h="100964">
                      <a:moveTo>
                        <a:pt x="12179" y="83832"/>
                      </a:moveTo>
                      <a:lnTo>
                        <a:pt x="0" y="83832"/>
                      </a:lnTo>
                      <a:lnTo>
                        <a:pt x="0" y="100596"/>
                      </a:lnTo>
                      <a:lnTo>
                        <a:pt x="12179" y="100596"/>
                      </a:lnTo>
                      <a:lnTo>
                        <a:pt x="12179" y="83832"/>
                      </a:lnTo>
                      <a:close/>
                    </a:path>
                    <a:path w="12700" h="100964">
                      <a:moveTo>
                        <a:pt x="12179" y="0"/>
                      </a:moveTo>
                      <a:lnTo>
                        <a:pt x="0" y="0"/>
                      </a:lnTo>
                      <a:lnTo>
                        <a:pt x="0" y="15252"/>
                      </a:lnTo>
                      <a:lnTo>
                        <a:pt x="12179" y="15252"/>
                      </a:lnTo>
                      <a:lnTo>
                        <a:pt x="12179"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7" name="object 532"/>
                <p:cNvSpPr/>
                <p:nvPr/>
              </p:nvSpPr>
              <p:spPr>
                <a:xfrm>
                  <a:off x="3520440" y="3887736"/>
                  <a:ext cx="108585" cy="146685"/>
                </a:xfrm>
                <a:custGeom>
                  <a:avLst/>
                  <a:gdLst/>
                  <a:ahLst/>
                  <a:cxnLst/>
                  <a:rect l="l" t="t" r="r" b="b"/>
                  <a:pathLst>
                    <a:path w="108585" h="146685">
                      <a:moveTo>
                        <a:pt x="13716" y="131064"/>
                      </a:moveTo>
                      <a:lnTo>
                        <a:pt x="0" y="131064"/>
                      </a:lnTo>
                      <a:lnTo>
                        <a:pt x="0" y="146304"/>
                      </a:lnTo>
                      <a:lnTo>
                        <a:pt x="13716" y="146304"/>
                      </a:lnTo>
                      <a:lnTo>
                        <a:pt x="13716" y="131064"/>
                      </a:lnTo>
                      <a:close/>
                    </a:path>
                    <a:path w="108585" h="146685">
                      <a:moveTo>
                        <a:pt x="100584" y="22860"/>
                      </a:moveTo>
                      <a:lnTo>
                        <a:pt x="86868" y="22860"/>
                      </a:lnTo>
                      <a:lnTo>
                        <a:pt x="86868" y="38100"/>
                      </a:lnTo>
                      <a:lnTo>
                        <a:pt x="100584" y="38100"/>
                      </a:lnTo>
                      <a:lnTo>
                        <a:pt x="100584" y="22860"/>
                      </a:lnTo>
                      <a:close/>
                    </a:path>
                    <a:path w="108585" h="146685">
                      <a:moveTo>
                        <a:pt x="108204" y="0"/>
                      </a:moveTo>
                      <a:lnTo>
                        <a:pt x="94488" y="0"/>
                      </a:lnTo>
                      <a:lnTo>
                        <a:pt x="94488" y="15240"/>
                      </a:lnTo>
                      <a:lnTo>
                        <a:pt x="108204" y="15240"/>
                      </a:lnTo>
                      <a:lnTo>
                        <a:pt x="108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8" name="object 533"/>
                <p:cNvSpPr/>
                <p:nvPr/>
              </p:nvSpPr>
              <p:spPr>
                <a:xfrm>
                  <a:off x="3729227"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29" name="object 534"/>
                <p:cNvSpPr/>
                <p:nvPr/>
              </p:nvSpPr>
              <p:spPr>
                <a:xfrm>
                  <a:off x="3325367"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0" name="object 535"/>
                <p:cNvSpPr/>
                <p:nvPr/>
              </p:nvSpPr>
              <p:spPr>
                <a:xfrm>
                  <a:off x="3877056" y="37429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1" name="object 536"/>
                <p:cNvSpPr/>
                <p:nvPr/>
              </p:nvSpPr>
              <p:spPr>
                <a:xfrm>
                  <a:off x="3305556" y="4011180"/>
                  <a:ext cx="402590" cy="220979"/>
                </a:xfrm>
                <a:custGeom>
                  <a:avLst/>
                  <a:gdLst/>
                  <a:ahLst/>
                  <a:cxnLst/>
                  <a:rect l="l" t="t" r="r" b="b"/>
                  <a:pathLst>
                    <a:path w="402589" h="220979">
                      <a:moveTo>
                        <a:pt x="13716" y="205740"/>
                      </a:moveTo>
                      <a:lnTo>
                        <a:pt x="0" y="205740"/>
                      </a:lnTo>
                      <a:lnTo>
                        <a:pt x="0" y="220980"/>
                      </a:lnTo>
                      <a:lnTo>
                        <a:pt x="13716" y="220980"/>
                      </a:lnTo>
                      <a:lnTo>
                        <a:pt x="13716" y="205740"/>
                      </a:lnTo>
                      <a:close/>
                    </a:path>
                    <a:path w="402589" h="220979">
                      <a:moveTo>
                        <a:pt x="214884" y="160020"/>
                      </a:moveTo>
                      <a:lnTo>
                        <a:pt x="201168" y="160020"/>
                      </a:lnTo>
                      <a:lnTo>
                        <a:pt x="201168" y="175260"/>
                      </a:lnTo>
                      <a:lnTo>
                        <a:pt x="214884" y="175260"/>
                      </a:lnTo>
                      <a:lnTo>
                        <a:pt x="214884" y="160020"/>
                      </a:lnTo>
                      <a:close/>
                    </a:path>
                    <a:path w="402589" h="220979">
                      <a:moveTo>
                        <a:pt x="402336" y="0"/>
                      </a:moveTo>
                      <a:lnTo>
                        <a:pt x="390144" y="0"/>
                      </a:lnTo>
                      <a:lnTo>
                        <a:pt x="390144" y="15240"/>
                      </a:lnTo>
                      <a:lnTo>
                        <a:pt x="402336" y="15240"/>
                      </a:lnTo>
                      <a:lnTo>
                        <a:pt x="402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2" name="object 537"/>
                <p:cNvSpPr/>
                <p:nvPr/>
              </p:nvSpPr>
              <p:spPr>
                <a:xfrm>
                  <a:off x="3701796" y="33299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3" name="object 538"/>
                <p:cNvSpPr/>
                <p:nvPr/>
              </p:nvSpPr>
              <p:spPr>
                <a:xfrm>
                  <a:off x="3419856"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4" name="object 539"/>
                <p:cNvSpPr/>
                <p:nvPr/>
              </p:nvSpPr>
              <p:spPr>
                <a:xfrm>
                  <a:off x="38100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5" name="object 540"/>
                <p:cNvSpPr/>
                <p:nvPr/>
              </p:nvSpPr>
              <p:spPr>
                <a:xfrm>
                  <a:off x="350672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6" name="object 541"/>
                <p:cNvSpPr/>
                <p:nvPr/>
              </p:nvSpPr>
              <p:spPr>
                <a:xfrm>
                  <a:off x="3352800"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7" name="object 542"/>
                <p:cNvSpPr/>
                <p:nvPr/>
              </p:nvSpPr>
              <p:spPr>
                <a:xfrm>
                  <a:off x="356006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8" name="object 543"/>
                <p:cNvSpPr/>
                <p:nvPr/>
              </p:nvSpPr>
              <p:spPr>
                <a:xfrm>
                  <a:off x="3366516"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39" name="object 544"/>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0" name="object 545"/>
                <p:cNvSpPr/>
                <p:nvPr/>
              </p:nvSpPr>
              <p:spPr>
                <a:xfrm>
                  <a:off x="3654551"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1" name="object 546"/>
                <p:cNvSpPr/>
                <p:nvPr/>
              </p:nvSpPr>
              <p:spPr>
                <a:xfrm>
                  <a:off x="3963924"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2" name="object 547"/>
                <p:cNvSpPr/>
                <p:nvPr/>
              </p:nvSpPr>
              <p:spPr>
                <a:xfrm>
                  <a:off x="3325368" y="3963936"/>
                  <a:ext cx="276225" cy="200025"/>
                </a:xfrm>
                <a:custGeom>
                  <a:avLst/>
                  <a:gdLst/>
                  <a:ahLst/>
                  <a:cxnLst/>
                  <a:rect l="l" t="t" r="r" b="b"/>
                  <a:pathLst>
                    <a:path w="276225" h="200025">
                      <a:moveTo>
                        <a:pt x="13716" y="184404"/>
                      </a:moveTo>
                      <a:lnTo>
                        <a:pt x="0" y="184404"/>
                      </a:lnTo>
                      <a:lnTo>
                        <a:pt x="0" y="199644"/>
                      </a:lnTo>
                      <a:lnTo>
                        <a:pt x="13716" y="199644"/>
                      </a:lnTo>
                      <a:lnTo>
                        <a:pt x="13716" y="184404"/>
                      </a:lnTo>
                      <a:close/>
                    </a:path>
                    <a:path w="276225" h="200025">
                      <a:moveTo>
                        <a:pt x="60947" y="24384"/>
                      </a:moveTo>
                      <a:lnTo>
                        <a:pt x="47231" y="24384"/>
                      </a:lnTo>
                      <a:lnTo>
                        <a:pt x="47231" y="39624"/>
                      </a:lnTo>
                      <a:lnTo>
                        <a:pt x="60947" y="39624"/>
                      </a:lnTo>
                      <a:lnTo>
                        <a:pt x="60947" y="24384"/>
                      </a:lnTo>
                      <a:close/>
                    </a:path>
                    <a:path w="276225" h="200025">
                      <a:moveTo>
                        <a:pt x="275831" y="0"/>
                      </a:moveTo>
                      <a:lnTo>
                        <a:pt x="262128" y="0"/>
                      </a:lnTo>
                      <a:lnTo>
                        <a:pt x="262128" y="16764"/>
                      </a:lnTo>
                      <a:lnTo>
                        <a:pt x="275831" y="16764"/>
                      </a:lnTo>
                      <a:lnTo>
                        <a:pt x="2758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3" name="object 548"/>
                <p:cNvSpPr/>
                <p:nvPr/>
              </p:nvSpPr>
              <p:spPr>
                <a:xfrm>
                  <a:off x="3419856"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4" name="object 549"/>
                <p:cNvSpPr/>
                <p:nvPr/>
              </p:nvSpPr>
              <p:spPr>
                <a:xfrm>
                  <a:off x="3386315" y="3933456"/>
                  <a:ext cx="268605" cy="344805"/>
                </a:xfrm>
                <a:custGeom>
                  <a:avLst/>
                  <a:gdLst/>
                  <a:ahLst/>
                  <a:cxnLst/>
                  <a:rect l="l" t="t" r="r" b="b"/>
                  <a:pathLst>
                    <a:path w="268604" h="344804">
                      <a:moveTo>
                        <a:pt x="13728" y="306324"/>
                      </a:moveTo>
                      <a:lnTo>
                        <a:pt x="0" y="306324"/>
                      </a:lnTo>
                      <a:lnTo>
                        <a:pt x="0" y="321564"/>
                      </a:lnTo>
                      <a:lnTo>
                        <a:pt x="13728" y="321564"/>
                      </a:lnTo>
                      <a:lnTo>
                        <a:pt x="13728" y="306324"/>
                      </a:lnTo>
                      <a:close/>
                    </a:path>
                    <a:path w="268604" h="344804">
                      <a:moveTo>
                        <a:pt x="19824" y="329184"/>
                      </a:moveTo>
                      <a:lnTo>
                        <a:pt x="6108" y="329184"/>
                      </a:lnTo>
                      <a:lnTo>
                        <a:pt x="6108" y="344424"/>
                      </a:lnTo>
                      <a:lnTo>
                        <a:pt x="19824" y="344424"/>
                      </a:lnTo>
                      <a:lnTo>
                        <a:pt x="19824" y="329184"/>
                      </a:lnTo>
                      <a:close/>
                    </a:path>
                    <a:path w="268604" h="344804">
                      <a:moveTo>
                        <a:pt x="106692" y="47244"/>
                      </a:moveTo>
                      <a:lnTo>
                        <a:pt x="94500" y="47244"/>
                      </a:lnTo>
                      <a:lnTo>
                        <a:pt x="94500" y="54864"/>
                      </a:lnTo>
                      <a:lnTo>
                        <a:pt x="86880" y="54864"/>
                      </a:lnTo>
                      <a:lnTo>
                        <a:pt x="86880" y="70104"/>
                      </a:lnTo>
                      <a:lnTo>
                        <a:pt x="100584" y="70104"/>
                      </a:lnTo>
                      <a:lnTo>
                        <a:pt x="100584" y="62471"/>
                      </a:lnTo>
                      <a:lnTo>
                        <a:pt x="106692" y="62471"/>
                      </a:lnTo>
                      <a:lnTo>
                        <a:pt x="106692" y="47244"/>
                      </a:lnTo>
                      <a:close/>
                    </a:path>
                    <a:path w="268604" h="344804">
                      <a:moveTo>
                        <a:pt x="147840" y="161544"/>
                      </a:moveTo>
                      <a:lnTo>
                        <a:pt x="134124" y="161544"/>
                      </a:lnTo>
                      <a:lnTo>
                        <a:pt x="134124" y="176784"/>
                      </a:lnTo>
                      <a:lnTo>
                        <a:pt x="147840" y="176784"/>
                      </a:lnTo>
                      <a:lnTo>
                        <a:pt x="147840" y="161544"/>
                      </a:lnTo>
                      <a:close/>
                    </a:path>
                    <a:path w="268604" h="344804">
                      <a:moveTo>
                        <a:pt x="181368" y="0"/>
                      </a:moveTo>
                      <a:lnTo>
                        <a:pt x="167652" y="0"/>
                      </a:lnTo>
                      <a:lnTo>
                        <a:pt x="167652" y="15240"/>
                      </a:lnTo>
                      <a:lnTo>
                        <a:pt x="181368" y="15240"/>
                      </a:lnTo>
                      <a:lnTo>
                        <a:pt x="181368" y="0"/>
                      </a:lnTo>
                      <a:close/>
                    </a:path>
                    <a:path w="268604" h="344804">
                      <a:moveTo>
                        <a:pt x="268236" y="0"/>
                      </a:moveTo>
                      <a:lnTo>
                        <a:pt x="254520" y="0"/>
                      </a:lnTo>
                      <a:lnTo>
                        <a:pt x="254520" y="15240"/>
                      </a:lnTo>
                      <a:lnTo>
                        <a:pt x="268236" y="15240"/>
                      </a:lnTo>
                      <a:lnTo>
                        <a:pt x="2682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5" name="object 550"/>
                <p:cNvSpPr/>
                <p:nvPr/>
              </p:nvSpPr>
              <p:spPr>
                <a:xfrm>
                  <a:off x="3855719"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6" name="object 551"/>
                <p:cNvSpPr/>
                <p:nvPr/>
              </p:nvSpPr>
              <p:spPr>
                <a:xfrm>
                  <a:off x="3869435"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7" name="object 552"/>
                <p:cNvSpPr/>
                <p:nvPr/>
              </p:nvSpPr>
              <p:spPr>
                <a:xfrm>
                  <a:off x="3520440" y="4003560"/>
                  <a:ext cx="47625" cy="220979"/>
                </a:xfrm>
                <a:custGeom>
                  <a:avLst/>
                  <a:gdLst/>
                  <a:ahLst/>
                  <a:cxnLst/>
                  <a:rect l="l" t="t" r="r" b="b"/>
                  <a:pathLst>
                    <a:path w="47625" h="220979">
                      <a:moveTo>
                        <a:pt x="13716" y="205740"/>
                      </a:moveTo>
                      <a:lnTo>
                        <a:pt x="0" y="205740"/>
                      </a:lnTo>
                      <a:lnTo>
                        <a:pt x="0" y="220980"/>
                      </a:lnTo>
                      <a:lnTo>
                        <a:pt x="13716" y="220980"/>
                      </a:lnTo>
                      <a:lnTo>
                        <a:pt x="13716" y="205740"/>
                      </a:lnTo>
                      <a:close/>
                    </a:path>
                    <a:path w="47625" h="220979">
                      <a:moveTo>
                        <a:pt x="47244" y="0"/>
                      </a:moveTo>
                      <a:lnTo>
                        <a:pt x="33528" y="0"/>
                      </a:lnTo>
                      <a:lnTo>
                        <a:pt x="33528" y="15240"/>
                      </a:lnTo>
                      <a:lnTo>
                        <a:pt x="47244" y="15240"/>
                      </a:lnTo>
                      <a:lnTo>
                        <a:pt x="472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8" name="object 553"/>
                <p:cNvSpPr/>
                <p:nvPr/>
              </p:nvSpPr>
              <p:spPr>
                <a:xfrm>
                  <a:off x="3855719"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49" name="object 554"/>
                <p:cNvSpPr/>
                <p:nvPr/>
              </p:nvSpPr>
              <p:spPr>
                <a:xfrm>
                  <a:off x="3547872" y="4072140"/>
                  <a:ext cx="114300" cy="175260"/>
                </a:xfrm>
                <a:custGeom>
                  <a:avLst/>
                  <a:gdLst/>
                  <a:ahLst/>
                  <a:cxnLst/>
                  <a:rect l="l" t="t" r="r" b="b"/>
                  <a:pathLst>
                    <a:path w="114300" h="175260">
                      <a:moveTo>
                        <a:pt x="12192" y="160020"/>
                      </a:moveTo>
                      <a:lnTo>
                        <a:pt x="0" y="160020"/>
                      </a:lnTo>
                      <a:lnTo>
                        <a:pt x="0" y="175260"/>
                      </a:lnTo>
                      <a:lnTo>
                        <a:pt x="12192" y="175260"/>
                      </a:lnTo>
                      <a:lnTo>
                        <a:pt x="12192" y="160020"/>
                      </a:lnTo>
                      <a:close/>
                    </a:path>
                    <a:path w="114300" h="17526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0" name="object 555"/>
                <p:cNvSpPr/>
                <p:nvPr/>
              </p:nvSpPr>
              <p:spPr>
                <a:xfrm>
                  <a:off x="38221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1" name="object 556"/>
                <p:cNvSpPr/>
                <p:nvPr/>
              </p:nvSpPr>
              <p:spPr>
                <a:xfrm>
                  <a:off x="3191256" y="3857256"/>
                  <a:ext cx="490855" cy="421005"/>
                </a:xfrm>
                <a:custGeom>
                  <a:avLst/>
                  <a:gdLst/>
                  <a:ahLst/>
                  <a:cxnLst/>
                  <a:rect l="l" t="t" r="r" b="b"/>
                  <a:pathLst>
                    <a:path w="490854" h="421004">
                      <a:moveTo>
                        <a:pt x="13716" y="405384"/>
                      </a:moveTo>
                      <a:lnTo>
                        <a:pt x="0" y="405384"/>
                      </a:lnTo>
                      <a:lnTo>
                        <a:pt x="0" y="420624"/>
                      </a:lnTo>
                      <a:lnTo>
                        <a:pt x="13716" y="420624"/>
                      </a:lnTo>
                      <a:lnTo>
                        <a:pt x="13716" y="405384"/>
                      </a:lnTo>
                      <a:close/>
                    </a:path>
                    <a:path w="490854" h="421004">
                      <a:moveTo>
                        <a:pt x="309359" y="99047"/>
                      </a:moveTo>
                      <a:lnTo>
                        <a:pt x="295643" y="99047"/>
                      </a:lnTo>
                      <a:lnTo>
                        <a:pt x="295643" y="114300"/>
                      </a:lnTo>
                      <a:lnTo>
                        <a:pt x="309359" y="114300"/>
                      </a:lnTo>
                      <a:lnTo>
                        <a:pt x="309359" y="99047"/>
                      </a:lnTo>
                      <a:close/>
                    </a:path>
                    <a:path w="490854" h="421004">
                      <a:moveTo>
                        <a:pt x="463296" y="68580"/>
                      </a:moveTo>
                      <a:lnTo>
                        <a:pt x="449580" y="68580"/>
                      </a:lnTo>
                      <a:lnTo>
                        <a:pt x="449580" y="83820"/>
                      </a:lnTo>
                      <a:lnTo>
                        <a:pt x="463296" y="83820"/>
                      </a:lnTo>
                      <a:lnTo>
                        <a:pt x="463296" y="68580"/>
                      </a:lnTo>
                      <a:close/>
                    </a:path>
                    <a:path w="490854" h="421004">
                      <a:moveTo>
                        <a:pt x="477012" y="222504"/>
                      </a:moveTo>
                      <a:lnTo>
                        <a:pt x="463296" y="222504"/>
                      </a:lnTo>
                      <a:lnTo>
                        <a:pt x="463296" y="237744"/>
                      </a:lnTo>
                      <a:lnTo>
                        <a:pt x="477012" y="237744"/>
                      </a:lnTo>
                      <a:lnTo>
                        <a:pt x="477012" y="222504"/>
                      </a:lnTo>
                      <a:close/>
                    </a:path>
                    <a:path w="490854" h="421004">
                      <a:moveTo>
                        <a:pt x="490728" y="0"/>
                      </a:moveTo>
                      <a:lnTo>
                        <a:pt x="477012" y="0"/>
                      </a:lnTo>
                      <a:lnTo>
                        <a:pt x="477012" y="15240"/>
                      </a:lnTo>
                      <a:lnTo>
                        <a:pt x="490728" y="15240"/>
                      </a:lnTo>
                      <a:lnTo>
                        <a:pt x="4907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2" name="object 557"/>
                <p:cNvSpPr/>
                <p:nvPr/>
              </p:nvSpPr>
              <p:spPr>
                <a:xfrm>
                  <a:off x="36408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3" name="object 558"/>
                <p:cNvSpPr/>
                <p:nvPr/>
              </p:nvSpPr>
              <p:spPr>
                <a:xfrm>
                  <a:off x="3849624" y="3329952"/>
                  <a:ext cx="47625" cy="137160"/>
                </a:xfrm>
                <a:custGeom>
                  <a:avLst/>
                  <a:gdLst/>
                  <a:ahLst/>
                  <a:cxnLst/>
                  <a:rect l="l" t="t" r="r" b="b"/>
                  <a:pathLst>
                    <a:path w="47625" h="137160">
                      <a:moveTo>
                        <a:pt x="13716" y="121920"/>
                      </a:moveTo>
                      <a:lnTo>
                        <a:pt x="0" y="121920"/>
                      </a:lnTo>
                      <a:lnTo>
                        <a:pt x="0" y="137160"/>
                      </a:lnTo>
                      <a:lnTo>
                        <a:pt x="13716" y="137160"/>
                      </a:lnTo>
                      <a:lnTo>
                        <a:pt x="13716" y="121920"/>
                      </a:lnTo>
                      <a:close/>
                    </a:path>
                    <a:path w="47625" h="137160">
                      <a:moveTo>
                        <a:pt x="47244" y="0"/>
                      </a:moveTo>
                      <a:lnTo>
                        <a:pt x="33528" y="0"/>
                      </a:lnTo>
                      <a:lnTo>
                        <a:pt x="33528" y="15240"/>
                      </a:lnTo>
                      <a:lnTo>
                        <a:pt x="47244" y="15240"/>
                      </a:lnTo>
                      <a:lnTo>
                        <a:pt x="472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4" name="object 559"/>
                <p:cNvSpPr/>
                <p:nvPr/>
              </p:nvSpPr>
              <p:spPr>
                <a:xfrm>
                  <a:off x="35402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5" name="object 560"/>
                <p:cNvSpPr/>
                <p:nvPr/>
              </p:nvSpPr>
              <p:spPr>
                <a:xfrm>
                  <a:off x="3741407" y="3406152"/>
                  <a:ext cx="135890" cy="76200"/>
                </a:xfrm>
                <a:custGeom>
                  <a:avLst/>
                  <a:gdLst/>
                  <a:ahLst/>
                  <a:cxnLst/>
                  <a:rect l="l" t="t" r="r" b="b"/>
                  <a:pathLst>
                    <a:path w="135889" h="76200">
                      <a:moveTo>
                        <a:pt x="13728" y="60960"/>
                      </a:moveTo>
                      <a:lnTo>
                        <a:pt x="0" y="60960"/>
                      </a:lnTo>
                      <a:lnTo>
                        <a:pt x="0" y="76200"/>
                      </a:lnTo>
                      <a:lnTo>
                        <a:pt x="13728" y="76200"/>
                      </a:lnTo>
                      <a:lnTo>
                        <a:pt x="13728" y="60960"/>
                      </a:lnTo>
                      <a:close/>
                    </a:path>
                    <a:path w="135889" h="76200">
                      <a:moveTo>
                        <a:pt x="135648" y="0"/>
                      </a:moveTo>
                      <a:lnTo>
                        <a:pt x="121932" y="0"/>
                      </a:lnTo>
                      <a:lnTo>
                        <a:pt x="121932" y="15240"/>
                      </a:lnTo>
                      <a:lnTo>
                        <a:pt x="135648" y="15240"/>
                      </a:lnTo>
                      <a:lnTo>
                        <a:pt x="1356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6" name="object 561"/>
                <p:cNvSpPr/>
                <p:nvPr/>
              </p:nvSpPr>
              <p:spPr>
                <a:xfrm>
                  <a:off x="3695700"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7" name="object 562"/>
                <p:cNvSpPr/>
                <p:nvPr/>
              </p:nvSpPr>
              <p:spPr>
                <a:xfrm>
                  <a:off x="38221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8" name="object 563"/>
                <p:cNvSpPr/>
                <p:nvPr/>
              </p:nvSpPr>
              <p:spPr>
                <a:xfrm>
                  <a:off x="3473196" y="4095000"/>
                  <a:ext cx="128270" cy="45720"/>
                </a:xfrm>
                <a:custGeom>
                  <a:avLst/>
                  <a:gdLst/>
                  <a:ahLst/>
                  <a:cxnLst/>
                  <a:rect l="l" t="t" r="r" b="b"/>
                  <a:pathLst>
                    <a:path w="128270" h="45720">
                      <a:moveTo>
                        <a:pt x="13703" y="30480"/>
                      </a:moveTo>
                      <a:lnTo>
                        <a:pt x="0" y="30480"/>
                      </a:lnTo>
                      <a:lnTo>
                        <a:pt x="0" y="45720"/>
                      </a:lnTo>
                      <a:lnTo>
                        <a:pt x="13703" y="45720"/>
                      </a:lnTo>
                      <a:lnTo>
                        <a:pt x="13703" y="30480"/>
                      </a:lnTo>
                      <a:close/>
                    </a:path>
                    <a:path w="128270" h="45720">
                      <a:moveTo>
                        <a:pt x="41148" y="0"/>
                      </a:moveTo>
                      <a:lnTo>
                        <a:pt x="27419" y="0"/>
                      </a:lnTo>
                      <a:lnTo>
                        <a:pt x="27419" y="15240"/>
                      </a:lnTo>
                      <a:lnTo>
                        <a:pt x="41148" y="15240"/>
                      </a:lnTo>
                      <a:lnTo>
                        <a:pt x="41148" y="0"/>
                      </a:lnTo>
                      <a:close/>
                    </a:path>
                    <a:path w="128270" h="45720">
                      <a:moveTo>
                        <a:pt x="128003" y="30480"/>
                      </a:moveTo>
                      <a:lnTo>
                        <a:pt x="114300" y="30480"/>
                      </a:lnTo>
                      <a:lnTo>
                        <a:pt x="114300" y="45720"/>
                      </a:lnTo>
                      <a:lnTo>
                        <a:pt x="128003" y="45720"/>
                      </a:lnTo>
                      <a:lnTo>
                        <a:pt x="128003"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59" name="object 564"/>
                <p:cNvSpPr/>
                <p:nvPr/>
              </p:nvSpPr>
              <p:spPr>
                <a:xfrm>
                  <a:off x="37292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0" name="object 565"/>
                <p:cNvSpPr/>
                <p:nvPr/>
              </p:nvSpPr>
              <p:spPr>
                <a:xfrm>
                  <a:off x="3729227" y="38724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1" name="object 566"/>
                <p:cNvSpPr/>
                <p:nvPr/>
              </p:nvSpPr>
              <p:spPr>
                <a:xfrm>
                  <a:off x="3230880" y="3849636"/>
                  <a:ext cx="398145" cy="413384"/>
                </a:xfrm>
                <a:custGeom>
                  <a:avLst/>
                  <a:gdLst/>
                  <a:ahLst/>
                  <a:cxnLst/>
                  <a:rect l="l" t="t" r="r" b="b"/>
                  <a:pathLst>
                    <a:path w="398145" h="413385">
                      <a:moveTo>
                        <a:pt x="13716" y="397764"/>
                      </a:moveTo>
                      <a:lnTo>
                        <a:pt x="0" y="397764"/>
                      </a:lnTo>
                      <a:lnTo>
                        <a:pt x="0" y="413004"/>
                      </a:lnTo>
                      <a:lnTo>
                        <a:pt x="13716" y="413004"/>
                      </a:lnTo>
                      <a:lnTo>
                        <a:pt x="13716" y="397764"/>
                      </a:lnTo>
                      <a:close/>
                    </a:path>
                    <a:path w="398145" h="413385">
                      <a:moveTo>
                        <a:pt x="214884" y="0"/>
                      </a:moveTo>
                      <a:lnTo>
                        <a:pt x="202692" y="0"/>
                      </a:lnTo>
                      <a:lnTo>
                        <a:pt x="202692" y="15240"/>
                      </a:lnTo>
                      <a:lnTo>
                        <a:pt x="214884" y="15240"/>
                      </a:lnTo>
                      <a:lnTo>
                        <a:pt x="214884" y="0"/>
                      </a:lnTo>
                      <a:close/>
                    </a:path>
                    <a:path w="398145" h="413385">
                      <a:moveTo>
                        <a:pt x="228600" y="121920"/>
                      </a:moveTo>
                      <a:lnTo>
                        <a:pt x="214884" y="121920"/>
                      </a:lnTo>
                      <a:lnTo>
                        <a:pt x="214884" y="138684"/>
                      </a:lnTo>
                      <a:lnTo>
                        <a:pt x="228600" y="138684"/>
                      </a:lnTo>
                      <a:lnTo>
                        <a:pt x="228600" y="121920"/>
                      </a:lnTo>
                      <a:close/>
                    </a:path>
                    <a:path w="398145" h="413385">
                      <a:moveTo>
                        <a:pt x="384048" y="192024"/>
                      </a:moveTo>
                      <a:lnTo>
                        <a:pt x="370319" y="192024"/>
                      </a:lnTo>
                      <a:lnTo>
                        <a:pt x="370319" y="207264"/>
                      </a:lnTo>
                      <a:lnTo>
                        <a:pt x="384048" y="207264"/>
                      </a:lnTo>
                      <a:lnTo>
                        <a:pt x="384048" y="192024"/>
                      </a:lnTo>
                      <a:close/>
                    </a:path>
                    <a:path w="398145" h="413385">
                      <a:moveTo>
                        <a:pt x="397764" y="106667"/>
                      </a:moveTo>
                      <a:lnTo>
                        <a:pt x="384048" y="106667"/>
                      </a:lnTo>
                      <a:lnTo>
                        <a:pt x="384048" y="121920"/>
                      </a:lnTo>
                      <a:lnTo>
                        <a:pt x="397764" y="121920"/>
                      </a:lnTo>
                      <a:lnTo>
                        <a:pt x="397764" y="10666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2" name="object 567"/>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3" name="object 568"/>
                <p:cNvSpPr/>
                <p:nvPr/>
              </p:nvSpPr>
              <p:spPr>
                <a:xfrm>
                  <a:off x="3621024"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4" name="object 569"/>
                <p:cNvSpPr/>
                <p:nvPr/>
              </p:nvSpPr>
              <p:spPr>
                <a:xfrm>
                  <a:off x="3366516" y="3444252"/>
                  <a:ext cx="227329" cy="45720"/>
                </a:xfrm>
                <a:custGeom>
                  <a:avLst/>
                  <a:gdLst/>
                  <a:ahLst/>
                  <a:cxnLst/>
                  <a:rect l="l" t="t" r="r" b="b"/>
                  <a:pathLst>
                    <a:path w="227329" h="45720">
                      <a:moveTo>
                        <a:pt x="12192" y="0"/>
                      </a:moveTo>
                      <a:lnTo>
                        <a:pt x="0" y="0"/>
                      </a:lnTo>
                      <a:lnTo>
                        <a:pt x="0" y="15240"/>
                      </a:lnTo>
                      <a:lnTo>
                        <a:pt x="12192" y="15240"/>
                      </a:lnTo>
                      <a:lnTo>
                        <a:pt x="12192" y="0"/>
                      </a:lnTo>
                      <a:close/>
                    </a:path>
                    <a:path w="227329" h="45720">
                      <a:moveTo>
                        <a:pt x="227076" y="30467"/>
                      </a:moveTo>
                      <a:lnTo>
                        <a:pt x="214884" y="30467"/>
                      </a:lnTo>
                      <a:lnTo>
                        <a:pt x="214884" y="45720"/>
                      </a:lnTo>
                      <a:lnTo>
                        <a:pt x="227076" y="45720"/>
                      </a:lnTo>
                      <a:lnTo>
                        <a:pt x="227076" y="3046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5" name="object 570"/>
                <p:cNvSpPr/>
                <p:nvPr/>
              </p:nvSpPr>
              <p:spPr>
                <a:xfrm>
                  <a:off x="3406140" y="4003560"/>
                  <a:ext cx="268605" cy="236220"/>
                </a:xfrm>
                <a:custGeom>
                  <a:avLst/>
                  <a:gdLst/>
                  <a:ahLst/>
                  <a:cxnLst/>
                  <a:rect l="l" t="t" r="r" b="b"/>
                  <a:pathLst>
                    <a:path w="268604" h="236220">
                      <a:moveTo>
                        <a:pt x="13716" y="220980"/>
                      </a:moveTo>
                      <a:lnTo>
                        <a:pt x="0" y="220980"/>
                      </a:lnTo>
                      <a:lnTo>
                        <a:pt x="0" y="236220"/>
                      </a:lnTo>
                      <a:lnTo>
                        <a:pt x="13716" y="236220"/>
                      </a:lnTo>
                      <a:lnTo>
                        <a:pt x="13716" y="220980"/>
                      </a:lnTo>
                      <a:close/>
                    </a:path>
                    <a:path w="268604" h="236220">
                      <a:moveTo>
                        <a:pt x="120396" y="0"/>
                      </a:moveTo>
                      <a:lnTo>
                        <a:pt x="108204" y="0"/>
                      </a:lnTo>
                      <a:lnTo>
                        <a:pt x="108204" y="15240"/>
                      </a:lnTo>
                      <a:lnTo>
                        <a:pt x="120396" y="15240"/>
                      </a:lnTo>
                      <a:lnTo>
                        <a:pt x="120396" y="0"/>
                      </a:lnTo>
                      <a:close/>
                    </a:path>
                    <a:path w="268604" h="236220">
                      <a:moveTo>
                        <a:pt x="268224" y="0"/>
                      </a:moveTo>
                      <a:lnTo>
                        <a:pt x="256032" y="0"/>
                      </a:lnTo>
                      <a:lnTo>
                        <a:pt x="256032" y="15240"/>
                      </a:lnTo>
                      <a:lnTo>
                        <a:pt x="268224" y="15240"/>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6" name="object 571"/>
                <p:cNvSpPr/>
                <p:nvPr/>
              </p:nvSpPr>
              <p:spPr>
                <a:xfrm>
                  <a:off x="3810000" y="38572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7" name="object 572"/>
                <p:cNvSpPr/>
                <p:nvPr/>
              </p:nvSpPr>
              <p:spPr>
                <a:xfrm>
                  <a:off x="3486899" y="3980700"/>
                  <a:ext cx="175895" cy="220979"/>
                </a:xfrm>
                <a:custGeom>
                  <a:avLst/>
                  <a:gdLst/>
                  <a:ahLst/>
                  <a:cxnLst/>
                  <a:rect l="l" t="t" r="r" b="b"/>
                  <a:pathLst>
                    <a:path w="175895" h="220979">
                      <a:moveTo>
                        <a:pt x="13716" y="205740"/>
                      </a:moveTo>
                      <a:lnTo>
                        <a:pt x="0" y="205740"/>
                      </a:lnTo>
                      <a:lnTo>
                        <a:pt x="0" y="220980"/>
                      </a:lnTo>
                      <a:lnTo>
                        <a:pt x="13716" y="220980"/>
                      </a:lnTo>
                      <a:lnTo>
                        <a:pt x="13716" y="205740"/>
                      </a:lnTo>
                      <a:close/>
                    </a:path>
                    <a:path w="175895" h="220979">
                      <a:moveTo>
                        <a:pt x="175272" y="0"/>
                      </a:moveTo>
                      <a:lnTo>
                        <a:pt x="161556" y="0"/>
                      </a:lnTo>
                      <a:lnTo>
                        <a:pt x="161556" y="15240"/>
                      </a:lnTo>
                      <a:lnTo>
                        <a:pt x="175272" y="15240"/>
                      </a:lnTo>
                      <a:lnTo>
                        <a:pt x="1752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8" name="object 573"/>
                <p:cNvSpPr/>
                <p:nvPr/>
              </p:nvSpPr>
              <p:spPr>
                <a:xfrm>
                  <a:off x="3526535"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69" name="object 574"/>
                <p:cNvSpPr/>
                <p:nvPr/>
              </p:nvSpPr>
              <p:spPr>
                <a:xfrm>
                  <a:off x="3264408"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0" name="object 575"/>
                <p:cNvSpPr/>
                <p:nvPr/>
              </p:nvSpPr>
              <p:spPr>
                <a:xfrm>
                  <a:off x="3802380"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1" name="object 576"/>
                <p:cNvSpPr/>
                <p:nvPr/>
              </p:nvSpPr>
              <p:spPr>
                <a:xfrm>
                  <a:off x="3439668" y="3360419"/>
                  <a:ext cx="215265" cy="206375"/>
                </a:xfrm>
                <a:custGeom>
                  <a:avLst/>
                  <a:gdLst/>
                  <a:ahLst/>
                  <a:cxnLst/>
                  <a:rect l="l" t="t" r="r" b="b"/>
                  <a:pathLst>
                    <a:path w="215264" h="206375">
                      <a:moveTo>
                        <a:pt x="13716" y="190500"/>
                      </a:moveTo>
                      <a:lnTo>
                        <a:pt x="0" y="190500"/>
                      </a:lnTo>
                      <a:lnTo>
                        <a:pt x="0" y="205752"/>
                      </a:lnTo>
                      <a:lnTo>
                        <a:pt x="13716" y="205752"/>
                      </a:lnTo>
                      <a:lnTo>
                        <a:pt x="13716" y="190500"/>
                      </a:lnTo>
                      <a:close/>
                    </a:path>
                    <a:path w="215264" h="206375">
                      <a:moveTo>
                        <a:pt x="208788" y="91452"/>
                      </a:moveTo>
                      <a:lnTo>
                        <a:pt x="195072" y="91452"/>
                      </a:lnTo>
                      <a:lnTo>
                        <a:pt x="195072" y="106692"/>
                      </a:lnTo>
                      <a:lnTo>
                        <a:pt x="208788" y="106692"/>
                      </a:lnTo>
                      <a:lnTo>
                        <a:pt x="208788" y="91452"/>
                      </a:lnTo>
                      <a:close/>
                    </a:path>
                    <a:path w="215264" h="206375">
                      <a:moveTo>
                        <a:pt x="214884" y="0"/>
                      </a:moveTo>
                      <a:lnTo>
                        <a:pt x="201168" y="0"/>
                      </a:lnTo>
                      <a:lnTo>
                        <a:pt x="201168" y="15252"/>
                      </a:lnTo>
                      <a:lnTo>
                        <a:pt x="214884" y="15252"/>
                      </a:lnTo>
                      <a:lnTo>
                        <a:pt x="2148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2" name="object 577"/>
                <p:cNvSpPr/>
                <p:nvPr/>
              </p:nvSpPr>
              <p:spPr>
                <a:xfrm>
                  <a:off x="388924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3" name="object 578"/>
                <p:cNvSpPr/>
                <p:nvPr/>
              </p:nvSpPr>
              <p:spPr>
                <a:xfrm>
                  <a:off x="3433572" y="42550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4" name="object 579"/>
                <p:cNvSpPr/>
                <p:nvPr/>
              </p:nvSpPr>
              <p:spPr>
                <a:xfrm>
                  <a:off x="3729227" y="33528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5" name="object 580"/>
                <p:cNvSpPr/>
                <p:nvPr/>
              </p:nvSpPr>
              <p:spPr>
                <a:xfrm>
                  <a:off x="35737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6" name="object 581"/>
                <p:cNvSpPr/>
                <p:nvPr/>
              </p:nvSpPr>
              <p:spPr>
                <a:xfrm>
                  <a:off x="3782567"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7" name="object 582"/>
                <p:cNvSpPr/>
                <p:nvPr/>
              </p:nvSpPr>
              <p:spPr>
                <a:xfrm>
                  <a:off x="3547872"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8" name="object 583"/>
                <p:cNvSpPr/>
                <p:nvPr/>
              </p:nvSpPr>
              <p:spPr>
                <a:xfrm>
                  <a:off x="3230880" y="3895356"/>
                  <a:ext cx="363220" cy="329565"/>
                </a:xfrm>
                <a:custGeom>
                  <a:avLst/>
                  <a:gdLst/>
                  <a:ahLst/>
                  <a:cxnLst/>
                  <a:rect l="l" t="t" r="r" b="b"/>
                  <a:pathLst>
                    <a:path w="363220" h="329564">
                      <a:moveTo>
                        <a:pt x="13716" y="252984"/>
                      </a:moveTo>
                      <a:lnTo>
                        <a:pt x="0" y="252984"/>
                      </a:lnTo>
                      <a:lnTo>
                        <a:pt x="0" y="268224"/>
                      </a:lnTo>
                      <a:lnTo>
                        <a:pt x="13716" y="268224"/>
                      </a:lnTo>
                      <a:lnTo>
                        <a:pt x="13716" y="252984"/>
                      </a:lnTo>
                      <a:close/>
                    </a:path>
                    <a:path w="363220" h="329564">
                      <a:moveTo>
                        <a:pt x="141719" y="313944"/>
                      </a:moveTo>
                      <a:lnTo>
                        <a:pt x="128016" y="313944"/>
                      </a:lnTo>
                      <a:lnTo>
                        <a:pt x="128016" y="329184"/>
                      </a:lnTo>
                      <a:lnTo>
                        <a:pt x="141719" y="329184"/>
                      </a:lnTo>
                      <a:lnTo>
                        <a:pt x="141719" y="313944"/>
                      </a:lnTo>
                      <a:close/>
                    </a:path>
                    <a:path w="363220" h="329564">
                      <a:moveTo>
                        <a:pt x="161544" y="0"/>
                      </a:moveTo>
                      <a:lnTo>
                        <a:pt x="147828" y="0"/>
                      </a:lnTo>
                      <a:lnTo>
                        <a:pt x="147828" y="15240"/>
                      </a:lnTo>
                      <a:lnTo>
                        <a:pt x="161544" y="15240"/>
                      </a:lnTo>
                      <a:lnTo>
                        <a:pt x="161544" y="0"/>
                      </a:lnTo>
                      <a:close/>
                    </a:path>
                    <a:path w="363220" h="329564">
                      <a:moveTo>
                        <a:pt x="362712" y="76200"/>
                      </a:moveTo>
                      <a:lnTo>
                        <a:pt x="350520" y="76200"/>
                      </a:lnTo>
                      <a:lnTo>
                        <a:pt x="350520" y="92964"/>
                      </a:lnTo>
                      <a:lnTo>
                        <a:pt x="362712" y="92964"/>
                      </a:lnTo>
                      <a:lnTo>
                        <a:pt x="36271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79" name="object 584"/>
                <p:cNvSpPr/>
                <p:nvPr/>
              </p:nvSpPr>
              <p:spPr>
                <a:xfrm>
                  <a:off x="3802380" y="3444252"/>
                  <a:ext cx="94615" cy="22860"/>
                </a:xfrm>
                <a:custGeom>
                  <a:avLst/>
                  <a:gdLst/>
                  <a:ahLst/>
                  <a:cxnLst/>
                  <a:rect l="l" t="t" r="r" b="b"/>
                  <a:pathLst>
                    <a:path w="94614" h="22860">
                      <a:moveTo>
                        <a:pt x="13716" y="0"/>
                      </a:moveTo>
                      <a:lnTo>
                        <a:pt x="0" y="0"/>
                      </a:lnTo>
                      <a:lnTo>
                        <a:pt x="0" y="15240"/>
                      </a:lnTo>
                      <a:lnTo>
                        <a:pt x="13716" y="15240"/>
                      </a:lnTo>
                      <a:lnTo>
                        <a:pt x="13716" y="0"/>
                      </a:lnTo>
                      <a:close/>
                    </a:path>
                    <a:path w="94614" h="22860">
                      <a:moveTo>
                        <a:pt x="94488" y="7620"/>
                      </a:moveTo>
                      <a:lnTo>
                        <a:pt x="80772" y="7620"/>
                      </a:lnTo>
                      <a:lnTo>
                        <a:pt x="80772" y="22860"/>
                      </a:lnTo>
                      <a:lnTo>
                        <a:pt x="94488" y="22860"/>
                      </a:lnTo>
                      <a:lnTo>
                        <a:pt x="94488"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0" name="object 585"/>
                <p:cNvSpPr/>
                <p:nvPr/>
              </p:nvSpPr>
              <p:spPr>
                <a:xfrm>
                  <a:off x="3445764"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1" name="object 586"/>
                <p:cNvSpPr/>
                <p:nvPr/>
              </p:nvSpPr>
              <p:spPr>
                <a:xfrm>
                  <a:off x="37216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2" name="object 587"/>
                <p:cNvSpPr/>
                <p:nvPr/>
              </p:nvSpPr>
              <p:spPr>
                <a:xfrm>
                  <a:off x="3278124" y="3857256"/>
                  <a:ext cx="356870" cy="436245"/>
                </a:xfrm>
                <a:custGeom>
                  <a:avLst/>
                  <a:gdLst/>
                  <a:ahLst/>
                  <a:cxnLst/>
                  <a:rect l="l" t="t" r="r" b="b"/>
                  <a:pathLst>
                    <a:path w="356870" h="436245">
                      <a:moveTo>
                        <a:pt x="13716" y="420624"/>
                      </a:moveTo>
                      <a:lnTo>
                        <a:pt x="0" y="420624"/>
                      </a:lnTo>
                      <a:lnTo>
                        <a:pt x="0" y="435864"/>
                      </a:lnTo>
                      <a:lnTo>
                        <a:pt x="13716" y="435864"/>
                      </a:lnTo>
                      <a:lnTo>
                        <a:pt x="13716" y="420624"/>
                      </a:lnTo>
                      <a:close/>
                    </a:path>
                    <a:path w="356870" h="436245">
                      <a:moveTo>
                        <a:pt x="128016" y="0"/>
                      </a:moveTo>
                      <a:lnTo>
                        <a:pt x="114300" y="0"/>
                      </a:lnTo>
                      <a:lnTo>
                        <a:pt x="114300" y="15240"/>
                      </a:lnTo>
                      <a:lnTo>
                        <a:pt x="128016" y="15240"/>
                      </a:lnTo>
                      <a:lnTo>
                        <a:pt x="128016" y="0"/>
                      </a:lnTo>
                      <a:close/>
                    </a:path>
                    <a:path w="356870" h="436245">
                      <a:moveTo>
                        <a:pt x="329184" y="283464"/>
                      </a:moveTo>
                      <a:lnTo>
                        <a:pt x="315468" y="283464"/>
                      </a:lnTo>
                      <a:lnTo>
                        <a:pt x="315468" y="298704"/>
                      </a:lnTo>
                      <a:lnTo>
                        <a:pt x="329184" y="298704"/>
                      </a:lnTo>
                      <a:lnTo>
                        <a:pt x="329184" y="283464"/>
                      </a:lnTo>
                      <a:close/>
                    </a:path>
                    <a:path w="356870" h="436245">
                      <a:moveTo>
                        <a:pt x="329184" y="222504"/>
                      </a:moveTo>
                      <a:lnTo>
                        <a:pt x="315468" y="222504"/>
                      </a:lnTo>
                      <a:lnTo>
                        <a:pt x="315468" y="237744"/>
                      </a:lnTo>
                      <a:lnTo>
                        <a:pt x="329184" y="237744"/>
                      </a:lnTo>
                      <a:lnTo>
                        <a:pt x="329184" y="222504"/>
                      </a:lnTo>
                      <a:close/>
                    </a:path>
                    <a:path w="356870" h="436245">
                      <a:moveTo>
                        <a:pt x="356616" y="83820"/>
                      </a:moveTo>
                      <a:lnTo>
                        <a:pt x="342900" y="83820"/>
                      </a:lnTo>
                      <a:lnTo>
                        <a:pt x="342900" y="99047"/>
                      </a:lnTo>
                      <a:lnTo>
                        <a:pt x="356616" y="99047"/>
                      </a:lnTo>
                      <a:lnTo>
                        <a:pt x="356616"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3" name="object 588"/>
                <p:cNvSpPr/>
                <p:nvPr/>
              </p:nvSpPr>
              <p:spPr>
                <a:xfrm>
                  <a:off x="3628643"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4" name="object 589"/>
                <p:cNvSpPr/>
                <p:nvPr/>
              </p:nvSpPr>
              <p:spPr>
                <a:xfrm>
                  <a:off x="3305556" y="3895356"/>
                  <a:ext cx="154305" cy="238125"/>
                </a:xfrm>
                <a:custGeom>
                  <a:avLst/>
                  <a:gdLst/>
                  <a:ahLst/>
                  <a:cxnLst/>
                  <a:rect l="l" t="t" r="r" b="b"/>
                  <a:pathLst>
                    <a:path w="154304" h="238125">
                      <a:moveTo>
                        <a:pt x="13716" y="0"/>
                      </a:moveTo>
                      <a:lnTo>
                        <a:pt x="0" y="0"/>
                      </a:lnTo>
                      <a:lnTo>
                        <a:pt x="0" y="15240"/>
                      </a:lnTo>
                      <a:lnTo>
                        <a:pt x="13716" y="15240"/>
                      </a:lnTo>
                      <a:lnTo>
                        <a:pt x="13716" y="0"/>
                      </a:lnTo>
                      <a:close/>
                    </a:path>
                    <a:path w="154304" h="238125">
                      <a:moveTo>
                        <a:pt x="153924" y="222504"/>
                      </a:moveTo>
                      <a:lnTo>
                        <a:pt x="140208" y="222504"/>
                      </a:lnTo>
                      <a:lnTo>
                        <a:pt x="140208" y="237744"/>
                      </a:lnTo>
                      <a:lnTo>
                        <a:pt x="153924" y="237744"/>
                      </a:lnTo>
                      <a:lnTo>
                        <a:pt x="153924"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5" name="object 590"/>
                <p:cNvSpPr/>
                <p:nvPr/>
              </p:nvSpPr>
              <p:spPr>
                <a:xfrm>
                  <a:off x="38633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6" name="object 591"/>
                <p:cNvSpPr/>
                <p:nvPr/>
              </p:nvSpPr>
              <p:spPr>
                <a:xfrm>
                  <a:off x="356768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7" name="object 592"/>
                <p:cNvSpPr/>
                <p:nvPr/>
              </p:nvSpPr>
              <p:spPr>
                <a:xfrm>
                  <a:off x="3386315" y="3971556"/>
                  <a:ext cx="221615" cy="321945"/>
                </a:xfrm>
                <a:custGeom>
                  <a:avLst/>
                  <a:gdLst/>
                  <a:ahLst/>
                  <a:cxnLst/>
                  <a:rect l="l" t="t" r="r" b="b"/>
                  <a:pathLst>
                    <a:path w="221614" h="321945">
                      <a:moveTo>
                        <a:pt x="13728" y="245364"/>
                      </a:moveTo>
                      <a:lnTo>
                        <a:pt x="0" y="245364"/>
                      </a:lnTo>
                      <a:lnTo>
                        <a:pt x="0" y="260604"/>
                      </a:lnTo>
                      <a:lnTo>
                        <a:pt x="13728" y="260604"/>
                      </a:lnTo>
                      <a:lnTo>
                        <a:pt x="13728" y="245364"/>
                      </a:lnTo>
                      <a:close/>
                    </a:path>
                    <a:path w="221614" h="321945">
                      <a:moveTo>
                        <a:pt x="73164" y="245364"/>
                      </a:moveTo>
                      <a:lnTo>
                        <a:pt x="59448" y="245364"/>
                      </a:lnTo>
                      <a:lnTo>
                        <a:pt x="59448" y="260604"/>
                      </a:lnTo>
                      <a:lnTo>
                        <a:pt x="73164" y="260604"/>
                      </a:lnTo>
                      <a:lnTo>
                        <a:pt x="73164" y="245364"/>
                      </a:lnTo>
                      <a:close/>
                    </a:path>
                    <a:path w="221614" h="321945">
                      <a:moveTo>
                        <a:pt x="147840" y="306324"/>
                      </a:moveTo>
                      <a:lnTo>
                        <a:pt x="134124" y="306324"/>
                      </a:lnTo>
                      <a:lnTo>
                        <a:pt x="134124" y="321564"/>
                      </a:lnTo>
                      <a:lnTo>
                        <a:pt x="147840" y="321564"/>
                      </a:lnTo>
                      <a:lnTo>
                        <a:pt x="147840" y="306324"/>
                      </a:lnTo>
                      <a:close/>
                    </a:path>
                    <a:path w="221614" h="321945">
                      <a:moveTo>
                        <a:pt x="181368" y="153924"/>
                      </a:moveTo>
                      <a:lnTo>
                        <a:pt x="167652" y="153924"/>
                      </a:lnTo>
                      <a:lnTo>
                        <a:pt x="167652" y="169164"/>
                      </a:lnTo>
                      <a:lnTo>
                        <a:pt x="181368" y="169164"/>
                      </a:lnTo>
                      <a:lnTo>
                        <a:pt x="181368" y="153924"/>
                      </a:lnTo>
                      <a:close/>
                    </a:path>
                    <a:path w="221614" h="321945">
                      <a:moveTo>
                        <a:pt x="181368" y="77724"/>
                      </a:moveTo>
                      <a:lnTo>
                        <a:pt x="167652" y="77724"/>
                      </a:lnTo>
                      <a:lnTo>
                        <a:pt x="167652" y="92964"/>
                      </a:lnTo>
                      <a:lnTo>
                        <a:pt x="181368" y="92964"/>
                      </a:lnTo>
                      <a:lnTo>
                        <a:pt x="181368" y="77724"/>
                      </a:lnTo>
                      <a:close/>
                    </a:path>
                    <a:path w="221614" h="321945">
                      <a:moveTo>
                        <a:pt x="187464" y="100584"/>
                      </a:moveTo>
                      <a:lnTo>
                        <a:pt x="173748" y="100584"/>
                      </a:lnTo>
                      <a:lnTo>
                        <a:pt x="173748" y="115824"/>
                      </a:lnTo>
                      <a:lnTo>
                        <a:pt x="187464" y="115824"/>
                      </a:lnTo>
                      <a:lnTo>
                        <a:pt x="187464" y="100584"/>
                      </a:lnTo>
                      <a:close/>
                    </a:path>
                    <a:path w="221614" h="321945">
                      <a:moveTo>
                        <a:pt x="220992" y="0"/>
                      </a:moveTo>
                      <a:lnTo>
                        <a:pt x="207276" y="0"/>
                      </a:lnTo>
                      <a:lnTo>
                        <a:pt x="207276" y="16764"/>
                      </a:lnTo>
                      <a:lnTo>
                        <a:pt x="220992" y="16764"/>
                      </a:lnTo>
                      <a:lnTo>
                        <a:pt x="2209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8" name="object 593"/>
                <p:cNvSpPr/>
                <p:nvPr/>
              </p:nvSpPr>
              <p:spPr>
                <a:xfrm>
                  <a:off x="37292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89" name="object 594"/>
                <p:cNvSpPr/>
                <p:nvPr/>
              </p:nvSpPr>
              <p:spPr>
                <a:xfrm>
                  <a:off x="3311651"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0" name="object 595"/>
                <p:cNvSpPr/>
                <p:nvPr/>
              </p:nvSpPr>
              <p:spPr>
                <a:xfrm>
                  <a:off x="3835908"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1" name="object 596"/>
                <p:cNvSpPr/>
                <p:nvPr/>
              </p:nvSpPr>
              <p:spPr>
                <a:xfrm>
                  <a:off x="3768852" y="3275088"/>
                  <a:ext cx="128270" cy="276225"/>
                </a:xfrm>
                <a:custGeom>
                  <a:avLst/>
                  <a:gdLst/>
                  <a:ahLst/>
                  <a:cxnLst/>
                  <a:rect l="l" t="t" r="r" b="b"/>
                  <a:pathLst>
                    <a:path w="128270" h="276225">
                      <a:moveTo>
                        <a:pt x="13716" y="169164"/>
                      </a:moveTo>
                      <a:lnTo>
                        <a:pt x="0" y="169164"/>
                      </a:lnTo>
                      <a:lnTo>
                        <a:pt x="0" y="184404"/>
                      </a:lnTo>
                      <a:lnTo>
                        <a:pt x="13716" y="184404"/>
                      </a:lnTo>
                      <a:lnTo>
                        <a:pt x="13716" y="169164"/>
                      </a:lnTo>
                      <a:close/>
                    </a:path>
                    <a:path w="128270" h="276225">
                      <a:moveTo>
                        <a:pt x="27432" y="207264"/>
                      </a:moveTo>
                      <a:lnTo>
                        <a:pt x="13716" y="207264"/>
                      </a:lnTo>
                      <a:lnTo>
                        <a:pt x="13716" y="214884"/>
                      </a:lnTo>
                      <a:lnTo>
                        <a:pt x="7620" y="214884"/>
                      </a:lnTo>
                      <a:lnTo>
                        <a:pt x="7620" y="230124"/>
                      </a:lnTo>
                      <a:lnTo>
                        <a:pt x="19812" y="230124"/>
                      </a:lnTo>
                      <a:lnTo>
                        <a:pt x="19812" y="222504"/>
                      </a:lnTo>
                      <a:lnTo>
                        <a:pt x="27432" y="222504"/>
                      </a:lnTo>
                      <a:lnTo>
                        <a:pt x="27432" y="207264"/>
                      </a:lnTo>
                      <a:close/>
                    </a:path>
                    <a:path w="128270" h="276225">
                      <a:moveTo>
                        <a:pt x="80772" y="260604"/>
                      </a:moveTo>
                      <a:lnTo>
                        <a:pt x="67056" y="260604"/>
                      </a:lnTo>
                      <a:lnTo>
                        <a:pt x="67056" y="275831"/>
                      </a:lnTo>
                      <a:lnTo>
                        <a:pt x="80772" y="275831"/>
                      </a:lnTo>
                      <a:lnTo>
                        <a:pt x="80772" y="260604"/>
                      </a:lnTo>
                      <a:close/>
                    </a:path>
                    <a:path w="128270" h="276225">
                      <a:moveTo>
                        <a:pt x="128016" y="0"/>
                      </a:moveTo>
                      <a:lnTo>
                        <a:pt x="114300" y="0"/>
                      </a:lnTo>
                      <a:lnTo>
                        <a:pt x="114300" y="16764"/>
                      </a:lnTo>
                      <a:lnTo>
                        <a:pt x="128016" y="16764"/>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2" name="object 597"/>
                <p:cNvSpPr/>
                <p:nvPr/>
              </p:nvSpPr>
              <p:spPr>
                <a:xfrm>
                  <a:off x="3526535"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3" name="object 598"/>
                <p:cNvSpPr/>
                <p:nvPr/>
              </p:nvSpPr>
              <p:spPr>
                <a:xfrm>
                  <a:off x="3244596" y="3451872"/>
                  <a:ext cx="410209" cy="99060"/>
                </a:xfrm>
                <a:custGeom>
                  <a:avLst/>
                  <a:gdLst/>
                  <a:ahLst/>
                  <a:cxnLst/>
                  <a:rect l="l" t="t" r="r" b="b"/>
                  <a:pathLst>
                    <a:path w="410210" h="99060">
                      <a:moveTo>
                        <a:pt x="13703" y="83820"/>
                      </a:moveTo>
                      <a:lnTo>
                        <a:pt x="0" y="83820"/>
                      </a:lnTo>
                      <a:lnTo>
                        <a:pt x="0" y="99047"/>
                      </a:lnTo>
                      <a:lnTo>
                        <a:pt x="13703" y="99047"/>
                      </a:lnTo>
                      <a:lnTo>
                        <a:pt x="13703" y="83820"/>
                      </a:lnTo>
                      <a:close/>
                    </a:path>
                    <a:path w="410210" h="99060">
                      <a:moveTo>
                        <a:pt x="409956" y="0"/>
                      </a:moveTo>
                      <a:lnTo>
                        <a:pt x="396240" y="0"/>
                      </a:lnTo>
                      <a:lnTo>
                        <a:pt x="396240" y="15240"/>
                      </a:lnTo>
                      <a:lnTo>
                        <a:pt x="409956" y="15240"/>
                      </a:lnTo>
                      <a:lnTo>
                        <a:pt x="4099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4" name="object 599"/>
                <p:cNvSpPr/>
                <p:nvPr/>
              </p:nvSpPr>
              <p:spPr>
                <a:xfrm>
                  <a:off x="37688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5" name="object 600"/>
                <p:cNvSpPr/>
                <p:nvPr/>
              </p:nvSpPr>
              <p:spPr>
                <a:xfrm>
                  <a:off x="3707891"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6" name="object 601"/>
                <p:cNvSpPr/>
                <p:nvPr/>
              </p:nvSpPr>
              <p:spPr>
                <a:xfrm>
                  <a:off x="3695700"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7" name="object 602"/>
                <p:cNvSpPr/>
                <p:nvPr/>
              </p:nvSpPr>
              <p:spPr>
                <a:xfrm>
                  <a:off x="3096768" y="3857256"/>
                  <a:ext cx="544195" cy="436245"/>
                </a:xfrm>
                <a:custGeom>
                  <a:avLst/>
                  <a:gdLst/>
                  <a:ahLst/>
                  <a:cxnLst/>
                  <a:rect l="l" t="t" r="r" b="b"/>
                  <a:pathLst>
                    <a:path w="544195" h="436245">
                      <a:moveTo>
                        <a:pt x="13716" y="0"/>
                      </a:moveTo>
                      <a:lnTo>
                        <a:pt x="0" y="0"/>
                      </a:lnTo>
                      <a:lnTo>
                        <a:pt x="0" y="15240"/>
                      </a:lnTo>
                      <a:lnTo>
                        <a:pt x="13716" y="15240"/>
                      </a:lnTo>
                      <a:lnTo>
                        <a:pt x="13716" y="0"/>
                      </a:lnTo>
                      <a:close/>
                    </a:path>
                    <a:path w="544195" h="436245">
                      <a:moveTo>
                        <a:pt x="315468" y="91440"/>
                      </a:moveTo>
                      <a:lnTo>
                        <a:pt x="303276" y="91440"/>
                      </a:lnTo>
                      <a:lnTo>
                        <a:pt x="303276" y="106680"/>
                      </a:lnTo>
                      <a:lnTo>
                        <a:pt x="315468" y="106680"/>
                      </a:lnTo>
                      <a:lnTo>
                        <a:pt x="315468" y="91440"/>
                      </a:lnTo>
                      <a:close/>
                    </a:path>
                    <a:path w="544195" h="436245">
                      <a:moveTo>
                        <a:pt x="329184" y="405384"/>
                      </a:moveTo>
                      <a:lnTo>
                        <a:pt x="315468" y="405384"/>
                      </a:lnTo>
                      <a:lnTo>
                        <a:pt x="315468" y="420624"/>
                      </a:lnTo>
                      <a:lnTo>
                        <a:pt x="309372" y="420624"/>
                      </a:lnTo>
                      <a:lnTo>
                        <a:pt x="309372" y="435864"/>
                      </a:lnTo>
                      <a:lnTo>
                        <a:pt x="323088" y="435864"/>
                      </a:lnTo>
                      <a:lnTo>
                        <a:pt x="323088" y="420624"/>
                      </a:lnTo>
                      <a:lnTo>
                        <a:pt x="329184" y="420624"/>
                      </a:lnTo>
                      <a:lnTo>
                        <a:pt x="329184" y="405384"/>
                      </a:lnTo>
                      <a:close/>
                    </a:path>
                    <a:path w="544195" h="436245">
                      <a:moveTo>
                        <a:pt x="348996" y="329184"/>
                      </a:moveTo>
                      <a:lnTo>
                        <a:pt x="336804" y="329184"/>
                      </a:lnTo>
                      <a:lnTo>
                        <a:pt x="336804" y="344424"/>
                      </a:lnTo>
                      <a:lnTo>
                        <a:pt x="348996" y="344424"/>
                      </a:lnTo>
                      <a:lnTo>
                        <a:pt x="348996" y="329184"/>
                      </a:lnTo>
                      <a:close/>
                    </a:path>
                    <a:path w="544195" h="436245">
                      <a:moveTo>
                        <a:pt x="348996" y="207264"/>
                      </a:moveTo>
                      <a:lnTo>
                        <a:pt x="336804" y="207264"/>
                      </a:lnTo>
                      <a:lnTo>
                        <a:pt x="336804" y="222504"/>
                      </a:lnTo>
                      <a:lnTo>
                        <a:pt x="348996" y="222504"/>
                      </a:lnTo>
                      <a:lnTo>
                        <a:pt x="348996" y="207264"/>
                      </a:lnTo>
                      <a:close/>
                    </a:path>
                    <a:path w="544195" h="436245">
                      <a:moveTo>
                        <a:pt x="423672" y="30480"/>
                      </a:moveTo>
                      <a:lnTo>
                        <a:pt x="409956" y="30480"/>
                      </a:lnTo>
                      <a:lnTo>
                        <a:pt x="409956" y="45720"/>
                      </a:lnTo>
                      <a:lnTo>
                        <a:pt x="423672" y="45720"/>
                      </a:lnTo>
                      <a:lnTo>
                        <a:pt x="423672" y="30480"/>
                      </a:lnTo>
                      <a:close/>
                    </a:path>
                    <a:path w="544195" h="436245">
                      <a:moveTo>
                        <a:pt x="490728" y="131064"/>
                      </a:moveTo>
                      <a:lnTo>
                        <a:pt x="477012" y="131064"/>
                      </a:lnTo>
                      <a:lnTo>
                        <a:pt x="477012" y="146304"/>
                      </a:lnTo>
                      <a:lnTo>
                        <a:pt x="490728" y="146304"/>
                      </a:lnTo>
                      <a:lnTo>
                        <a:pt x="490728" y="131064"/>
                      </a:lnTo>
                      <a:close/>
                    </a:path>
                    <a:path w="544195" h="436245">
                      <a:moveTo>
                        <a:pt x="544068" y="275844"/>
                      </a:moveTo>
                      <a:lnTo>
                        <a:pt x="531876" y="275844"/>
                      </a:lnTo>
                      <a:lnTo>
                        <a:pt x="531876" y="291084"/>
                      </a:lnTo>
                      <a:lnTo>
                        <a:pt x="544068" y="291084"/>
                      </a:lnTo>
                      <a:lnTo>
                        <a:pt x="544068" y="2758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8" name="object 603"/>
                <p:cNvSpPr/>
                <p:nvPr/>
              </p:nvSpPr>
              <p:spPr>
                <a:xfrm>
                  <a:off x="3877056"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699" name="object 604"/>
                <p:cNvSpPr/>
                <p:nvPr/>
              </p:nvSpPr>
              <p:spPr>
                <a:xfrm>
                  <a:off x="3419856" y="3995940"/>
                  <a:ext cx="128270" cy="228600"/>
                </a:xfrm>
                <a:custGeom>
                  <a:avLst/>
                  <a:gdLst/>
                  <a:ahLst/>
                  <a:cxnLst/>
                  <a:rect l="l" t="t" r="r" b="b"/>
                  <a:pathLst>
                    <a:path w="128270" h="228600">
                      <a:moveTo>
                        <a:pt x="13716" y="0"/>
                      </a:moveTo>
                      <a:lnTo>
                        <a:pt x="0" y="0"/>
                      </a:lnTo>
                      <a:lnTo>
                        <a:pt x="0" y="15240"/>
                      </a:lnTo>
                      <a:lnTo>
                        <a:pt x="13716" y="15240"/>
                      </a:lnTo>
                      <a:lnTo>
                        <a:pt x="13716" y="0"/>
                      </a:lnTo>
                      <a:close/>
                    </a:path>
                    <a:path w="128270" h="228600">
                      <a:moveTo>
                        <a:pt x="19812" y="190500"/>
                      </a:moveTo>
                      <a:lnTo>
                        <a:pt x="6096" y="190500"/>
                      </a:lnTo>
                      <a:lnTo>
                        <a:pt x="6096" y="205740"/>
                      </a:lnTo>
                      <a:lnTo>
                        <a:pt x="19812" y="205740"/>
                      </a:lnTo>
                      <a:lnTo>
                        <a:pt x="19812" y="190500"/>
                      </a:lnTo>
                      <a:close/>
                    </a:path>
                    <a:path w="128270" h="228600">
                      <a:moveTo>
                        <a:pt x="39624" y="213360"/>
                      </a:moveTo>
                      <a:lnTo>
                        <a:pt x="25908" y="213360"/>
                      </a:lnTo>
                      <a:lnTo>
                        <a:pt x="25908" y="228600"/>
                      </a:lnTo>
                      <a:lnTo>
                        <a:pt x="39624" y="228600"/>
                      </a:lnTo>
                      <a:lnTo>
                        <a:pt x="39624" y="213360"/>
                      </a:lnTo>
                      <a:close/>
                    </a:path>
                    <a:path w="128270" h="228600">
                      <a:moveTo>
                        <a:pt x="128016" y="91440"/>
                      </a:moveTo>
                      <a:lnTo>
                        <a:pt x="114300" y="91440"/>
                      </a:lnTo>
                      <a:lnTo>
                        <a:pt x="114300" y="106680"/>
                      </a:lnTo>
                      <a:lnTo>
                        <a:pt x="128016" y="106680"/>
                      </a:lnTo>
                      <a:lnTo>
                        <a:pt x="12801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0" name="object 605"/>
                <p:cNvSpPr/>
                <p:nvPr/>
              </p:nvSpPr>
              <p:spPr>
                <a:xfrm>
                  <a:off x="3788664"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1" name="object 606"/>
                <p:cNvSpPr/>
                <p:nvPr/>
              </p:nvSpPr>
              <p:spPr>
                <a:xfrm>
                  <a:off x="3607308"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2" name="object 607"/>
                <p:cNvSpPr/>
                <p:nvPr/>
              </p:nvSpPr>
              <p:spPr>
                <a:xfrm>
                  <a:off x="376885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3" name="object 608"/>
                <p:cNvSpPr/>
                <p:nvPr/>
              </p:nvSpPr>
              <p:spPr>
                <a:xfrm>
                  <a:off x="3581400" y="3864876"/>
                  <a:ext cx="53340" cy="306705"/>
                </a:xfrm>
                <a:custGeom>
                  <a:avLst/>
                  <a:gdLst/>
                  <a:ahLst/>
                  <a:cxnLst/>
                  <a:rect l="l" t="t" r="r" b="b"/>
                  <a:pathLst>
                    <a:path w="53339" h="306704">
                      <a:moveTo>
                        <a:pt x="12192" y="291084"/>
                      </a:moveTo>
                      <a:lnTo>
                        <a:pt x="0" y="291084"/>
                      </a:lnTo>
                      <a:lnTo>
                        <a:pt x="0" y="306324"/>
                      </a:lnTo>
                      <a:lnTo>
                        <a:pt x="12192" y="306324"/>
                      </a:lnTo>
                      <a:lnTo>
                        <a:pt x="12192" y="291084"/>
                      </a:lnTo>
                      <a:close/>
                    </a:path>
                    <a:path w="53339" h="306704">
                      <a:moveTo>
                        <a:pt x="53340" y="0"/>
                      </a:moveTo>
                      <a:lnTo>
                        <a:pt x="39624" y="0"/>
                      </a:lnTo>
                      <a:lnTo>
                        <a:pt x="39624" y="15227"/>
                      </a:lnTo>
                      <a:lnTo>
                        <a:pt x="53340" y="15227"/>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4" name="object 609"/>
                <p:cNvSpPr/>
                <p:nvPr/>
              </p:nvSpPr>
              <p:spPr>
                <a:xfrm>
                  <a:off x="3735324" y="3368052"/>
                  <a:ext cx="81280" cy="76200"/>
                </a:xfrm>
                <a:custGeom>
                  <a:avLst/>
                  <a:gdLst/>
                  <a:ahLst/>
                  <a:cxnLst/>
                  <a:rect l="l" t="t" r="r" b="b"/>
                  <a:pathLst>
                    <a:path w="81279" h="76200">
                      <a:moveTo>
                        <a:pt x="13716" y="0"/>
                      </a:moveTo>
                      <a:lnTo>
                        <a:pt x="0" y="0"/>
                      </a:lnTo>
                      <a:lnTo>
                        <a:pt x="0" y="15240"/>
                      </a:lnTo>
                      <a:lnTo>
                        <a:pt x="13716" y="15240"/>
                      </a:lnTo>
                      <a:lnTo>
                        <a:pt x="13716" y="0"/>
                      </a:lnTo>
                      <a:close/>
                    </a:path>
                    <a:path w="81279" h="76200">
                      <a:moveTo>
                        <a:pt x="80772" y="60960"/>
                      </a:moveTo>
                      <a:lnTo>
                        <a:pt x="67056" y="60960"/>
                      </a:lnTo>
                      <a:lnTo>
                        <a:pt x="67056" y="76200"/>
                      </a:lnTo>
                      <a:lnTo>
                        <a:pt x="80772" y="76200"/>
                      </a:lnTo>
                      <a:lnTo>
                        <a:pt x="80772"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5" name="object 610"/>
                <p:cNvSpPr/>
                <p:nvPr/>
              </p:nvSpPr>
              <p:spPr>
                <a:xfrm>
                  <a:off x="3319272" y="4178820"/>
                  <a:ext cx="234950" cy="45720"/>
                </a:xfrm>
                <a:custGeom>
                  <a:avLst/>
                  <a:gdLst/>
                  <a:ahLst/>
                  <a:cxnLst/>
                  <a:rect l="l" t="t" r="r" b="b"/>
                  <a:pathLst>
                    <a:path w="234950" h="45720">
                      <a:moveTo>
                        <a:pt x="13716" y="30480"/>
                      </a:moveTo>
                      <a:lnTo>
                        <a:pt x="0" y="30480"/>
                      </a:lnTo>
                      <a:lnTo>
                        <a:pt x="0" y="45720"/>
                      </a:lnTo>
                      <a:lnTo>
                        <a:pt x="13716" y="45720"/>
                      </a:lnTo>
                      <a:lnTo>
                        <a:pt x="13716" y="30480"/>
                      </a:lnTo>
                      <a:close/>
                    </a:path>
                    <a:path w="234950" h="45720">
                      <a:moveTo>
                        <a:pt x="234696" y="0"/>
                      </a:moveTo>
                      <a:lnTo>
                        <a:pt x="220980" y="0"/>
                      </a:lnTo>
                      <a:lnTo>
                        <a:pt x="220980" y="15240"/>
                      </a:lnTo>
                      <a:lnTo>
                        <a:pt x="234696" y="15240"/>
                      </a:lnTo>
                      <a:lnTo>
                        <a:pt x="2346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6" name="object 611"/>
                <p:cNvSpPr/>
                <p:nvPr/>
              </p:nvSpPr>
              <p:spPr>
                <a:xfrm>
                  <a:off x="3835908"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7" name="object 612"/>
                <p:cNvSpPr/>
                <p:nvPr/>
              </p:nvSpPr>
              <p:spPr>
                <a:xfrm>
                  <a:off x="3419856" y="3857256"/>
                  <a:ext cx="86995" cy="360045"/>
                </a:xfrm>
                <a:custGeom>
                  <a:avLst/>
                  <a:gdLst/>
                  <a:ahLst/>
                  <a:cxnLst/>
                  <a:rect l="l" t="t" r="r" b="b"/>
                  <a:pathLst>
                    <a:path w="86995" h="360045">
                      <a:moveTo>
                        <a:pt x="13716" y="306324"/>
                      </a:moveTo>
                      <a:lnTo>
                        <a:pt x="0" y="306324"/>
                      </a:lnTo>
                      <a:lnTo>
                        <a:pt x="0" y="321564"/>
                      </a:lnTo>
                      <a:lnTo>
                        <a:pt x="13716" y="321564"/>
                      </a:lnTo>
                      <a:lnTo>
                        <a:pt x="13716" y="306324"/>
                      </a:lnTo>
                      <a:close/>
                    </a:path>
                    <a:path w="86995" h="360045">
                      <a:moveTo>
                        <a:pt x="25908" y="344424"/>
                      </a:moveTo>
                      <a:lnTo>
                        <a:pt x="13716" y="344424"/>
                      </a:lnTo>
                      <a:lnTo>
                        <a:pt x="13716" y="359664"/>
                      </a:lnTo>
                      <a:lnTo>
                        <a:pt x="25908" y="359664"/>
                      </a:lnTo>
                      <a:lnTo>
                        <a:pt x="25908" y="344424"/>
                      </a:lnTo>
                      <a:close/>
                    </a:path>
                    <a:path w="86995" h="360045">
                      <a:moveTo>
                        <a:pt x="86868" y="0"/>
                      </a:moveTo>
                      <a:lnTo>
                        <a:pt x="73152" y="0"/>
                      </a:lnTo>
                      <a:lnTo>
                        <a:pt x="73152" y="15240"/>
                      </a:lnTo>
                      <a:lnTo>
                        <a:pt x="86868" y="15240"/>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8" name="object 613"/>
                <p:cNvSpPr/>
                <p:nvPr/>
              </p:nvSpPr>
              <p:spPr>
                <a:xfrm>
                  <a:off x="39303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09" name="object 614"/>
                <p:cNvSpPr/>
                <p:nvPr/>
              </p:nvSpPr>
              <p:spPr>
                <a:xfrm>
                  <a:off x="3473196" y="3383292"/>
                  <a:ext cx="33655" cy="167640"/>
                </a:xfrm>
                <a:custGeom>
                  <a:avLst/>
                  <a:gdLst/>
                  <a:ahLst/>
                  <a:cxnLst/>
                  <a:rect l="l" t="t" r="r" b="b"/>
                  <a:pathLst>
                    <a:path w="33654" h="167639">
                      <a:moveTo>
                        <a:pt x="13703" y="0"/>
                      </a:moveTo>
                      <a:lnTo>
                        <a:pt x="0" y="0"/>
                      </a:lnTo>
                      <a:lnTo>
                        <a:pt x="0" y="15227"/>
                      </a:lnTo>
                      <a:lnTo>
                        <a:pt x="13703" y="15227"/>
                      </a:lnTo>
                      <a:lnTo>
                        <a:pt x="13703" y="0"/>
                      </a:lnTo>
                      <a:close/>
                    </a:path>
                    <a:path w="33654" h="167639">
                      <a:moveTo>
                        <a:pt x="33528" y="152400"/>
                      </a:moveTo>
                      <a:lnTo>
                        <a:pt x="19812" y="152400"/>
                      </a:lnTo>
                      <a:lnTo>
                        <a:pt x="19812" y="167627"/>
                      </a:lnTo>
                      <a:lnTo>
                        <a:pt x="33528" y="167627"/>
                      </a:lnTo>
                      <a:lnTo>
                        <a:pt x="33528" y="1524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0" name="object 615"/>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1" name="object 616"/>
                <p:cNvSpPr/>
                <p:nvPr/>
              </p:nvSpPr>
              <p:spPr>
                <a:xfrm>
                  <a:off x="3681983"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2" name="object 617"/>
                <p:cNvSpPr/>
                <p:nvPr/>
              </p:nvSpPr>
              <p:spPr>
                <a:xfrm>
                  <a:off x="3816096" y="3398519"/>
                  <a:ext cx="60960" cy="114300"/>
                </a:xfrm>
                <a:custGeom>
                  <a:avLst/>
                  <a:gdLst/>
                  <a:ahLst/>
                  <a:cxnLst/>
                  <a:rect l="l" t="t" r="r" b="b"/>
                  <a:pathLst>
                    <a:path w="60960" h="114300">
                      <a:moveTo>
                        <a:pt x="13703" y="99072"/>
                      </a:moveTo>
                      <a:lnTo>
                        <a:pt x="0" y="99072"/>
                      </a:lnTo>
                      <a:lnTo>
                        <a:pt x="0" y="114300"/>
                      </a:lnTo>
                      <a:lnTo>
                        <a:pt x="13703" y="114300"/>
                      </a:lnTo>
                      <a:lnTo>
                        <a:pt x="13703" y="99072"/>
                      </a:lnTo>
                      <a:close/>
                    </a:path>
                    <a:path w="60960" h="114300">
                      <a:moveTo>
                        <a:pt x="33528" y="0"/>
                      </a:moveTo>
                      <a:lnTo>
                        <a:pt x="19812" y="0"/>
                      </a:lnTo>
                      <a:lnTo>
                        <a:pt x="19812" y="15252"/>
                      </a:lnTo>
                      <a:lnTo>
                        <a:pt x="33528" y="15252"/>
                      </a:lnTo>
                      <a:lnTo>
                        <a:pt x="33528" y="0"/>
                      </a:lnTo>
                      <a:close/>
                    </a:path>
                    <a:path w="60960" h="114300">
                      <a:moveTo>
                        <a:pt x="60960" y="53352"/>
                      </a:moveTo>
                      <a:lnTo>
                        <a:pt x="47244" y="53352"/>
                      </a:lnTo>
                      <a:lnTo>
                        <a:pt x="47244" y="68592"/>
                      </a:lnTo>
                      <a:lnTo>
                        <a:pt x="60960" y="68592"/>
                      </a:lnTo>
                      <a:lnTo>
                        <a:pt x="60960" y="533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3" name="object 618"/>
                <p:cNvSpPr/>
                <p:nvPr/>
              </p:nvSpPr>
              <p:spPr>
                <a:xfrm>
                  <a:off x="3500615" y="3834396"/>
                  <a:ext cx="207645" cy="161925"/>
                </a:xfrm>
                <a:custGeom>
                  <a:avLst/>
                  <a:gdLst/>
                  <a:ahLst/>
                  <a:cxnLst/>
                  <a:rect l="l" t="t" r="r" b="b"/>
                  <a:pathLst>
                    <a:path w="207645" h="161925">
                      <a:moveTo>
                        <a:pt x="13728" y="129540"/>
                      </a:moveTo>
                      <a:lnTo>
                        <a:pt x="0" y="129540"/>
                      </a:lnTo>
                      <a:lnTo>
                        <a:pt x="0" y="146304"/>
                      </a:lnTo>
                      <a:lnTo>
                        <a:pt x="13728" y="146304"/>
                      </a:lnTo>
                      <a:lnTo>
                        <a:pt x="13728" y="129540"/>
                      </a:lnTo>
                      <a:close/>
                    </a:path>
                    <a:path w="207645" h="161925">
                      <a:moveTo>
                        <a:pt x="106692" y="146304"/>
                      </a:moveTo>
                      <a:lnTo>
                        <a:pt x="92976" y="146304"/>
                      </a:lnTo>
                      <a:lnTo>
                        <a:pt x="92976" y="161544"/>
                      </a:lnTo>
                      <a:lnTo>
                        <a:pt x="106692" y="161544"/>
                      </a:lnTo>
                      <a:lnTo>
                        <a:pt x="106692" y="146304"/>
                      </a:lnTo>
                      <a:close/>
                    </a:path>
                    <a:path w="207645" h="161925">
                      <a:moveTo>
                        <a:pt x="207276" y="0"/>
                      </a:moveTo>
                      <a:lnTo>
                        <a:pt x="195084" y="0"/>
                      </a:lnTo>
                      <a:lnTo>
                        <a:pt x="195084" y="15240"/>
                      </a:lnTo>
                      <a:lnTo>
                        <a:pt x="207276" y="15240"/>
                      </a:lnTo>
                      <a:lnTo>
                        <a:pt x="2072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4" name="object 619"/>
                <p:cNvSpPr/>
                <p:nvPr/>
              </p:nvSpPr>
              <p:spPr>
                <a:xfrm>
                  <a:off x="3849624" y="36515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5" name="object 620"/>
                <p:cNvSpPr/>
                <p:nvPr/>
              </p:nvSpPr>
              <p:spPr>
                <a:xfrm>
                  <a:off x="3366516" y="3887736"/>
                  <a:ext cx="274320" cy="398145"/>
                </a:xfrm>
                <a:custGeom>
                  <a:avLst/>
                  <a:gdLst/>
                  <a:ahLst/>
                  <a:cxnLst/>
                  <a:rect l="l" t="t" r="r" b="b"/>
                  <a:pathLst>
                    <a:path w="274320" h="398145">
                      <a:moveTo>
                        <a:pt x="12192" y="0"/>
                      </a:moveTo>
                      <a:lnTo>
                        <a:pt x="0" y="0"/>
                      </a:lnTo>
                      <a:lnTo>
                        <a:pt x="0" y="15240"/>
                      </a:lnTo>
                      <a:lnTo>
                        <a:pt x="12192" y="15240"/>
                      </a:lnTo>
                      <a:lnTo>
                        <a:pt x="12192" y="0"/>
                      </a:lnTo>
                      <a:close/>
                    </a:path>
                    <a:path w="274320" h="398145">
                      <a:moveTo>
                        <a:pt x="67056" y="382524"/>
                      </a:moveTo>
                      <a:lnTo>
                        <a:pt x="53340" y="382524"/>
                      </a:lnTo>
                      <a:lnTo>
                        <a:pt x="53340" y="397764"/>
                      </a:lnTo>
                      <a:lnTo>
                        <a:pt x="67056" y="397764"/>
                      </a:lnTo>
                      <a:lnTo>
                        <a:pt x="67056" y="382524"/>
                      </a:lnTo>
                      <a:close/>
                    </a:path>
                    <a:path w="274320" h="398145">
                      <a:moveTo>
                        <a:pt x="67056" y="283464"/>
                      </a:moveTo>
                      <a:lnTo>
                        <a:pt x="53340" y="283464"/>
                      </a:lnTo>
                      <a:lnTo>
                        <a:pt x="53340" y="298704"/>
                      </a:lnTo>
                      <a:lnTo>
                        <a:pt x="67056" y="298704"/>
                      </a:lnTo>
                      <a:lnTo>
                        <a:pt x="67056" y="283464"/>
                      </a:lnTo>
                      <a:close/>
                    </a:path>
                    <a:path w="274320" h="398145">
                      <a:moveTo>
                        <a:pt x="240792" y="76200"/>
                      </a:moveTo>
                      <a:lnTo>
                        <a:pt x="227076" y="76200"/>
                      </a:lnTo>
                      <a:lnTo>
                        <a:pt x="227076" y="92964"/>
                      </a:lnTo>
                      <a:lnTo>
                        <a:pt x="240792" y="92964"/>
                      </a:lnTo>
                      <a:lnTo>
                        <a:pt x="240792" y="76200"/>
                      </a:lnTo>
                      <a:close/>
                    </a:path>
                    <a:path w="274320" h="398145">
                      <a:moveTo>
                        <a:pt x="274320" y="176784"/>
                      </a:moveTo>
                      <a:lnTo>
                        <a:pt x="262128" y="176784"/>
                      </a:lnTo>
                      <a:lnTo>
                        <a:pt x="262128" y="192024"/>
                      </a:lnTo>
                      <a:lnTo>
                        <a:pt x="274320" y="192024"/>
                      </a:lnTo>
                      <a:lnTo>
                        <a:pt x="274320"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6" name="object 621"/>
                <p:cNvSpPr/>
                <p:nvPr/>
              </p:nvSpPr>
              <p:spPr>
                <a:xfrm>
                  <a:off x="3741407" y="3421392"/>
                  <a:ext cx="155575" cy="99060"/>
                </a:xfrm>
                <a:custGeom>
                  <a:avLst/>
                  <a:gdLst/>
                  <a:ahLst/>
                  <a:cxnLst/>
                  <a:rect l="l" t="t" r="r" b="b"/>
                  <a:pathLst>
                    <a:path w="155575" h="99060">
                      <a:moveTo>
                        <a:pt x="27444" y="83820"/>
                      </a:moveTo>
                      <a:lnTo>
                        <a:pt x="13728" y="83820"/>
                      </a:lnTo>
                      <a:lnTo>
                        <a:pt x="13728" y="76200"/>
                      </a:lnTo>
                      <a:lnTo>
                        <a:pt x="0" y="76200"/>
                      </a:lnTo>
                      <a:lnTo>
                        <a:pt x="0" y="91427"/>
                      </a:lnTo>
                      <a:lnTo>
                        <a:pt x="13728" y="91427"/>
                      </a:lnTo>
                      <a:lnTo>
                        <a:pt x="13728" y="99060"/>
                      </a:lnTo>
                      <a:lnTo>
                        <a:pt x="27444" y="99060"/>
                      </a:lnTo>
                      <a:lnTo>
                        <a:pt x="27444" y="83820"/>
                      </a:lnTo>
                      <a:close/>
                    </a:path>
                    <a:path w="155575" h="99060">
                      <a:moveTo>
                        <a:pt x="80784" y="53327"/>
                      </a:moveTo>
                      <a:lnTo>
                        <a:pt x="68592" y="53327"/>
                      </a:lnTo>
                      <a:lnTo>
                        <a:pt x="68592" y="68580"/>
                      </a:lnTo>
                      <a:lnTo>
                        <a:pt x="80784" y="68580"/>
                      </a:lnTo>
                      <a:lnTo>
                        <a:pt x="80784" y="53327"/>
                      </a:lnTo>
                      <a:close/>
                    </a:path>
                    <a:path w="155575" h="99060">
                      <a:moveTo>
                        <a:pt x="135648" y="53327"/>
                      </a:moveTo>
                      <a:lnTo>
                        <a:pt x="121932" y="53327"/>
                      </a:lnTo>
                      <a:lnTo>
                        <a:pt x="121932" y="68580"/>
                      </a:lnTo>
                      <a:lnTo>
                        <a:pt x="135648" y="68580"/>
                      </a:lnTo>
                      <a:lnTo>
                        <a:pt x="135648" y="53327"/>
                      </a:lnTo>
                      <a:close/>
                    </a:path>
                    <a:path w="155575" h="99060">
                      <a:moveTo>
                        <a:pt x="155460" y="0"/>
                      </a:moveTo>
                      <a:lnTo>
                        <a:pt x="141744" y="0"/>
                      </a:lnTo>
                      <a:lnTo>
                        <a:pt x="141744" y="15227"/>
                      </a:lnTo>
                      <a:lnTo>
                        <a:pt x="155460" y="15227"/>
                      </a:lnTo>
                      <a:lnTo>
                        <a:pt x="1554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7" name="object 622"/>
                <p:cNvSpPr/>
                <p:nvPr/>
              </p:nvSpPr>
              <p:spPr>
                <a:xfrm>
                  <a:off x="3218688" y="3971556"/>
                  <a:ext cx="382905" cy="161925"/>
                </a:xfrm>
                <a:custGeom>
                  <a:avLst/>
                  <a:gdLst/>
                  <a:ahLst/>
                  <a:cxnLst/>
                  <a:rect l="l" t="t" r="r" b="b"/>
                  <a:pathLst>
                    <a:path w="382904" h="161925">
                      <a:moveTo>
                        <a:pt x="12192" y="146304"/>
                      </a:moveTo>
                      <a:lnTo>
                        <a:pt x="0" y="146304"/>
                      </a:lnTo>
                      <a:lnTo>
                        <a:pt x="0" y="161544"/>
                      </a:lnTo>
                      <a:lnTo>
                        <a:pt x="12192" y="161544"/>
                      </a:lnTo>
                      <a:lnTo>
                        <a:pt x="12192" y="146304"/>
                      </a:lnTo>
                      <a:close/>
                    </a:path>
                    <a:path w="382904" h="161925">
                      <a:moveTo>
                        <a:pt x="33528" y="9144"/>
                      </a:moveTo>
                      <a:lnTo>
                        <a:pt x="19812" y="9144"/>
                      </a:lnTo>
                      <a:lnTo>
                        <a:pt x="19812" y="24384"/>
                      </a:lnTo>
                      <a:lnTo>
                        <a:pt x="33528" y="24384"/>
                      </a:lnTo>
                      <a:lnTo>
                        <a:pt x="33528" y="9144"/>
                      </a:lnTo>
                      <a:close/>
                    </a:path>
                    <a:path w="382904" h="161925">
                      <a:moveTo>
                        <a:pt x="248412" y="131064"/>
                      </a:moveTo>
                      <a:lnTo>
                        <a:pt x="234696" y="131064"/>
                      </a:lnTo>
                      <a:lnTo>
                        <a:pt x="234696" y="146304"/>
                      </a:lnTo>
                      <a:lnTo>
                        <a:pt x="248412" y="146304"/>
                      </a:lnTo>
                      <a:lnTo>
                        <a:pt x="248412" y="131064"/>
                      </a:lnTo>
                      <a:close/>
                    </a:path>
                    <a:path w="382904" h="161925">
                      <a:moveTo>
                        <a:pt x="382511" y="0"/>
                      </a:moveTo>
                      <a:lnTo>
                        <a:pt x="368808" y="0"/>
                      </a:lnTo>
                      <a:lnTo>
                        <a:pt x="368808" y="16764"/>
                      </a:lnTo>
                      <a:lnTo>
                        <a:pt x="382511" y="16764"/>
                      </a:lnTo>
                      <a:lnTo>
                        <a:pt x="38251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8" name="object 623"/>
                <p:cNvSpPr/>
                <p:nvPr/>
              </p:nvSpPr>
              <p:spPr>
                <a:xfrm>
                  <a:off x="3788664"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19" name="object 624"/>
                <p:cNvSpPr/>
                <p:nvPr/>
              </p:nvSpPr>
              <p:spPr>
                <a:xfrm>
                  <a:off x="3493008" y="3971556"/>
                  <a:ext cx="208915" cy="62865"/>
                </a:xfrm>
                <a:custGeom>
                  <a:avLst/>
                  <a:gdLst/>
                  <a:ahLst/>
                  <a:cxnLst/>
                  <a:rect l="l" t="t" r="r" b="b"/>
                  <a:pathLst>
                    <a:path w="208914" h="62864">
                      <a:moveTo>
                        <a:pt x="13716" y="16764"/>
                      </a:moveTo>
                      <a:lnTo>
                        <a:pt x="0" y="16764"/>
                      </a:lnTo>
                      <a:lnTo>
                        <a:pt x="0" y="32004"/>
                      </a:lnTo>
                      <a:lnTo>
                        <a:pt x="13716" y="32004"/>
                      </a:lnTo>
                      <a:lnTo>
                        <a:pt x="13716" y="16764"/>
                      </a:lnTo>
                      <a:close/>
                    </a:path>
                    <a:path w="208914" h="62864">
                      <a:moveTo>
                        <a:pt x="169164" y="47244"/>
                      </a:moveTo>
                      <a:lnTo>
                        <a:pt x="155448" y="47244"/>
                      </a:lnTo>
                      <a:lnTo>
                        <a:pt x="155448" y="62484"/>
                      </a:lnTo>
                      <a:lnTo>
                        <a:pt x="169164" y="62484"/>
                      </a:lnTo>
                      <a:lnTo>
                        <a:pt x="169164" y="47244"/>
                      </a:lnTo>
                      <a:close/>
                    </a:path>
                    <a:path w="208914" h="62864">
                      <a:moveTo>
                        <a:pt x="169164" y="0"/>
                      </a:moveTo>
                      <a:lnTo>
                        <a:pt x="155448" y="0"/>
                      </a:lnTo>
                      <a:lnTo>
                        <a:pt x="155448" y="16764"/>
                      </a:lnTo>
                      <a:lnTo>
                        <a:pt x="169164" y="16764"/>
                      </a:lnTo>
                      <a:lnTo>
                        <a:pt x="169164" y="0"/>
                      </a:lnTo>
                      <a:close/>
                    </a:path>
                    <a:path w="208914" h="62864">
                      <a:moveTo>
                        <a:pt x="208788" y="9144"/>
                      </a:moveTo>
                      <a:lnTo>
                        <a:pt x="195072" y="9144"/>
                      </a:lnTo>
                      <a:lnTo>
                        <a:pt x="195072" y="24384"/>
                      </a:lnTo>
                      <a:lnTo>
                        <a:pt x="208788" y="24384"/>
                      </a:lnTo>
                      <a:lnTo>
                        <a:pt x="208788" y="91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0" name="object 625"/>
                <p:cNvSpPr/>
                <p:nvPr/>
              </p:nvSpPr>
              <p:spPr>
                <a:xfrm>
                  <a:off x="3855719"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1" name="object 626"/>
                <p:cNvSpPr/>
                <p:nvPr/>
              </p:nvSpPr>
              <p:spPr>
                <a:xfrm>
                  <a:off x="3238500" y="4079760"/>
                  <a:ext cx="120650" cy="30480"/>
                </a:xfrm>
                <a:custGeom>
                  <a:avLst/>
                  <a:gdLst/>
                  <a:ahLst/>
                  <a:cxnLst/>
                  <a:rect l="l" t="t" r="r" b="b"/>
                  <a:pathLst>
                    <a:path w="120650" h="30479">
                      <a:moveTo>
                        <a:pt x="13716" y="15240"/>
                      </a:moveTo>
                      <a:lnTo>
                        <a:pt x="0" y="15240"/>
                      </a:lnTo>
                      <a:lnTo>
                        <a:pt x="0" y="30480"/>
                      </a:lnTo>
                      <a:lnTo>
                        <a:pt x="13716" y="30480"/>
                      </a:lnTo>
                      <a:lnTo>
                        <a:pt x="13716" y="15240"/>
                      </a:lnTo>
                      <a:close/>
                    </a:path>
                    <a:path w="120650" h="30479">
                      <a:moveTo>
                        <a:pt x="120396" y="0"/>
                      </a:moveTo>
                      <a:lnTo>
                        <a:pt x="106680" y="0"/>
                      </a:lnTo>
                      <a:lnTo>
                        <a:pt x="106680" y="15240"/>
                      </a:lnTo>
                      <a:lnTo>
                        <a:pt x="120396" y="15240"/>
                      </a:lnTo>
                      <a:lnTo>
                        <a:pt x="1203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2" name="object 627"/>
                <p:cNvSpPr/>
                <p:nvPr/>
              </p:nvSpPr>
              <p:spPr>
                <a:xfrm>
                  <a:off x="3843527"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3" name="object 628"/>
                <p:cNvSpPr/>
                <p:nvPr/>
              </p:nvSpPr>
              <p:spPr>
                <a:xfrm>
                  <a:off x="3439667"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4" name="object 629"/>
                <p:cNvSpPr/>
                <p:nvPr/>
              </p:nvSpPr>
              <p:spPr>
                <a:xfrm>
                  <a:off x="3607308"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5" name="object 630"/>
                <p:cNvSpPr/>
                <p:nvPr/>
              </p:nvSpPr>
              <p:spPr>
                <a:xfrm>
                  <a:off x="3332988" y="3933456"/>
                  <a:ext cx="368935" cy="321945"/>
                </a:xfrm>
                <a:custGeom>
                  <a:avLst/>
                  <a:gdLst/>
                  <a:ahLst/>
                  <a:cxnLst/>
                  <a:rect l="l" t="t" r="r" b="b"/>
                  <a:pathLst>
                    <a:path w="368935" h="321945">
                      <a:moveTo>
                        <a:pt x="12192" y="306324"/>
                      </a:moveTo>
                      <a:lnTo>
                        <a:pt x="0" y="306324"/>
                      </a:lnTo>
                      <a:lnTo>
                        <a:pt x="0" y="321564"/>
                      </a:lnTo>
                      <a:lnTo>
                        <a:pt x="12192" y="321564"/>
                      </a:lnTo>
                      <a:lnTo>
                        <a:pt x="12192" y="306324"/>
                      </a:lnTo>
                      <a:close/>
                    </a:path>
                    <a:path w="368935" h="321945">
                      <a:moveTo>
                        <a:pt x="140208" y="0"/>
                      </a:moveTo>
                      <a:lnTo>
                        <a:pt x="126492" y="0"/>
                      </a:lnTo>
                      <a:lnTo>
                        <a:pt x="126492" y="15240"/>
                      </a:lnTo>
                      <a:lnTo>
                        <a:pt x="140208" y="15240"/>
                      </a:lnTo>
                      <a:lnTo>
                        <a:pt x="140208" y="0"/>
                      </a:lnTo>
                      <a:close/>
                    </a:path>
                    <a:path w="368935" h="321945">
                      <a:moveTo>
                        <a:pt x="181356" y="192024"/>
                      </a:moveTo>
                      <a:lnTo>
                        <a:pt x="167627" y="192024"/>
                      </a:lnTo>
                      <a:lnTo>
                        <a:pt x="167627" y="207264"/>
                      </a:lnTo>
                      <a:lnTo>
                        <a:pt x="181356" y="207264"/>
                      </a:lnTo>
                      <a:lnTo>
                        <a:pt x="181356" y="192024"/>
                      </a:lnTo>
                      <a:close/>
                    </a:path>
                    <a:path w="368935" h="321945">
                      <a:moveTo>
                        <a:pt x="214884" y="146304"/>
                      </a:moveTo>
                      <a:lnTo>
                        <a:pt x="201168" y="146304"/>
                      </a:lnTo>
                      <a:lnTo>
                        <a:pt x="201168" y="161544"/>
                      </a:lnTo>
                      <a:lnTo>
                        <a:pt x="214884" y="161544"/>
                      </a:lnTo>
                      <a:lnTo>
                        <a:pt x="214884" y="146304"/>
                      </a:lnTo>
                      <a:close/>
                    </a:path>
                    <a:path w="368935" h="321945">
                      <a:moveTo>
                        <a:pt x="368808" y="30480"/>
                      </a:moveTo>
                      <a:lnTo>
                        <a:pt x="355092" y="30480"/>
                      </a:lnTo>
                      <a:lnTo>
                        <a:pt x="355092" y="47244"/>
                      </a:lnTo>
                      <a:lnTo>
                        <a:pt x="368808" y="47244"/>
                      </a:lnTo>
                      <a:lnTo>
                        <a:pt x="36880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6" name="object 631"/>
                <p:cNvSpPr/>
                <p:nvPr/>
              </p:nvSpPr>
              <p:spPr>
                <a:xfrm>
                  <a:off x="3735324" y="3398519"/>
                  <a:ext cx="114300" cy="38100"/>
                </a:xfrm>
                <a:custGeom>
                  <a:avLst/>
                  <a:gdLst/>
                  <a:ahLst/>
                  <a:cxnLst/>
                  <a:rect l="l" t="t" r="r" b="b"/>
                  <a:pathLst>
                    <a:path w="114300" h="38100">
                      <a:moveTo>
                        <a:pt x="13716" y="22872"/>
                      </a:moveTo>
                      <a:lnTo>
                        <a:pt x="0" y="22872"/>
                      </a:lnTo>
                      <a:lnTo>
                        <a:pt x="0" y="38100"/>
                      </a:lnTo>
                      <a:lnTo>
                        <a:pt x="13716" y="38100"/>
                      </a:lnTo>
                      <a:lnTo>
                        <a:pt x="13716" y="22872"/>
                      </a:lnTo>
                      <a:close/>
                    </a:path>
                    <a:path w="114300" h="38100">
                      <a:moveTo>
                        <a:pt x="114300" y="0"/>
                      </a:moveTo>
                      <a:lnTo>
                        <a:pt x="100584" y="0"/>
                      </a:lnTo>
                      <a:lnTo>
                        <a:pt x="100584" y="15252"/>
                      </a:lnTo>
                      <a:lnTo>
                        <a:pt x="114300" y="15252"/>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7" name="object 632"/>
                <p:cNvSpPr/>
                <p:nvPr/>
              </p:nvSpPr>
              <p:spPr>
                <a:xfrm>
                  <a:off x="3332988"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8" name="object 633"/>
                <p:cNvSpPr/>
                <p:nvPr/>
              </p:nvSpPr>
              <p:spPr>
                <a:xfrm>
                  <a:off x="3869435"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29" name="object 634"/>
                <p:cNvSpPr/>
                <p:nvPr/>
              </p:nvSpPr>
              <p:spPr>
                <a:xfrm>
                  <a:off x="3547872"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0" name="object 635"/>
                <p:cNvSpPr/>
                <p:nvPr/>
              </p:nvSpPr>
              <p:spPr>
                <a:xfrm>
                  <a:off x="335280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1" name="object 636"/>
                <p:cNvSpPr/>
                <p:nvPr/>
              </p:nvSpPr>
              <p:spPr>
                <a:xfrm>
                  <a:off x="3835908" y="3314712"/>
                  <a:ext cx="74930" cy="205740"/>
                </a:xfrm>
                <a:custGeom>
                  <a:avLst/>
                  <a:gdLst/>
                  <a:ahLst/>
                  <a:cxnLst/>
                  <a:rect l="l" t="t" r="r" b="b"/>
                  <a:pathLst>
                    <a:path w="74929" h="205739">
                      <a:moveTo>
                        <a:pt x="13716" y="190500"/>
                      </a:moveTo>
                      <a:lnTo>
                        <a:pt x="0" y="190500"/>
                      </a:lnTo>
                      <a:lnTo>
                        <a:pt x="0" y="205740"/>
                      </a:lnTo>
                      <a:lnTo>
                        <a:pt x="13716" y="205740"/>
                      </a:lnTo>
                      <a:lnTo>
                        <a:pt x="13716" y="190500"/>
                      </a:lnTo>
                      <a:close/>
                    </a:path>
                    <a:path w="74929" h="205739">
                      <a:moveTo>
                        <a:pt x="74676" y="0"/>
                      </a:moveTo>
                      <a:lnTo>
                        <a:pt x="60960" y="0"/>
                      </a:lnTo>
                      <a:lnTo>
                        <a:pt x="60960" y="15240"/>
                      </a:lnTo>
                      <a:lnTo>
                        <a:pt x="74676" y="15240"/>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2" name="object 637"/>
                <p:cNvSpPr/>
                <p:nvPr/>
              </p:nvSpPr>
              <p:spPr>
                <a:xfrm>
                  <a:off x="3400043"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3" name="object 638"/>
                <p:cNvSpPr/>
                <p:nvPr/>
              </p:nvSpPr>
              <p:spPr>
                <a:xfrm>
                  <a:off x="3252216" y="3857256"/>
                  <a:ext cx="477520" cy="413384"/>
                </a:xfrm>
                <a:custGeom>
                  <a:avLst/>
                  <a:gdLst/>
                  <a:ahLst/>
                  <a:cxnLst/>
                  <a:rect l="l" t="t" r="r" b="b"/>
                  <a:pathLst>
                    <a:path w="477520" h="413385">
                      <a:moveTo>
                        <a:pt x="12192" y="291084"/>
                      </a:moveTo>
                      <a:lnTo>
                        <a:pt x="0" y="291084"/>
                      </a:lnTo>
                      <a:lnTo>
                        <a:pt x="0" y="306324"/>
                      </a:lnTo>
                      <a:lnTo>
                        <a:pt x="12192" y="306324"/>
                      </a:lnTo>
                      <a:lnTo>
                        <a:pt x="12192" y="291084"/>
                      </a:lnTo>
                      <a:close/>
                    </a:path>
                    <a:path w="477520" h="413385">
                      <a:moveTo>
                        <a:pt x="160020" y="352044"/>
                      </a:moveTo>
                      <a:lnTo>
                        <a:pt x="147828" y="352044"/>
                      </a:lnTo>
                      <a:lnTo>
                        <a:pt x="147828" y="367284"/>
                      </a:lnTo>
                      <a:lnTo>
                        <a:pt x="160020" y="367284"/>
                      </a:lnTo>
                      <a:lnTo>
                        <a:pt x="160020" y="352044"/>
                      </a:lnTo>
                      <a:close/>
                    </a:path>
                    <a:path w="477520" h="413385">
                      <a:moveTo>
                        <a:pt x="173736" y="99047"/>
                      </a:moveTo>
                      <a:lnTo>
                        <a:pt x="160020" y="99047"/>
                      </a:lnTo>
                      <a:lnTo>
                        <a:pt x="160020" y="114300"/>
                      </a:lnTo>
                      <a:lnTo>
                        <a:pt x="173736" y="114300"/>
                      </a:lnTo>
                      <a:lnTo>
                        <a:pt x="173736" y="99047"/>
                      </a:lnTo>
                      <a:close/>
                    </a:path>
                    <a:path w="477520" h="413385">
                      <a:moveTo>
                        <a:pt x="234683" y="397764"/>
                      </a:moveTo>
                      <a:lnTo>
                        <a:pt x="220980" y="397764"/>
                      </a:lnTo>
                      <a:lnTo>
                        <a:pt x="220980" y="413004"/>
                      </a:lnTo>
                      <a:lnTo>
                        <a:pt x="234683" y="413004"/>
                      </a:lnTo>
                      <a:lnTo>
                        <a:pt x="234683" y="397764"/>
                      </a:lnTo>
                      <a:close/>
                    </a:path>
                    <a:path w="477520" h="413385">
                      <a:moveTo>
                        <a:pt x="268224" y="153924"/>
                      </a:moveTo>
                      <a:lnTo>
                        <a:pt x="254508" y="153924"/>
                      </a:lnTo>
                      <a:lnTo>
                        <a:pt x="254508" y="169164"/>
                      </a:lnTo>
                      <a:lnTo>
                        <a:pt x="268224" y="169164"/>
                      </a:lnTo>
                      <a:lnTo>
                        <a:pt x="268224" y="153924"/>
                      </a:lnTo>
                      <a:close/>
                    </a:path>
                    <a:path w="477520" h="413385">
                      <a:moveTo>
                        <a:pt x="295656" y="329184"/>
                      </a:moveTo>
                      <a:lnTo>
                        <a:pt x="281940" y="329184"/>
                      </a:lnTo>
                      <a:lnTo>
                        <a:pt x="281940" y="344424"/>
                      </a:lnTo>
                      <a:lnTo>
                        <a:pt x="295656" y="344424"/>
                      </a:lnTo>
                      <a:lnTo>
                        <a:pt x="295656" y="329184"/>
                      </a:lnTo>
                      <a:close/>
                    </a:path>
                    <a:path w="477520" h="413385">
                      <a:moveTo>
                        <a:pt x="301752" y="99047"/>
                      </a:moveTo>
                      <a:lnTo>
                        <a:pt x="288036" y="99047"/>
                      </a:lnTo>
                      <a:lnTo>
                        <a:pt x="288036" y="114300"/>
                      </a:lnTo>
                      <a:lnTo>
                        <a:pt x="301752" y="114300"/>
                      </a:lnTo>
                      <a:lnTo>
                        <a:pt x="301752" y="99047"/>
                      </a:lnTo>
                      <a:close/>
                    </a:path>
                    <a:path w="477520" h="413385">
                      <a:moveTo>
                        <a:pt x="348983" y="230124"/>
                      </a:moveTo>
                      <a:lnTo>
                        <a:pt x="335280" y="230124"/>
                      </a:lnTo>
                      <a:lnTo>
                        <a:pt x="335280" y="245364"/>
                      </a:lnTo>
                      <a:lnTo>
                        <a:pt x="348983" y="245364"/>
                      </a:lnTo>
                      <a:lnTo>
                        <a:pt x="348983" y="230124"/>
                      </a:lnTo>
                      <a:close/>
                    </a:path>
                    <a:path w="477520" h="413385">
                      <a:moveTo>
                        <a:pt x="368808" y="123444"/>
                      </a:moveTo>
                      <a:lnTo>
                        <a:pt x="355092" y="123444"/>
                      </a:lnTo>
                      <a:lnTo>
                        <a:pt x="355092" y="138684"/>
                      </a:lnTo>
                      <a:lnTo>
                        <a:pt x="368808" y="138684"/>
                      </a:lnTo>
                      <a:lnTo>
                        <a:pt x="368808" y="123444"/>
                      </a:lnTo>
                      <a:close/>
                    </a:path>
                    <a:path w="477520" h="413385">
                      <a:moveTo>
                        <a:pt x="382524" y="91440"/>
                      </a:moveTo>
                      <a:lnTo>
                        <a:pt x="368808" y="91440"/>
                      </a:lnTo>
                      <a:lnTo>
                        <a:pt x="368808" y="106680"/>
                      </a:lnTo>
                      <a:lnTo>
                        <a:pt x="382524" y="106680"/>
                      </a:lnTo>
                      <a:lnTo>
                        <a:pt x="382524" y="91440"/>
                      </a:lnTo>
                      <a:close/>
                    </a:path>
                    <a:path w="477520" h="413385">
                      <a:moveTo>
                        <a:pt x="477012" y="0"/>
                      </a:moveTo>
                      <a:lnTo>
                        <a:pt x="463283" y="0"/>
                      </a:lnTo>
                      <a:lnTo>
                        <a:pt x="463283" y="15240"/>
                      </a:lnTo>
                      <a:lnTo>
                        <a:pt x="477012" y="15240"/>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4" name="object 639"/>
                <p:cNvSpPr/>
                <p:nvPr/>
              </p:nvSpPr>
              <p:spPr>
                <a:xfrm>
                  <a:off x="3419856"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5" name="object 640"/>
                <p:cNvSpPr/>
                <p:nvPr/>
              </p:nvSpPr>
              <p:spPr>
                <a:xfrm>
                  <a:off x="3547872" y="38953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6" name="object 641"/>
                <p:cNvSpPr/>
                <p:nvPr/>
              </p:nvSpPr>
              <p:spPr>
                <a:xfrm>
                  <a:off x="3729227" y="38343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7" name="object 642"/>
                <p:cNvSpPr/>
                <p:nvPr/>
              </p:nvSpPr>
              <p:spPr>
                <a:xfrm>
                  <a:off x="3514344" y="3451859"/>
                  <a:ext cx="45720" cy="31115"/>
                </a:xfrm>
                <a:custGeom>
                  <a:avLst/>
                  <a:gdLst/>
                  <a:ahLst/>
                  <a:cxnLst/>
                  <a:rect l="l" t="t" r="r" b="b"/>
                  <a:pathLst>
                    <a:path w="45720" h="31114">
                      <a:moveTo>
                        <a:pt x="12192" y="15252"/>
                      </a:moveTo>
                      <a:lnTo>
                        <a:pt x="0" y="15252"/>
                      </a:lnTo>
                      <a:lnTo>
                        <a:pt x="0" y="30492"/>
                      </a:lnTo>
                      <a:lnTo>
                        <a:pt x="12192" y="30492"/>
                      </a:lnTo>
                      <a:lnTo>
                        <a:pt x="12192" y="15252"/>
                      </a:lnTo>
                      <a:close/>
                    </a:path>
                    <a:path w="45720" h="31114">
                      <a:moveTo>
                        <a:pt x="45720" y="0"/>
                      </a:moveTo>
                      <a:lnTo>
                        <a:pt x="33528" y="0"/>
                      </a:lnTo>
                      <a:lnTo>
                        <a:pt x="33528" y="15240"/>
                      </a:lnTo>
                      <a:lnTo>
                        <a:pt x="45720" y="15252"/>
                      </a:lnTo>
                      <a:lnTo>
                        <a:pt x="45720" y="1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8" name="object 643"/>
                <p:cNvSpPr/>
                <p:nvPr/>
              </p:nvSpPr>
              <p:spPr>
                <a:xfrm>
                  <a:off x="3378708"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39" name="object 644"/>
                <p:cNvSpPr/>
                <p:nvPr/>
              </p:nvSpPr>
              <p:spPr>
                <a:xfrm>
                  <a:off x="3534156" y="3429012"/>
                  <a:ext cx="73660" cy="106680"/>
                </a:xfrm>
                <a:custGeom>
                  <a:avLst/>
                  <a:gdLst/>
                  <a:ahLst/>
                  <a:cxnLst/>
                  <a:rect l="l" t="t" r="r" b="b"/>
                  <a:pathLst>
                    <a:path w="73660" h="106679">
                      <a:moveTo>
                        <a:pt x="13716" y="91440"/>
                      </a:moveTo>
                      <a:lnTo>
                        <a:pt x="0" y="91440"/>
                      </a:lnTo>
                      <a:lnTo>
                        <a:pt x="0" y="106680"/>
                      </a:lnTo>
                      <a:lnTo>
                        <a:pt x="13716" y="106680"/>
                      </a:lnTo>
                      <a:lnTo>
                        <a:pt x="13716" y="91440"/>
                      </a:lnTo>
                      <a:close/>
                    </a:path>
                    <a:path w="73660" h="106679">
                      <a:moveTo>
                        <a:pt x="47244" y="68580"/>
                      </a:moveTo>
                      <a:lnTo>
                        <a:pt x="33528" y="68580"/>
                      </a:lnTo>
                      <a:lnTo>
                        <a:pt x="33528" y="83807"/>
                      </a:lnTo>
                      <a:lnTo>
                        <a:pt x="47244" y="83807"/>
                      </a:lnTo>
                      <a:lnTo>
                        <a:pt x="47244" y="68580"/>
                      </a:lnTo>
                      <a:close/>
                    </a:path>
                    <a:path w="73660" h="106679">
                      <a:moveTo>
                        <a:pt x="73152" y="0"/>
                      </a:moveTo>
                      <a:lnTo>
                        <a:pt x="59436" y="0"/>
                      </a:lnTo>
                      <a:lnTo>
                        <a:pt x="59436" y="15240"/>
                      </a:lnTo>
                      <a:lnTo>
                        <a:pt x="73152" y="15240"/>
                      </a:lnTo>
                      <a:lnTo>
                        <a:pt x="7315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0" name="object 645"/>
                <p:cNvSpPr/>
                <p:nvPr/>
              </p:nvSpPr>
              <p:spPr>
                <a:xfrm>
                  <a:off x="3345180" y="3819156"/>
                  <a:ext cx="337185" cy="459105"/>
                </a:xfrm>
                <a:custGeom>
                  <a:avLst/>
                  <a:gdLst/>
                  <a:ahLst/>
                  <a:cxnLst/>
                  <a:rect l="l" t="t" r="r" b="b"/>
                  <a:pathLst>
                    <a:path w="337185" h="459104">
                      <a:moveTo>
                        <a:pt x="13716" y="435864"/>
                      </a:moveTo>
                      <a:lnTo>
                        <a:pt x="0" y="435864"/>
                      </a:lnTo>
                      <a:lnTo>
                        <a:pt x="0" y="451104"/>
                      </a:lnTo>
                      <a:lnTo>
                        <a:pt x="13716" y="451104"/>
                      </a:lnTo>
                      <a:lnTo>
                        <a:pt x="13716" y="435864"/>
                      </a:lnTo>
                      <a:close/>
                    </a:path>
                    <a:path w="337185" h="459104">
                      <a:moveTo>
                        <a:pt x="147828" y="397764"/>
                      </a:moveTo>
                      <a:lnTo>
                        <a:pt x="135636" y="397764"/>
                      </a:lnTo>
                      <a:lnTo>
                        <a:pt x="135636" y="413004"/>
                      </a:lnTo>
                      <a:lnTo>
                        <a:pt x="147828" y="413004"/>
                      </a:lnTo>
                      <a:lnTo>
                        <a:pt x="147828" y="397764"/>
                      </a:lnTo>
                      <a:close/>
                    </a:path>
                    <a:path w="337185" h="459104">
                      <a:moveTo>
                        <a:pt x="175260" y="443484"/>
                      </a:moveTo>
                      <a:lnTo>
                        <a:pt x="161544" y="443484"/>
                      </a:lnTo>
                      <a:lnTo>
                        <a:pt x="161544" y="458724"/>
                      </a:lnTo>
                      <a:lnTo>
                        <a:pt x="175260" y="458724"/>
                      </a:lnTo>
                      <a:lnTo>
                        <a:pt x="175260" y="443484"/>
                      </a:lnTo>
                      <a:close/>
                    </a:path>
                    <a:path w="337185" h="459104">
                      <a:moveTo>
                        <a:pt x="175260" y="176784"/>
                      </a:moveTo>
                      <a:lnTo>
                        <a:pt x="161544" y="176784"/>
                      </a:lnTo>
                      <a:lnTo>
                        <a:pt x="161544" y="192024"/>
                      </a:lnTo>
                      <a:lnTo>
                        <a:pt x="175260" y="192024"/>
                      </a:lnTo>
                      <a:lnTo>
                        <a:pt x="175260" y="176784"/>
                      </a:lnTo>
                      <a:close/>
                    </a:path>
                    <a:path w="337185" h="459104">
                      <a:moveTo>
                        <a:pt x="336804" y="0"/>
                      </a:moveTo>
                      <a:lnTo>
                        <a:pt x="323088" y="0"/>
                      </a:lnTo>
                      <a:lnTo>
                        <a:pt x="323088" y="15240"/>
                      </a:lnTo>
                      <a:lnTo>
                        <a:pt x="336804" y="15240"/>
                      </a:lnTo>
                      <a:lnTo>
                        <a:pt x="3368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1" name="object 646"/>
                <p:cNvSpPr/>
                <p:nvPr/>
              </p:nvSpPr>
              <p:spPr>
                <a:xfrm>
                  <a:off x="36073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2" name="object 647"/>
                <p:cNvSpPr/>
                <p:nvPr/>
              </p:nvSpPr>
              <p:spPr>
                <a:xfrm>
                  <a:off x="37825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3" name="object 648"/>
                <p:cNvSpPr/>
                <p:nvPr/>
              </p:nvSpPr>
              <p:spPr>
                <a:xfrm>
                  <a:off x="3400044" y="3963936"/>
                  <a:ext cx="147955" cy="329565"/>
                </a:xfrm>
                <a:custGeom>
                  <a:avLst/>
                  <a:gdLst/>
                  <a:ahLst/>
                  <a:cxnLst/>
                  <a:rect l="l" t="t" r="r" b="b"/>
                  <a:pathLst>
                    <a:path w="147954" h="329564">
                      <a:moveTo>
                        <a:pt x="12192" y="313944"/>
                      </a:moveTo>
                      <a:lnTo>
                        <a:pt x="0" y="313944"/>
                      </a:lnTo>
                      <a:lnTo>
                        <a:pt x="0" y="329184"/>
                      </a:lnTo>
                      <a:lnTo>
                        <a:pt x="12192" y="329184"/>
                      </a:lnTo>
                      <a:lnTo>
                        <a:pt x="12192" y="313944"/>
                      </a:lnTo>
                      <a:close/>
                    </a:path>
                    <a:path w="147954" h="329564">
                      <a:moveTo>
                        <a:pt x="147828" y="0"/>
                      </a:moveTo>
                      <a:lnTo>
                        <a:pt x="134112" y="0"/>
                      </a:lnTo>
                      <a:lnTo>
                        <a:pt x="134112" y="16764"/>
                      </a:lnTo>
                      <a:lnTo>
                        <a:pt x="147828" y="16764"/>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4" name="object 649"/>
                <p:cNvSpPr/>
                <p:nvPr/>
              </p:nvSpPr>
              <p:spPr>
                <a:xfrm>
                  <a:off x="3776472"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5" name="object 650"/>
                <p:cNvSpPr/>
                <p:nvPr/>
              </p:nvSpPr>
              <p:spPr>
                <a:xfrm>
                  <a:off x="3762756"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6" name="object 651"/>
                <p:cNvSpPr/>
                <p:nvPr/>
              </p:nvSpPr>
              <p:spPr>
                <a:xfrm>
                  <a:off x="3285744" y="3910596"/>
                  <a:ext cx="416559" cy="321945"/>
                </a:xfrm>
                <a:custGeom>
                  <a:avLst/>
                  <a:gdLst/>
                  <a:ahLst/>
                  <a:cxnLst/>
                  <a:rect l="l" t="t" r="r" b="b"/>
                  <a:pathLst>
                    <a:path w="416560" h="321945">
                      <a:moveTo>
                        <a:pt x="12192" y="92964"/>
                      </a:moveTo>
                      <a:lnTo>
                        <a:pt x="0" y="92964"/>
                      </a:lnTo>
                      <a:lnTo>
                        <a:pt x="0" y="108204"/>
                      </a:lnTo>
                      <a:lnTo>
                        <a:pt x="12192" y="108204"/>
                      </a:lnTo>
                      <a:lnTo>
                        <a:pt x="12192" y="92964"/>
                      </a:lnTo>
                      <a:close/>
                    </a:path>
                    <a:path w="416560" h="321945">
                      <a:moveTo>
                        <a:pt x="33528" y="7607"/>
                      </a:moveTo>
                      <a:lnTo>
                        <a:pt x="19812" y="7607"/>
                      </a:lnTo>
                      <a:lnTo>
                        <a:pt x="19812" y="22860"/>
                      </a:lnTo>
                      <a:lnTo>
                        <a:pt x="33528" y="22860"/>
                      </a:lnTo>
                      <a:lnTo>
                        <a:pt x="33528" y="7607"/>
                      </a:lnTo>
                      <a:close/>
                    </a:path>
                    <a:path w="416560" h="321945">
                      <a:moveTo>
                        <a:pt x="106680" y="306324"/>
                      </a:moveTo>
                      <a:lnTo>
                        <a:pt x="92964" y="306324"/>
                      </a:lnTo>
                      <a:lnTo>
                        <a:pt x="92964" y="321564"/>
                      </a:lnTo>
                      <a:lnTo>
                        <a:pt x="106680" y="321564"/>
                      </a:lnTo>
                      <a:lnTo>
                        <a:pt x="106680" y="306324"/>
                      </a:lnTo>
                      <a:close/>
                    </a:path>
                    <a:path w="416560" h="321945">
                      <a:moveTo>
                        <a:pt x="147828" y="298704"/>
                      </a:moveTo>
                      <a:lnTo>
                        <a:pt x="134112" y="298704"/>
                      </a:lnTo>
                      <a:lnTo>
                        <a:pt x="134112" y="313944"/>
                      </a:lnTo>
                      <a:lnTo>
                        <a:pt x="147828" y="313944"/>
                      </a:lnTo>
                      <a:lnTo>
                        <a:pt x="147828" y="298704"/>
                      </a:lnTo>
                      <a:close/>
                    </a:path>
                    <a:path w="416560" h="321945">
                      <a:moveTo>
                        <a:pt x="240792" y="146304"/>
                      </a:moveTo>
                      <a:lnTo>
                        <a:pt x="228600" y="146304"/>
                      </a:lnTo>
                      <a:lnTo>
                        <a:pt x="228600" y="161544"/>
                      </a:lnTo>
                      <a:lnTo>
                        <a:pt x="240792" y="161544"/>
                      </a:lnTo>
                      <a:lnTo>
                        <a:pt x="240792" y="146304"/>
                      </a:lnTo>
                      <a:close/>
                    </a:path>
                    <a:path w="416560" h="321945">
                      <a:moveTo>
                        <a:pt x="248412" y="0"/>
                      </a:moveTo>
                      <a:lnTo>
                        <a:pt x="234696" y="0"/>
                      </a:lnTo>
                      <a:lnTo>
                        <a:pt x="234696" y="15240"/>
                      </a:lnTo>
                      <a:lnTo>
                        <a:pt x="248412" y="15240"/>
                      </a:lnTo>
                      <a:lnTo>
                        <a:pt x="248412" y="0"/>
                      </a:lnTo>
                      <a:close/>
                    </a:path>
                    <a:path w="416560" h="321945">
                      <a:moveTo>
                        <a:pt x="307848" y="22860"/>
                      </a:moveTo>
                      <a:lnTo>
                        <a:pt x="295656" y="22860"/>
                      </a:lnTo>
                      <a:lnTo>
                        <a:pt x="295656" y="38100"/>
                      </a:lnTo>
                      <a:lnTo>
                        <a:pt x="307848" y="38100"/>
                      </a:lnTo>
                      <a:lnTo>
                        <a:pt x="307848" y="22860"/>
                      </a:lnTo>
                      <a:close/>
                    </a:path>
                    <a:path w="416560" h="321945">
                      <a:moveTo>
                        <a:pt x="348996" y="30480"/>
                      </a:moveTo>
                      <a:lnTo>
                        <a:pt x="335280" y="30480"/>
                      </a:lnTo>
                      <a:lnTo>
                        <a:pt x="335280" y="45707"/>
                      </a:lnTo>
                      <a:lnTo>
                        <a:pt x="348996" y="45707"/>
                      </a:lnTo>
                      <a:lnTo>
                        <a:pt x="348996" y="30480"/>
                      </a:lnTo>
                      <a:close/>
                    </a:path>
                    <a:path w="416560" h="321945">
                      <a:moveTo>
                        <a:pt x="416052" y="7607"/>
                      </a:moveTo>
                      <a:lnTo>
                        <a:pt x="402336" y="7607"/>
                      </a:lnTo>
                      <a:lnTo>
                        <a:pt x="402336" y="22860"/>
                      </a:lnTo>
                      <a:lnTo>
                        <a:pt x="416052" y="22860"/>
                      </a:lnTo>
                      <a:lnTo>
                        <a:pt x="416052" y="760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7" name="object 652"/>
                <p:cNvSpPr/>
                <p:nvPr/>
              </p:nvSpPr>
              <p:spPr>
                <a:xfrm>
                  <a:off x="3822192" y="3322319"/>
                  <a:ext cx="94615" cy="145415"/>
                </a:xfrm>
                <a:custGeom>
                  <a:avLst/>
                  <a:gdLst/>
                  <a:ahLst/>
                  <a:cxnLst/>
                  <a:rect l="l" t="t" r="r" b="b"/>
                  <a:pathLst>
                    <a:path w="94614" h="145414">
                      <a:moveTo>
                        <a:pt x="13716" y="129552"/>
                      </a:moveTo>
                      <a:lnTo>
                        <a:pt x="0" y="129552"/>
                      </a:lnTo>
                      <a:lnTo>
                        <a:pt x="0" y="144792"/>
                      </a:lnTo>
                      <a:lnTo>
                        <a:pt x="13716" y="144792"/>
                      </a:lnTo>
                      <a:lnTo>
                        <a:pt x="13716" y="129552"/>
                      </a:lnTo>
                      <a:close/>
                    </a:path>
                    <a:path w="94614" h="145414">
                      <a:moveTo>
                        <a:pt x="27432" y="114300"/>
                      </a:moveTo>
                      <a:lnTo>
                        <a:pt x="13716" y="114300"/>
                      </a:lnTo>
                      <a:lnTo>
                        <a:pt x="13716" y="129540"/>
                      </a:lnTo>
                      <a:lnTo>
                        <a:pt x="27432" y="129540"/>
                      </a:lnTo>
                      <a:lnTo>
                        <a:pt x="27432" y="114300"/>
                      </a:lnTo>
                      <a:close/>
                    </a:path>
                    <a:path w="94614" h="145414">
                      <a:moveTo>
                        <a:pt x="94488" y="0"/>
                      </a:moveTo>
                      <a:lnTo>
                        <a:pt x="80772" y="0"/>
                      </a:lnTo>
                      <a:lnTo>
                        <a:pt x="80772" y="15252"/>
                      </a:lnTo>
                      <a:lnTo>
                        <a:pt x="94488" y="15252"/>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8" name="object 653"/>
                <p:cNvSpPr/>
                <p:nvPr/>
              </p:nvSpPr>
              <p:spPr>
                <a:xfrm>
                  <a:off x="3096768" y="3811536"/>
                  <a:ext cx="638810" cy="375285"/>
                </a:xfrm>
                <a:custGeom>
                  <a:avLst/>
                  <a:gdLst/>
                  <a:ahLst/>
                  <a:cxnLst/>
                  <a:rect l="l" t="t" r="r" b="b"/>
                  <a:pathLst>
                    <a:path w="638810" h="375285">
                      <a:moveTo>
                        <a:pt x="13716" y="359664"/>
                      </a:moveTo>
                      <a:lnTo>
                        <a:pt x="0" y="359664"/>
                      </a:lnTo>
                      <a:lnTo>
                        <a:pt x="0" y="374904"/>
                      </a:lnTo>
                      <a:lnTo>
                        <a:pt x="13716" y="374904"/>
                      </a:lnTo>
                      <a:lnTo>
                        <a:pt x="13716" y="359664"/>
                      </a:lnTo>
                      <a:close/>
                    </a:path>
                    <a:path w="638810" h="375285">
                      <a:moveTo>
                        <a:pt x="348996" y="306324"/>
                      </a:moveTo>
                      <a:lnTo>
                        <a:pt x="336804" y="306324"/>
                      </a:lnTo>
                      <a:lnTo>
                        <a:pt x="336804" y="321564"/>
                      </a:lnTo>
                      <a:lnTo>
                        <a:pt x="348996" y="321564"/>
                      </a:lnTo>
                      <a:lnTo>
                        <a:pt x="348996" y="306324"/>
                      </a:lnTo>
                      <a:close/>
                    </a:path>
                    <a:path w="638810" h="375285">
                      <a:moveTo>
                        <a:pt x="504431" y="0"/>
                      </a:moveTo>
                      <a:lnTo>
                        <a:pt x="490728" y="0"/>
                      </a:lnTo>
                      <a:lnTo>
                        <a:pt x="490728" y="15240"/>
                      </a:lnTo>
                      <a:lnTo>
                        <a:pt x="504431" y="15240"/>
                      </a:lnTo>
                      <a:lnTo>
                        <a:pt x="504431" y="0"/>
                      </a:lnTo>
                      <a:close/>
                    </a:path>
                    <a:path w="638810" h="375285">
                      <a:moveTo>
                        <a:pt x="537972" y="237744"/>
                      </a:moveTo>
                      <a:lnTo>
                        <a:pt x="524256" y="237744"/>
                      </a:lnTo>
                      <a:lnTo>
                        <a:pt x="524256" y="252984"/>
                      </a:lnTo>
                      <a:lnTo>
                        <a:pt x="537972" y="252984"/>
                      </a:lnTo>
                      <a:lnTo>
                        <a:pt x="537972" y="237744"/>
                      </a:lnTo>
                      <a:close/>
                    </a:path>
                    <a:path w="638810" h="375285">
                      <a:moveTo>
                        <a:pt x="638556" y="192024"/>
                      </a:moveTo>
                      <a:lnTo>
                        <a:pt x="624840" y="192024"/>
                      </a:lnTo>
                      <a:lnTo>
                        <a:pt x="624840" y="207264"/>
                      </a:lnTo>
                      <a:lnTo>
                        <a:pt x="638556" y="207264"/>
                      </a:lnTo>
                      <a:lnTo>
                        <a:pt x="638556"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49" name="object 654"/>
                <p:cNvSpPr/>
                <p:nvPr/>
              </p:nvSpPr>
              <p:spPr>
                <a:xfrm>
                  <a:off x="3614927"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0" name="object 655"/>
                <p:cNvSpPr/>
                <p:nvPr/>
              </p:nvSpPr>
              <p:spPr>
                <a:xfrm>
                  <a:off x="3124200" y="4155960"/>
                  <a:ext cx="463550" cy="60960"/>
                </a:xfrm>
                <a:custGeom>
                  <a:avLst/>
                  <a:gdLst/>
                  <a:ahLst/>
                  <a:cxnLst/>
                  <a:rect l="l" t="t" r="r" b="b"/>
                  <a:pathLst>
                    <a:path w="463550" h="60960">
                      <a:moveTo>
                        <a:pt x="13716" y="45720"/>
                      </a:moveTo>
                      <a:lnTo>
                        <a:pt x="0" y="45720"/>
                      </a:lnTo>
                      <a:lnTo>
                        <a:pt x="0" y="60960"/>
                      </a:lnTo>
                      <a:lnTo>
                        <a:pt x="13716" y="60960"/>
                      </a:lnTo>
                      <a:lnTo>
                        <a:pt x="13716" y="45720"/>
                      </a:lnTo>
                      <a:close/>
                    </a:path>
                    <a:path w="463550" h="60960">
                      <a:moveTo>
                        <a:pt x="463296" y="0"/>
                      </a:moveTo>
                      <a:lnTo>
                        <a:pt x="449580" y="0"/>
                      </a:lnTo>
                      <a:lnTo>
                        <a:pt x="449580" y="15240"/>
                      </a:lnTo>
                      <a:lnTo>
                        <a:pt x="463296" y="15240"/>
                      </a:lnTo>
                      <a:lnTo>
                        <a:pt x="4632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1" name="object 656"/>
                <p:cNvSpPr/>
                <p:nvPr/>
              </p:nvSpPr>
              <p:spPr>
                <a:xfrm>
                  <a:off x="3855719"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2" name="object 657"/>
                <p:cNvSpPr/>
                <p:nvPr/>
              </p:nvSpPr>
              <p:spPr>
                <a:xfrm>
                  <a:off x="3473196" y="3842003"/>
                  <a:ext cx="208915" cy="405765"/>
                </a:xfrm>
                <a:custGeom>
                  <a:avLst/>
                  <a:gdLst/>
                  <a:ahLst/>
                  <a:cxnLst/>
                  <a:rect l="l" t="t" r="r" b="b"/>
                  <a:pathLst>
                    <a:path w="208914" h="405764">
                      <a:moveTo>
                        <a:pt x="13703" y="390156"/>
                      </a:moveTo>
                      <a:lnTo>
                        <a:pt x="0" y="390156"/>
                      </a:lnTo>
                      <a:lnTo>
                        <a:pt x="0" y="405396"/>
                      </a:lnTo>
                      <a:lnTo>
                        <a:pt x="13703" y="405396"/>
                      </a:lnTo>
                      <a:lnTo>
                        <a:pt x="13703" y="390156"/>
                      </a:lnTo>
                      <a:close/>
                    </a:path>
                    <a:path w="208914" h="405764">
                      <a:moveTo>
                        <a:pt x="13703" y="214896"/>
                      </a:moveTo>
                      <a:lnTo>
                        <a:pt x="0" y="214896"/>
                      </a:lnTo>
                      <a:lnTo>
                        <a:pt x="0" y="230136"/>
                      </a:lnTo>
                      <a:lnTo>
                        <a:pt x="13703" y="230136"/>
                      </a:lnTo>
                      <a:lnTo>
                        <a:pt x="13703" y="214896"/>
                      </a:lnTo>
                      <a:close/>
                    </a:path>
                    <a:path w="208914" h="405764">
                      <a:moveTo>
                        <a:pt x="19812" y="114300"/>
                      </a:moveTo>
                      <a:lnTo>
                        <a:pt x="7620" y="114300"/>
                      </a:lnTo>
                      <a:lnTo>
                        <a:pt x="7620" y="129552"/>
                      </a:lnTo>
                      <a:lnTo>
                        <a:pt x="19812" y="129552"/>
                      </a:lnTo>
                      <a:lnTo>
                        <a:pt x="19812" y="114300"/>
                      </a:lnTo>
                      <a:close/>
                    </a:path>
                    <a:path w="208914" h="405764">
                      <a:moveTo>
                        <a:pt x="60960" y="321576"/>
                      </a:moveTo>
                      <a:lnTo>
                        <a:pt x="47244" y="321576"/>
                      </a:lnTo>
                      <a:lnTo>
                        <a:pt x="47244" y="336816"/>
                      </a:lnTo>
                      <a:lnTo>
                        <a:pt x="60960" y="336816"/>
                      </a:lnTo>
                      <a:lnTo>
                        <a:pt x="60960" y="321576"/>
                      </a:lnTo>
                      <a:close/>
                    </a:path>
                    <a:path w="208914" h="405764">
                      <a:moveTo>
                        <a:pt x="86868" y="260616"/>
                      </a:moveTo>
                      <a:lnTo>
                        <a:pt x="74676" y="260616"/>
                      </a:lnTo>
                      <a:lnTo>
                        <a:pt x="74676" y="275856"/>
                      </a:lnTo>
                      <a:lnTo>
                        <a:pt x="86868" y="275856"/>
                      </a:lnTo>
                      <a:lnTo>
                        <a:pt x="86868" y="260616"/>
                      </a:lnTo>
                      <a:close/>
                    </a:path>
                    <a:path w="208914" h="405764">
                      <a:moveTo>
                        <a:pt x="94488" y="321576"/>
                      </a:moveTo>
                      <a:lnTo>
                        <a:pt x="80772" y="321576"/>
                      </a:lnTo>
                      <a:lnTo>
                        <a:pt x="80772" y="336816"/>
                      </a:lnTo>
                      <a:lnTo>
                        <a:pt x="94488" y="336816"/>
                      </a:lnTo>
                      <a:lnTo>
                        <a:pt x="94488" y="321576"/>
                      </a:lnTo>
                      <a:close/>
                    </a:path>
                    <a:path w="208914" h="405764">
                      <a:moveTo>
                        <a:pt x="108204" y="0"/>
                      </a:moveTo>
                      <a:lnTo>
                        <a:pt x="94488" y="0"/>
                      </a:lnTo>
                      <a:lnTo>
                        <a:pt x="94488" y="15252"/>
                      </a:lnTo>
                      <a:lnTo>
                        <a:pt x="108204" y="15252"/>
                      </a:lnTo>
                      <a:lnTo>
                        <a:pt x="108204" y="0"/>
                      </a:lnTo>
                      <a:close/>
                    </a:path>
                    <a:path w="208914" h="405764">
                      <a:moveTo>
                        <a:pt x="134112" y="230136"/>
                      </a:moveTo>
                      <a:lnTo>
                        <a:pt x="120396" y="230136"/>
                      </a:lnTo>
                      <a:lnTo>
                        <a:pt x="120396" y="245376"/>
                      </a:lnTo>
                      <a:lnTo>
                        <a:pt x="134112" y="245376"/>
                      </a:lnTo>
                      <a:lnTo>
                        <a:pt x="134112" y="230136"/>
                      </a:lnTo>
                      <a:close/>
                    </a:path>
                    <a:path w="208914" h="405764">
                      <a:moveTo>
                        <a:pt x="208788" y="192036"/>
                      </a:moveTo>
                      <a:lnTo>
                        <a:pt x="195072" y="192036"/>
                      </a:lnTo>
                      <a:lnTo>
                        <a:pt x="195072" y="207276"/>
                      </a:lnTo>
                      <a:lnTo>
                        <a:pt x="208788" y="207276"/>
                      </a:lnTo>
                      <a:lnTo>
                        <a:pt x="208788" y="1920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3" name="object 658"/>
                <p:cNvSpPr/>
                <p:nvPr/>
              </p:nvSpPr>
              <p:spPr>
                <a:xfrm>
                  <a:off x="36682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4" name="object 659"/>
                <p:cNvSpPr/>
                <p:nvPr/>
              </p:nvSpPr>
              <p:spPr>
                <a:xfrm>
                  <a:off x="3681983"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5" name="object 660"/>
                <p:cNvSpPr/>
                <p:nvPr/>
              </p:nvSpPr>
              <p:spPr>
                <a:xfrm>
                  <a:off x="3735324" y="3444252"/>
                  <a:ext cx="67310" cy="45720"/>
                </a:xfrm>
                <a:custGeom>
                  <a:avLst/>
                  <a:gdLst/>
                  <a:ahLst/>
                  <a:cxnLst/>
                  <a:rect l="l" t="t" r="r" b="b"/>
                  <a:pathLst>
                    <a:path w="67310" h="45720">
                      <a:moveTo>
                        <a:pt x="13716" y="30467"/>
                      </a:moveTo>
                      <a:lnTo>
                        <a:pt x="0" y="30467"/>
                      </a:lnTo>
                      <a:lnTo>
                        <a:pt x="0" y="45720"/>
                      </a:lnTo>
                      <a:lnTo>
                        <a:pt x="13716" y="45720"/>
                      </a:lnTo>
                      <a:lnTo>
                        <a:pt x="13716" y="30467"/>
                      </a:lnTo>
                      <a:close/>
                    </a:path>
                    <a:path w="67310" h="45720">
                      <a:moveTo>
                        <a:pt x="67056" y="0"/>
                      </a:moveTo>
                      <a:lnTo>
                        <a:pt x="53340" y="0"/>
                      </a:lnTo>
                      <a:lnTo>
                        <a:pt x="53340" y="15240"/>
                      </a:lnTo>
                      <a:lnTo>
                        <a:pt x="67056" y="15240"/>
                      </a:lnTo>
                      <a:lnTo>
                        <a:pt x="670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6" name="object 661"/>
                <p:cNvSpPr/>
                <p:nvPr/>
              </p:nvSpPr>
              <p:spPr>
                <a:xfrm>
                  <a:off x="3486899" y="3910596"/>
                  <a:ext cx="187960" cy="253365"/>
                </a:xfrm>
                <a:custGeom>
                  <a:avLst/>
                  <a:gdLst/>
                  <a:ahLst/>
                  <a:cxnLst/>
                  <a:rect l="l" t="t" r="r" b="b"/>
                  <a:pathLst>
                    <a:path w="187960" h="253364">
                      <a:moveTo>
                        <a:pt x="13716" y="237744"/>
                      </a:moveTo>
                      <a:lnTo>
                        <a:pt x="0" y="237744"/>
                      </a:lnTo>
                      <a:lnTo>
                        <a:pt x="0" y="252984"/>
                      </a:lnTo>
                      <a:lnTo>
                        <a:pt x="13716" y="252984"/>
                      </a:lnTo>
                      <a:lnTo>
                        <a:pt x="13716" y="237744"/>
                      </a:lnTo>
                      <a:close/>
                    </a:path>
                    <a:path w="187960" h="253364">
                      <a:moveTo>
                        <a:pt x="187464" y="0"/>
                      </a:moveTo>
                      <a:lnTo>
                        <a:pt x="175272" y="0"/>
                      </a:lnTo>
                      <a:lnTo>
                        <a:pt x="175272" y="15240"/>
                      </a:lnTo>
                      <a:lnTo>
                        <a:pt x="187464" y="15240"/>
                      </a:lnTo>
                      <a:lnTo>
                        <a:pt x="1874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7" name="object 662"/>
                <p:cNvSpPr/>
                <p:nvPr/>
              </p:nvSpPr>
              <p:spPr>
                <a:xfrm>
                  <a:off x="3863340"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8" name="object 663"/>
                <p:cNvSpPr/>
                <p:nvPr/>
              </p:nvSpPr>
              <p:spPr>
                <a:xfrm>
                  <a:off x="3345180" y="3872496"/>
                  <a:ext cx="276225" cy="382905"/>
                </a:xfrm>
                <a:custGeom>
                  <a:avLst/>
                  <a:gdLst/>
                  <a:ahLst/>
                  <a:cxnLst/>
                  <a:rect l="l" t="t" r="r" b="b"/>
                  <a:pathLst>
                    <a:path w="276225" h="382904">
                      <a:moveTo>
                        <a:pt x="13716" y="68580"/>
                      </a:moveTo>
                      <a:lnTo>
                        <a:pt x="0" y="68580"/>
                      </a:lnTo>
                      <a:lnTo>
                        <a:pt x="0" y="83807"/>
                      </a:lnTo>
                      <a:lnTo>
                        <a:pt x="13716" y="83807"/>
                      </a:lnTo>
                      <a:lnTo>
                        <a:pt x="13716" y="68580"/>
                      </a:lnTo>
                      <a:close/>
                    </a:path>
                    <a:path w="276225" h="382904">
                      <a:moveTo>
                        <a:pt x="195072" y="367284"/>
                      </a:moveTo>
                      <a:lnTo>
                        <a:pt x="181356" y="367284"/>
                      </a:lnTo>
                      <a:lnTo>
                        <a:pt x="181356" y="382524"/>
                      </a:lnTo>
                      <a:lnTo>
                        <a:pt x="195072" y="382524"/>
                      </a:lnTo>
                      <a:lnTo>
                        <a:pt x="195072" y="367284"/>
                      </a:lnTo>
                      <a:close/>
                    </a:path>
                    <a:path w="276225" h="382904">
                      <a:moveTo>
                        <a:pt x="275844" y="0"/>
                      </a:moveTo>
                      <a:lnTo>
                        <a:pt x="262128" y="0"/>
                      </a:lnTo>
                      <a:lnTo>
                        <a:pt x="262128" y="15240"/>
                      </a:lnTo>
                      <a:lnTo>
                        <a:pt x="275844" y="15240"/>
                      </a:lnTo>
                      <a:lnTo>
                        <a:pt x="2758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59" name="object 664"/>
                <p:cNvSpPr/>
                <p:nvPr/>
              </p:nvSpPr>
              <p:spPr>
                <a:xfrm>
                  <a:off x="3816096" y="34518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0" name="object 665"/>
                <p:cNvSpPr/>
                <p:nvPr/>
              </p:nvSpPr>
              <p:spPr>
                <a:xfrm>
                  <a:off x="3439668" y="3971556"/>
                  <a:ext cx="147955" cy="215265"/>
                </a:xfrm>
                <a:custGeom>
                  <a:avLst/>
                  <a:gdLst/>
                  <a:ahLst/>
                  <a:cxnLst/>
                  <a:rect l="l" t="t" r="r" b="b"/>
                  <a:pathLst>
                    <a:path w="147954" h="215264">
                      <a:moveTo>
                        <a:pt x="13716" y="161544"/>
                      </a:moveTo>
                      <a:lnTo>
                        <a:pt x="0" y="161544"/>
                      </a:lnTo>
                      <a:lnTo>
                        <a:pt x="0" y="176784"/>
                      </a:lnTo>
                      <a:lnTo>
                        <a:pt x="13716" y="176784"/>
                      </a:lnTo>
                      <a:lnTo>
                        <a:pt x="13716" y="161544"/>
                      </a:lnTo>
                      <a:close/>
                    </a:path>
                    <a:path w="147954" h="215264">
                      <a:moveTo>
                        <a:pt x="41148" y="199644"/>
                      </a:moveTo>
                      <a:lnTo>
                        <a:pt x="27432" y="199644"/>
                      </a:lnTo>
                      <a:lnTo>
                        <a:pt x="27432" y="214884"/>
                      </a:lnTo>
                      <a:lnTo>
                        <a:pt x="41148" y="214884"/>
                      </a:lnTo>
                      <a:lnTo>
                        <a:pt x="41148" y="199644"/>
                      </a:lnTo>
                      <a:close/>
                    </a:path>
                    <a:path w="147954" h="215264">
                      <a:moveTo>
                        <a:pt x="74676" y="47244"/>
                      </a:moveTo>
                      <a:lnTo>
                        <a:pt x="60947" y="47244"/>
                      </a:lnTo>
                      <a:lnTo>
                        <a:pt x="60947" y="62484"/>
                      </a:lnTo>
                      <a:lnTo>
                        <a:pt x="74676" y="62484"/>
                      </a:lnTo>
                      <a:lnTo>
                        <a:pt x="74676" y="47244"/>
                      </a:lnTo>
                      <a:close/>
                    </a:path>
                    <a:path w="147954" h="215264">
                      <a:moveTo>
                        <a:pt x="147828" y="0"/>
                      </a:moveTo>
                      <a:lnTo>
                        <a:pt x="134112" y="0"/>
                      </a:lnTo>
                      <a:lnTo>
                        <a:pt x="134112" y="16764"/>
                      </a:lnTo>
                      <a:lnTo>
                        <a:pt x="147828" y="16764"/>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1" name="object 666"/>
                <p:cNvSpPr/>
                <p:nvPr/>
              </p:nvSpPr>
              <p:spPr>
                <a:xfrm>
                  <a:off x="35737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2" name="object 667"/>
                <p:cNvSpPr/>
                <p:nvPr/>
              </p:nvSpPr>
              <p:spPr>
                <a:xfrm>
                  <a:off x="3849624"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3" name="object 668"/>
                <p:cNvSpPr/>
                <p:nvPr/>
              </p:nvSpPr>
              <p:spPr>
                <a:xfrm>
                  <a:off x="3439668" y="4194060"/>
                  <a:ext cx="142240" cy="99060"/>
                </a:xfrm>
                <a:custGeom>
                  <a:avLst/>
                  <a:gdLst/>
                  <a:ahLst/>
                  <a:cxnLst/>
                  <a:rect l="l" t="t" r="r" b="b"/>
                  <a:pathLst>
                    <a:path w="142239" h="99060">
                      <a:moveTo>
                        <a:pt x="13716" y="83820"/>
                      </a:moveTo>
                      <a:lnTo>
                        <a:pt x="0" y="83820"/>
                      </a:lnTo>
                      <a:lnTo>
                        <a:pt x="0" y="99060"/>
                      </a:lnTo>
                      <a:lnTo>
                        <a:pt x="13716" y="99060"/>
                      </a:lnTo>
                      <a:lnTo>
                        <a:pt x="13716" y="83820"/>
                      </a:lnTo>
                      <a:close/>
                    </a:path>
                    <a:path w="142239" h="99060">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4" name="object 669"/>
                <p:cNvSpPr/>
                <p:nvPr/>
              </p:nvSpPr>
              <p:spPr>
                <a:xfrm>
                  <a:off x="3762756" y="3383292"/>
                  <a:ext cx="100965" cy="114300"/>
                </a:xfrm>
                <a:custGeom>
                  <a:avLst/>
                  <a:gdLst/>
                  <a:ahLst/>
                  <a:cxnLst/>
                  <a:rect l="l" t="t" r="r" b="b"/>
                  <a:pathLst>
                    <a:path w="100964" h="114300">
                      <a:moveTo>
                        <a:pt x="13716" y="0"/>
                      </a:moveTo>
                      <a:lnTo>
                        <a:pt x="0" y="0"/>
                      </a:lnTo>
                      <a:lnTo>
                        <a:pt x="0" y="15227"/>
                      </a:lnTo>
                      <a:lnTo>
                        <a:pt x="13716" y="15227"/>
                      </a:lnTo>
                      <a:lnTo>
                        <a:pt x="13716" y="0"/>
                      </a:lnTo>
                      <a:close/>
                    </a:path>
                    <a:path w="100964" h="114300">
                      <a:moveTo>
                        <a:pt x="100584" y="99060"/>
                      </a:moveTo>
                      <a:lnTo>
                        <a:pt x="86868" y="99060"/>
                      </a:lnTo>
                      <a:lnTo>
                        <a:pt x="86868" y="114300"/>
                      </a:lnTo>
                      <a:lnTo>
                        <a:pt x="100584" y="114300"/>
                      </a:lnTo>
                      <a:lnTo>
                        <a:pt x="100584" y="990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5" name="object 670"/>
                <p:cNvSpPr/>
                <p:nvPr/>
              </p:nvSpPr>
              <p:spPr>
                <a:xfrm>
                  <a:off x="3319272" y="4003560"/>
                  <a:ext cx="195580" cy="198120"/>
                </a:xfrm>
                <a:custGeom>
                  <a:avLst/>
                  <a:gdLst/>
                  <a:ahLst/>
                  <a:cxnLst/>
                  <a:rect l="l" t="t" r="r" b="b"/>
                  <a:pathLst>
                    <a:path w="195579" h="198120">
                      <a:moveTo>
                        <a:pt x="13716" y="182880"/>
                      </a:moveTo>
                      <a:lnTo>
                        <a:pt x="0" y="182880"/>
                      </a:lnTo>
                      <a:lnTo>
                        <a:pt x="0" y="198120"/>
                      </a:lnTo>
                      <a:lnTo>
                        <a:pt x="13716" y="198120"/>
                      </a:lnTo>
                      <a:lnTo>
                        <a:pt x="13716" y="182880"/>
                      </a:lnTo>
                      <a:close/>
                    </a:path>
                    <a:path w="195579" h="198120">
                      <a:moveTo>
                        <a:pt x="195072" y="0"/>
                      </a:moveTo>
                      <a:lnTo>
                        <a:pt x="181343" y="0"/>
                      </a:lnTo>
                      <a:lnTo>
                        <a:pt x="181343"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6" name="object 671"/>
                <p:cNvSpPr/>
                <p:nvPr/>
              </p:nvSpPr>
              <p:spPr>
                <a:xfrm>
                  <a:off x="3514344" y="3360419"/>
                  <a:ext cx="147955" cy="84455"/>
                </a:xfrm>
                <a:custGeom>
                  <a:avLst/>
                  <a:gdLst/>
                  <a:ahLst/>
                  <a:cxnLst/>
                  <a:rect l="l" t="t" r="r" b="b"/>
                  <a:pathLst>
                    <a:path w="147954" h="84454">
                      <a:moveTo>
                        <a:pt x="12192" y="0"/>
                      </a:moveTo>
                      <a:lnTo>
                        <a:pt x="0" y="0"/>
                      </a:lnTo>
                      <a:lnTo>
                        <a:pt x="0" y="15252"/>
                      </a:lnTo>
                      <a:lnTo>
                        <a:pt x="12192" y="15252"/>
                      </a:lnTo>
                      <a:lnTo>
                        <a:pt x="12192" y="0"/>
                      </a:lnTo>
                      <a:close/>
                    </a:path>
                    <a:path w="147954" h="84454">
                      <a:moveTo>
                        <a:pt x="147828" y="68592"/>
                      </a:moveTo>
                      <a:lnTo>
                        <a:pt x="134112" y="68592"/>
                      </a:lnTo>
                      <a:lnTo>
                        <a:pt x="134112" y="83832"/>
                      </a:lnTo>
                      <a:lnTo>
                        <a:pt x="147828" y="83832"/>
                      </a:lnTo>
                      <a:lnTo>
                        <a:pt x="147828" y="6859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7" name="object 672"/>
                <p:cNvSpPr/>
                <p:nvPr/>
              </p:nvSpPr>
              <p:spPr>
                <a:xfrm>
                  <a:off x="3849624"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8" name="object 673"/>
                <p:cNvSpPr/>
                <p:nvPr/>
              </p:nvSpPr>
              <p:spPr>
                <a:xfrm>
                  <a:off x="3467100"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69" name="object 674"/>
                <p:cNvSpPr/>
                <p:nvPr/>
              </p:nvSpPr>
              <p:spPr>
                <a:xfrm>
                  <a:off x="38298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0" name="object 675"/>
                <p:cNvSpPr/>
                <p:nvPr/>
              </p:nvSpPr>
              <p:spPr>
                <a:xfrm>
                  <a:off x="3715511"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1" name="object 676"/>
                <p:cNvSpPr/>
                <p:nvPr/>
              </p:nvSpPr>
              <p:spPr>
                <a:xfrm>
                  <a:off x="362102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2" name="object 677"/>
                <p:cNvSpPr/>
                <p:nvPr/>
              </p:nvSpPr>
              <p:spPr>
                <a:xfrm>
                  <a:off x="3843527" y="33832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3" name="object 678"/>
                <p:cNvSpPr/>
                <p:nvPr/>
              </p:nvSpPr>
              <p:spPr>
                <a:xfrm>
                  <a:off x="3238500" y="3933456"/>
                  <a:ext cx="429895" cy="360045"/>
                </a:xfrm>
                <a:custGeom>
                  <a:avLst/>
                  <a:gdLst/>
                  <a:ahLst/>
                  <a:cxnLst/>
                  <a:rect l="l" t="t" r="r" b="b"/>
                  <a:pathLst>
                    <a:path w="429895" h="360045">
                      <a:moveTo>
                        <a:pt x="13716" y="237744"/>
                      </a:moveTo>
                      <a:lnTo>
                        <a:pt x="0" y="237744"/>
                      </a:lnTo>
                      <a:lnTo>
                        <a:pt x="0" y="252984"/>
                      </a:lnTo>
                      <a:lnTo>
                        <a:pt x="13716" y="252984"/>
                      </a:lnTo>
                      <a:lnTo>
                        <a:pt x="13716" y="237744"/>
                      </a:lnTo>
                      <a:close/>
                    </a:path>
                    <a:path w="429895" h="360045">
                      <a:moveTo>
                        <a:pt x="207264" y="344424"/>
                      </a:moveTo>
                      <a:lnTo>
                        <a:pt x="195072" y="344424"/>
                      </a:lnTo>
                      <a:lnTo>
                        <a:pt x="195072" y="359664"/>
                      </a:lnTo>
                      <a:lnTo>
                        <a:pt x="207264" y="359664"/>
                      </a:lnTo>
                      <a:lnTo>
                        <a:pt x="207264" y="344424"/>
                      </a:lnTo>
                      <a:close/>
                    </a:path>
                    <a:path w="429895" h="360045">
                      <a:moveTo>
                        <a:pt x="348996" y="207264"/>
                      </a:moveTo>
                      <a:lnTo>
                        <a:pt x="335280" y="207264"/>
                      </a:lnTo>
                      <a:lnTo>
                        <a:pt x="335280" y="222504"/>
                      </a:lnTo>
                      <a:lnTo>
                        <a:pt x="348996" y="222504"/>
                      </a:lnTo>
                      <a:lnTo>
                        <a:pt x="348996" y="207264"/>
                      </a:lnTo>
                      <a:close/>
                    </a:path>
                    <a:path w="429895" h="360045">
                      <a:moveTo>
                        <a:pt x="376428" y="176784"/>
                      </a:moveTo>
                      <a:lnTo>
                        <a:pt x="362699" y="176784"/>
                      </a:lnTo>
                      <a:lnTo>
                        <a:pt x="362699" y="192024"/>
                      </a:lnTo>
                      <a:lnTo>
                        <a:pt x="376428" y="192024"/>
                      </a:lnTo>
                      <a:lnTo>
                        <a:pt x="376428" y="176784"/>
                      </a:lnTo>
                      <a:close/>
                    </a:path>
                    <a:path w="429895" h="360045">
                      <a:moveTo>
                        <a:pt x="429768" y="0"/>
                      </a:moveTo>
                      <a:lnTo>
                        <a:pt x="416052" y="0"/>
                      </a:lnTo>
                      <a:lnTo>
                        <a:pt x="416052" y="15240"/>
                      </a:lnTo>
                      <a:lnTo>
                        <a:pt x="429768" y="15240"/>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4" name="object 679"/>
                <p:cNvSpPr/>
                <p:nvPr/>
              </p:nvSpPr>
              <p:spPr>
                <a:xfrm>
                  <a:off x="3782567"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5" name="object 680"/>
                <p:cNvSpPr/>
                <p:nvPr/>
              </p:nvSpPr>
              <p:spPr>
                <a:xfrm>
                  <a:off x="3406140" y="3857256"/>
                  <a:ext cx="248920" cy="283845"/>
                </a:xfrm>
                <a:custGeom>
                  <a:avLst/>
                  <a:gdLst/>
                  <a:ahLst/>
                  <a:cxnLst/>
                  <a:rect l="l" t="t" r="r" b="b"/>
                  <a:pathLst>
                    <a:path w="248920" h="283845">
                      <a:moveTo>
                        <a:pt x="13716" y="268224"/>
                      </a:moveTo>
                      <a:lnTo>
                        <a:pt x="0" y="268224"/>
                      </a:lnTo>
                      <a:lnTo>
                        <a:pt x="0" y="283464"/>
                      </a:lnTo>
                      <a:lnTo>
                        <a:pt x="13716" y="283464"/>
                      </a:lnTo>
                      <a:lnTo>
                        <a:pt x="13716" y="268224"/>
                      </a:lnTo>
                      <a:close/>
                    </a:path>
                    <a:path w="248920" h="283845">
                      <a:moveTo>
                        <a:pt x="167640" y="176784"/>
                      </a:moveTo>
                      <a:lnTo>
                        <a:pt x="153924" y="176784"/>
                      </a:lnTo>
                      <a:lnTo>
                        <a:pt x="153924" y="192024"/>
                      </a:lnTo>
                      <a:lnTo>
                        <a:pt x="167640" y="192024"/>
                      </a:lnTo>
                      <a:lnTo>
                        <a:pt x="167640" y="176784"/>
                      </a:lnTo>
                      <a:close/>
                    </a:path>
                    <a:path w="248920" h="283845">
                      <a:moveTo>
                        <a:pt x="201168" y="114300"/>
                      </a:moveTo>
                      <a:lnTo>
                        <a:pt x="187452" y="114300"/>
                      </a:lnTo>
                      <a:lnTo>
                        <a:pt x="187452" y="131064"/>
                      </a:lnTo>
                      <a:lnTo>
                        <a:pt x="201168" y="131064"/>
                      </a:lnTo>
                      <a:lnTo>
                        <a:pt x="201168" y="114300"/>
                      </a:lnTo>
                      <a:close/>
                    </a:path>
                    <a:path w="248920" h="283845">
                      <a:moveTo>
                        <a:pt x="201168" y="0"/>
                      </a:moveTo>
                      <a:lnTo>
                        <a:pt x="187452" y="0"/>
                      </a:lnTo>
                      <a:lnTo>
                        <a:pt x="187452" y="15240"/>
                      </a:lnTo>
                      <a:lnTo>
                        <a:pt x="201168" y="15240"/>
                      </a:lnTo>
                      <a:lnTo>
                        <a:pt x="201168" y="0"/>
                      </a:lnTo>
                      <a:close/>
                    </a:path>
                    <a:path w="248920" h="283845">
                      <a:moveTo>
                        <a:pt x="248412" y="214884"/>
                      </a:moveTo>
                      <a:lnTo>
                        <a:pt x="234696" y="214884"/>
                      </a:lnTo>
                      <a:lnTo>
                        <a:pt x="234696" y="230124"/>
                      </a:lnTo>
                      <a:lnTo>
                        <a:pt x="248412" y="230124"/>
                      </a:lnTo>
                      <a:lnTo>
                        <a:pt x="248412"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6" name="object 681"/>
                <p:cNvSpPr/>
                <p:nvPr/>
              </p:nvSpPr>
              <p:spPr>
                <a:xfrm>
                  <a:off x="3849624" y="37886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7" name="object 682"/>
                <p:cNvSpPr/>
                <p:nvPr/>
              </p:nvSpPr>
              <p:spPr>
                <a:xfrm>
                  <a:off x="3500627"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8" name="object 683"/>
                <p:cNvSpPr/>
                <p:nvPr/>
              </p:nvSpPr>
              <p:spPr>
                <a:xfrm>
                  <a:off x="3843527"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79" name="object 684"/>
                <p:cNvSpPr/>
                <p:nvPr/>
              </p:nvSpPr>
              <p:spPr>
                <a:xfrm>
                  <a:off x="3782567"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0" name="object 685"/>
                <p:cNvSpPr/>
                <p:nvPr/>
              </p:nvSpPr>
              <p:spPr>
                <a:xfrm>
                  <a:off x="3788664" y="3413772"/>
                  <a:ext cx="135890" cy="91440"/>
                </a:xfrm>
                <a:custGeom>
                  <a:avLst/>
                  <a:gdLst/>
                  <a:ahLst/>
                  <a:cxnLst/>
                  <a:rect l="l" t="t" r="r" b="b"/>
                  <a:pathLst>
                    <a:path w="135889" h="91439">
                      <a:moveTo>
                        <a:pt x="13716" y="76200"/>
                      </a:moveTo>
                      <a:lnTo>
                        <a:pt x="0" y="76200"/>
                      </a:lnTo>
                      <a:lnTo>
                        <a:pt x="0" y="91440"/>
                      </a:lnTo>
                      <a:lnTo>
                        <a:pt x="13716" y="91440"/>
                      </a:lnTo>
                      <a:lnTo>
                        <a:pt x="13716" y="76200"/>
                      </a:lnTo>
                      <a:close/>
                    </a:path>
                    <a:path w="135889" h="91439">
                      <a:moveTo>
                        <a:pt x="135636" y="0"/>
                      </a:moveTo>
                      <a:lnTo>
                        <a:pt x="121920" y="0"/>
                      </a:lnTo>
                      <a:lnTo>
                        <a:pt x="121920" y="15240"/>
                      </a:lnTo>
                      <a:lnTo>
                        <a:pt x="135636" y="15240"/>
                      </a:lnTo>
                      <a:lnTo>
                        <a:pt x="135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1" name="object 686"/>
                <p:cNvSpPr/>
                <p:nvPr/>
              </p:nvSpPr>
              <p:spPr>
                <a:xfrm>
                  <a:off x="3607308"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2" name="object 687"/>
                <p:cNvSpPr/>
                <p:nvPr/>
              </p:nvSpPr>
              <p:spPr>
                <a:xfrm>
                  <a:off x="3810000" y="3291852"/>
                  <a:ext cx="73660" cy="182880"/>
                </a:xfrm>
                <a:custGeom>
                  <a:avLst/>
                  <a:gdLst/>
                  <a:ahLst/>
                  <a:cxnLst/>
                  <a:rect l="l" t="t" r="r" b="b"/>
                  <a:pathLst>
                    <a:path w="73660" h="182879">
                      <a:moveTo>
                        <a:pt x="12192" y="167640"/>
                      </a:moveTo>
                      <a:lnTo>
                        <a:pt x="0" y="167640"/>
                      </a:lnTo>
                      <a:lnTo>
                        <a:pt x="0" y="182867"/>
                      </a:lnTo>
                      <a:lnTo>
                        <a:pt x="12192" y="182867"/>
                      </a:lnTo>
                      <a:lnTo>
                        <a:pt x="12192" y="167640"/>
                      </a:lnTo>
                      <a:close/>
                    </a:path>
                    <a:path w="73660" h="182879">
                      <a:moveTo>
                        <a:pt x="73152" y="0"/>
                      </a:moveTo>
                      <a:lnTo>
                        <a:pt x="59436" y="0"/>
                      </a:lnTo>
                      <a:lnTo>
                        <a:pt x="59436" y="15240"/>
                      </a:lnTo>
                      <a:lnTo>
                        <a:pt x="73152" y="15240"/>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3" name="object 688"/>
                <p:cNvSpPr/>
                <p:nvPr/>
              </p:nvSpPr>
              <p:spPr>
                <a:xfrm>
                  <a:off x="3560064"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4" name="object 689"/>
                <p:cNvSpPr/>
                <p:nvPr/>
              </p:nvSpPr>
              <p:spPr>
                <a:xfrm>
                  <a:off x="3547872" y="3895356"/>
                  <a:ext cx="134620" cy="337185"/>
                </a:xfrm>
                <a:custGeom>
                  <a:avLst/>
                  <a:gdLst/>
                  <a:ahLst/>
                  <a:cxnLst/>
                  <a:rect l="l" t="t" r="r" b="b"/>
                  <a:pathLst>
                    <a:path w="134620" h="337185">
                      <a:moveTo>
                        <a:pt x="12192" y="321564"/>
                      </a:moveTo>
                      <a:lnTo>
                        <a:pt x="0" y="321564"/>
                      </a:lnTo>
                      <a:lnTo>
                        <a:pt x="0" y="336804"/>
                      </a:lnTo>
                      <a:lnTo>
                        <a:pt x="12192" y="336804"/>
                      </a:lnTo>
                      <a:lnTo>
                        <a:pt x="12192" y="321564"/>
                      </a:lnTo>
                      <a:close/>
                    </a:path>
                    <a:path w="134620" h="337185">
                      <a:moveTo>
                        <a:pt x="67056" y="0"/>
                      </a:moveTo>
                      <a:lnTo>
                        <a:pt x="53327" y="0"/>
                      </a:lnTo>
                      <a:lnTo>
                        <a:pt x="53327" y="15240"/>
                      </a:lnTo>
                      <a:lnTo>
                        <a:pt x="67056" y="15240"/>
                      </a:lnTo>
                      <a:lnTo>
                        <a:pt x="67056" y="0"/>
                      </a:lnTo>
                      <a:close/>
                    </a:path>
                    <a:path w="134620" h="337185">
                      <a:moveTo>
                        <a:pt x="134112" y="146304"/>
                      </a:moveTo>
                      <a:lnTo>
                        <a:pt x="120396" y="146304"/>
                      </a:lnTo>
                      <a:lnTo>
                        <a:pt x="120396" y="161544"/>
                      </a:lnTo>
                      <a:lnTo>
                        <a:pt x="134112" y="161544"/>
                      </a:lnTo>
                      <a:lnTo>
                        <a:pt x="134112" y="1463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5" name="object 690"/>
                <p:cNvSpPr/>
                <p:nvPr/>
              </p:nvSpPr>
              <p:spPr>
                <a:xfrm>
                  <a:off x="38221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6" name="object 691"/>
                <p:cNvSpPr/>
                <p:nvPr/>
              </p:nvSpPr>
              <p:spPr>
                <a:xfrm>
                  <a:off x="3634740" y="3971556"/>
                  <a:ext cx="86995" cy="47625"/>
                </a:xfrm>
                <a:custGeom>
                  <a:avLst/>
                  <a:gdLst/>
                  <a:ahLst/>
                  <a:cxnLst/>
                  <a:rect l="l" t="t" r="r" b="b"/>
                  <a:pathLst>
                    <a:path w="86995" h="47625">
                      <a:moveTo>
                        <a:pt x="13716" y="32004"/>
                      </a:moveTo>
                      <a:lnTo>
                        <a:pt x="0" y="32004"/>
                      </a:lnTo>
                      <a:lnTo>
                        <a:pt x="0" y="47244"/>
                      </a:lnTo>
                      <a:lnTo>
                        <a:pt x="13716" y="47244"/>
                      </a:lnTo>
                      <a:lnTo>
                        <a:pt x="13716" y="32004"/>
                      </a:lnTo>
                      <a:close/>
                    </a:path>
                    <a:path w="86995" h="47625">
                      <a:moveTo>
                        <a:pt x="86868" y="0"/>
                      </a:moveTo>
                      <a:lnTo>
                        <a:pt x="73152" y="0"/>
                      </a:lnTo>
                      <a:lnTo>
                        <a:pt x="73152" y="16764"/>
                      </a:lnTo>
                      <a:lnTo>
                        <a:pt x="86868" y="16764"/>
                      </a:lnTo>
                      <a:lnTo>
                        <a:pt x="868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7" name="object 692"/>
                <p:cNvSpPr/>
                <p:nvPr/>
              </p:nvSpPr>
              <p:spPr>
                <a:xfrm>
                  <a:off x="3877056" y="37277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8" name="object 693"/>
                <p:cNvSpPr/>
                <p:nvPr/>
              </p:nvSpPr>
              <p:spPr>
                <a:xfrm>
                  <a:off x="3640835"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89" name="object 694"/>
                <p:cNvSpPr/>
                <p:nvPr/>
              </p:nvSpPr>
              <p:spPr>
                <a:xfrm>
                  <a:off x="3810000"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0" name="object 695"/>
                <p:cNvSpPr/>
                <p:nvPr/>
              </p:nvSpPr>
              <p:spPr>
                <a:xfrm>
                  <a:off x="360121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1" name="object 696"/>
                <p:cNvSpPr/>
                <p:nvPr/>
              </p:nvSpPr>
              <p:spPr>
                <a:xfrm>
                  <a:off x="3425952" y="3963936"/>
                  <a:ext cx="208915" cy="306705"/>
                </a:xfrm>
                <a:custGeom>
                  <a:avLst/>
                  <a:gdLst/>
                  <a:ahLst/>
                  <a:cxnLst/>
                  <a:rect l="l" t="t" r="r" b="b"/>
                  <a:pathLst>
                    <a:path w="208914" h="306704">
                      <a:moveTo>
                        <a:pt x="13716" y="291084"/>
                      </a:moveTo>
                      <a:lnTo>
                        <a:pt x="0" y="291084"/>
                      </a:lnTo>
                      <a:lnTo>
                        <a:pt x="0" y="306324"/>
                      </a:lnTo>
                      <a:lnTo>
                        <a:pt x="13716" y="306324"/>
                      </a:lnTo>
                      <a:lnTo>
                        <a:pt x="13716" y="291084"/>
                      </a:lnTo>
                      <a:close/>
                    </a:path>
                    <a:path w="208914" h="306704">
                      <a:moveTo>
                        <a:pt x="33528" y="176784"/>
                      </a:moveTo>
                      <a:lnTo>
                        <a:pt x="19812" y="176784"/>
                      </a:lnTo>
                      <a:lnTo>
                        <a:pt x="19812" y="192024"/>
                      </a:lnTo>
                      <a:lnTo>
                        <a:pt x="33528" y="192024"/>
                      </a:lnTo>
                      <a:lnTo>
                        <a:pt x="33528" y="176784"/>
                      </a:lnTo>
                      <a:close/>
                    </a:path>
                    <a:path w="208914" h="306704">
                      <a:moveTo>
                        <a:pt x="208788" y="0"/>
                      </a:moveTo>
                      <a:lnTo>
                        <a:pt x="195072" y="0"/>
                      </a:lnTo>
                      <a:lnTo>
                        <a:pt x="195072" y="16764"/>
                      </a:lnTo>
                      <a:lnTo>
                        <a:pt x="208788" y="16764"/>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2" name="object 697"/>
                <p:cNvSpPr/>
                <p:nvPr/>
              </p:nvSpPr>
              <p:spPr>
                <a:xfrm>
                  <a:off x="36073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3" name="object 698"/>
                <p:cNvSpPr/>
                <p:nvPr/>
              </p:nvSpPr>
              <p:spPr>
                <a:xfrm>
                  <a:off x="3547872" y="3995940"/>
                  <a:ext cx="81280" cy="251460"/>
                </a:xfrm>
                <a:custGeom>
                  <a:avLst/>
                  <a:gdLst/>
                  <a:ahLst/>
                  <a:cxnLst/>
                  <a:rect l="l" t="t" r="r" b="b"/>
                  <a:pathLst>
                    <a:path w="81279" h="251460">
                      <a:moveTo>
                        <a:pt x="12192" y="236220"/>
                      </a:moveTo>
                      <a:lnTo>
                        <a:pt x="0" y="236220"/>
                      </a:lnTo>
                      <a:lnTo>
                        <a:pt x="0" y="251460"/>
                      </a:lnTo>
                      <a:lnTo>
                        <a:pt x="12192" y="251460"/>
                      </a:lnTo>
                      <a:lnTo>
                        <a:pt x="12192" y="236220"/>
                      </a:lnTo>
                      <a:close/>
                    </a:path>
                    <a:path w="81279" h="251460">
                      <a:moveTo>
                        <a:pt x="80772" y="0"/>
                      </a:moveTo>
                      <a:lnTo>
                        <a:pt x="67056" y="0"/>
                      </a:lnTo>
                      <a:lnTo>
                        <a:pt x="67056"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4" name="object 699"/>
                <p:cNvSpPr/>
                <p:nvPr/>
              </p:nvSpPr>
              <p:spPr>
                <a:xfrm>
                  <a:off x="386334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5" name="object 700"/>
                <p:cNvSpPr/>
                <p:nvPr/>
              </p:nvSpPr>
              <p:spPr>
                <a:xfrm>
                  <a:off x="3163824" y="3864876"/>
                  <a:ext cx="222885" cy="398145"/>
                </a:xfrm>
                <a:custGeom>
                  <a:avLst/>
                  <a:gdLst/>
                  <a:ahLst/>
                  <a:cxnLst/>
                  <a:rect l="l" t="t" r="r" b="b"/>
                  <a:pathLst>
                    <a:path w="222885" h="398145">
                      <a:moveTo>
                        <a:pt x="13716" y="382524"/>
                      </a:moveTo>
                      <a:lnTo>
                        <a:pt x="0" y="382524"/>
                      </a:lnTo>
                      <a:lnTo>
                        <a:pt x="0" y="397764"/>
                      </a:lnTo>
                      <a:lnTo>
                        <a:pt x="13716" y="397764"/>
                      </a:lnTo>
                      <a:lnTo>
                        <a:pt x="13716" y="382524"/>
                      </a:lnTo>
                      <a:close/>
                    </a:path>
                    <a:path w="222885" h="398145">
                      <a:moveTo>
                        <a:pt x="155448" y="0"/>
                      </a:moveTo>
                      <a:lnTo>
                        <a:pt x="141732" y="0"/>
                      </a:lnTo>
                      <a:lnTo>
                        <a:pt x="141732" y="15227"/>
                      </a:lnTo>
                      <a:lnTo>
                        <a:pt x="155448" y="15227"/>
                      </a:lnTo>
                      <a:lnTo>
                        <a:pt x="155448" y="0"/>
                      </a:lnTo>
                      <a:close/>
                    </a:path>
                    <a:path w="222885" h="398145">
                      <a:moveTo>
                        <a:pt x="222491" y="283464"/>
                      </a:moveTo>
                      <a:lnTo>
                        <a:pt x="208775" y="283464"/>
                      </a:lnTo>
                      <a:lnTo>
                        <a:pt x="208775" y="298704"/>
                      </a:lnTo>
                      <a:lnTo>
                        <a:pt x="222491" y="298704"/>
                      </a:lnTo>
                      <a:lnTo>
                        <a:pt x="222491" y="2834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6" name="object 701"/>
                <p:cNvSpPr/>
                <p:nvPr/>
              </p:nvSpPr>
              <p:spPr>
                <a:xfrm>
                  <a:off x="3749040" y="3282708"/>
                  <a:ext cx="234950" cy="154305"/>
                </a:xfrm>
                <a:custGeom>
                  <a:avLst/>
                  <a:gdLst/>
                  <a:ahLst/>
                  <a:cxnLst/>
                  <a:rect l="l" t="t" r="r" b="b"/>
                  <a:pathLst>
                    <a:path w="234950" h="154304">
                      <a:moveTo>
                        <a:pt x="13716" y="138684"/>
                      </a:moveTo>
                      <a:lnTo>
                        <a:pt x="0" y="138684"/>
                      </a:lnTo>
                      <a:lnTo>
                        <a:pt x="0" y="153911"/>
                      </a:lnTo>
                      <a:lnTo>
                        <a:pt x="13716" y="153911"/>
                      </a:lnTo>
                      <a:lnTo>
                        <a:pt x="13716" y="138684"/>
                      </a:lnTo>
                      <a:close/>
                    </a:path>
                    <a:path w="234950" h="154304">
                      <a:moveTo>
                        <a:pt x="234696" y="0"/>
                      </a:moveTo>
                      <a:lnTo>
                        <a:pt x="220980" y="0"/>
                      </a:lnTo>
                      <a:lnTo>
                        <a:pt x="220980" y="16764"/>
                      </a:lnTo>
                      <a:lnTo>
                        <a:pt x="234696" y="16764"/>
                      </a:lnTo>
                      <a:lnTo>
                        <a:pt x="2346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7" name="object 702"/>
                <p:cNvSpPr/>
                <p:nvPr/>
              </p:nvSpPr>
              <p:spPr>
                <a:xfrm>
                  <a:off x="3425951"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8" name="object 703"/>
                <p:cNvSpPr/>
                <p:nvPr/>
              </p:nvSpPr>
              <p:spPr>
                <a:xfrm>
                  <a:off x="3816096" y="379628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799" name="object 704"/>
                <p:cNvSpPr/>
                <p:nvPr/>
              </p:nvSpPr>
              <p:spPr>
                <a:xfrm>
                  <a:off x="3514344" y="3995940"/>
                  <a:ext cx="86995" cy="213360"/>
                </a:xfrm>
                <a:custGeom>
                  <a:avLst/>
                  <a:gdLst/>
                  <a:ahLst/>
                  <a:cxnLst/>
                  <a:rect l="l" t="t" r="r" b="b"/>
                  <a:pathLst>
                    <a:path w="86995" h="213360">
                      <a:moveTo>
                        <a:pt x="12192" y="7620"/>
                      </a:moveTo>
                      <a:lnTo>
                        <a:pt x="0" y="7620"/>
                      </a:lnTo>
                      <a:lnTo>
                        <a:pt x="0" y="22860"/>
                      </a:lnTo>
                      <a:lnTo>
                        <a:pt x="12192" y="22860"/>
                      </a:lnTo>
                      <a:lnTo>
                        <a:pt x="12192" y="7620"/>
                      </a:lnTo>
                      <a:close/>
                    </a:path>
                    <a:path w="86995" h="213360">
                      <a:moveTo>
                        <a:pt x="86855" y="198120"/>
                      </a:moveTo>
                      <a:lnTo>
                        <a:pt x="73152" y="198120"/>
                      </a:lnTo>
                      <a:lnTo>
                        <a:pt x="73152" y="213360"/>
                      </a:lnTo>
                      <a:lnTo>
                        <a:pt x="86855" y="213360"/>
                      </a:lnTo>
                      <a:lnTo>
                        <a:pt x="86855" y="198120"/>
                      </a:lnTo>
                      <a:close/>
                    </a:path>
                    <a:path w="86995" h="213360">
                      <a:moveTo>
                        <a:pt x="86855" y="0"/>
                      </a:moveTo>
                      <a:lnTo>
                        <a:pt x="73152" y="0"/>
                      </a:lnTo>
                      <a:lnTo>
                        <a:pt x="73152" y="15240"/>
                      </a:lnTo>
                      <a:lnTo>
                        <a:pt x="86855" y="15240"/>
                      </a:lnTo>
                      <a:lnTo>
                        <a:pt x="868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0" name="object 705"/>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1" name="object 706"/>
                <p:cNvSpPr/>
                <p:nvPr/>
              </p:nvSpPr>
              <p:spPr>
                <a:xfrm>
                  <a:off x="3305556" y="3956303"/>
                  <a:ext cx="187960" cy="337185"/>
                </a:xfrm>
                <a:custGeom>
                  <a:avLst/>
                  <a:gdLst/>
                  <a:ahLst/>
                  <a:cxnLst/>
                  <a:rect l="l" t="t" r="r" b="b"/>
                  <a:pathLst>
                    <a:path w="187960" h="337185">
                      <a:moveTo>
                        <a:pt x="13716" y="321576"/>
                      </a:moveTo>
                      <a:lnTo>
                        <a:pt x="0" y="321576"/>
                      </a:lnTo>
                      <a:lnTo>
                        <a:pt x="0" y="336816"/>
                      </a:lnTo>
                      <a:lnTo>
                        <a:pt x="13716" y="336816"/>
                      </a:lnTo>
                      <a:lnTo>
                        <a:pt x="13716" y="321576"/>
                      </a:lnTo>
                      <a:close/>
                    </a:path>
                    <a:path w="187960" h="337185">
                      <a:moveTo>
                        <a:pt x="187452" y="0"/>
                      </a:moveTo>
                      <a:lnTo>
                        <a:pt x="175260" y="0"/>
                      </a:lnTo>
                      <a:lnTo>
                        <a:pt x="175260" y="15252"/>
                      </a:lnTo>
                      <a:lnTo>
                        <a:pt x="187452" y="15252"/>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2" name="object 707"/>
                <p:cNvSpPr/>
                <p:nvPr/>
              </p:nvSpPr>
              <p:spPr>
                <a:xfrm>
                  <a:off x="3729227" y="37810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3" name="object 708"/>
                <p:cNvSpPr/>
                <p:nvPr/>
              </p:nvSpPr>
              <p:spPr>
                <a:xfrm>
                  <a:off x="3506724" y="3971556"/>
                  <a:ext cx="53340" cy="200025"/>
                </a:xfrm>
                <a:custGeom>
                  <a:avLst/>
                  <a:gdLst/>
                  <a:ahLst/>
                  <a:cxnLst/>
                  <a:rect l="l" t="t" r="r" b="b"/>
                  <a:pathLst>
                    <a:path w="53339" h="200025">
                      <a:moveTo>
                        <a:pt x="13716" y="184404"/>
                      </a:moveTo>
                      <a:lnTo>
                        <a:pt x="0" y="184404"/>
                      </a:lnTo>
                      <a:lnTo>
                        <a:pt x="0" y="199644"/>
                      </a:lnTo>
                      <a:lnTo>
                        <a:pt x="13716" y="199644"/>
                      </a:lnTo>
                      <a:lnTo>
                        <a:pt x="13716" y="184404"/>
                      </a:lnTo>
                      <a:close/>
                    </a:path>
                    <a:path w="53339" h="200025">
                      <a:moveTo>
                        <a:pt x="41148" y="0"/>
                      </a:moveTo>
                      <a:lnTo>
                        <a:pt x="27432" y="0"/>
                      </a:lnTo>
                      <a:lnTo>
                        <a:pt x="27432" y="16764"/>
                      </a:lnTo>
                      <a:lnTo>
                        <a:pt x="41148" y="16764"/>
                      </a:lnTo>
                      <a:lnTo>
                        <a:pt x="41148" y="0"/>
                      </a:lnTo>
                      <a:close/>
                    </a:path>
                    <a:path w="53339" h="200025">
                      <a:moveTo>
                        <a:pt x="47244" y="92964"/>
                      </a:moveTo>
                      <a:lnTo>
                        <a:pt x="33528" y="92964"/>
                      </a:lnTo>
                      <a:lnTo>
                        <a:pt x="33528" y="108204"/>
                      </a:lnTo>
                      <a:lnTo>
                        <a:pt x="47244" y="108204"/>
                      </a:lnTo>
                      <a:lnTo>
                        <a:pt x="47244" y="92964"/>
                      </a:lnTo>
                      <a:close/>
                    </a:path>
                    <a:path w="53339" h="200025">
                      <a:moveTo>
                        <a:pt x="53340" y="161544"/>
                      </a:moveTo>
                      <a:lnTo>
                        <a:pt x="41148" y="161544"/>
                      </a:lnTo>
                      <a:lnTo>
                        <a:pt x="41148" y="176784"/>
                      </a:lnTo>
                      <a:lnTo>
                        <a:pt x="53340" y="176784"/>
                      </a:lnTo>
                      <a:lnTo>
                        <a:pt x="53340" y="1615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4" name="object 709"/>
                <p:cNvSpPr/>
                <p:nvPr/>
              </p:nvSpPr>
              <p:spPr>
                <a:xfrm>
                  <a:off x="3560064" y="3421392"/>
                  <a:ext cx="27940" cy="45720"/>
                </a:xfrm>
                <a:custGeom>
                  <a:avLst/>
                  <a:gdLst/>
                  <a:ahLst/>
                  <a:cxnLst/>
                  <a:rect l="l" t="t" r="r" b="b"/>
                  <a:pathLst>
                    <a:path w="27939" h="45720">
                      <a:moveTo>
                        <a:pt x="13716" y="0"/>
                      </a:moveTo>
                      <a:lnTo>
                        <a:pt x="0" y="0"/>
                      </a:lnTo>
                      <a:lnTo>
                        <a:pt x="0" y="15227"/>
                      </a:lnTo>
                      <a:lnTo>
                        <a:pt x="13716" y="15227"/>
                      </a:lnTo>
                      <a:lnTo>
                        <a:pt x="13716" y="0"/>
                      </a:lnTo>
                      <a:close/>
                    </a:path>
                    <a:path w="27939" h="45720">
                      <a:moveTo>
                        <a:pt x="27432" y="30480"/>
                      </a:moveTo>
                      <a:lnTo>
                        <a:pt x="13716" y="30480"/>
                      </a:lnTo>
                      <a:lnTo>
                        <a:pt x="13716" y="45720"/>
                      </a:lnTo>
                      <a:lnTo>
                        <a:pt x="27432" y="45720"/>
                      </a:lnTo>
                      <a:lnTo>
                        <a:pt x="27432" y="304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5" name="object 710"/>
                <p:cNvSpPr/>
                <p:nvPr/>
              </p:nvSpPr>
              <p:spPr>
                <a:xfrm>
                  <a:off x="3366516" y="3811536"/>
                  <a:ext cx="167640" cy="421005"/>
                </a:xfrm>
                <a:custGeom>
                  <a:avLst/>
                  <a:gdLst/>
                  <a:ahLst/>
                  <a:cxnLst/>
                  <a:rect l="l" t="t" r="r" b="b"/>
                  <a:pathLst>
                    <a:path w="167639" h="421004">
                      <a:moveTo>
                        <a:pt x="12192" y="397764"/>
                      </a:moveTo>
                      <a:lnTo>
                        <a:pt x="0" y="397764"/>
                      </a:lnTo>
                      <a:lnTo>
                        <a:pt x="0" y="405384"/>
                      </a:lnTo>
                      <a:lnTo>
                        <a:pt x="0" y="413004"/>
                      </a:lnTo>
                      <a:lnTo>
                        <a:pt x="0" y="420624"/>
                      </a:lnTo>
                      <a:lnTo>
                        <a:pt x="12192" y="420624"/>
                      </a:lnTo>
                      <a:lnTo>
                        <a:pt x="12192" y="413004"/>
                      </a:lnTo>
                      <a:lnTo>
                        <a:pt x="12192" y="405384"/>
                      </a:lnTo>
                      <a:lnTo>
                        <a:pt x="12192" y="397764"/>
                      </a:lnTo>
                      <a:close/>
                    </a:path>
                    <a:path w="167639" h="421004">
                      <a:moveTo>
                        <a:pt x="140208" y="374904"/>
                      </a:moveTo>
                      <a:lnTo>
                        <a:pt x="126492" y="374904"/>
                      </a:lnTo>
                      <a:lnTo>
                        <a:pt x="126492" y="390144"/>
                      </a:lnTo>
                      <a:lnTo>
                        <a:pt x="140208" y="390144"/>
                      </a:lnTo>
                      <a:lnTo>
                        <a:pt x="140208" y="374904"/>
                      </a:lnTo>
                      <a:close/>
                    </a:path>
                    <a:path w="167639" h="421004">
                      <a:moveTo>
                        <a:pt x="167640" y="0"/>
                      </a:moveTo>
                      <a:lnTo>
                        <a:pt x="153924" y="0"/>
                      </a:lnTo>
                      <a:lnTo>
                        <a:pt x="153924"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6" name="object 711"/>
                <p:cNvSpPr/>
                <p:nvPr/>
              </p:nvSpPr>
              <p:spPr>
                <a:xfrm>
                  <a:off x="3950208"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7" name="object 712"/>
                <p:cNvSpPr/>
                <p:nvPr/>
              </p:nvSpPr>
              <p:spPr>
                <a:xfrm>
                  <a:off x="3386327"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8" name="object 713"/>
                <p:cNvSpPr/>
                <p:nvPr/>
              </p:nvSpPr>
              <p:spPr>
                <a:xfrm>
                  <a:off x="36408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09" name="object 714"/>
                <p:cNvSpPr/>
                <p:nvPr/>
              </p:nvSpPr>
              <p:spPr>
                <a:xfrm>
                  <a:off x="3439668" y="3902976"/>
                  <a:ext cx="195580" cy="390525"/>
                </a:xfrm>
                <a:custGeom>
                  <a:avLst/>
                  <a:gdLst/>
                  <a:ahLst/>
                  <a:cxnLst/>
                  <a:rect l="l" t="t" r="r" b="b"/>
                  <a:pathLst>
                    <a:path w="195579" h="390525">
                      <a:moveTo>
                        <a:pt x="13716" y="298704"/>
                      </a:moveTo>
                      <a:lnTo>
                        <a:pt x="0" y="298704"/>
                      </a:lnTo>
                      <a:lnTo>
                        <a:pt x="0" y="313944"/>
                      </a:lnTo>
                      <a:lnTo>
                        <a:pt x="13716" y="313944"/>
                      </a:lnTo>
                      <a:lnTo>
                        <a:pt x="13716" y="298704"/>
                      </a:lnTo>
                      <a:close/>
                    </a:path>
                    <a:path w="195579" h="390525">
                      <a:moveTo>
                        <a:pt x="33528" y="313944"/>
                      </a:moveTo>
                      <a:lnTo>
                        <a:pt x="19812" y="313944"/>
                      </a:lnTo>
                      <a:lnTo>
                        <a:pt x="19812" y="329184"/>
                      </a:lnTo>
                      <a:lnTo>
                        <a:pt x="33528" y="329184"/>
                      </a:lnTo>
                      <a:lnTo>
                        <a:pt x="33528" y="313944"/>
                      </a:lnTo>
                      <a:close/>
                    </a:path>
                    <a:path w="195579" h="390525">
                      <a:moveTo>
                        <a:pt x="41148" y="15227"/>
                      </a:moveTo>
                      <a:lnTo>
                        <a:pt x="27432" y="15227"/>
                      </a:lnTo>
                      <a:lnTo>
                        <a:pt x="27432" y="30480"/>
                      </a:lnTo>
                      <a:lnTo>
                        <a:pt x="41148" y="30480"/>
                      </a:lnTo>
                      <a:lnTo>
                        <a:pt x="41148" y="15227"/>
                      </a:lnTo>
                      <a:close/>
                    </a:path>
                    <a:path w="195579" h="390525">
                      <a:moveTo>
                        <a:pt x="94488" y="0"/>
                      </a:moveTo>
                      <a:lnTo>
                        <a:pt x="80772" y="0"/>
                      </a:lnTo>
                      <a:lnTo>
                        <a:pt x="80772" y="15227"/>
                      </a:lnTo>
                      <a:lnTo>
                        <a:pt x="94488" y="15227"/>
                      </a:lnTo>
                      <a:lnTo>
                        <a:pt x="94488" y="0"/>
                      </a:lnTo>
                      <a:close/>
                    </a:path>
                    <a:path w="195579" h="390525">
                      <a:moveTo>
                        <a:pt x="100584" y="374904"/>
                      </a:moveTo>
                      <a:lnTo>
                        <a:pt x="86868" y="374904"/>
                      </a:lnTo>
                      <a:lnTo>
                        <a:pt x="86868" y="390144"/>
                      </a:lnTo>
                      <a:lnTo>
                        <a:pt x="100584" y="390144"/>
                      </a:lnTo>
                      <a:lnTo>
                        <a:pt x="100584" y="374904"/>
                      </a:lnTo>
                      <a:close/>
                    </a:path>
                    <a:path w="195579" h="390525">
                      <a:moveTo>
                        <a:pt x="134112" y="161544"/>
                      </a:moveTo>
                      <a:lnTo>
                        <a:pt x="120396" y="161544"/>
                      </a:lnTo>
                      <a:lnTo>
                        <a:pt x="120396" y="176784"/>
                      </a:lnTo>
                      <a:lnTo>
                        <a:pt x="134112" y="176784"/>
                      </a:lnTo>
                      <a:lnTo>
                        <a:pt x="134112" y="161544"/>
                      </a:lnTo>
                      <a:close/>
                    </a:path>
                    <a:path w="195579" h="390525">
                      <a:moveTo>
                        <a:pt x="153924" y="176784"/>
                      </a:moveTo>
                      <a:lnTo>
                        <a:pt x="141732" y="176784"/>
                      </a:lnTo>
                      <a:lnTo>
                        <a:pt x="141732" y="192024"/>
                      </a:lnTo>
                      <a:lnTo>
                        <a:pt x="153924" y="192024"/>
                      </a:lnTo>
                      <a:lnTo>
                        <a:pt x="153924" y="176784"/>
                      </a:lnTo>
                      <a:close/>
                    </a:path>
                    <a:path w="195579" h="390525">
                      <a:moveTo>
                        <a:pt x="167640" y="30480"/>
                      </a:moveTo>
                      <a:lnTo>
                        <a:pt x="153924" y="30480"/>
                      </a:lnTo>
                      <a:lnTo>
                        <a:pt x="153924" y="45720"/>
                      </a:lnTo>
                      <a:lnTo>
                        <a:pt x="167640" y="45720"/>
                      </a:lnTo>
                      <a:lnTo>
                        <a:pt x="167640" y="30480"/>
                      </a:lnTo>
                      <a:close/>
                    </a:path>
                    <a:path w="195579" h="390525">
                      <a:moveTo>
                        <a:pt x="195072" y="222504"/>
                      </a:moveTo>
                      <a:lnTo>
                        <a:pt x="181356" y="222504"/>
                      </a:lnTo>
                      <a:lnTo>
                        <a:pt x="181356" y="237744"/>
                      </a:lnTo>
                      <a:lnTo>
                        <a:pt x="195072" y="237744"/>
                      </a:lnTo>
                      <a:lnTo>
                        <a:pt x="195072"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0" name="object 715"/>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1" name="object 716"/>
                <p:cNvSpPr/>
                <p:nvPr/>
              </p:nvSpPr>
              <p:spPr>
                <a:xfrm>
                  <a:off x="3406140"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2" name="object 717"/>
                <p:cNvSpPr/>
                <p:nvPr/>
              </p:nvSpPr>
              <p:spPr>
                <a:xfrm>
                  <a:off x="3855719"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3" name="object 718"/>
                <p:cNvSpPr/>
                <p:nvPr/>
              </p:nvSpPr>
              <p:spPr>
                <a:xfrm>
                  <a:off x="3534156" y="3988320"/>
                  <a:ext cx="13970" cy="76200"/>
                </a:xfrm>
                <a:custGeom>
                  <a:avLst/>
                  <a:gdLst/>
                  <a:ahLst/>
                  <a:cxnLst/>
                  <a:rect l="l" t="t" r="r" b="b"/>
                  <a:pathLst>
                    <a:path w="13970" h="76200">
                      <a:moveTo>
                        <a:pt x="13716" y="60960"/>
                      </a:moveTo>
                      <a:lnTo>
                        <a:pt x="0" y="60960"/>
                      </a:lnTo>
                      <a:lnTo>
                        <a:pt x="0" y="76200"/>
                      </a:lnTo>
                      <a:lnTo>
                        <a:pt x="13716" y="76200"/>
                      </a:lnTo>
                      <a:lnTo>
                        <a:pt x="13716" y="60960"/>
                      </a:lnTo>
                      <a:close/>
                    </a:path>
                    <a:path w="13970" h="76200">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4" name="object 719"/>
                <p:cNvSpPr/>
                <p:nvPr/>
              </p:nvSpPr>
              <p:spPr>
                <a:xfrm>
                  <a:off x="359359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5" name="object 720"/>
                <p:cNvSpPr/>
                <p:nvPr/>
              </p:nvSpPr>
              <p:spPr>
                <a:xfrm>
                  <a:off x="3573780"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6" name="object 721"/>
                <p:cNvSpPr/>
                <p:nvPr/>
              </p:nvSpPr>
              <p:spPr>
                <a:xfrm>
                  <a:off x="3480816"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7" name="object 722"/>
                <p:cNvSpPr/>
                <p:nvPr/>
              </p:nvSpPr>
              <p:spPr>
                <a:xfrm>
                  <a:off x="3567683"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8" name="object 723"/>
                <p:cNvSpPr/>
                <p:nvPr/>
              </p:nvSpPr>
              <p:spPr>
                <a:xfrm>
                  <a:off x="3796284" y="3360419"/>
                  <a:ext cx="100965" cy="152400"/>
                </a:xfrm>
                <a:custGeom>
                  <a:avLst/>
                  <a:gdLst/>
                  <a:ahLst/>
                  <a:cxnLst/>
                  <a:rect l="l" t="t" r="r" b="b"/>
                  <a:pathLst>
                    <a:path w="100964" h="152400">
                      <a:moveTo>
                        <a:pt x="13716" y="137172"/>
                      </a:moveTo>
                      <a:lnTo>
                        <a:pt x="0" y="137172"/>
                      </a:lnTo>
                      <a:lnTo>
                        <a:pt x="0" y="152400"/>
                      </a:lnTo>
                      <a:lnTo>
                        <a:pt x="13716" y="152400"/>
                      </a:lnTo>
                      <a:lnTo>
                        <a:pt x="13716" y="137172"/>
                      </a:lnTo>
                      <a:close/>
                    </a:path>
                    <a:path w="100964" h="152400">
                      <a:moveTo>
                        <a:pt x="100584" y="0"/>
                      </a:moveTo>
                      <a:lnTo>
                        <a:pt x="86868" y="0"/>
                      </a:lnTo>
                      <a:lnTo>
                        <a:pt x="86868" y="15252"/>
                      </a:lnTo>
                      <a:lnTo>
                        <a:pt x="100584" y="15252"/>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19" name="object 724"/>
                <p:cNvSpPr/>
                <p:nvPr/>
              </p:nvSpPr>
              <p:spPr>
                <a:xfrm>
                  <a:off x="3419856" y="3421392"/>
                  <a:ext cx="120650" cy="114300"/>
                </a:xfrm>
                <a:custGeom>
                  <a:avLst/>
                  <a:gdLst/>
                  <a:ahLst/>
                  <a:cxnLst/>
                  <a:rect l="l" t="t" r="r" b="b"/>
                  <a:pathLst>
                    <a:path w="120650" h="114300">
                      <a:moveTo>
                        <a:pt x="13716" y="0"/>
                      </a:moveTo>
                      <a:lnTo>
                        <a:pt x="0" y="0"/>
                      </a:lnTo>
                      <a:lnTo>
                        <a:pt x="0" y="15227"/>
                      </a:lnTo>
                      <a:lnTo>
                        <a:pt x="13716" y="15227"/>
                      </a:lnTo>
                      <a:lnTo>
                        <a:pt x="13716" y="0"/>
                      </a:lnTo>
                      <a:close/>
                    </a:path>
                    <a:path w="120650" h="114300">
                      <a:moveTo>
                        <a:pt x="120396" y="99060"/>
                      </a:moveTo>
                      <a:lnTo>
                        <a:pt x="106680" y="99060"/>
                      </a:lnTo>
                      <a:lnTo>
                        <a:pt x="106680" y="114300"/>
                      </a:lnTo>
                      <a:lnTo>
                        <a:pt x="120396" y="114300"/>
                      </a:lnTo>
                      <a:lnTo>
                        <a:pt x="120396" y="9906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0" name="object 725"/>
                <p:cNvSpPr/>
                <p:nvPr/>
              </p:nvSpPr>
              <p:spPr>
                <a:xfrm>
                  <a:off x="3412236" y="4026420"/>
                  <a:ext cx="276225" cy="99060"/>
                </a:xfrm>
                <a:custGeom>
                  <a:avLst/>
                  <a:gdLst/>
                  <a:ahLst/>
                  <a:cxnLst/>
                  <a:rect l="l" t="t" r="r" b="b"/>
                  <a:pathLst>
                    <a:path w="276225" h="99060">
                      <a:moveTo>
                        <a:pt x="13716" y="45720"/>
                      </a:moveTo>
                      <a:lnTo>
                        <a:pt x="0" y="45720"/>
                      </a:lnTo>
                      <a:lnTo>
                        <a:pt x="0" y="60960"/>
                      </a:lnTo>
                      <a:lnTo>
                        <a:pt x="13716" y="60960"/>
                      </a:lnTo>
                      <a:lnTo>
                        <a:pt x="13716" y="45720"/>
                      </a:lnTo>
                      <a:close/>
                    </a:path>
                    <a:path w="276225" h="99060">
                      <a:moveTo>
                        <a:pt x="175260" y="83820"/>
                      </a:moveTo>
                      <a:lnTo>
                        <a:pt x="161544" y="83820"/>
                      </a:lnTo>
                      <a:lnTo>
                        <a:pt x="161544" y="99060"/>
                      </a:lnTo>
                      <a:lnTo>
                        <a:pt x="175260" y="99060"/>
                      </a:lnTo>
                      <a:lnTo>
                        <a:pt x="175260" y="83820"/>
                      </a:lnTo>
                      <a:close/>
                    </a:path>
                    <a:path w="276225" h="99060">
                      <a:moveTo>
                        <a:pt x="275844" y="0"/>
                      </a:moveTo>
                      <a:lnTo>
                        <a:pt x="262128" y="0"/>
                      </a:lnTo>
                      <a:lnTo>
                        <a:pt x="262128" y="15240"/>
                      </a:lnTo>
                      <a:lnTo>
                        <a:pt x="275844" y="15240"/>
                      </a:lnTo>
                      <a:lnTo>
                        <a:pt x="2758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1" name="object 726"/>
                <p:cNvSpPr/>
                <p:nvPr/>
              </p:nvSpPr>
              <p:spPr>
                <a:xfrm>
                  <a:off x="368808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2" name="object 727"/>
                <p:cNvSpPr/>
                <p:nvPr/>
              </p:nvSpPr>
              <p:spPr>
                <a:xfrm>
                  <a:off x="3372599" y="3941076"/>
                  <a:ext cx="215265" cy="352425"/>
                </a:xfrm>
                <a:custGeom>
                  <a:avLst/>
                  <a:gdLst/>
                  <a:ahLst/>
                  <a:cxnLst/>
                  <a:rect l="l" t="t" r="r" b="b"/>
                  <a:pathLst>
                    <a:path w="215264" h="352425">
                      <a:moveTo>
                        <a:pt x="13716" y="329184"/>
                      </a:moveTo>
                      <a:lnTo>
                        <a:pt x="0" y="329184"/>
                      </a:lnTo>
                      <a:lnTo>
                        <a:pt x="0" y="344424"/>
                      </a:lnTo>
                      <a:lnTo>
                        <a:pt x="13716" y="344424"/>
                      </a:lnTo>
                      <a:lnTo>
                        <a:pt x="13716" y="329184"/>
                      </a:lnTo>
                      <a:close/>
                    </a:path>
                    <a:path w="215264" h="352425">
                      <a:moveTo>
                        <a:pt x="67068" y="336804"/>
                      </a:moveTo>
                      <a:lnTo>
                        <a:pt x="53352" y="336804"/>
                      </a:lnTo>
                      <a:lnTo>
                        <a:pt x="53352" y="352044"/>
                      </a:lnTo>
                      <a:lnTo>
                        <a:pt x="67068" y="352044"/>
                      </a:lnTo>
                      <a:lnTo>
                        <a:pt x="67068" y="336804"/>
                      </a:lnTo>
                      <a:close/>
                    </a:path>
                    <a:path w="215264" h="352425">
                      <a:moveTo>
                        <a:pt x="80784" y="0"/>
                      </a:moveTo>
                      <a:lnTo>
                        <a:pt x="67068" y="0"/>
                      </a:lnTo>
                      <a:lnTo>
                        <a:pt x="67068" y="15227"/>
                      </a:lnTo>
                      <a:lnTo>
                        <a:pt x="80784" y="15227"/>
                      </a:lnTo>
                      <a:lnTo>
                        <a:pt x="80784" y="0"/>
                      </a:lnTo>
                      <a:close/>
                    </a:path>
                    <a:path w="215264" h="352425">
                      <a:moveTo>
                        <a:pt x="86880" y="192024"/>
                      </a:moveTo>
                      <a:lnTo>
                        <a:pt x="73164" y="192024"/>
                      </a:lnTo>
                      <a:lnTo>
                        <a:pt x="73164" y="207264"/>
                      </a:lnTo>
                      <a:lnTo>
                        <a:pt x="86880" y="207264"/>
                      </a:lnTo>
                      <a:lnTo>
                        <a:pt x="86880" y="192024"/>
                      </a:lnTo>
                      <a:close/>
                    </a:path>
                    <a:path w="215264" h="352425">
                      <a:moveTo>
                        <a:pt x="153936" y="62484"/>
                      </a:moveTo>
                      <a:lnTo>
                        <a:pt x="141744" y="62484"/>
                      </a:lnTo>
                      <a:lnTo>
                        <a:pt x="141744" y="77724"/>
                      </a:lnTo>
                      <a:lnTo>
                        <a:pt x="153936" y="77724"/>
                      </a:lnTo>
                      <a:lnTo>
                        <a:pt x="153936" y="62484"/>
                      </a:lnTo>
                      <a:close/>
                    </a:path>
                    <a:path w="215264" h="352425">
                      <a:moveTo>
                        <a:pt x="214896" y="207264"/>
                      </a:moveTo>
                      <a:lnTo>
                        <a:pt x="201180" y="207264"/>
                      </a:lnTo>
                      <a:lnTo>
                        <a:pt x="201180" y="222504"/>
                      </a:lnTo>
                      <a:lnTo>
                        <a:pt x="214896" y="222504"/>
                      </a:lnTo>
                      <a:lnTo>
                        <a:pt x="214896"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3" name="object 728"/>
                <p:cNvSpPr/>
                <p:nvPr/>
              </p:nvSpPr>
              <p:spPr>
                <a:xfrm>
                  <a:off x="35737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4" name="object 729"/>
                <p:cNvSpPr/>
                <p:nvPr/>
              </p:nvSpPr>
              <p:spPr>
                <a:xfrm>
                  <a:off x="3459480" y="42473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5" name="object 730"/>
                <p:cNvSpPr/>
                <p:nvPr/>
              </p:nvSpPr>
              <p:spPr>
                <a:xfrm>
                  <a:off x="3963924"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6" name="object 731"/>
                <p:cNvSpPr/>
                <p:nvPr/>
              </p:nvSpPr>
              <p:spPr>
                <a:xfrm>
                  <a:off x="3400043"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7" name="object 732"/>
                <p:cNvSpPr/>
                <p:nvPr/>
              </p:nvSpPr>
              <p:spPr>
                <a:xfrm>
                  <a:off x="3433572" y="3918203"/>
                  <a:ext cx="234950" cy="329565"/>
                </a:xfrm>
                <a:custGeom>
                  <a:avLst/>
                  <a:gdLst/>
                  <a:ahLst/>
                  <a:cxnLst/>
                  <a:rect l="l" t="t" r="r" b="b"/>
                  <a:pathLst>
                    <a:path w="234950" h="329564">
                      <a:moveTo>
                        <a:pt x="12192" y="306336"/>
                      </a:moveTo>
                      <a:lnTo>
                        <a:pt x="0" y="306336"/>
                      </a:lnTo>
                      <a:lnTo>
                        <a:pt x="0" y="321576"/>
                      </a:lnTo>
                      <a:lnTo>
                        <a:pt x="12192" y="321576"/>
                      </a:lnTo>
                      <a:lnTo>
                        <a:pt x="12192" y="306336"/>
                      </a:lnTo>
                      <a:close/>
                    </a:path>
                    <a:path w="234950" h="329564">
                      <a:moveTo>
                        <a:pt x="73152" y="313956"/>
                      </a:moveTo>
                      <a:lnTo>
                        <a:pt x="59436" y="313956"/>
                      </a:lnTo>
                      <a:lnTo>
                        <a:pt x="59436" y="329196"/>
                      </a:lnTo>
                      <a:lnTo>
                        <a:pt x="73152" y="329196"/>
                      </a:lnTo>
                      <a:lnTo>
                        <a:pt x="73152" y="313956"/>
                      </a:lnTo>
                      <a:close/>
                    </a:path>
                    <a:path w="234950" h="329564">
                      <a:moveTo>
                        <a:pt x="140208" y="153936"/>
                      </a:moveTo>
                      <a:lnTo>
                        <a:pt x="126492" y="153936"/>
                      </a:lnTo>
                      <a:lnTo>
                        <a:pt x="126492" y="169176"/>
                      </a:lnTo>
                      <a:lnTo>
                        <a:pt x="140208" y="169176"/>
                      </a:lnTo>
                      <a:lnTo>
                        <a:pt x="140208" y="153936"/>
                      </a:lnTo>
                      <a:close/>
                    </a:path>
                    <a:path w="234950" h="329564">
                      <a:moveTo>
                        <a:pt x="147828" y="53352"/>
                      </a:moveTo>
                      <a:lnTo>
                        <a:pt x="134112" y="53352"/>
                      </a:lnTo>
                      <a:lnTo>
                        <a:pt x="134112" y="70116"/>
                      </a:lnTo>
                      <a:lnTo>
                        <a:pt x="147828" y="70116"/>
                      </a:lnTo>
                      <a:lnTo>
                        <a:pt x="147828" y="53352"/>
                      </a:lnTo>
                      <a:close/>
                    </a:path>
                    <a:path w="234950" h="329564">
                      <a:moveTo>
                        <a:pt x="207264" y="15252"/>
                      </a:moveTo>
                      <a:lnTo>
                        <a:pt x="201168" y="15252"/>
                      </a:lnTo>
                      <a:lnTo>
                        <a:pt x="201168" y="0"/>
                      </a:lnTo>
                      <a:lnTo>
                        <a:pt x="187452" y="0"/>
                      </a:lnTo>
                      <a:lnTo>
                        <a:pt x="187452" y="15252"/>
                      </a:lnTo>
                      <a:lnTo>
                        <a:pt x="195072" y="15252"/>
                      </a:lnTo>
                      <a:lnTo>
                        <a:pt x="195072" y="30492"/>
                      </a:lnTo>
                      <a:lnTo>
                        <a:pt x="207264" y="30492"/>
                      </a:lnTo>
                      <a:lnTo>
                        <a:pt x="207264" y="15252"/>
                      </a:lnTo>
                      <a:close/>
                    </a:path>
                    <a:path w="234950" h="329564">
                      <a:moveTo>
                        <a:pt x="234696" y="153936"/>
                      </a:moveTo>
                      <a:lnTo>
                        <a:pt x="220980" y="153936"/>
                      </a:lnTo>
                      <a:lnTo>
                        <a:pt x="220980" y="169176"/>
                      </a:lnTo>
                      <a:lnTo>
                        <a:pt x="234696" y="169176"/>
                      </a:lnTo>
                      <a:lnTo>
                        <a:pt x="234696" y="1539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8" name="object 733"/>
                <p:cNvSpPr/>
                <p:nvPr/>
              </p:nvSpPr>
              <p:spPr>
                <a:xfrm>
                  <a:off x="3540252" y="3444252"/>
                  <a:ext cx="33655" cy="45720"/>
                </a:xfrm>
                <a:custGeom>
                  <a:avLst/>
                  <a:gdLst/>
                  <a:ahLst/>
                  <a:cxnLst/>
                  <a:rect l="l" t="t" r="r" b="b"/>
                  <a:pathLst>
                    <a:path w="33654" h="45720">
                      <a:moveTo>
                        <a:pt x="13716" y="30467"/>
                      </a:moveTo>
                      <a:lnTo>
                        <a:pt x="0" y="30467"/>
                      </a:lnTo>
                      <a:lnTo>
                        <a:pt x="0" y="45720"/>
                      </a:lnTo>
                      <a:lnTo>
                        <a:pt x="13716" y="45720"/>
                      </a:lnTo>
                      <a:lnTo>
                        <a:pt x="13716" y="30467"/>
                      </a:lnTo>
                      <a:close/>
                    </a:path>
                    <a:path w="33654" h="45720">
                      <a:moveTo>
                        <a:pt x="33528" y="0"/>
                      </a:moveTo>
                      <a:lnTo>
                        <a:pt x="19812" y="0"/>
                      </a:lnTo>
                      <a:lnTo>
                        <a:pt x="19812" y="15240"/>
                      </a:lnTo>
                      <a:lnTo>
                        <a:pt x="33528" y="15240"/>
                      </a:lnTo>
                      <a:lnTo>
                        <a:pt x="3352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29" name="object 734"/>
                <p:cNvSpPr/>
                <p:nvPr/>
              </p:nvSpPr>
              <p:spPr>
                <a:xfrm>
                  <a:off x="3869435"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0" name="object 735"/>
                <p:cNvSpPr/>
                <p:nvPr/>
              </p:nvSpPr>
              <p:spPr>
                <a:xfrm>
                  <a:off x="359359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1" name="object 736"/>
                <p:cNvSpPr/>
                <p:nvPr/>
              </p:nvSpPr>
              <p:spPr>
                <a:xfrm>
                  <a:off x="3130296" y="4216908"/>
                  <a:ext cx="13970" cy="15240"/>
                </a:xfrm>
                <a:custGeom>
                  <a:avLst/>
                  <a:gdLst/>
                  <a:ahLst/>
                  <a:cxnLst/>
                  <a:rect l="l" t="t" r="r" b="b"/>
                  <a:pathLst>
                    <a:path w="13969"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2" name="object 737"/>
                <p:cNvSpPr/>
                <p:nvPr/>
              </p:nvSpPr>
              <p:spPr>
                <a:xfrm>
                  <a:off x="3749040"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3" name="object 738"/>
                <p:cNvSpPr/>
                <p:nvPr/>
              </p:nvSpPr>
              <p:spPr>
                <a:xfrm>
                  <a:off x="3473196" y="417880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4" name="object 739"/>
                <p:cNvSpPr/>
                <p:nvPr/>
              </p:nvSpPr>
              <p:spPr>
                <a:xfrm>
                  <a:off x="3547872" y="3352812"/>
                  <a:ext cx="45720" cy="144780"/>
                </a:xfrm>
                <a:custGeom>
                  <a:avLst/>
                  <a:gdLst/>
                  <a:ahLst/>
                  <a:cxnLst/>
                  <a:rect l="l" t="t" r="r" b="b"/>
                  <a:pathLst>
                    <a:path w="45720" h="144779">
                      <a:moveTo>
                        <a:pt x="12192" y="129540"/>
                      </a:moveTo>
                      <a:lnTo>
                        <a:pt x="0" y="129540"/>
                      </a:lnTo>
                      <a:lnTo>
                        <a:pt x="0" y="144780"/>
                      </a:lnTo>
                      <a:lnTo>
                        <a:pt x="12192" y="144780"/>
                      </a:lnTo>
                      <a:lnTo>
                        <a:pt x="12192" y="129540"/>
                      </a:lnTo>
                      <a:close/>
                    </a:path>
                    <a:path w="45720" h="144779">
                      <a:moveTo>
                        <a:pt x="45720" y="0"/>
                      </a:moveTo>
                      <a:lnTo>
                        <a:pt x="33528" y="0"/>
                      </a:lnTo>
                      <a:lnTo>
                        <a:pt x="33528" y="15240"/>
                      </a:lnTo>
                      <a:lnTo>
                        <a:pt x="45720" y="15240"/>
                      </a:lnTo>
                      <a:lnTo>
                        <a:pt x="4572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5" name="object 740"/>
                <p:cNvSpPr/>
                <p:nvPr/>
              </p:nvSpPr>
              <p:spPr>
                <a:xfrm>
                  <a:off x="3386327"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6" name="object 741"/>
                <p:cNvSpPr/>
                <p:nvPr/>
              </p:nvSpPr>
              <p:spPr>
                <a:xfrm>
                  <a:off x="34869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7" name="object 742"/>
                <p:cNvSpPr/>
                <p:nvPr/>
              </p:nvSpPr>
              <p:spPr>
                <a:xfrm>
                  <a:off x="3211068" y="3842003"/>
                  <a:ext cx="524510" cy="421005"/>
                </a:xfrm>
                <a:custGeom>
                  <a:avLst/>
                  <a:gdLst/>
                  <a:ahLst/>
                  <a:cxnLst/>
                  <a:rect l="l" t="t" r="r" b="b"/>
                  <a:pathLst>
                    <a:path w="524510" h="421004">
                      <a:moveTo>
                        <a:pt x="13716" y="298716"/>
                      </a:moveTo>
                      <a:lnTo>
                        <a:pt x="0" y="298716"/>
                      </a:lnTo>
                      <a:lnTo>
                        <a:pt x="0" y="313956"/>
                      </a:lnTo>
                      <a:lnTo>
                        <a:pt x="13716" y="313956"/>
                      </a:lnTo>
                      <a:lnTo>
                        <a:pt x="13716" y="298716"/>
                      </a:lnTo>
                      <a:close/>
                    </a:path>
                    <a:path w="524510" h="421004">
                      <a:moveTo>
                        <a:pt x="94488" y="382536"/>
                      </a:moveTo>
                      <a:lnTo>
                        <a:pt x="80772" y="382536"/>
                      </a:lnTo>
                      <a:lnTo>
                        <a:pt x="80772" y="397776"/>
                      </a:lnTo>
                      <a:lnTo>
                        <a:pt x="94488" y="397776"/>
                      </a:lnTo>
                      <a:lnTo>
                        <a:pt x="94488" y="382536"/>
                      </a:lnTo>
                      <a:close/>
                    </a:path>
                    <a:path w="524510" h="421004">
                      <a:moveTo>
                        <a:pt x="181356" y="230136"/>
                      </a:moveTo>
                      <a:lnTo>
                        <a:pt x="167640" y="230136"/>
                      </a:lnTo>
                      <a:lnTo>
                        <a:pt x="167640" y="245376"/>
                      </a:lnTo>
                      <a:lnTo>
                        <a:pt x="181356" y="245376"/>
                      </a:lnTo>
                      <a:lnTo>
                        <a:pt x="181356" y="230136"/>
                      </a:lnTo>
                      <a:close/>
                    </a:path>
                    <a:path w="524510" h="421004">
                      <a:moveTo>
                        <a:pt x="275831" y="114300"/>
                      </a:moveTo>
                      <a:lnTo>
                        <a:pt x="262128" y="114300"/>
                      </a:lnTo>
                      <a:lnTo>
                        <a:pt x="262128" y="129552"/>
                      </a:lnTo>
                      <a:lnTo>
                        <a:pt x="275831" y="129552"/>
                      </a:lnTo>
                      <a:lnTo>
                        <a:pt x="275831" y="114300"/>
                      </a:lnTo>
                      <a:close/>
                    </a:path>
                    <a:path w="524510" h="421004">
                      <a:moveTo>
                        <a:pt x="309372" y="53352"/>
                      </a:moveTo>
                      <a:lnTo>
                        <a:pt x="295656" y="53352"/>
                      </a:lnTo>
                      <a:lnTo>
                        <a:pt x="295656" y="68592"/>
                      </a:lnTo>
                      <a:lnTo>
                        <a:pt x="309372" y="68592"/>
                      </a:lnTo>
                      <a:lnTo>
                        <a:pt x="309372" y="53352"/>
                      </a:lnTo>
                      <a:close/>
                    </a:path>
                    <a:path w="524510" h="421004">
                      <a:moveTo>
                        <a:pt x="336804" y="53352"/>
                      </a:moveTo>
                      <a:lnTo>
                        <a:pt x="323088" y="53352"/>
                      </a:lnTo>
                      <a:lnTo>
                        <a:pt x="323088" y="68592"/>
                      </a:lnTo>
                      <a:lnTo>
                        <a:pt x="336804" y="68592"/>
                      </a:lnTo>
                      <a:lnTo>
                        <a:pt x="336804" y="53352"/>
                      </a:lnTo>
                      <a:close/>
                    </a:path>
                    <a:path w="524510" h="421004">
                      <a:moveTo>
                        <a:pt x="382524" y="291096"/>
                      </a:moveTo>
                      <a:lnTo>
                        <a:pt x="370332" y="291096"/>
                      </a:lnTo>
                      <a:lnTo>
                        <a:pt x="370332" y="306336"/>
                      </a:lnTo>
                      <a:lnTo>
                        <a:pt x="382524" y="306336"/>
                      </a:lnTo>
                      <a:lnTo>
                        <a:pt x="382524" y="291096"/>
                      </a:lnTo>
                      <a:close/>
                    </a:path>
                    <a:path w="524510" h="421004">
                      <a:moveTo>
                        <a:pt x="396240" y="405396"/>
                      </a:moveTo>
                      <a:lnTo>
                        <a:pt x="382524" y="405396"/>
                      </a:lnTo>
                      <a:lnTo>
                        <a:pt x="382524" y="420636"/>
                      </a:lnTo>
                      <a:lnTo>
                        <a:pt x="396240" y="420636"/>
                      </a:lnTo>
                      <a:lnTo>
                        <a:pt x="396240" y="405396"/>
                      </a:lnTo>
                      <a:close/>
                    </a:path>
                    <a:path w="524510" h="421004">
                      <a:moveTo>
                        <a:pt x="437388" y="15252"/>
                      </a:moveTo>
                      <a:lnTo>
                        <a:pt x="423672" y="15252"/>
                      </a:lnTo>
                      <a:lnTo>
                        <a:pt x="423672" y="30492"/>
                      </a:lnTo>
                      <a:lnTo>
                        <a:pt x="437388" y="30492"/>
                      </a:lnTo>
                      <a:lnTo>
                        <a:pt x="437388" y="15252"/>
                      </a:lnTo>
                      <a:close/>
                    </a:path>
                    <a:path w="524510" h="421004">
                      <a:moveTo>
                        <a:pt x="490728" y="15252"/>
                      </a:moveTo>
                      <a:lnTo>
                        <a:pt x="477012" y="15252"/>
                      </a:lnTo>
                      <a:lnTo>
                        <a:pt x="477012" y="30492"/>
                      </a:lnTo>
                      <a:lnTo>
                        <a:pt x="490728" y="30492"/>
                      </a:lnTo>
                      <a:lnTo>
                        <a:pt x="490728" y="15252"/>
                      </a:lnTo>
                      <a:close/>
                    </a:path>
                    <a:path w="524510" h="421004">
                      <a:moveTo>
                        <a:pt x="524256" y="0"/>
                      </a:moveTo>
                      <a:lnTo>
                        <a:pt x="510540" y="0"/>
                      </a:lnTo>
                      <a:lnTo>
                        <a:pt x="510540" y="15252"/>
                      </a:lnTo>
                      <a:lnTo>
                        <a:pt x="524256" y="15252"/>
                      </a:lnTo>
                      <a:lnTo>
                        <a:pt x="5242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8" name="object 743"/>
                <p:cNvSpPr/>
                <p:nvPr/>
              </p:nvSpPr>
              <p:spPr>
                <a:xfrm>
                  <a:off x="3553968" y="3390912"/>
                  <a:ext cx="94615" cy="99060"/>
                </a:xfrm>
                <a:custGeom>
                  <a:avLst/>
                  <a:gdLst/>
                  <a:ahLst/>
                  <a:cxnLst/>
                  <a:rect l="l" t="t" r="r" b="b"/>
                  <a:pathLst>
                    <a:path w="94614" h="99060">
                      <a:moveTo>
                        <a:pt x="13716" y="0"/>
                      </a:moveTo>
                      <a:lnTo>
                        <a:pt x="0" y="0"/>
                      </a:lnTo>
                      <a:lnTo>
                        <a:pt x="0" y="15240"/>
                      </a:lnTo>
                      <a:lnTo>
                        <a:pt x="13716" y="15240"/>
                      </a:lnTo>
                      <a:lnTo>
                        <a:pt x="13716" y="0"/>
                      </a:lnTo>
                      <a:close/>
                    </a:path>
                    <a:path w="94614" h="99060">
                      <a:moveTo>
                        <a:pt x="94488" y="83807"/>
                      </a:moveTo>
                      <a:lnTo>
                        <a:pt x="80772" y="83807"/>
                      </a:lnTo>
                      <a:lnTo>
                        <a:pt x="80772" y="99060"/>
                      </a:lnTo>
                      <a:lnTo>
                        <a:pt x="94488" y="99060"/>
                      </a:lnTo>
                      <a:lnTo>
                        <a:pt x="94488" y="8380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39" name="object 744"/>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0" name="object 745"/>
                <p:cNvSpPr/>
                <p:nvPr/>
              </p:nvSpPr>
              <p:spPr>
                <a:xfrm>
                  <a:off x="3587496" y="4018788"/>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1" name="object 746"/>
                <p:cNvSpPr/>
                <p:nvPr/>
              </p:nvSpPr>
              <p:spPr>
                <a:xfrm>
                  <a:off x="3749040"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2" name="object 747"/>
                <p:cNvSpPr/>
                <p:nvPr/>
              </p:nvSpPr>
              <p:spPr>
                <a:xfrm>
                  <a:off x="3648456"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3" name="object 748"/>
                <p:cNvSpPr/>
                <p:nvPr/>
              </p:nvSpPr>
              <p:spPr>
                <a:xfrm>
                  <a:off x="3654552" y="3887736"/>
                  <a:ext cx="60960" cy="22860"/>
                </a:xfrm>
                <a:custGeom>
                  <a:avLst/>
                  <a:gdLst/>
                  <a:ahLst/>
                  <a:cxnLst/>
                  <a:rect l="l" t="t" r="r" b="b"/>
                  <a:pathLst>
                    <a:path w="60960" h="22860">
                      <a:moveTo>
                        <a:pt x="13716" y="0"/>
                      </a:moveTo>
                      <a:lnTo>
                        <a:pt x="0" y="0"/>
                      </a:lnTo>
                      <a:lnTo>
                        <a:pt x="0" y="15240"/>
                      </a:lnTo>
                      <a:lnTo>
                        <a:pt x="13716" y="15240"/>
                      </a:lnTo>
                      <a:lnTo>
                        <a:pt x="13716" y="0"/>
                      </a:lnTo>
                      <a:close/>
                    </a:path>
                    <a:path w="60960" h="22860">
                      <a:moveTo>
                        <a:pt x="60947" y="7620"/>
                      </a:moveTo>
                      <a:lnTo>
                        <a:pt x="47244" y="7620"/>
                      </a:lnTo>
                      <a:lnTo>
                        <a:pt x="47244" y="22860"/>
                      </a:lnTo>
                      <a:lnTo>
                        <a:pt x="60947" y="22860"/>
                      </a:lnTo>
                      <a:lnTo>
                        <a:pt x="60947"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4" name="object 749"/>
                <p:cNvSpPr/>
                <p:nvPr/>
              </p:nvSpPr>
              <p:spPr>
                <a:xfrm>
                  <a:off x="3640835"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5" name="object 750"/>
                <p:cNvSpPr/>
                <p:nvPr/>
              </p:nvSpPr>
              <p:spPr>
                <a:xfrm>
                  <a:off x="3453383"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6" name="object 751"/>
                <p:cNvSpPr/>
                <p:nvPr/>
              </p:nvSpPr>
              <p:spPr>
                <a:xfrm>
                  <a:off x="3822192" y="3406152"/>
                  <a:ext cx="33655" cy="68580"/>
                </a:xfrm>
                <a:custGeom>
                  <a:avLst/>
                  <a:gdLst/>
                  <a:ahLst/>
                  <a:cxnLst/>
                  <a:rect l="l" t="t" r="r" b="b"/>
                  <a:pathLst>
                    <a:path w="33654" h="68579">
                      <a:moveTo>
                        <a:pt x="13716" y="53340"/>
                      </a:moveTo>
                      <a:lnTo>
                        <a:pt x="0" y="53340"/>
                      </a:lnTo>
                      <a:lnTo>
                        <a:pt x="0" y="68567"/>
                      </a:lnTo>
                      <a:lnTo>
                        <a:pt x="13716" y="68567"/>
                      </a:lnTo>
                      <a:lnTo>
                        <a:pt x="13716" y="53340"/>
                      </a:lnTo>
                      <a:close/>
                    </a:path>
                    <a:path w="33654" h="68579">
                      <a:moveTo>
                        <a:pt x="33528" y="0"/>
                      </a:moveTo>
                      <a:lnTo>
                        <a:pt x="21336" y="0"/>
                      </a:lnTo>
                      <a:lnTo>
                        <a:pt x="21336" y="15240"/>
                      </a:lnTo>
                      <a:lnTo>
                        <a:pt x="33528" y="15240"/>
                      </a:lnTo>
                      <a:lnTo>
                        <a:pt x="335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7" name="object 752"/>
                <p:cNvSpPr/>
                <p:nvPr/>
              </p:nvSpPr>
              <p:spPr>
                <a:xfrm>
                  <a:off x="3573780"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8" name="object 753"/>
                <p:cNvSpPr/>
                <p:nvPr/>
              </p:nvSpPr>
              <p:spPr>
                <a:xfrm>
                  <a:off x="356768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49" name="object 754"/>
                <p:cNvSpPr/>
                <p:nvPr/>
              </p:nvSpPr>
              <p:spPr>
                <a:xfrm>
                  <a:off x="3171444" y="4201680"/>
                  <a:ext cx="241300" cy="68580"/>
                </a:xfrm>
                <a:custGeom>
                  <a:avLst/>
                  <a:gdLst/>
                  <a:ahLst/>
                  <a:cxnLst/>
                  <a:rect l="l" t="t" r="r" b="b"/>
                  <a:pathLst>
                    <a:path w="241300" h="68579">
                      <a:moveTo>
                        <a:pt x="13716" y="53340"/>
                      </a:moveTo>
                      <a:lnTo>
                        <a:pt x="0" y="53340"/>
                      </a:lnTo>
                      <a:lnTo>
                        <a:pt x="0" y="68580"/>
                      </a:lnTo>
                      <a:lnTo>
                        <a:pt x="13716" y="68580"/>
                      </a:lnTo>
                      <a:lnTo>
                        <a:pt x="13716" y="53340"/>
                      </a:lnTo>
                      <a:close/>
                    </a:path>
                    <a:path w="241300" h="68579">
                      <a:moveTo>
                        <a:pt x="240792" y="0"/>
                      </a:moveTo>
                      <a:lnTo>
                        <a:pt x="228600" y="0"/>
                      </a:lnTo>
                      <a:lnTo>
                        <a:pt x="228600" y="15240"/>
                      </a:lnTo>
                      <a:lnTo>
                        <a:pt x="240792" y="15240"/>
                      </a:lnTo>
                      <a:lnTo>
                        <a:pt x="2407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0" name="object 755"/>
                <p:cNvSpPr/>
                <p:nvPr/>
              </p:nvSpPr>
              <p:spPr>
                <a:xfrm>
                  <a:off x="3816096" y="33528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1" name="object 756"/>
                <p:cNvSpPr/>
                <p:nvPr/>
              </p:nvSpPr>
              <p:spPr>
                <a:xfrm>
                  <a:off x="3305556" y="3872496"/>
                  <a:ext cx="376555" cy="413384"/>
                </a:xfrm>
                <a:custGeom>
                  <a:avLst/>
                  <a:gdLst/>
                  <a:ahLst/>
                  <a:cxnLst/>
                  <a:rect l="l" t="t" r="r" b="b"/>
                  <a:pathLst>
                    <a:path w="376554" h="413385">
                      <a:moveTo>
                        <a:pt x="13716" y="352044"/>
                      </a:moveTo>
                      <a:lnTo>
                        <a:pt x="0" y="352044"/>
                      </a:lnTo>
                      <a:lnTo>
                        <a:pt x="0" y="367284"/>
                      </a:lnTo>
                      <a:lnTo>
                        <a:pt x="13716" y="367284"/>
                      </a:lnTo>
                      <a:lnTo>
                        <a:pt x="13716" y="352044"/>
                      </a:lnTo>
                      <a:close/>
                    </a:path>
                    <a:path w="376554" h="413385">
                      <a:moveTo>
                        <a:pt x="27432" y="397764"/>
                      </a:moveTo>
                      <a:lnTo>
                        <a:pt x="13716" y="397764"/>
                      </a:lnTo>
                      <a:lnTo>
                        <a:pt x="13716" y="413004"/>
                      </a:lnTo>
                      <a:lnTo>
                        <a:pt x="27432" y="413004"/>
                      </a:lnTo>
                      <a:lnTo>
                        <a:pt x="27432" y="397764"/>
                      </a:lnTo>
                      <a:close/>
                    </a:path>
                    <a:path w="376554" h="413385">
                      <a:moveTo>
                        <a:pt x="80759" y="115824"/>
                      </a:moveTo>
                      <a:lnTo>
                        <a:pt x="67043" y="115824"/>
                      </a:lnTo>
                      <a:lnTo>
                        <a:pt x="67043" y="131064"/>
                      </a:lnTo>
                      <a:lnTo>
                        <a:pt x="80759" y="131064"/>
                      </a:lnTo>
                      <a:lnTo>
                        <a:pt x="80759" y="115824"/>
                      </a:lnTo>
                      <a:close/>
                    </a:path>
                    <a:path w="376554" h="413385">
                      <a:moveTo>
                        <a:pt x="254508" y="260604"/>
                      </a:moveTo>
                      <a:lnTo>
                        <a:pt x="242316" y="260604"/>
                      </a:lnTo>
                      <a:lnTo>
                        <a:pt x="242316" y="275844"/>
                      </a:lnTo>
                      <a:lnTo>
                        <a:pt x="254508" y="275844"/>
                      </a:lnTo>
                      <a:lnTo>
                        <a:pt x="254508" y="260604"/>
                      </a:lnTo>
                      <a:close/>
                    </a:path>
                    <a:path w="376554" h="413385">
                      <a:moveTo>
                        <a:pt x="376428" y="0"/>
                      </a:moveTo>
                      <a:lnTo>
                        <a:pt x="362712" y="0"/>
                      </a:lnTo>
                      <a:lnTo>
                        <a:pt x="362712"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2" name="object 757"/>
                <p:cNvSpPr/>
                <p:nvPr/>
              </p:nvSpPr>
              <p:spPr>
                <a:xfrm>
                  <a:off x="380238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3" name="object 758"/>
                <p:cNvSpPr/>
                <p:nvPr/>
              </p:nvSpPr>
              <p:spPr>
                <a:xfrm>
                  <a:off x="3526536" y="3781056"/>
                  <a:ext cx="169545" cy="253365"/>
                </a:xfrm>
                <a:custGeom>
                  <a:avLst/>
                  <a:gdLst/>
                  <a:ahLst/>
                  <a:cxnLst/>
                  <a:rect l="l" t="t" r="r" b="b"/>
                  <a:pathLst>
                    <a:path w="169545" h="253364">
                      <a:moveTo>
                        <a:pt x="13716" y="0"/>
                      </a:moveTo>
                      <a:lnTo>
                        <a:pt x="0" y="0"/>
                      </a:lnTo>
                      <a:lnTo>
                        <a:pt x="0" y="15240"/>
                      </a:lnTo>
                      <a:lnTo>
                        <a:pt x="13716" y="15240"/>
                      </a:lnTo>
                      <a:lnTo>
                        <a:pt x="13716" y="0"/>
                      </a:lnTo>
                      <a:close/>
                    </a:path>
                    <a:path w="169545" h="253364">
                      <a:moveTo>
                        <a:pt x="135636" y="237744"/>
                      </a:moveTo>
                      <a:lnTo>
                        <a:pt x="121920" y="237744"/>
                      </a:lnTo>
                      <a:lnTo>
                        <a:pt x="121920" y="252984"/>
                      </a:lnTo>
                      <a:lnTo>
                        <a:pt x="135636" y="252984"/>
                      </a:lnTo>
                      <a:lnTo>
                        <a:pt x="135636" y="237744"/>
                      </a:lnTo>
                      <a:close/>
                    </a:path>
                    <a:path w="169545" h="253364">
                      <a:moveTo>
                        <a:pt x="169164" y="114300"/>
                      </a:moveTo>
                      <a:lnTo>
                        <a:pt x="155448" y="114300"/>
                      </a:lnTo>
                      <a:lnTo>
                        <a:pt x="155448" y="129540"/>
                      </a:lnTo>
                      <a:lnTo>
                        <a:pt x="169164" y="129540"/>
                      </a:lnTo>
                      <a:lnTo>
                        <a:pt x="169164"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4" name="object 759"/>
                <p:cNvSpPr/>
                <p:nvPr/>
              </p:nvSpPr>
              <p:spPr>
                <a:xfrm>
                  <a:off x="3855719"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5" name="object 760"/>
                <p:cNvSpPr/>
                <p:nvPr/>
              </p:nvSpPr>
              <p:spPr>
                <a:xfrm>
                  <a:off x="3467100" y="4034040"/>
                  <a:ext cx="220979" cy="76200"/>
                </a:xfrm>
                <a:custGeom>
                  <a:avLst/>
                  <a:gdLst/>
                  <a:ahLst/>
                  <a:cxnLst/>
                  <a:rect l="l" t="t" r="r" b="b"/>
                  <a:pathLst>
                    <a:path w="220979" h="76200">
                      <a:moveTo>
                        <a:pt x="13716" y="60960"/>
                      </a:moveTo>
                      <a:lnTo>
                        <a:pt x="0" y="60960"/>
                      </a:lnTo>
                      <a:lnTo>
                        <a:pt x="0" y="76200"/>
                      </a:lnTo>
                      <a:lnTo>
                        <a:pt x="13716" y="76200"/>
                      </a:lnTo>
                      <a:lnTo>
                        <a:pt x="13716" y="60960"/>
                      </a:lnTo>
                      <a:close/>
                    </a:path>
                    <a:path w="220979" h="76200">
                      <a:moveTo>
                        <a:pt x="220980" y="0"/>
                      </a:moveTo>
                      <a:lnTo>
                        <a:pt x="207264" y="0"/>
                      </a:lnTo>
                      <a:lnTo>
                        <a:pt x="207264" y="15240"/>
                      </a:lnTo>
                      <a:lnTo>
                        <a:pt x="220980" y="15240"/>
                      </a:lnTo>
                      <a:lnTo>
                        <a:pt x="2209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6" name="object 761"/>
                <p:cNvSpPr/>
                <p:nvPr/>
              </p:nvSpPr>
              <p:spPr>
                <a:xfrm>
                  <a:off x="364083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7" name="object 762"/>
                <p:cNvSpPr/>
                <p:nvPr/>
              </p:nvSpPr>
              <p:spPr>
                <a:xfrm>
                  <a:off x="3493008" y="3963936"/>
                  <a:ext cx="222885" cy="100965"/>
                </a:xfrm>
                <a:custGeom>
                  <a:avLst/>
                  <a:gdLst/>
                  <a:ahLst/>
                  <a:cxnLst/>
                  <a:rect l="l" t="t" r="r" b="b"/>
                  <a:pathLst>
                    <a:path w="222885" h="100964">
                      <a:moveTo>
                        <a:pt x="13716" y="85344"/>
                      </a:moveTo>
                      <a:lnTo>
                        <a:pt x="0" y="85344"/>
                      </a:lnTo>
                      <a:lnTo>
                        <a:pt x="0" y="100584"/>
                      </a:lnTo>
                      <a:lnTo>
                        <a:pt x="13716" y="100584"/>
                      </a:lnTo>
                      <a:lnTo>
                        <a:pt x="13716" y="85344"/>
                      </a:lnTo>
                      <a:close/>
                    </a:path>
                    <a:path w="222885" h="100964">
                      <a:moveTo>
                        <a:pt x="222491" y="0"/>
                      </a:moveTo>
                      <a:lnTo>
                        <a:pt x="208788" y="0"/>
                      </a:lnTo>
                      <a:lnTo>
                        <a:pt x="208788" y="16764"/>
                      </a:lnTo>
                      <a:lnTo>
                        <a:pt x="222491" y="16764"/>
                      </a:lnTo>
                      <a:lnTo>
                        <a:pt x="2224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8" name="object 763"/>
                <p:cNvSpPr/>
                <p:nvPr/>
              </p:nvSpPr>
              <p:spPr>
                <a:xfrm>
                  <a:off x="3332988"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59" name="object 764"/>
                <p:cNvSpPr/>
                <p:nvPr/>
              </p:nvSpPr>
              <p:spPr>
                <a:xfrm>
                  <a:off x="3628643" y="40035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0" name="object 765"/>
                <p:cNvSpPr/>
                <p:nvPr/>
              </p:nvSpPr>
              <p:spPr>
                <a:xfrm>
                  <a:off x="3534156"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1" name="object 766"/>
                <p:cNvSpPr/>
                <p:nvPr/>
              </p:nvSpPr>
              <p:spPr>
                <a:xfrm>
                  <a:off x="3849624" y="37048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2" name="object 767"/>
                <p:cNvSpPr/>
                <p:nvPr/>
              </p:nvSpPr>
              <p:spPr>
                <a:xfrm>
                  <a:off x="3291840" y="4018800"/>
                  <a:ext cx="370840" cy="274320"/>
                </a:xfrm>
                <a:custGeom>
                  <a:avLst/>
                  <a:gdLst/>
                  <a:ahLst/>
                  <a:cxnLst/>
                  <a:rect l="l" t="t" r="r" b="b"/>
                  <a:pathLst>
                    <a:path w="370839" h="274320">
                      <a:moveTo>
                        <a:pt x="13716" y="182880"/>
                      </a:moveTo>
                      <a:lnTo>
                        <a:pt x="0" y="182880"/>
                      </a:lnTo>
                      <a:lnTo>
                        <a:pt x="0" y="198120"/>
                      </a:lnTo>
                      <a:lnTo>
                        <a:pt x="13716" y="198120"/>
                      </a:lnTo>
                      <a:lnTo>
                        <a:pt x="13716" y="182880"/>
                      </a:lnTo>
                      <a:close/>
                    </a:path>
                    <a:path w="370839" h="274320">
                      <a:moveTo>
                        <a:pt x="147828" y="259080"/>
                      </a:moveTo>
                      <a:lnTo>
                        <a:pt x="134112" y="259080"/>
                      </a:lnTo>
                      <a:lnTo>
                        <a:pt x="134112" y="274320"/>
                      </a:lnTo>
                      <a:lnTo>
                        <a:pt x="147828" y="274320"/>
                      </a:lnTo>
                      <a:lnTo>
                        <a:pt x="147828" y="259080"/>
                      </a:lnTo>
                      <a:close/>
                    </a:path>
                    <a:path w="370839" h="274320">
                      <a:moveTo>
                        <a:pt x="242316" y="259080"/>
                      </a:moveTo>
                      <a:lnTo>
                        <a:pt x="228600" y="259080"/>
                      </a:lnTo>
                      <a:lnTo>
                        <a:pt x="228600" y="274320"/>
                      </a:lnTo>
                      <a:lnTo>
                        <a:pt x="242316" y="274320"/>
                      </a:lnTo>
                      <a:lnTo>
                        <a:pt x="242316" y="259080"/>
                      </a:lnTo>
                      <a:close/>
                    </a:path>
                    <a:path w="370839" h="274320">
                      <a:moveTo>
                        <a:pt x="262128" y="7620"/>
                      </a:moveTo>
                      <a:lnTo>
                        <a:pt x="248412" y="7620"/>
                      </a:lnTo>
                      <a:lnTo>
                        <a:pt x="248412" y="22860"/>
                      </a:lnTo>
                      <a:lnTo>
                        <a:pt x="262128" y="22860"/>
                      </a:lnTo>
                      <a:lnTo>
                        <a:pt x="262128" y="7620"/>
                      </a:lnTo>
                      <a:close/>
                    </a:path>
                    <a:path w="370839" h="274320">
                      <a:moveTo>
                        <a:pt x="295656" y="220980"/>
                      </a:moveTo>
                      <a:lnTo>
                        <a:pt x="281940" y="220980"/>
                      </a:lnTo>
                      <a:lnTo>
                        <a:pt x="281940" y="236220"/>
                      </a:lnTo>
                      <a:lnTo>
                        <a:pt x="295656" y="236220"/>
                      </a:lnTo>
                      <a:lnTo>
                        <a:pt x="295656" y="220980"/>
                      </a:lnTo>
                      <a:close/>
                    </a:path>
                    <a:path w="370839" h="274320">
                      <a:moveTo>
                        <a:pt x="348996" y="45720"/>
                      </a:moveTo>
                      <a:lnTo>
                        <a:pt x="336804" y="45720"/>
                      </a:lnTo>
                      <a:lnTo>
                        <a:pt x="336804" y="60960"/>
                      </a:lnTo>
                      <a:lnTo>
                        <a:pt x="348996" y="60960"/>
                      </a:lnTo>
                      <a:lnTo>
                        <a:pt x="348996" y="45720"/>
                      </a:lnTo>
                      <a:close/>
                    </a:path>
                    <a:path w="370839" h="274320">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3" name="object 768"/>
                <p:cNvSpPr/>
                <p:nvPr/>
              </p:nvSpPr>
              <p:spPr>
                <a:xfrm>
                  <a:off x="35539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4" name="object 769"/>
                <p:cNvSpPr/>
                <p:nvPr/>
              </p:nvSpPr>
              <p:spPr>
                <a:xfrm>
                  <a:off x="3467100" y="3925836"/>
                  <a:ext cx="228600" cy="367665"/>
                </a:xfrm>
                <a:custGeom>
                  <a:avLst/>
                  <a:gdLst/>
                  <a:ahLst/>
                  <a:cxnLst/>
                  <a:rect l="l" t="t" r="r" b="b"/>
                  <a:pathLst>
                    <a:path w="228600" h="367664">
                      <a:moveTo>
                        <a:pt x="13716" y="352044"/>
                      </a:moveTo>
                      <a:lnTo>
                        <a:pt x="0" y="352044"/>
                      </a:lnTo>
                      <a:lnTo>
                        <a:pt x="0" y="367284"/>
                      </a:lnTo>
                      <a:lnTo>
                        <a:pt x="13716" y="367284"/>
                      </a:lnTo>
                      <a:lnTo>
                        <a:pt x="13716" y="352044"/>
                      </a:lnTo>
                      <a:close/>
                    </a:path>
                    <a:path w="228600" h="367664">
                      <a:moveTo>
                        <a:pt x="25908" y="245364"/>
                      </a:moveTo>
                      <a:lnTo>
                        <a:pt x="13716" y="245364"/>
                      </a:lnTo>
                      <a:lnTo>
                        <a:pt x="13716" y="260604"/>
                      </a:lnTo>
                      <a:lnTo>
                        <a:pt x="25908" y="260604"/>
                      </a:lnTo>
                      <a:lnTo>
                        <a:pt x="25908" y="245364"/>
                      </a:lnTo>
                      <a:close/>
                    </a:path>
                    <a:path w="228600" h="367664">
                      <a:moveTo>
                        <a:pt x="153924" y="184404"/>
                      </a:moveTo>
                      <a:lnTo>
                        <a:pt x="140208" y="184404"/>
                      </a:lnTo>
                      <a:lnTo>
                        <a:pt x="140208" y="199644"/>
                      </a:lnTo>
                      <a:lnTo>
                        <a:pt x="153924" y="199644"/>
                      </a:lnTo>
                      <a:lnTo>
                        <a:pt x="153924" y="184404"/>
                      </a:lnTo>
                      <a:close/>
                    </a:path>
                    <a:path w="228600" h="367664">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5" name="object 770"/>
                <p:cNvSpPr/>
                <p:nvPr/>
              </p:nvSpPr>
              <p:spPr>
                <a:xfrm>
                  <a:off x="3776472" y="3444252"/>
                  <a:ext cx="106680" cy="30480"/>
                </a:xfrm>
                <a:custGeom>
                  <a:avLst/>
                  <a:gdLst/>
                  <a:ahLst/>
                  <a:cxnLst/>
                  <a:rect l="l" t="t" r="r" b="b"/>
                  <a:pathLst>
                    <a:path w="106679" h="30479">
                      <a:moveTo>
                        <a:pt x="12192" y="0"/>
                      </a:moveTo>
                      <a:lnTo>
                        <a:pt x="0" y="0"/>
                      </a:lnTo>
                      <a:lnTo>
                        <a:pt x="0" y="15240"/>
                      </a:lnTo>
                      <a:lnTo>
                        <a:pt x="12192" y="15240"/>
                      </a:lnTo>
                      <a:lnTo>
                        <a:pt x="12192" y="0"/>
                      </a:lnTo>
                      <a:close/>
                    </a:path>
                    <a:path w="106679" h="30479">
                      <a:moveTo>
                        <a:pt x="106680" y="15240"/>
                      </a:moveTo>
                      <a:lnTo>
                        <a:pt x="92964" y="15240"/>
                      </a:lnTo>
                      <a:lnTo>
                        <a:pt x="92964" y="30467"/>
                      </a:lnTo>
                      <a:lnTo>
                        <a:pt x="106680" y="30467"/>
                      </a:lnTo>
                      <a:lnTo>
                        <a:pt x="10668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6" name="object 771"/>
                <p:cNvSpPr/>
                <p:nvPr/>
              </p:nvSpPr>
              <p:spPr>
                <a:xfrm>
                  <a:off x="35676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7" name="object 772"/>
                <p:cNvSpPr/>
                <p:nvPr/>
              </p:nvSpPr>
              <p:spPr>
                <a:xfrm>
                  <a:off x="3681983"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8" name="object 773"/>
                <p:cNvSpPr/>
                <p:nvPr/>
              </p:nvSpPr>
              <p:spPr>
                <a:xfrm>
                  <a:off x="3889248"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69" name="object 774"/>
                <p:cNvSpPr/>
                <p:nvPr/>
              </p:nvSpPr>
              <p:spPr>
                <a:xfrm>
                  <a:off x="3163824" y="3948696"/>
                  <a:ext cx="485140" cy="299085"/>
                </a:xfrm>
                <a:custGeom>
                  <a:avLst/>
                  <a:gdLst/>
                  <a:ahLst/>
                  <a:cxnLst/>
                  <a:rect l="l" t="t" r="r" b="b"/>
                  <a:pathLst>
                    <a:path w="485139" h="299085">
                      <a:moveTo>
                        <a:pt x="13716" y="283464"/>
                      </a:moveTo>
                      <a:lnTo>
                        <a:pt x="0" y="283464"/>
                      </a:lnTo>
                      <a:lnTo>
                        <a:pt x="0" y="298704"/>
                      </a:lnTo>
                      <a:lnTo>
                        <a:pt x="13716" y="298704"/>
                      </a:lnTo>
                      <a:lnTo>
                        <a:pt x="13716" y="283464"/>
                      </a:lnTo>
                      <a:close/>
                    </a:path>
                    <a:path w="485139" h="299085">
                      <a:moveTo>
                        <a:pt x="202692" y="7607"/>
                      </a:moveTo>
                      <a:lnTo>
                        <a:pt x="188976" y="7607"/>
                      </a:lnTo>
                      <a:lnTo>
                        <a:pt x="188976" y="22860"/>
                      </a:lnTo>
                      <a:lnTo>
                        <a:pt x="202692" y="22860"/>
                      </a:lnTo>
                      <a:lnTo>
                        <a:pt x="202692" y="7607"/>
                      </a:lnTo>
                      <a:close/>
                    </a:path>
                    <a:path w="485139" h="299085">
                      <a:moveTo>
                        <a:pt x="303276" y="237744"/>
                      </a:moveTo>
                      <a:lnTo>
                        <a:pt x="289560" y="237744"/>
                      </a:lnTo>
                      <a:lnTo>
                        <a:pt x="289560" y="252984"/>
                      </a:lnTo>
                      <a:lnTo>
                        <a:pt x="303276" y="252984"/>
                      </a:lnTo>
                      <a:lnTo>
                        <a:pt x="303276" y="237744"/>
                      </a:lnTo>
                      <a:close/>
                    </a:path>
                    <a:path w="485139" h="299085">
                      <a:moveTo>
                        <a:pt x="336791" y="230124"/>
                      </a:moveTo>
                      <a:lnTo>
                        <a:pt x="323075" y="230124"/>
                      </a:lnTo>
                      <a:lnTo>
                        <a:pt x="323075" y="245364"/>
                      </a:lnTo>
                      <a:lnTo>
                        <a:pt x="336791" y="245364"/>
                      </a:lnTo>
                      <a:lnTo>
                        <a:pt x="336791" y="230124"/>
                      </a:lnTo>
                      <a:close/>
                    </a:path>
                    <a:path w="485139" h="299085">
                      <a:moveTo>
                        <a:pt x="384048" y="199644"/>
                      </a:moveTo>
                      <a:lnTo>
                        <a:pt x="370332" y="199644"/>
                      </a:lnTo>
                      <a:lnTo>
                        <a:pt x="370332" y="214884"/>
                      </a:lnTo>
                      <a:lnTo>
                        <a:pt x="384048" y="214884"/>
                      </a:lnTo>
                      <a:lnTo>
                        <a:pt x="384048" y="199644"/>
                      </a:lnTo>
                      <a:close/>
                    </a:path>
                    <a:path w="485139" h="299085">
                      <a:moveTo>
                        <a:pt x="484632" y="123444"/>
                      </a:moveTo>
                      <a:lnTo>
                        <a:pt x="470916" y="123444"/>
                      </a:lnTo>
                      <a:lnTo>
                        <a:pt x="470916" y="138684"/>
                      </a:lnTo>
                      <a:lnTo>
                        <a:pt x="484632" y="138684"/>
                      </a:lnTo>
                      <a:lnTo>
                        <a:pt x="484632" y="123444"/>
                      </a:lnTo>
                      <a:close/>
                    </a:path>
                    <a:path w="485139" h="299085">
                      <a:moveTo>
                        <a:pt x="484632" y="0"/>
                      </a:moveTo>
                      <a:lnTo>
                        <a:pt x="470916" y="0"/>
                      </a:lnTo>
                      <a:lnTo>
                        <a:pt x="470916" y="15240"/>
                      </a:lnTo>
                      <a:lnTo>
                        <a:pt x="484632" y="15240"/>
                      </a:lnTo>
                      <a:lnTo>
                        <a:pt x="4846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0" name="object 775"/>
                <p:cNvSpPr/>
                <p:nvPr/>
              </p:nvSpPr>
              <p:spPr>
                <a:xfrm>
                  <a:off x="3729227"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1" name="object 776"/>
                <p:cNvSpPr/>
                <p:nvPr/>
              </p:nvSpPr>
              <p:spPr>
                <a:xfrm>
                  <a:off x="3386327"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2" name="object 777"/>
                <p:cNvSpPr/>
                <p:nvPr/>
              </p:nvSpPr>
              <p:spPr>
                <a:xfrm>
                  <a:off x="36682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3" name="object 778"/>
                <p:cNvSpPr/>
                <p:nvPr/>
              </p:nvSpPr>
              <p:spPr>
                <a:xfrm>
                  <a:off x="3264408" y="3872496"/>
                  <a:ext cx="342900" cy="390525"/>
                </a:xfrm>
                <a:custGeom>
                  <a:avLst/>
                  <a:gdLst/>
                  <a:ahLst/>
                  <a:cxnLst/>
                  <a:rect l="l" t="t" r="r" b="b"/>
                  <a:pathLst>
                    <a:path w="342900" h="390525">
                      <a:moveTo>
                        <a:pt x="13716" y="313944"/>
                      </a:moveTo>
                      <a:lnTo>
                        <a:pt x="0" y="313944"/>
                      </a:lnTo>
                      <a:lnTo>
                        <a:pt x="0" y="329184"/>
                      </a:lnTo>
                      <a:lnTo>
                        <a:pt x="13716" y="329184"/>
                      </a:lnTo>
                      <a:lnTo>
                        <a:pt x="13716" y="313944"/>
                      </a:lnTo>
                      <a:close/>
                    </a:path>
                    <a:path w="342900" h="390525">
                      <a:moveTo>
                        <a:pt x="80772" y="374904"/>
                      </a:moveTo>
                      <a:lnTo>
                        <a:pt x="68580" y="374904"/>
                      </a:lnTo>
                      <a:lnTo>
                        <a:pt x="68580" y="390144"/>
                      </a:lnTo>
                      <a:lnTo>
                        <a:pt x="80772" y="390144"/>
                      </a:lnTo>
                      <a:lnTo>
                        <a:pt x="80772" y="374904"/>
                      </a:lnTo>
                      <a:close/>
                    </a:path>
                    <a:path w="342900" h="390525">
                      <a:moveTo>
                        <a:pt x="262128" y="321564"/>
                      </a:moveTo>
                      <a:lnTo>
                        <a:pt x="249936" y="321564"/>
                      </a:lnTo>
                      <a:lnTo>
                        <a:pt x="249936" y="336804"/>
                      </a:lnTo>
                      <a:lnTo>
                        <a:pt x="262128" y="336804"/>
                      </a:lnTo>
                      <a:lnTo>
                        <a:pt x="262128" y="321564"/>
                      </a:lnTo>
                      <a:close/>
                    </a:path>
                    <a:path w="342900" h="390525">
                      <a:moveTo>
                        <a:pt x="269748" y="0"/>
                      </a:moveTo>
                      <a:lnTo>
                        <a:pt x="256032" y="0"/>
                      </a:lnTo>
                      <a:lnTo>
                        <a:pt x="256032" y="15240"/>
                      </a:lnTo>
                      <a:lnTo>
                        <a:pt x="269748" y="15240"/>
                      </a:lnTo>
                      <a:lnTo>
                        <a:pt x="269748" y="0"/>
                      </a:lnTo>
                      <a:close/>
                    </a:path>
                    <a:path w="342900" h="390525">
                      <a:moveTo>
                        <a:pt x="303276" y="199644"/>
                      </a:moveTo>
                      <a:lnTo>
                        <a:pt x="289560" y="199644"/>
                      </a:lnTo>
                      <a:lnTo>
                        <a:pt x="289560" y="214884"/>
                      </a:lnTo>
                      <a:lnTo>
                        <a:pt x="303276" y="214884"/>
                      </a:lnTo>
                      <a:lnTo>
                        <a:pt x="303276" y="199644"/>
                      </a:lnTo>
                      <a:close/>
                    </a:path>
                    <a:path w="342900" h="390525">
                      <a:moveTo>
                        <a:pt x="342900" y="184404"/>
                      </a:moveTo>
                      <a:lnTo>
                        <a:pt x="329184" y="184404"/>
                      </a:lnTo>
                      <a:lnTo>
                        <a:pt x="329184" y="199644"/>
                      </a:lnTo>
                      <a:lnTo>
                        <a:pt x="342900" y="199644"/>
                      </a:lnTo>
                      <a:lnTo>
                        <a:pt x="342900"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4" name="object 779"/>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5" name="object 780"/>
                <p:cNvSpPr/>
                <p:nvPr/>
              </p:nvSpPr>
              <p:spPr>
                <a:xfrm>
                  <a:off x="352653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6" name="object 781"/>
                <p:cNvSpPr/>
                <p:nvPr/>
              </p:nvSpPr>
              <p:spPr>
                <a:xfrm>
                  <a:off x="3372599" y="3796296"/>
                  <a:ext cx="335915" cy="428625"/>
                </a:xfrm>
                <a:custGeom>
                  <a:avLst/>
                  <a:gdLst/>
                  <a:ahLst/>
                  <a:cxnLst/>
                  <a:rect l="l" t="t" r="r" b="b"/>
                  <a:pathLst>
                    <a:path w="335914" h="428625">
                      <a:moveTo>
                        <a:pt x="13716" y="413004"/>
                      </a:moveTo>
                      <a:lnTo>
                        <a:pt x="0" y="413004"/>
                      </a:lnTo>
                      <a:lnTo>
                        <a:pt x="0" y="428244"/>
                      </a:lnTo>
                      <a:lnTo>
                        <a:pt x="13716" y="428244"/>
                      </a:lnTo>
                      <a:lnTo>
                        <a:pt x="13716" y="413004"/>
                      </a:lnTo>
                      <a:close/>
                    </a:path>
                    <a:path w="335914" h="428625">
                      <a:moveTo>
                        <a:pt x="315480" y="0"/>
                      </a:moveTo>
                      <a:lnTo>
                        <a:pt x="301764" y="0"/>
                      </a:lnTo>
                      <a:lnTo>
                        <a:pt x="301764" y="15240"/>
                      </a:lnTo>
                      <a:lnTo>
                        <a:pt x="315480" y="15240"/>
                      </a:lnTo>
                      <a:lnTo>
                        <a:pt x="315480" y="0"/>
                      </a:lnTo>
                      <a:close/>
                    </a:path>
                    <a:path w="335914" h="428625">
                      <a:moveTo>
                        <a:pt x="323100" y="53340"/>
                      </a:moveTo>
                      <a:lnTo>
                        <a:pt x="309384" y="53340"/>
                      </a:lnTo>
                      <a:lnTo>
                        <a:pt x="309384" y="68580"/>
                      </a:lnTo>
                      <a:lnTo>
                        <a:pt x="323100" y="68580"/>
                      </a:lnTo>
                      <a:lnTo>
                        <a:pt x="323100" y="53340"/>
                      </a:lnTo>
                      <a:close/>
                    </a:path>
                    <a:path w="335914" h="428625">
                      <a:moveTo>
                        <a:pt x="335292" y="30480"/>
                      </a:moveTo>
                      <a:lnTo>
                        <a:pt x="323100" y="30480"/>
                      </a:lnTo>
                      <a:lnTo>
                        <a:pt x="323100" y="45707"/>
                      </a:lnTo>
                      <a:lnTo>
                        <a:pt x="335292" y="45707"/>
                      </a:lnTo>
                      <a:lnTo>
                        <a:pt x="335292"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7" name="object 782"/>
                <p:cNvSpPr/>
                <p:nvPr/>
              </p:nvSpPr>
              <p:spPr>
                <a:xfrm>
                  <a:off x="3782568" y="3712476"/>
                  <a:ext cx="60960" cy="22860"/>
                </a:xfrm>
                <a:custGeom>
                  <a:avLst/>
                  <a:gdLst/>
                  <a:ahLst/>
                  <a:cxnLst/>
                  <a:rect l="l" t="t" r="r" b="b"/>
                  <a:pathLst>
                    <a:path w="60960" h="22860">
                      <a:moveTo>
                        <a:pt x="13716" y="7620"/>
                      </a:moveTo>
                      <a:lnTo>
                        <a:pt x="0" y="7620"/>
                      </a:lnTo>
                      <a:lnTo>
                        <a:pt x="0" y="22860"/>
                      </a:lnTo>
                      <a:lnTo>
                        <a:pt x="13716" y="22860"/>
                      </a:lnTo>
                      <a:lnTo>
                        <a:pt x="13716" y="7620"/>
                      </a:lnTo>
                      <a:close/>
                    </a:path>
                    <a:path w="60960" h="22860">
                      <a:moveTo>
                        <a:pt x="60960" y="0"/>
                      </a:moveTo>
                      <a:lnTo>
                        <a:pt x="47231" y="0"/>
                      </a:lnTo>
                      <a:lnTo>
                        <a:pt x="47231" y="15227"/>
                      </a:lnTo>
                      <a:lnTo>
                        <a:pt x="60960" y="15227"/>
                      </a:lnTo>
                      <a:lnTo>
                        <a:pt x="60960"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8" name="object 783"/>
                <p:cNvSpPr/>
                <p:nvPr/>
              </p:nvSpPr>
              <p:spPr>
                <a:xfrm>
                  <a:off x="378866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79" name="object 784"/>
                <p:cNvSpPr/>
                <p:nvPr/>
              </p:nvSpPr>
              <p:spPr>
                <a:xfrm>
                  <a:off x="3768851" y="37124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0" name="object 785"/>
                <p:cNvSpPr/>
                <p:nvPr/>
              </p:nvSpPr>
              <p:spPr>
                <a:xfrm>
                  <a:off x="3378708" y="3980700"/>
                  <a:ext cx="256540" cy="236220"/>
                </a:xfrm>
                <a:custGeom>
                  <a:avLst/>
                  <a:gdLst/>
                  <a:ahLst/>
                  <a:cxnLst/>
                  <a:rect l="l" t="t" r="r" b="b"/>
                  <a:pathLst>
                    <a:path w="256539" h="236220">
                      <a:moveTo>
                        <a:pt x="13716" y="220980"/>
                      </a:moveTo>
                      <a:lnTo>
                        <a:pt x="0" y="220980"/>
                      </a:lnTo>
                      <a:lnTo>
                        <a:pt x="0" y="236220"/>
                      </a:lnTo>
                      <a:lnTo>
                        <a:pt x="13716" y="236220"/>
                      </a:lnTo>
                      <a:lnTo>
                        <a:pt x="13716" y="220980"/>
                      </a:lnTo>
                      <a:close/>
                    </a:path>
                    <a:path w="256539" h="236220">
                      <a:moveTo>
                        <a:pt x="236220" y="60960"/>
                      </a:moveTo>
                      <a:lnTo>
                        <a:pt x="222491" y="60960"/>
                      </a:lnTo>
                      <a:lnTo>
                        <a:pt x="222491" y="76200"/>
                      </a:lnTo>
                      <a:lnTo>
                        <a:pt x="236220" y="76200"/>
                      </a:lnTo>
                      <a:lnTo>
                        <a:pt x="236220" y="60960"/>
                      </a:lnTo>
                      <a:close/>
                    </a:path>
                    <a:path w="256539" h="236220">
                      <a:moveTo>
                        <a:pt x="256032" y="0"/>
                      </a:moveTo>
                      <a:lnTo>
                        <a:pt x="242316" y="0"/>
                      </a:lnTo>
                      <a:lnTo>
                        <a:pt x="242316" y="15240"/>
                      </a:lnTo>
                      <a:lnTo>
                        <a:pt x="256032" y="15240"/>
                      </a:lnTo>
                      <a:lnTo>
                        <a:pt x="2560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1" name="object 786"/>
                <p:cNvSpPr/>
                <p:nvPr/>
              </p:nvSpPr>
              <p:spPr>
                <a:xfrm>
                  <a:off x="3816096" y="37734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2" name="object 787"/>
                <p:cNvSpPr/>
                <p:nvPr/>
              </p:nvSpPr>
              <p:spPr>
                <a:xfrm>
                  <a:off x="3500627"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3" name="object 788"/>
                <p:cNvSpPr/>
                <p:nvPr/>
              </p:nvSpPr>
              <p:spPr>
                <a:xfrm>
                  <a:off x="35402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4" name="object 789"/>
                <p:cNvSpPr/>
                <p:nvPr/>
              </p:nvSpPr>
              <p:spPr>
                <a:xfrm>
                  <a:off x="3453384" y="3933456"/>
                  <a:ext cx="228600" cy="329565"/>
                </a:xfrm>
                <a:custGeom>
                  <a:avLst/>
                  <a:gdLst/>
                  <a:ahLst/>
                  <a:cxnLst/>
                  <a:rect l="l" t="t" r="r" b="b"/>
                  <a:pathLst>
                    <a:path w="228600" h="329564">
                      <a:moveTo>
                        <a:pt x="13716" y="306324"/>
                      </a:moveTo>
                      <a:lnTo>
                        <a:pt x="0" y="306324"/>
                      </a:lnTo>
                      <a:lnTo>
                        <a:pt x="0" y="321564"/>
                      </a:lnTo>
                      <a:lnTo>
                        <a:pt x="13716" y="321564"/>
                      </a:lnTo>
                      <a:lnTo>
                        <a:pt x="13716" y="306324"/>
                      </a:lnTo>
                      <a:close/>
                    </a:path>
                    <a:path w="228600" h="329564">
                      <a:moveTo>
                        <a:pt x="33515" y="313944"/>
                      </a:moveTo>
                      <a:lnTo>
                        <a:pt x="19812" y="313944"/>
                      </a:lnTo>
                      <a:lnTo>
                        <a:pt x="19812" y="329184"/>
                      </a:lnTo>
                      <a:lnTo>
                        <a:pt x="33515" y="329184"/>
                      </a:lnTo>
                      <a:lnTo>
                        <a:pt x="33515" y="313944"/>
                      </a:lnTo>
                      <a:close/>
                    </a:path>
                    <a:path w="228600" h="329564">
                      <a:moveTo>
                        <a:pt x="73152" y="62484"/>
                      </a:moveTo>
                      <a:lnTo>
                        <a:pt x="60960" y="62484"/>
                      </a:lnTo>
                      <a:lnTo>
                        <a:pt x="60960" y="77724"/>
                      </a:lnTo>
                      <a:lnTo>
                        <a:pt x="73152" y="77724"/>
                      </a:lnTo>
                      <a:lnTo>
                        <a:pt x="73152" y="62484"/>
                      </a:lnTo>
                      <a:close/>
                    </a:path>
                    <a:path w="228600" h="329564">
                      <a:moveTo>
                        <a:pt x="208788" y="115824"/>
                      </a:moveTo>
                      <a:lnTo>
                        <a:pt x="195072" y="115824"/>
                      </a:lnTo>
                      <a:lnTo>
                        <a:pt x="195072" y="131064"/>
                      </a:lnTo>
                      <a:lnTo>
                        <a:pt x="208788" y="131064"/>
                      </a:lnTo>
                      <a:lnTo>
                        <a:pt x="208788" y="115824"/>
                      </a:lnTo>
                      <a:close/>
                    </a:path>
                    <a:path w="228600" h="329564">
                      <a:moveTo>
                        <a:pt x="208788" y="77724"/>
                      </a:moveTo>
                      <a:lnTo>
                        <a:pt x="195072" y="77724"/>
                      </a:lnTo>
                      <a:lnTo>
                        <a:pt x="195072" y="92964"/>
                      </a:lnTo>
                      <a:lnTo>
                        <a:pt x="208788" y="92964"/>
                      </a:lnTo>
                      <a:lnTo>
                        <a:pt x="208788" y="77724"/>
                      </a:lnTo>
                      <a:close/>
                    </a:path>
                    <a:path w="228600" h="329564">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5" name="object 790"/>
                <p:cNvSpPr/>
                <p:nvPr/>
              </p:nvSpPr>
              <p:spPr>
                <a:xfrm>
                  <a:off x="3506724" y="3429012"/>
                  <a:ext cx="142240" cy="91440"/>
                </a:xfrm>
                <a:custGeom>
                  <a:avLst/>
                  <a:gdLst/>
                  <a:ahLst/>
                  <a:cxnLst/>
                  <a:rect l="l" t="t" r="r" b="b"/>
                  <a:pathLst>
                    <a:path w="142239" h="91439">
                      <a:moveTo>
                        <a:pt x="13716" y="0"/>
                      </a:moveTo>
                      <a:lnTo>
                        <a:pt x="0" y="0"/>
                      </a:lnTo>
                      <a:lnTo>
                        <a:pt x="0" y="15240"/>
                      </a:lnTo>
                      <a:lnTo>
                        <a:pt x="13716" y="15240"/>
                      </a:lnTo>
                      <a:lnTo>
                        <a:pt x="13716" y="0"/>
                      </a:lnTo>
                      <a:close/>
                    </a:path>
                    <a:path w="142239" h="91439">
                      <a:moveTo>
                        <a:pt x="141732" y="76200"/>
                      </a:moveTo>
                      <a:lnTo>
                        <a:pt x="128016" y="76200"/>
                      </a:lnTo>
                      <a:lnTo>
                        <a:pt x="128016" y="91440"/>
                      </a:lnTo>
                      <a:lnTo>
                        <a:pt x="141732" y="91440"/>
                      </a:lnTo>
                      <a:lnTo>
                        <a:pt x="141732" y="762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6" name="object 791"/>
                <p:cNvSpPr/>
                <p:nvPr/>
              </p:nvSpPr>
              <p:spPr>
                <a:xfrm>
                  <a:off x="3776472" y="3421392"/>
                  <a:ext cx="113030" cy="106680"/>
                </a:xfrm>
                <a:custGeom>
                  <a:avLst/>
                  <a:gdLst/>
                  <a:ahLst/>
                  <a:cxnLst/>
                  <a:rect l="l" t="t" r="r" b="b"/>
                  <a:pathLst>
                    <a:path w="113029" h="106679">
                      <a:moveTo>
                        <a:pt x="12192" y="91427"/>
                      </a:moveTo>
                      <a:lnTo>
                        <a:pt x="0" y="91427"/>
                      </a:lnTo>
                      <a:lnTo>
                        <a:pt x="0" y="106680"/>
                      </a:lnTo>
                      <a:lnTo>
                        <a:pt x="12192" y="106680"/>
                      </a:lnTo>
                      <a:lnTo>
                        <a:pt x="12192" y="91427"/>
                      </a:lnTo>
                      <a:close/>
                    </a:path>
                    <a:path w="113029" h="106679">
                      <a:moveTo>
                        <a:pt x="112776" y="0"/>
                      </a:moveTo>
                      <a:lnTo>
                        <a:pt x="100584" y="0"/>
                      </a:lnTo>
                      <a:lnTo>
                        <a:pt x="100584" y="15227"/>
                      </a:lnTo>
                      <a:lnTo>
                        <a:pt x="112776" y="15227"/>
                      </a:lnTo>
                      <a:lnTo>
                        <a:pt x="1127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7" name="object 792"/>
                <p:cNvSpPr/>
                <p:nvPr/>
              </p:nvSpPr>
              <p:spPr>
                <a:xfrm>
                  <a:off x="3486911"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8" name="object 793"/>
                <p:cNvSpPr/>
                <p:nvPr/>
              </p:nvSpPr>
              <p:spPr>
                <a:xfrm>
                  <a:off x="38359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89" name="object 794"/>
                <p:cNvSpPr/>
                <p:nvPr/>
              </p:nvSpPr>
              <p:spPr>
                <a:xfrm>
                  <a:off x="35874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0" name="object 795"/>
                <p:cNvSpPr/>
                <p:nvPr/>
              </p:nvSpPr>
              <p:spPr>
                <a:xfrm>
                  <a:off x="3553968" y="3925836"/>
                  <a:ext cx="108585" cy="184785"/>
                </a:xfrm>
                <a:custGeom>
                  <a:avLst/>
                  <a:gdLst/>
                  <a:ahLst/>
                  <a:cxnLst/>
                  <a:rect l="l" t="t" r="r" b="b"/>
                  <a:pathLst>
                    <a:path w="108585" h="184785">
                      <a:moveTo>
                        <a:pt x="13716" y="169164"/>
                      </a:moveTo>
                      <a:lnTo>
                        <a:pt x="0" y="169164"/>
                      </a:lnTo>
                      <a:lnTo>
                        <a:pt x="0" y="184404"/>
                      </a:lnTo>
                      <a:lnTo>
                        <a:pt x="13716" y="184404"/>
                      </a:lnTo>
                      <a:lnTo>
                        <a:pt x="13716" y="169164"/>
                      </a:lnTo>
                      <a:close/>
                    </a:path>
                    <a:path w="108585" h="184785">
                      <a:moveTo>
                        <a:pt x="108204" y="0"/>
                      </a:moveTo>
                      <a:lnTo>
                        <a:pt x="94488" y="0"/>
                      </a:lnTo>
                      <a:lnTo>
                        <a:pt x="94488" y="15240"/>
                      </a:lnTo>
                      <a:lnTo>
                        <a:pt x="108204" y="15240"/>
                      </a:lnTo>
                      <a:lnTo>
                        <a:pt x="108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1" name="object 796"/>
                <p:cNvSpPr/>
                <p:nvPr/>
              </p:nvSpPr>
              <p:spPr>
                <a:xfrm>
                  <a:off x="3810000" y="38267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2" name="object 797"/>
                <p:cNvSpPr/>
                <p:nvPr/>
              </p:nvSpPr>
              <p:spPr>
                <a:xfrm>
                  <a:off x="3520440"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3" name="object 798"/>
                <p:cNvSpPr/>
                <p:nvPr/>
              </p:nvSpPr>
              <p:spPr>
                <a:xfrm>
                  <a:off x="361492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4" name="object 799"/>
                <p:cNvSpPr/>
                <p:nvPr/>
              </p:nvSpPr>
              <p:spPr>
                <a:xfrm>
                  <a:off x="3352800" y="4087380"/>
                  <a:ext cx="167640" cy="205740"/>
                </a:xfrm>
                <a:custGeom>
                  <a:avLst/>
                  <a:gdLst/>
                  <a:ahLst/>
                  <a:cxnLst/>
                  <a:rect l="l" t="t" r="r" b="b"/>
                  <a:pathLst>
                    <a:path w="167639" h="205739">
                      <a:moveTo>
                        <a:pt x="13716" y="190500"/>
                      </a:moveTo>
                      <a:lnTo>
                        <a:pt x="0" y="190500"/>
                      </a:lnTo>
                      <a:lnTo>
                        <a:pt x="0" y="205740"/>
                      </a:lnTo>
                      <a:lnTo>
                        <a:pt x="13716" y="205740"/>
                      </a:lnTo>
                      <a:lnTo>
                        <a:pt x="13716" y="190500"/>
                      </a:lnTo>
                      <a:close/>
                    </a:path>
                    <a:path w="167639" h="205739">
                      <a:moveTo>
                        <a:pt x="92964" y="45720"/>
                      </a:moveTo>
                      <a:lnTo>
                        <a:pt x="80772" y="45720"/>
                      </a:lnTo>
                      <a:lnTo>
                        <a:pt x="80772" y="60960"/>
                      </a:lnTo>
                      <a:lnTo>
                        <a:pt x="92964" y="60960"/>
                      </a:lnTo>
                      <a:lnTo>
                        <a:pt x="92964" y="45720"/>
                      </a:lnTo>
                      <a:close/>
                    </a:path>
                    <a:path w="167639" h="205739">
                      <a:moveTo>
                        <a:pt x="114300" y="0"/>
                      </a:moveTo>
                      <a:lnTo>
                        <a:pt x="100584" y="0"/>
                      </a:lnTo>
                      <a:lnTo>
                        <a:pt x="100584" y="15240"/>
                      </a:lnTo>
                      <a:lnTo>
                        <a:pt x="114300" y="15240"/>
                      </a:lnTo>
                      <a:lnTo>
                        <a:pt x="114300" y="0"/>
                      </a:lnTo>
                      <a:close/>
                    </a:path>
                    <a:path w="167639" h="205739">
                      <a:moveTo>
                        <a:pt x="140208" y="45720"/>
                      </a:moveTo>
                      <a:lnTo>
                        <a:pt x="128016" y="45720"/>
                      </a:lnTo>
                      <a:lnTo>
                        <a:pt x="128016" y="60960"/>
                      </a:lnTo>
                      <a:lnTo>
                        <a:pt x="140208" y="60960"/>
                      </a:lnTo>
                      <a:lnTo>
                        <a:pt x="140208" y="45720"/>
                      </a:lnTo>
                      <a:close/>
                    </a:path>
                    <a:path w="167639" h="205739">
                      <a:moveTo>
                        <a:pt x="167640" y="167640"/>
                      </a:moveTo>
                      <a:lnTo>
                        <a:pt x="153924" y="167640"/>
                      </a:lnTo>
                      <a:lnTo>
                        <a:pt x="153924" y="182880"/>
                      </a:lnTo>
                      <a:lnTo>
                        <a:pt x="167640" y="182880"/>
                      </a:lnTo>
                      <a:lnTo>
                        <a:pt x="167640"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5" name="object 800"/>
                <p:cNvSpPr/>
                <p:nvPr/>
              </p:nvSpPr>
              <p:spPr>
                <a:xfrm>
                  <a:off x="32583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6" name="object 801"/>
                <p:cNvSpPr/>
                <p:nvPr/>
              </p:nvSpPr>
              <p:spPr>
                <a:xfrm>
                  <a:off x="388315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7" name="object 802"/>
                <p:cNvSpPr/>
                <p:nvPr/>
              </p:nvSpPr>
              <p:spPr>
                <a:xfrm>
                  <a:off x="3628643"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8" name="object 803"/>
                <p:cNvSpPr/>
                <p:nvPr/>
              </p:nvSpPr>
              <p:spPr>
                <a:xfrm>
                  <a:off x="3849624"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899" name="object 804"/>
                <p:cNvSpPr/>
                <p:nvPr/>
              </p:nvSpPr>
              <p:spPr>
                <a:xfrm>
                  <a:off x="3459480" y="3980700"/>
                  <a:ext cx="195580" cy="121920"/>
                </a:xfrm>
                <a:custGeom>
                  <a:avLst/>
                  <a:gdLst/>
                  <a:ahLst/>
                  <a:cxnLst/>
                  <a:rect l="l" t="t" r="r" b="b"/>
                  <a:pathLst>
                    <a:path w="195579" h="121920">
                      <a:moveTo>
                        <a:pt x="13716" y="106680"/>
                      </a:moveTo>
                      <a:lnTo>
                        <a:pt x="0" y="106680"/>
                      </a:lnTo>
                      <a:lnTo>
                        <a:pt x="0" y="121920"/>
                      </a:lnTo>
                      <a:lnTo>
                        <a:pt x="13716" y="121920"/>
                      </a:lnTo>
                      <a:lnTo>
                        <a:pt x="13716" y="106680"/>
                      </a:lnTo>
                      <a:close/>
                    </a:path>
                    <a:path w="195579" h="121920">
                      <a:moveTo>
                        <a:pt x="195072" y="0"/>
                      </a:moveTo>
                      <a:lnTo>
                        <a:pt x="181356" y="0"/>
                      </a:lnTo>
                      <a:lnTo>
                        <a:pt x="181356"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0" name="object 805"/>
                <p:cNvSpPr/>
                <p:nvPr/>
              </p:nvSpPr>
              <p:spPr>
                <a:xfrm>
                  <a:off x="388315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1" name="object 806"/>
                <p:cNvSpPr/>
                <p:nvPr/>
              </p:nvSpPr>
              <p:spPr>
                <a:xfrm>
                  <a:off x="3681983"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2" name="object 807"/>
                <p:cNvSpPr/>
                <p:nvPr/>
              </p:nvSpPr>
              <p:spPr>
                <a:xfrm>
                  <a:off x="3788664" y="3398519"/>
                  <a:ext cx="41275" cy="92075"/>
                </a:xfrm>
                <a:custGeom>
                  <a:avLst/>
                  <a:gdLst/>
                  <a:ahLst/>
                  <a:cxnLst/>
                  <a:rect l="l" t="t" r="r" b="b"/>
                  <a:pathLst>
                    <a:path w="41275" h="92075">
                      <a:moveTo>
                        <a:pt x="13716" y="53352"/>
                      </a:moveTo>
                      <a:lnTo>
                        <a:pt x="0" y="53352"/>
                      </a:lnTo>
                      <a:lnTo>
                        <a:pt x="0" y="68592"/>
                      </a:lnTo>
                      <a:lnTo>
                        <a:pt x="13716" y="68592"/>
                      </a:lnTo>
                      <a:lnTo>
                        <a:pt x="13716" y="53352"/>
                      </a:lnTo>
                      <a:close/>
                    </a:path>
                    <a:path w="41275" h="92075">
                      <a:moveTo>
                        <a:pt x="27432" y="0"/>
                      </a:moveTo>
                      <a:lnTo>
                        <a:pt x="13716" y="0"/>
                      </a:lnTo>
                      <a:lnTo>
                        <a:pt x="13716" y="15252"/>
                      </a:lnTo>
                      <a:lnTo>
                        <a:pt x="27432" y="15252"/>
                      </a:lnTo>
                      <a:lnTo>
                        <a:pt x="27432" y="0"/>
                      </a:lnTo>
                      <a:close/>
                    </a:path>
                    <a:path w="41275" h="92075">
                      <a:moveTo>
                        <a:pt x="41135" y="76200"/>
                      </a:moveTo>
                      <a:lnTo>
                        <a:pt x="27432" y="76200"/>
                      </a:lnTo>
                      <a:lnTo>
                        <a:pt x="27432" y="91452"/>
                      </a:lnTo>
                      <a:lnTo>
                        <a:pt x="41135" y="91452"/>
                      </a:lnTo>
                      <a:lnTo>
                        <a:pt x="41135"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3" name="object 808"/>
                <p:cNvSpPr/>
                <p:nvPr/>
              </p:nvSpPr>
              <p:spPr>
                <a:xfrm>
                  <a:off x="36408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4" name="object 809"/>
                <p:cNvSpPr/>
                <p:nvPr/>
              </p:nvSpPr>
              <p:spPr>
                <a:xfrm>
                  <a:off x="38160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5" name="object 810"/>
                <p:cNvSpPr/>
                <p:nvPr/>
              </p:nvSpPr>
              <p:spPr>
                <a:xfrm>
                  <a:off x="3291840" y="3872496"/>
                  <a:ext cx="349250" cy="337185"/>
                </a:xfrm>
                <a:custGeom>
                  <a:avLst/>
                  <a:gdLst/>
                  <a:ahLst/>
                  <a:cxnLst/>
                  <a:rect l="l" t="t" r="r" b="b"/>
                  <a:pathLst>
                    <a:path w="349250" h="337185">
                      <a:moveTo>
                        <a:pt x="13716" y="0"/>
                      </a:moveTo>
                      <a:lnTo>
                        <a:pt x="0" y="0"/>
                      </a:lnTo>
                      <a:lnTo>
                        <a:pt x="0" y="15240"/>
                      </a:lnTo>
                      <a:lnTo>
                        <a:pt x="13716" y="15240"/>
                      </a:lnTo>
                      <a:lnTo>
                        <a:pt x="13716" y="0"/>
                      </a:lnTo>
                      <a:close/>
                    </a:path>
                    <a:path w="349250" h="337185">
                      <a:moveTo>
                        <a:pt x="195059" y="321564"/>
                      </a:moveTo>
                      <a:lnTo>
                        <a:pt x="181356" y="321564"/>
                      </a:lnTo>
                      <a:lnTo>
                        <a:pt x="181356" y="336804"/>
                      </a:lnTo>
                      <a:lnTo>
                        <a:pt x="195059" y="336804"/>
                      </a:lnTo>
                      <a:lnTo>
                        <a:pt x="195059" y="321564"/>
                      </a:lnTo>
                      <a:close/>
                    </a:path>
                    <a:path w="349250" h="337185">
                      <a:moveTo>
                        <a:pt x="348996" y="138684"/>
                      </a:moveTo>
                      <a:lnTo>
                        <a:pt x="336804" y="138684"/>
                      </a:lnTo>
                      <a:lnTo>
                        <a:pt x="336804" y="153924"/>
                      </a:lnTo>
                      <a:lnTo>
                        <a:pt x="348996" y="153924"/>
                      </a:lnTo>
                      <a:lnTo>
                        <a:pt x="348996"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6" name="object 811"/>
                <p:cNvSpPr/>
                <p:nvPr/>
              </p:nvSpPr>
              <p:spPr>
                <a:xfrm>
                  <a:off x="382219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7" name="object 812"/>
                <p:cNvSpPr/>
                <p:nvPr/>
              </p:nvSpPr>
              <p:spPr>
                <a:xfrm>
                  <a:off x="3425951"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8" name="object 813"/>
                <p:cNvSpPr/>
                <p:nvPr/>
              </p:nvSpPr>
              <p:spPr>
                <a:xfrm>
                  <a:off x="3810000"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09" name="object 814"/>
                <p:cNvSpPr/>
                <p:nvPr/>
              </p:nvSpPr>
              <p:spPr>
                <a:xfrm>
                  <a:off x="3547872" y="39883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0" name="object 815"/>
                <p:cNvSpPr/>
                <p:nvPr/>
              </p:nvSpPr>
              <p:spPr>
                <a:xfrm>
                  <a:off x="3816096" y="34518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1" name="object 816"/>
                <p:cNvSpPr/>
                <p:nvPr/>
              </p:nvSpPr>
              <p:spPr>
                <a:xfrm>
                  <a:off x="3514344" y="3910596"/>
                  <a:ext cx="193675" cy="123825"/>
                </a:xfrm>
                <a:custGeom>
                  <a:avLst/>
                  <a:gdLst/>
                  <a:ahLst/>
                  <a:cxnLst/>
                  <a:rect l="l" t="t" r="r" b="b"/>
                  <a:pathLst>
                    <a:path w="193675" h="123825">
                      <a:moveTo>
                        <a:pt x="12192" y="0"/>
                      </a:moveTo>
                      <a:lnTo>
                        <a:pt x="0" y="0"/>
                      </a:lnTo>
                      <a:lnTo>
                        <a:pt x="0" y="15240"/>
                      </a:lnTo>
                      <a:lnTo>
                        <a:pt x="12192" y="15240"/>
                      </a:lnTo>
                      <a:lnTo>
                        <a:pt x="12192" y="0"/>
                      </a:lnTo>
                      <a:close/>
                    </a:path>
                    <a:path w="193675" h="123825">
                      <a:moveTo>
                        <a:pt x="193548" y="108204"/>
                      </a:moveTo>
                      <a:lnTo>
                        <a:pt x="181356" y="108204"/>
                      </a:lnTo>
                      <a:lnTo>
                        <a:pt x="181356" y="123444"/>
                      </a:lnTo>
                      <a:lnTo>
                        <a:pt x="193548" y="123444"/>
                      </a:lnTo>
                      <a:lnTo>
                        <a:pt x="193548" y="1082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2" name="object 817"/>
                <p:cNvSpPr/>
                <p:nvPr/>
              </p:nvSpPr>
              <p:spPr>
                <a:xfrm>
                  <a:off x="3855719"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3" name="object 818"/>
                <p:cNvSpPr/>
                <p:nvPr/>
              </p:nvSpPr>
              <p:spPr>
                <a:xfrm>
                  <a:off x="3453384" y="3971556"/>
                  <a:ext cx="248920" cy="306705"/>
                </a:xfrm>
                <a:custGeom>
                  <a:avLst/>
                  <a:gdLst/>
                  <a:ahLst/>
                  <a:cxnLst/>
                  <a:rect l="l" t="t" r="r" b="b"/>
                  <a:pathLst>
                    <a:path w="248920" h="306704">
                      <a:moveTo>
                        <a:pt x="13716" y="291084"/>
                      </a:moveTo>
                      <a:lnTo>
                        <a:pt x="0" y="291084"/>
                      </a:lnTo>
                      <a:lnTo>
                        <a:pt x="0" y="306324"/>
                      </a:lnTo>
                      <a:lnTo>
                        <a:pt x="13716" y="306324"/>
                      </a:lnTo>
                      <a:lnTo>
                        <a:pt x="13716" y="291084"/>
                      </a:lnTo>
                      <a:close/>
                    </a:path>
                    <a:path w="248920" h="306704">
                      <a:moveTo>
                        <a:pt x="140208" y="85344"/>
                      </a:moveTo>
                      <a:lnTo>
                        <a:pt x="128016" y="85344"/>
                      </a:lnTo>
                      <a:lnTo>
                        <a:pt x="128016" y="100584"/>
                      </a:lnTo>
                      <a:lnTo>
                        <a:pt x="140208" y="100584"/>
                      </a:lnTo>
                      <a:lnTo>
                        <a:pt x="140208" y="85344"/>
                      </a:lnTo>
                      <a:close/>
                    </a:path>
                    <a:path w="248920" h="306704">
                      <a:moveTo>
                        <a:pt x="187452" y="0"/>
                      </a:moveTo>
                      <a:lnTo>
                        <a:pt x="175260" y="0"/>
                      </a:lnTo>
                      <a:lnTo>
                        <a:pt x="175260" y="16764"/>
                      </a:lnTo>
                      <a:lnTo>
                        <a:pt x="187452" y="16764"/>
                      </a:lnTo>
                      <a:lnTo>
                        <a:pt x="187452" y="0"/>
                      </a:lnTo>
                      <a:close/>
                    </a:path>
                    <a:path w="248920" h="306704">
                      <a:moveTo>
                        <a:pt x="248412" y="9144"/>
                      </a:moveTo>
                      <a:lnTo>
                        <a:pt x="234696" y="9144"/>
                      </a:lnTo>
                      <a:lnTo>
                        <a:pt x="234696" y="24384"/>
                      </a:lnTo>
                      <a:lnTo>
                        <a:pt x="248412" y="24384"/>
                      </a:lnTo>
                      <a:lnTo>
                        <a:pt x="248412" y="91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4" name="object 819"/>
                <p:cNvSpPr/>
                <p:nvPr/>
              </p:nvSpPr>
              <p:spPr>
                <a:xfrm>
                  <a:off x="35265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5" name="object 820"/>
                <p:cNvSpPr/>
                <p:nvPr/>
              </p:nvSpPr>
              <p:spPr>
                <a:xfrm>
                  <a:off x="3230880" y="3980700"/>
                  <a:ext cx="342900" cy="274320"/>
                </a:xfrm>
                <a:custGeom>
                  <a:avLst/>
                  <a:gdLst/>
                  <a:ahLst/>
                  <a:cxnLst/>
                  <a:rect l="l" t="t" r="r" b="b"/>
                  <a:pathLst>
                    <a:path w="342900" h="274320">
                      <a:moveTo>
                        <a:pt x="13716" y="259080"/>
                      </a:moveTo>
                      <a:lnTo>
                        <a:pt x="0" y="259080"/>
                      </a:lnTo>
                      <a:lnTo>
                        <a:pt x="0" y="274320"/>
                      </a:lnTo>
                      <a:lnTo>
                        <a:pt x="13716" y="274320"/>
                      </a:lnTo>
                      <a:lnTo>
                        <a:pt x="13716" y="259080"/>
                      </a:lnTo>
                      <a:close/>
                    </a:path>
                    <a:path w="342900" h="274320">
                      <a:moveTo>
                        <a:pt x="342900" y="0"/>
                      </a:moveTo>
                      <a:lnTo>
                        <a:pt x="329184" y="0"/>
                      </a:lnTo>
                      <a:lnTo>
                        <a:pt x="329184" y="15240"/>
                      </a:lnTo>
                      <a:lnTo>
                        <a:pt x="342900" y="15240"/>
                      </a:lnTo>
                      <a:lnTo>
                        <a:pt x="3429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6" name="object 821"/>
                <p:cNvSpPr/>
                <p:nvPr/>
              </p:nvSpPr>
              <p:spPr>
                <a:xfrm>
                  <a:off x="35204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7" name="object 822"/>
                <p:cNvSpPr/>
                <p:nvPr/>
              </p:nvSpPr>
              <p:spPr>
                <a:xfrm>
                  <a:off x="3741419"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8" name="object 823"/>
                <p:cNvSpPr/>
                <p:nvPr/>
              </p:nvSpPr>
              <p:spPr>
                <a:xfrm>
                  <a:off x="3500615" y="4125480"/>
                  <a:ext cx="59690" cy="45720"/>
                </a:xfrm>
                <a:custGeom>
                  <a:avLst/>
                  <a:gdLst/>
                  <a:ahLst/>
                  <a:cxnLst/>
                  <a:rect l="l" t="t" r="r" b="b"/>
                  <a:pathLst>
                    <a:path w="59689" h="45720">
                      <a:moveTo>
                        <a:pt x="13728" y="0"/>
                      </a:moveTo>
                      <a:lnTo>
                        <a:pt x="0" y="0"/>
                      </a:lnTo>
                      <a:lnTo>
                        <a:pt x="0" y="15240"/>
                      </a:lnTo>
                      <a:lnTo>
                        <a:pt x="13728" y="15240"/>
                      </a:lnTo>
                      <a:lnTo>
                        <a:pt x="13728" y="0"/>
                      </a:lnTo>
                      <a:close/>
                    </a:path>
                    <a:path w="59689" h="45720">
                      <a:moveTo>
                        <a:pt x="59448" y="30480"/>
                      </a:moveTo>
                      <a:lnTo>
                        <a:pt x="47256" y="30480"/>
                      </a:lnTo>
                      <a:lnTo>
                        <a:pt x="47256" y="45720"/>
                      </a:lnTo>
                      <a:lnTo>
                        <a:pt x="59448" y="45720"/>
                      </a:lnTo>
                      <a:lnTo>
                        <a:pt x="5944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19" name="object 824"/>
                <p:cNvSpPr/>
                <p:nvPr/>
              </p:nvSpPr>
              <p:spPr>
                <a:xfrm>
                  <a:off x="3459480" y="3429012"/>
                  <a:ext cx="228600" cy="68580"/>
                </a:xfrm>
                <a:custGeom>
                  <a:avLst/>
                  <a:gdLst/>
                  <a:ahLst/>
                  <a:cxnLst/>
                  <a:rect l="l" t="t" r="r" b="b"/>
                  <a:pathLst>
                    <a:path w="228600" h="68579">
                      <a:moveTo>
                        <a:pt x="13716" y="0"/>
                      </a:moveTo>
                      <a:lnTo>
                        <a:pt x="0" y="0"/>
                      </a:lnTo>
                      <a:lnTo>
                        <a:pt x="0" y="15240"/>
                      </a:lnTo>
                      <a:lnTo>
                        <a:pt x="13716" y="15240"/>
                      </a:lnTo>
                      <a:lnTo>
                        <a:pt x="13716" y="0"/>
                      </a:lnTo>
                      <a:close/>
                    </a:path>
                    <a:path w="228600" h="68579">
                      <a:moveTo>
                        <a:pt x="228600" y="53340"/>
                      </a:moveTo>
                      <a:lnTo>
                        <a:pt x="214884" y="53340"/>
                      </a:lnTo>
                      <a:lnTo>
                        <a:pt x="214884" y="68580"/>
                      </a:lnTo>
                      <a:lnTo>
                        <a:pt x="228600" y="68580"/>
                      </a:lnTo>
                      <a:lnTo>
                        <a:pt x="228600"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0" name="object 825"/>
                <p:cNvSpPr/>
                <p:nvPr/>
              </p:nvSpPr>
              <p:spPr>
                <a:xfrm>
                  <a:off x="3378708" y="4041660"/>
                  <a:ext cx="215265" cy="228600"/>
                </a:xfrm>
                <a:custGeom>
                  <a:avLst/>
                  <a:gdLst/>
                  <a:ahLst/>
                  <a:cxnLst/>
                  <a:rect l="l" t="t" r="r" b="b"/>
                  <a:pathLst>
                    <a:path w="215264" h="228600">
                      <a:moveTo>
                        <a:pt x="13716" y="167640"/>
                      </a:moveTo>
                      <a:lnTo>
                        <a:pt x="0" y="167640"/>
                      </a:lnTo>
                      <a:lnTo>
                        <a:pt x="0" y="182880"/>
                      </a:lnTo>
                      <a:lnTo>
                        <a:pt x="13716" y="182880"/>
                      </a:lnTo>
                      <a:lnTo>
                        <a:pt x="13716" y="167640"/>
                      </a:lnTo>
                      <a:close/>
                    </a:path>
                    <a:path w="215264" h="228600">
                      <a:moveTo>
                        <a:pt x="80772" y="213360"/>
                      </a:moveTo>
                      <a:lnTo>
                        <a:pt x="67056" y="213360"/>
                      </a:lnTo>
                      <a:lnTo>
                        <a:pt x="67056" y="228600"/>
                      </a:lnTo>
                      <a:lnTo>
                        <a:pt x="80772" y="228600"/>
                      </a:lnTo>
                      <a:lnTo>
                        <a:pt x="80772" y="213360"/>
                      </a:lnTo>
                      <a:close/>
                    </a:path>
                    <a:path w="215264" h="228600">
                      <a:moveTo>
                        <a:pt x="214884" y="0"/>
                      </a:moveTo>
                      <a:lnTo>
                        <a:pt x="202692" y="0"/>
                      </a:lnTo>
                      <a:lnTo>
                        <a:pt x="202692"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1" name="object 826"/>
                <p:cNvSpPr/>
                <p:nvPr/>
              </p:nvSpPr>
              <p:spPr>
                <a:xfrm>
                  <a:off x="3607308"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2" name="object 827"/>
                <p:cNvSpPr/>
                <p:nvPr/>
              </p:nvSpPr>
              <p:spPr>
                <a:xfrm>
                  <a:off x="3506724" y="3941076"/>
                  <a:ext cx="215265" cy="55244"/>
                </a:xfrm>
                <a:custGeom>
                  <a:avLst/>
                  <a:gdLst/>
                  <a:ahLst/>
                  <a:cxnLst/>
                  <a:rect l="l" t="t" r="r" b="b"/>
                  <a:pathLst>
                    <a:path w="215264" h="55245">
                      <a:moveTo>
                        <a:pt x="13716" y="22860"/>
                      </a:moveTo>
                      <a:lnTo>
                        <a:pt x="0" y="22860"/>
                      </a:lnTo>
                      <a:lnTo>
                        <a:pt x="0" y="39624"/>
                      </a:lnTo>
                      <a:lnTo>
                        <a:pt x="13716" y="39624"/>
                      </a:lnTo>
                      <a:lnTo>
                        <a:pt x="13716" y="22860"/>
                      </a:lnTo>
                      <a:close/>
                    </a:path>
                    <a:path w="215264" h="55245">
                      <a:moveTo>
                        <a:pt x="201168" y="39624"/>
                      </a:moveTo>
                      <a:lnTo>
                        <a:pt x="188976" y="39624"/>
                      </a:lnTo>
                      <a:lnTo>
                        <a:pt x="188976" y="54864"/>
                      </a:lnTo>
                      <a:lnTo>
                        <a:pt x="201168" y="54864"/>
                      </a:lnTo>
                      <a:lnTo>
                        <a:pt x="201168" y="39624"/>
                      </a:lnTo>
                      <a:close/>
                    </a:path>
                    <a:path w="215264" h="55245">
                      <a:moveTo>
                        <a:pt x="214884" y="0"/>
                      </a:moveTo>
                      <a:lnTo>
                        <a:pt x="201168" y="0"/>
                      </a:lnTo>
                      <a:lnTo>
                        <a:pt x="201168" y="15227"/>
                      </a:lnTo>
                      <a:lnTo>
                        <a:pt x="214884" y="15227"/>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3" name="object 828"/>
                <p:cNvSpPr/>
                <p:nvPr/>
              </p:nvSpPr>
              <p:spPr>
                <a:xfrm>
                  <a:off x="37078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4" name="object 829"/>
                <p:cNvSpPr/>
                <p:nvPr/>
              </p:nvSpPr>
              <p:spPr>
                <a:xfrm>
                  <a:off x="3526535"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5" name="object 830"/>
                <p:cNvSpPr/>
                <p:nvPr/>
              </p:nvSpPr>
              <p:spPr>
                <a:xfrm>
                  <a:off x="3869435"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6" name="object 831"/>
                <p:cNvSpPr/>
                <p:nvPr/>
              </p:nvSpPr>
              <p:spPr>
                <a:xfrm>
                  <a:off x="3540252" y="3933456"/>
                  <a:ext cx="128270" cy="62865"/>
                </a:xfrm>
                <a:custGeom>
                  <a:avLst/>
                  <a:gdLst/>
                  <a:ahLst/>
                  <a:cxnLst/>
                  <a:rect l="l" t="t" r="r" b="b"/>
                  <a:pathLst>
                    <a:path w="128270" h="62864">
                      <a:moveTo>
                        <a:pt x="13716" y="0"/>
                      </a:moveTo>
                      <a:lnTo>
                        <a:pt x="0" y="0"/>
                      </a:lnTo>
                      <a:lnTo>
                        <a:pt x="0" y="15240"/>
                      </a:lnTo>
                      <a:lnTo>
                        <a:pt x="13716" y="15240"/>
                      </a:lnTo>
                      <a:lnTo>
                        <a:pt x="13716" y="0"/>
                      </a:lnTo>
                      <a:close/>
                    </a:path>
                    <a:path w="128270" h="62864">
                      <a:moveTo>
                        <a:pt x="100584" y="30480"/>
                      </a:moveTo>
                      <a:lnTo>
                        <a:pt x="88392" y="30480"/>
                      </a:lnTo>
                      <a:lnTo>
                        <a:pt x="88392" y="47244"/>
                      </a:lnTo>
                      <a:lnTo>
                        <a:pt x="100584" y="47244"/>
                      </a:lnTo>
                      <a:lnTo>
                        <a:pt x="100584" y="30480"/>
                      </a:lnTo>
                      <a:close/>
                    </a:path>
                    <a:path w="128270" h="62864">
                      <a:moveTo>
                        <a:pt x="128016" y="47244"/>
                      </a:moveTo>
                      <a:lnTo>
                        <a:pt x="114300" y="47244"/>
                      </a:lnTo>
                      <a:lnTo>
                        <a:pt x="114300" y="62484"/>
                      </a:lnTo>
                      <a:lnTo>
                        <a:pt x="128016" y="62484"/>
                      </a:lnTo>
                      <a:lnTo>
                        <a:pt x="128016" y="472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7" name="object 832"/>
                <p:cNvSpPr/>
                <p:nvPr/>
              </p:nvSpPr>
              <p:spPr>
                <a:xfrm>
                  <a:off x="3419856"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8" name="object 833"/>
                <p:cNvSpPr/>
                <p:nvPr/>
              </p:nvSpPr>
              <p:spPr>
                <a:xfrm>
                  <a:off x="3762756"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29" name="object 834"/>
                <p:cNvSpPr/>
                <p:nvPr/>
              </p:nvSpPr>
              <p:spPr>
                <a:xfrm>
                  <a:off x="3688080" y="3857256"/>
                  <a:ext cx="41275" cy="76200"/>
                </a:xfrm>
                <a:custGeom>
                  <a:avLst/>
                  <a:gdLst/>
                  <a:ahLst/>
                  <a:cxnLst/>
                  <a:rect l="l" t="t" r="r" b="b"/>
                  <a:pathLst>
                    <a:path w="41275" h="76200">
                      <a:moveTo>
                        <a:pt x="13716" y="0"/>
                      </a:moveTo>
                      <a:lnTo>
                        <a:pt x="0" y="0"/>
                      </a:lnTo>
                      <a:lnTo>
                        <a:pt x="0" y="15240"/>
                      </a:lnTo>
                      <a:lnTo>
                        <a:pt x="13716" y="15240"/>
                      </a:lnTo>
                      <a:lnTo>
                        <a:pt x="13716" y="0"/>
                      </a:lnTo>
                      <a:close/>
                    </a:path>
                    <a:path w="41275" h="76200">
                      <a:moveTo>
                        <a:pt x="41148" y="60947"/>
                      </a:moveTo>
                      <a:lnTo>
                        <a:pt x="27419" y="60947"/>
                      </a:lnTo>
                      <a:lnTo>
                        <a:pt x="27419" y="76200"/>
                      </a:lnTo>
                      <a:lnTo>
                        <a:pt x="41148" y="76200"/>
                      </a:lnTo>
                      <a:lnTo>
                        <a:pt x="41148" y="6094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0" name="object 835"/>
                <p:cNvSpPr/>
                <p:nvPr/>
              </p:nvSpPr>
              <p:spPr>
                <a:xfrm>
                  <a:off x="3648456"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1" name="object 836"/>
                <p:cNvSpPr/>
                <p:nvPr/>
              </p:nvSpPr>
              <p:spPr>
                <a:xfrm>
                  <a:off x="3185160" y="4003560"/>
                  <a:ext cx="396240" cy="236220"/>
                </a:xfrm>
                <a:custGeom>
                  <a:avLst/>
                  <a:gdLst/>
                  <a:ahLst/>
                  <a:cxnLst/>
                  <a:rect l="l" t="t" r="r" b="b"/>
                  <a:pathLst>
                    <a:path w="396239" h="236220">
                      <a:moveTo>
                        <a:pt x="12192" y="220980"/>
                      </a:moveTo>
                      <a:lnTo>
                        <a:pt x="0" y="220980"/>
                      </a:lnTo>
                      <a:lnTo>
                        <a:pt x="0" y="236220"/>
                      </a:lnTo>
                      <a:lnTo>
                        <a:pt x="12192" y="236220"/>
                      </a:lnTo>
                      <a:lnTo>
                        <a:pt x="12192" y="220980"/>
                      </a:lnTo>
                      <a:close/>
                    </a:path>
                    <a:path w="396239" h="236220">
                      <a:moveTo>
                        <a:pt x="248412" y="30480"/>
                      </a:moveTo>
                      <a:lnTo>
                        <a:pt x="234696" y="30480"/>
                      </a:lnTo>
                      <a:lnTo>
                        <a:pt x="234696" y="45720"/>
                      </a:lnTo>
                      <a:lnTo>
                        <a:pt x="248412" y="45720"/>
                      </a:lnTo>
                      <a:lnTo>
                        <a:pt x="248412" y="30480"/>
                      </a:lnTo>
                      <a:close/>
                    </a:path>
                    <a:path w="396239" h="236220">
                      <a:moveTo>
                        <a:pt x="274320" y="106680"/>
                      </a:moveTo>
                      <a:lnTo>
                        <a:pt x="260604" y="106680"/>
                      </a:lnTo>
                      <a:lnTo>
                        <a:pt x="260604" y="121920"/>
                      </a:lnTo>
                      <a:lnTo>
                        <a:pt x="274320" y="121920"/>
                      </a:lnTo>
                      <a:lnTo>
                        <a:pt x="274320" y="106680"/>
                      </a:lnTo>
                      <a:close/>
                    </a:path>
                    <a:path w="396239" h="236220">
                      <a:moveTo>
                        <a:pt x="321564" y="68580"/>
                      </a:moveTo>
                      <a:lnTo>
                        <a:pt x="307848" y="68580"/>
                      </a:lnTo>
                      <a:lnTo>
                        <a:pt x="307848" y="83820"/>
                      </a:lnTo>
                      <a:lnTo>
                        <a:pt x="321564" y="83820"/>
                      </a:lnTo>
                      <a:lnTo>
                        <a:pt x="321564" y="68580"/>
                      </a:lnTo>
                      <a:close/>
                    </a:path>
                    <a:path w="396239" h="236220">
                      <a:moveTo>
                        <a:pt x="396240" y="0"/>
                      </a:moveTo>
                      <a:lnTo>
                        <a:pt x="382524" y="0"/>
                      </a:lnTo>
                      <a:lnTo>
                        <a:pt x="382524" y="15240"/>
                      </a:lnTo>
                      <a:lnTo>
                        <a:pt x="396240" y="15240"/>
                      </a:lnTo>
                      <a:lnTo>
                        <a:pt x="3962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2" name="object 837"/>
                <p:cNvSpPr/>
                <p:nvPr/>
              </p:nvSpPr>
              <p:spPr>
                <a:xfrm>
                  <a:off x="388315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3" name="object 838"/>
                <p:cNvSpPr/>
                <p:nvPr/>
              </p:nvSpPr>
              <p:spPr>
                <a:xfrm>
                  <a:off x="3581400"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4" name="object 839"/>
                <p:cNvSpPr/>
                <p:nvPr/>
              </p:nvSpPr>
              <p:spPr>
                <a:xfrm>
                  <a:off x="3400044" y="4110240"/>
                  <a:ext cx="67310" cy="76200"/>
                </a:xfrm>
                <a:custGeom>
                  <a:avLst/>
                  <a:gdLst/>
                  <a:ahLst/>
                  <a:cxnLst/>
                  <a:rect l="l" t="t" r="r" b="b"/>
                  <a:pathLst>
                    <a:path w="67310" h="76200">
                      <a:moveTo>
                        <a:pt x="19812" y="60960"/>
                      </a:moveTo>
                      <a:lnTo>
                        <a:pt x="12192" y="60960"/>
                      </a:lnTo>
                      <a:lnTo>
                        <a:pt x="12192" y="45720"/>
                      </a:lnTo>
                      <a:lnTo>
                        <a:pt x="0" y="45720"/>
                      </a:lnTo>
                      <a:lnTo>
                        <a:pt x="0" y="60960"/>
                      </a:lnTo>
                      <a:lnTo>
                        <a:pt x="6096" y="60960"/>
                      </a:lnTo>
                      <a:lnTo>
                        <a:pt x="6096" y="76187"/>
                      </a:lnTo>
                      <a:lnTo>
                        <a:pt x="19812" y="76187"/>
                      </a:lnTo>
                      <a:lnTo>
                        <a:pt x="19812" y="60960"/>
                      </a:lnTo>
                      <a:close/>
                    </a:path>
                    <a:path w="67310" h="76200">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5" name="object 840"/>
                <p:cNvSpPr/>
                <p:nvPr/>
              </p:nvSpPr>
              <p:spPr>
                <a:xfrm>
                  <a:off x="35737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6" name="object 841"/>
                <p:cNvSpPr/>
                <p:nvPr/>
              </p:nvSpPr>
              <p:spPr>
                <a:xfrm>
                  <a:off x="3285744" y="3925836"/>
                  <a:ext cx="335280" cy="360045"/>
                </a:xfrm>
                <a:custGeom>
                  <a:avLst/>
                  <a:gdLst/>
                  <a:ahLst/>
                  <a:cxnLst/>
                  <a:rect l="l" t="t" r="r" b="b"/>
                  <a:pathLst>
                    <a:path w="335279" h="360045">
                      <a:moveTo>
                        <a:pt x="12192" y="131064"/>
                      </a:moveTo>
                      <a:lnTo>
                        <a:pt x="0" y="131064"/>
                      </a:lnTo>
                      <a:lnTo>
                        <a:pt x="0" y="146304"/>
                      </a:lnTo>
                      <a:lnTo>
                        <a:pt x="12192" y="146304"/>
                      </a:lnTo>
                      <a:lnTo>
                        <a:pt x="12192" y="131064"/>
                      </a:lnTo>
                      <a:close/>
                    </a:path>
                    <a:path w="335279" h="360045">
                      <a:moveTo>
                        <a:pt x="86855" y="344424"/>
                      </a:moveTo>
                      <a:lnTo>
                        <a:pt x="73152" y="344424"/>
                      </a:lnTo>
                      <a:lnTo>
                        <a:pt x="73152" y="359664"/>
                      </a:lnTo>
                      <a:lnTo>
                        <a:pt x="86855" y="359664"/>
                      </a:lnTo>
                      <a:lnTo>
                        <a:pt x="86855" y="344424"/>
                      </a:lnTo>
                      <a:close/>
                    </a:path>
                    <a:path w="335279" h="360045">
                      <a:moveTo>
                        <a:pt x="274320" y="298704"/>
                      </a:moveTo>
                      <a:lnTo>
                        <a:pt x="262128" y="298704"/>
                      </a:lnTo>
                      <a:lnTo>
                        <a:pt x="262128" y="313944"/>
                      </a:lnTo>
                      <a:lnTo>
                        <a:pt x="274320" y="313944"/>
                      </a:lnTo>
                      <a:lnTo>
                        <a:pt x="274320" y="298704"/>
                      </a:lnTo>
                      <a:close/>
                    </a:path>
                    <a:path w="335279" h="360045">
                      <a:moveTo>
                        <a:pt x="335280" y="0"/>
                      </a:moveTo>
                      <a:lnTo>
                        <a:pt x="321564" y="0"/>
                      </a:lnTo>
                      <a:lnTo>
                        <a:pt x="321564" y="15240"/>
                      </a:lnTo>
                      <a:lnTo>
                        <a:pt x="335280" y="15240"/>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7" name="object 842"/>
                <p:cNvSpPr/>
                <p:nvPr/>
              </p:nvSpPr>
              <p:spPr>
                <a:xfrm>
                  <a:off x="3883152" y="3291852"/>
                  <a:ext cx="81280" cy="182880"/>
                </a:xfrm>
                <a:custGeom>
                  <a:avLst/>
                  <a:gdLst/>
                  <a:ahLst/>
                  <a:cxnLst/>
                  <a:rect l="l" t="t" r="r" b="b"/>
                  <a:pathLst>
                    <a:path w="81279" h="182879">
                      <a:moveTo>
                        <a:pt x="13716" y="167640"/>
                      </a:moveTo>
                      <a:lnTo>
                        <a:pt x="0" y="167640"/>
                      </a:lnTo>
                      <a:lnTo>
                        <a:pt x="0" y="182867"/>
                      </a:lnTo>
                      <a:lnTo>
                        <a:pt x="13716" y="182867"/>
                      </a:lnTo>
                      <a:lnTo>
                        <a:pt x="13716" y="167640"/>
                      </a:lnTo>
                      <a:close/>
                    </a:path>
                    <a:path w="81279" h="182879">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8" name="object 843"/>
                <p:cNvSpPr/>
                <p:nvPr/>
              </p:nvSpPr>
              <p:spPr>
                <a:xfrm>
                  <a:off x="350062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39" name="object 844"/>
                <p:cNvSpPr/>
                <p:nvPr/>
              </p:nvSpPr>
              <p:spPr>
                <a:xfrm>
                  <a:off x="3768852" y="3345192"/>
                  <a:ext cx="128270" cy="144780"/>
                </a:xfrm>
                <a:custGeom>
                  <a:avLst/>
                  <a:gdLst/>
                  <a:ahLst/>
                  <a:cxnLst/>
                  <a:rect l="l" t="t" r="r" b="b"/>
                  <a:pathLst>
                    <a:path w="128270" h="144779">
                      <a:moveTo>
                        <a:pt x="13716" y="129527"/>
                      </a:moveTo>
                      <a:lnTo>
                        <a:pt x="0" y="129527"/>
                      </a:lnTo>
                      <a:lnTo>
                        <a:pt x="0" y="144780"/>
                      </a:lnTo>
                      <a:lnTo>
                        <a:pt x="13716" y="144780"/>
                      </a:lnTo>
                      <a:lnTo>
                        <a:pt x="13716" y="129527"/>
                      </a:lnTo>
                      <a:close/>
                    </a:path>
                    <a:path w="128270" h="144779">
                      <a:moveTo>
                        <a:pt x="128016" y="0"/>
                      </a:moveTo>
                      <a:lnTo>
                        <a:pt x="114300" y="0"/>
                      </a:lnTo>
                      <a:lnTo>
                        <a:pt x="114300" y="15227"/>
                      </a:lnTo>
                      <a:lnTo>
                        <a:pt x="128016" y="15227"/>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0" name="object 845"/>
                <p:cNvSpPr/>
                <p:nvPr/>
              </p:nvSpPr>
              <p:spPr>
                <a:xfrm>
                  <a:off x="350062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1" name="object 846"/>
                <p:cNvSpPr/>
                <p:nvPr/>
              </p:nvSpPr>
              <p:spPr>
                <a:xfrm>
                  <a:off x="37551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2" name="object 847"/>
                <p:cNvSpPr/>
                <p:nvPr/>
              </p:nvSpPr>
              <p:spPr>
                <a:xfrm>
                  <a:off x="3157715" y="3849636"/>
                  <a:ext cx="538480" cy="436245"/>
                </a:xfrm>
                <a:custGeom>
                  <a:avLst/>
                  <a:gdLst/>
                  <a:ahLst/>
                  <a:cxnLst/>
                  <a:rect l="l" t="t" r="r" b="b"/>
                  <a:pathLst>
                    <a:path w="538479" h="436245">
                      <a:moveTo>
                        <a:pt x="13728" y="367284"/>
                      </a:moveTo>
                      <a:lnTo>
                        <a:pt x="0" y="367284"/>
                      </a:lnTo>
                      <a:lnTo>
                        <a:pt x="0" y="382524"/>
                      </a:lnTo>
                      <a:lnTo>
                        <a:pt x="13728" y="382524"/>
                      </a:lnTo>
                      <a:lnTo>
                        <a:pt x="13728" y="367284"/>
                      </a:lnTo>
                      <a:close/>
                    </a:path>
                    <a:path w="538479" h="436245">
                      <a:moveTo>
                        <a:pt x="315480" y="291084"/>
                      </a:moveTo>
                      <a:lnTo>
                        <a:pt x="301764" y="291084"/>
                      </a:lnTo>
                      <a:lnTo>
                        <a:pt x="301764" y="306324"/>
                      </a:lnTo>
                      <a:lnTo>
                        <a:pt x="315480" y="306324"/>
                      </a:lnTo>
                      <a:lnTo>
                        <a:pt x="315480" y="291084"/>
                      </a:lnTo>
                      <a:close/>
                    </a:path>
                    <a:path w="538479" h="436245">
                      <a:moveTo>
                        <a:pt x="329184" y="352044"/>
                      </a:moveTo>
                      <a:lnTo>
                        <a:pt x="315480" y="352044"/>
                      </a:lnTo>
                      <a:lnTo>
                        <a:pt x="315480" y="367284"/>
                      </a:lnTo>
                      <a:lnTo>
                        <a:pt x="329184" y="367284"/>
                      </a:lnTo>
                      <a:lnTo>
                        <a:pt x="329184" y="352044"/>
                      </a:lnTo>
                      <a:close/>
                    </a:path>
                    <a:path w="538479" h="436245">
                      <a:moveTo>
                        <a:pt x="335292" y="131064"/>
                      </a:moveTo>
                      <a:lnTo>
                        <a:pt x="323100" y="131064"/>
                      </a:lnTo>
                      <a:lnTo>
                        <a:pt x="323100" y="146304"/>
                      </a:lnTo>
                      <a:lnTo>
                        <a:pt x="335292" y="146304"/>
                      </a:lnTo>
                      <a:lnTo>
                        <a:pt x="335292" y="131064"/>
                      </a:lnTo>
                      <a:close/>
                    </a:path>
                    <a:path w="538479" h="436245">
                      <a:moveTo>
                        <a:pt x="342900" y="420624"/>
                      </a:moveTo>
                      <a:lnTo>
                        <a:pt x="329184" y="420624"/>
                      </a:lnTo>
                      <a:lnTo>
                        <a:pt x="329184" y="435864"/>
                      </a:lnTo>
                      <a:lnTo>
                        <a:pt x="342900" y="435864"/>
                      </a:lnTo>
                      <a:lnTo>
                        <a:pt x="342900" y="420624"/>
                      </a:lnTo>
                      <a:close/>
                    </a:path>
                    <a:path w="538479" h="436245">
                      <a:moveTo>
                        <a:pt x="362724" y="53340"/>
                      </a:moveTo>
                      <a:lnTo>
                        <a:pt x="349008" y="53340"/>
                      </a:lnTo>
                      <a:lnTo>
                        <a:pt x="349008" y="68567"/>
                      </a:lnTo>
                      <a:lnTo>
                        <a:pt x="362724" y="68567"/>
                      </a:lnTo>
                      <a:lnTo>
                        <a:pt x="362724" y="53340"/>
                      </a:lnTo>
                      <a:close/>
                    </a:path>
                    <a:path w="538479" h="436245">
                      <a:moveTo>
                        <a:pt x="382536" y="359664"/>
                      </a:moveTo>
                      <a:lnTo>
                        <a:pt x="368820" y="359664"/>
                      </a:lnTo>
                      <a:lnTo>
                        <a:pt x="368820" y="374904"/>
                      </a:lnTo>
                      <a:lnTo>
                        <a:pt x="382536" y="374904"/>
                      </a:lnTo>
                      <a:lnTo>
                        <a:pt x="382536" y="359664"/>
                      </a:lnTo>
                      <a:close/>
                    </a:path>
                    <a:path w="538479" h="436245">
                      <a:moveTo>
                        <a:pt x="402348" y="359664"/>
                      </a:moveTo>
                      <a:lnTo>
                        <a:pt x="390156" y="359664"/>
                      </a:lnTo>
                      <a:lnTo>
                        <a:pt x="390156" y="374904"/>
                      </a:lnTo>
                      <a:lnTo>
                        <a:pt x="402348" y="374904"/>
                      </a:lnTo>
                      <a:lnTo>
                        <a:pt x="402348" y="359664"/>
                      </a:lnTo>
                      <a:close/>
                    </a:path>
                    <a:path w="538479" h="436245">
                      <a:moveTo>
                        <a:pt x="423684" y="45720"/>
                      </a:moveTo>
                      <a:lnTo>
                        <a:pt x="409968" y="45720"/>
                      </a:lnTo>
                      <a:lnTo>
                        <a:pt x="409968" y="60960"/>
                      </a:lnTo>
                      <a:lnTo>
                        <a:pt x="423684" y="60960"/>
                      </a:lnTo>
                      <a:lnTo>
                        <a:pt x="423684" y="45720"/>
                      </a:lnTo>
                      <a:close/>
                    </a:path>
                    <a:path w="538479" h="436245">
                      <a:moveTo>
                        <a:pt x="443484" y="76200"/>
                      </a:moveTo>
                      <a:lnTo>
                        <a:pt x="429780" y="76200"/>
                      </a:lnTo>
                      <a:lnTo>
                        <a:pt x="429780" y="91440"/>
                      </a:lnTo>
                      <a:lnTo>
                        <a:pt x="443484" y="91440"/>
                      </a:lnTo>
                      <a:lnTo>
                        <a:pt x="443484" y="76200"/>
                      </a:lnTo>
                      <a:close/>
                    </a:path>
                    <a:path w="538479" h="436245">
                      <a:moveTo>
                        <a:pt x="490740" y="207264"/>
                      </a:moveTo>
                      <a:lnTo>
                        <a:pt x="477024" y="207264"/>
                      </a:lnTo>
                      <a:lnTo>
                        <a:pt x="477024" y="222504"/>
                      </a:lnTo>
                      <a:lnTo>
                        <a:pt x="490740" y="222504"/>
                      </a:lnTo>
                      <a:lnTo>
                        <a:pt x="490740" y="207264"/>
                      </a:lnTo>
                      <a:close/>
                    </a:path>
                    <a:path w="538479" h="436245">
                      <a:moveTo>
                        <a:pt x="496836" y="237744"/>
                      </a:moveTo>
                      <a:lnTo>
                        <a:pt x="483120" y="237744"/>
                      </a:lnTo>
                      <a:lnTo>
                        <a:pt x="483120" y="252984"/>
                      </a:lnTo>
                      <a:lnTo>
                        <a:pt x="496836" y="252984"/>
                      </a:lnTo>
                      <a:lnTo>
                        <a:pt x="496836" y="237744"/>
                      </a:lnTo>
                      <a:close/>
                    </a:path>
                    <a:path w="538479" h="436245">
                      <a:moveTo>
                        <a:pt x="537984" y="0"/>
                      </a:moveTo>
                      <a:lnTo>
                        <a:pt x="524268" y="0"/>
                      </a:lnTo>
                      <a:lnTo>
                        <a:pt x="524268" y="15240"/>
                      </a:lnTo>
                      <a:lnTo>
                        <a:pt x="537984" y="15240"/>
                      </a:lnTo>
                      <a:lnTo>
                        <a:pt x="5379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3" name="object 848"/>
                <p:cNvSpPr/>
                <p:nvPr/>
              </p:nvSpPr>
              <p:spPr>
                <a:xfrm>
                  <a:off x="3802380" y="3803903"/>
                  <a:ext cx="33655" cy="53975"/>
                </a:xfrm>
                <a:custGeom>
                  <a:avLst/>
                  <a:gdLst/>
                  <a:ahLst/>
                  <a:cxnLst/>
                  <a:rect l="l" t="t" r="r" b="b"/>
                  <a:pathLst>
                    <a:path w="33654" h="53975">
                      <a:moveTo>
                        <a:pt x="13716" y="38100"/>
                      </a:moveTo>
                      <a:lnTo>
                        <a:pt x="0" y="38100"/>
                      </a:lnTo>
                      <a:lnTo>
                        <a:pt x="0" y="53352"/>
                      </a:lnTo>
                      <a:lnTo>
                        <a:pt x="13716" y="53352"/>
                      </a:lnTo>
                      <a:lnTo>
                        <a:pt x="13716" y="38100"/>
                      </a:lnTo>
                      <a:close/>
                    </a:path>
                    <a:path w="33654" h="53975">
                      <a:moveTo>
                        <a:pt x="33528" y="0"/>
                      </a:moveTo>
                      <a:lnTo>
                        <a:pt x="19812" y="0"/>
                      </a:lnTo>
                      <a:lnTo>
                        <a:pt x="19812" y="15252"/>
                      </a:lnTo>
                      <a:lnTo>
                        <a:pt x="33528" y="15252"/>
                      </a:lnTo>
                      <a:lnTo>
                        <a:pt x="33528"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4" name="object 849"/>
                <p:cNvSpPr/>
                <p:nvPr/>
              </p:nvSpPr>
              <p:spPr>
                <a:xfrm>
                  <a:off x="3419856" y="3971556"/>
                  <a:ext cx="302260" cy="321945"/>
                </a:xfrm>
                <a:custGeom>
                  <a:avLst/>
                  <a:gdLst/>
                  <a:ahLst/>
                  <a:cxnLst/>
                  <a:rect l="l" t="t" r="r" b="b"/>
                  <a:pathLst>
                    <a:path w="302260" h="321945">
                      <a:moveTo>
                        <a:pt x="13716" y="306324"/>
                      </a:moveTo>
                      <a:lnTo>
                        <a:pt x="0" y="306324"/>
                      </a:lnTo>
                      <a:lnTo>
                        <a:pt x="0" y="321564"/>
                      </a:lnTo>
                      <a:lnTo>
                        <a:pt x="13716" y="321564"/>
                      </a:lnTo>
                      <a:lnTo>
                        <a:pt x="13716" y="306324"/>
                      </a:lnTo>
                      <a:close/>
                    </a:path>
                    <a:path w="302260" h="321945">
                      <a:moveTo>
                        <a:pt x="201168" y="108204"/>
                      </a:moveTo>
                      <a:lnTo>
                        <a:pt x="187452" y="108204"/>
                      </a:lnTo>
                      <a:lnTo>
                        <a:pt x="187452" y="123444"/>
                      </a:lnTo>
                      <a:lnTo>
                        <a:pt x="201168" y="123444"/>
                      </a:lnTo>
                      <a:lnTo>
                        <a:pt x="201168" y="108204"/>
                      </a:lnTo>
                      <a:close/>
                    </a:path>
                    <a:path w="302260" h="321945">
                      <a:moveTo>
                        <a:pt x="301752" y="0"/>
                      </a:moveTo>
                      <a:lnTo>
                        <a:pt x="288036" y="0"/>
                      </a:lnTo>
                      <a:lnTo>
                        <a:pt x="288036" y="16764"/>
                      </a:lnTo>
                      <a:lnTo>
                        <a:pt x="301752" y="16764"/>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5" name="object 850"/>
                <p:cNvSpPr/>
                <p:nvPr/>
              </p:nvSpPr>
              <p:spPr>
                <a:xfrm>
                  <a:off x="3788664"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6" name="object 851"/>
                <p:cNvSpPr/>
                <p:nvPr/>
              </p:nvSpPr>
              <p:spPr>
                <a:xfrm>
                  <a:off x="3816096" y="3398519"/>
                  <a:ext cx="81280" cy="46355"/>
                </a:xfrm>
                <a:custGeom>
                  <a:avLst/>
                  <a:gdLst/>
                  <a:ahLst/>
                  <a:cxnLst/>
                  <a:rect l="l" t="t" r="r" b="b"/>
                  <a:pathLst>
                    <a:path w="81279" h="46354">
                      <a:moveTo>
                        <a:pt x="13703" y="30492"/>
                      </a:moveTo>
                      <a:lnTo>
                        <a:pt x="0" y="30492"/>
                      </a:lnTo>
                      <a:lnTo>
                        <a:pt x="0" y="45732"/>
                      </a:lnTo>
                      <a:lnTo>
                        <a:pt x="13703" y="45732"/>
                      </a:lnTo>
                      <a:lnTo>
                        <a:pt x="13703" y="30492"/>
                      </a:lnTo>
                      <a:close/>
                    </a:path>
                    <a:path w="81279" h="46354">
                      <a:moveTo>
                        <a:pt x="80772" y="0"/>
                      </a:moveTo>
                      <a:lnTo>
                        <a:pt x="67056" y="0"/>
                      </a:lnTo>
                      <a:lnTo>
                        <a:pt x="67056" y="15252"/>
                      </a:lnTo>
                      <a:lnTo>
                        <a:pt x="80772" y="1525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7" name="object 852"/>
                <p:cNvSpPr/>
                <p:nvPr/>
              </p:nvSpPr>
              <p:spPr>
                <a:xfrm>
                  <a:off x="3493008"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8" name="object 853"/>
                <p:cNvSpPr/>
                <p:nvPr/>
              </p:nvSpPr>
              <p:spPr>
                <a:xfrm>
                  <a:off x="3816096" y="3307092"/>
                  <a:ext cx="114300" cy="129539"/>
                </a:xfrm>
                <a:custGeom>
                  <a:avLst/>
                  <a:gdLst/>
                  <a:ahLst/>
                  <a:cxnLst/>
                  <a:rect l="l" t="t" r="r" b="b"/>
                  <a:pathLst>
                    <a:path w="114300" h="129539">
                      <a:moveTo>
                        <a:pt x="13703" y="99060"/>
                      </a:moveTo>
                      <a:lnTo>
                        <a:pt x="0" y="99060"/>
                      </a:lnTo>
                      <a:lnTo>
                        <a:pt x="0" y="114300"/>
                      </a:lnTo>
                      <a:lnTo>
                        <a:pt x="13703" y="114300"/>
                      </a:lnTo>
                      <a:lnTo>
                        <a:pt x="13703" y="99060"/>
                      </a:lnTo>
                      <a:close/>
                    </a:path>
                    <a:path w="114300" h="129539">
                      <a:moveTo>
                        <a:pt x="100584" y="0"/>
                      </a:moveTo>
                      <a:lnTo>
                        <a:pt x="86868" y="0"/>
                      </a:lnTo>
                      <a:lnTo>
                        <a:pt x="86868" y="15227"/>
                      </a:lnTo>
                      <a:lnTo>
                        <a:pt x="100584" y="15227"/>
                      </a:lnTo>
                      <a:lnTo>
                        <a:pt x="100584" y="0"/>
                      </a:lnTo>
                      <a:close/>
                    </a:path>
                    <a:path w="114300" h="129539">
                      <a:moveTo>
                        <a:pt x="114300" y="114300"/>
                      </a:moveTo>
                      <a:lnTo>
                        <a:pt x="100584" y="114300"/>
                      </a:lnTo>
                      <a:lnTo>
                        <a:pt x="100584" y="129527"/>
                      </a:lnTo>
                      <a:lnTo>
                        <a:pt x="114300" y="129527"/>
                      </a:lnTo>
                      <a:lnTo>
                        <a:pt x="114300" y="1143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49" name="object 854"/>
                <p:cNvSpPr/>
                <p:nvPr/>
              </p:nvSpPr>
              <p:spPr>
                <a:xfrm>
                  <a:off x="3137916" y="3781056"/>
                  <a:ext cx="584200" cy="489584"/>
                </a:xfrm>
                <a:custGeom>
                  <a:avLst/>
                  <a:gdLst/>
                  <a:ahLst/>
                  <a:cxnLst/>
                  <a:rect l="l" t="t" r="r" b="b"/>
                  <a:pathLst>
                    <a:path w="584200" h="489585">
                      <a:moveTo>
                        <a:pt x="12192" y="473964"/>
                      </a:moveTo>
                      <a:lnTo>
                        <a:pt x="0" y="473964"/>
                      </a:lnTo>
                      <a:lnTo>
                        <a:pt x="0" y="489204"/>
                      </a:lnTo>
                      <a:lnTo>
                        <a:pt x="12192" y="489204"/>
                      </a:lnTo>
                      <a:lnTo>
                        <a:pt x="12192" y="473964"/>
                      </a:lnTo>
                      <a:close/>
                    </a:path>
                    <a:path w="584200" h="489585">
                      <a:moveTo>
                        <a:pt x="268224" y="329184"/>
                      </a:moveTo>
                      <a:lnTo>
                        <a:pt x="254508" y="329184"/>
                      </a:lnTo>
                      <a:lnTo>
                        <a:pt x="254508" y="344424"/>
                      </a:lnTo>
                      <a:lnTo>
                        <a:pt x="268224" y="344424"/>
                      </a:lnTo>
                      <a:lnTo>
                        <a:pt x="268224" y="329184"/>
                      </a:lnTo>
                      <a:close/>
                    </a:path>
                    <a:path w="584200" h="489585">
                      <a:moveTo>
                        <a:pt x="382524" y="268224"/>
                      </a:moveTo>
                      <a:lnTo>
                        <a:pt x="368808" y="268224"/>
                      </a:lnTo>
                      <a:lnTo>
                        <a:pt x="368808" y="283464"/>
                      </a:lnTo>
                      <a:lnTo>
                        <a:pt x="382524" y="283464"/>
                      </a:lnTo>
                      <a:lnTo>
                        <a:pt x="382524" y="268224"/>
                      </a:lnTo>
                      <a:close/>
                    </a:path>
                    <a:path w="584200" h="489585">
                      <a:moveTo>
                        <a:pt x="429768" y="160020"/>
                      </a:moveTo>
                      <a:lnTo>
                        <a:pt x="416052" y="160020"/>
                      </a:lnTo>
                      <a:lnTo>
                        <a:pt x="416052" y="175247"/>
                      </a:lnTo>
                      <a:lnTo>
                        <a:pt x="429768" y="175247"/>
                      </a:lnTo>
                      <a:lnTo>
                        <a:pt x="429768" y="160020"/>
                      </a:lnTo>
                      <a:close/>
                    </a:path>
                    <a:path w="584200" h="489585">
                      <a:moveTo>
                        <a:pt x="435864" y="268224"/>
                      </a:moveTo>
                      <a:lnTo>
                        <a:pt x="422148" y="268224"/>
                      </a:lnTo>
                      <a:lnTo>
                        <a:pt x="422148" y="283464"/>
                      </a:lnTo>
                      <a:lnTo>
                        <a:pt x="435864" y="283464"/>
                      </a:lnTo>
                      <a:lnTo>
                        <a:pt x="435864" y="268224"/>
                      </a:lnTo>
                      <a:close/>
                    </a:path>
                    <a:path w="584200" h="489585">
                      <a:moveTo>
                        <a:pt x="583692" y="0"/>
                      </a:moveTo>
                      <a:lnTo>
                        <a:pt x="569976" y="0"/>
                      </a:lnTo>
                      <a:lnTo>
                        <a:pt x="569976" y="15240"/>
                      </a:lnTo>
                      <a:lnTo>
                        <a:pt x="583692" y="15240"/>
                      </a:lnTo>
                      <a:lnTo>
                        <a:pt x="583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0" name="object 855"/>
                <p:cNvSpPr/>
                <p:nvPr/>
              </p:nvSpPr>
              <p:spPr>
                <a:xfrm>
                  <a:off x="3729228" y="3429012"/>
                  <a:ext cx="106680" cy="15240"/>
                </a:xfrm>
                <a:custGeom>
                  <a:avLst/>
                  <a:gdLst/>
                  <a:ahLst/>
                  <a:cxnLst/>
                  <a:rect l="l" t="t" r="r" b="b"/>
                  <a:pathLst>
                    <a:path w="106679" h="15239">
                      <a:moveTo>
                        <a:pt x="12179" y="0"/>
                      </a:moveTo>
                      <a:lnTo>
                        <a:pt x="0" y="0"/>
                      </a:lnTo>
                      <a:lnTo>
                        <a:pt x="0" y="15240"/>
                      </a:lnTo>
                      <a:lnTo>
                        <a:pt x="12179" y="15240"/>
                      </a:lnTo>
                      <a:lnTo>
                        <a:pt x="12179" y="0"/>
                      </a:lnTo>
                      <a:close/>
                    </a:path>
                    <a:path w="106679" h="15239">
                      <a:moveTo>
                        <a:pt x="106680" y="0"/>
                      </a:moveTo>
                      <a:lnTo>
                        <a:pt x="92964" y="0"/>
                      </a:lnTo>
                      <a:lnTo>
                        <a:pt x="92964" y="15240"/>
                      </a:lnTo>
                      <a:lnTo>
                        <a:pt x="106680" y="15240"/>
                      </a:lnTo>
                      <a:lnTo>
                        <a:pt x="1066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1" name="object 856"/>
                <p:cNvSpPr/>
                <p:nvPr/>
              </p:nvSpPr>
              <p:spPr>
                <a:xfrm>
                  <a:off x="3358896" y="3971556"/>
                  <a:ext cx="315595" cy="78105"/>
                </a:xfrm>
                <a:custGeom>
                  <a:avLst/>
                  <a:gdLst/>
                  <a:ahLst/>
                  <a:cxnLst/>
                  <a:rect l="l" t="t" r="r" b="b"/>
                  <a:pathLst>
                    <a:path w="315595" h="78104">
                      <a:moveTo>
                        <a:pt x="13703" y="39624"/>
                      </a:moveTo>
                      <a:lnTo>
                        <a:pt x="0" y="39624"/>
                      </a:lnTo>
                      <a:lnTo>
                        <a:pt x="0" y="54864"/>
                      </a:lnTo>
                      <a:lnTo>
                        <a:pt x="13703" y="54864"/>
                      </a:lnTo>
                      <a:lnTo>
                        <a:pt x="13703" y="39624"/>
                      </a:lnTo>
                      <a:close/>
                    </a:path>
                    <a:path w="315595" h="78104">
                      <a:moveTo>
                        <a:pt x="188976" y="0"/>
                      </a:moveTo>
                      <a:lnTo>
                        <a:pt x="175260" y="0"/>
                      </a:lnTo>
                      <a:lnTo>
                        <a:pt x="175260" y="16764"/>
                      </a:lnTo>
                      <a:lnTo>
                        <a:pt x="188976" y="16764"/>
                      </a:lnTo>
                      <a:lnTo>
                        <a:pt x="188976" y="0"/>
                      </a:lnTo>
                      <a:close/>
                    </a:path>
                    <a:path w="315595" h="78104">
                      <a:moveTo>
                        <a:pt x="315468" y="62484"/>
                      </a:moveTo>
                      <a:lnTo>
                        <a:pt x="303276" y="62484"/>
                      </a:lnTo>
                      <a:lnTo>
                        <a:pt x="303276" y="77724"/>
                      </a:lnTo>
                      <a:lnTo>
                        <a:pt x="315468" y="77724"/>
                      </a:lnTo>
                      <a:lnTo>
                        <a:pt x="315468" y="624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2" name="object 857"/>
                <p:cNvSpPr/>
                <p:nvPr/>
              </p:nvSpPr>
              <p:spPr>
                <a:xfrm>
                  <a:off x="3581400"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3" name="object 858"/>
                <p:cNvSpPr/>
                <p:nvPr/>
              </p:nvSpPr>
              <p:spPr>
                <a:xfrm>
                  <a:off x="3755135"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4" name="object 859"/>
                <p:cNvSpPr/>
                <p:nvPr/>
              </p:nvSpPr>
              <p:spPr>
                <a:xfrm>
                  <a:off x="3560064"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5" name="object 860"/>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6" name="object 861"/>
                <p:cNvSpPr/>
                <p:nvPr/>
              </p:nvSpPr>
              <p:spPr>
                <a:xfrm>
                  <a:off x="3096768" y="3995940"/>
                  <a:ext cx="538480" cy="182880"/>
                </a:xfrm>
                <a:custGeom>
                  <a:avLst/>
                  <a:gdLst/>
                  <a:ahLst/>
                  <a:cxnLst/>
                  <a:rect l="l" t="t" r="r" b="b"/>
                  <a:pathLst>
                    <a:path w="538479" h="182879">
                      <a:moveTo>
                        <a:pt x="13716" y="167640"/>
                      </a:moveTo>
                      <a:lnTo>
                        <a:pt x="0" y="167640"/>
                      </a:lnTo>
                      <a:lnTo>
                        <a:pt x="0" y="182880"/>
                      </a:lnTo>
                      <a:lnTo>
                        <a:pt x="13716" y="182880"/>
                      </a:lnTo>
                      <a:lnTo>
                        <a:pt x="13716" y="167640"/>
                      </a:lnTo>
                      <a:close/>
                    </a:path>
                    <a:path w="538479" h="182879">
                      <a:moveTo>
                        <a:pt x="423672" y="144780"/>
                      </a:moveTo>
                      <a:lnTo>
                        <a:pt x="409956" y="144780"/>
                      </a:lnTo>
                      <a:lnTo>
                        <a:pt x="409956" y="160020"/>
                      </a:lnTo>
                      <a:lnTo>
                        <a:pt x="423672" y="160020"/>
                      </a:lnTo>
                      <a:lnTo>
                        <a:pt x="423672" y="144780"/>
                      </a:lnTo>
                      <a:close/>
                    </a:path>
                    <a:path w="538479" h="182879">
                      <a:moveTo>
                        <a:pt x="537972" y="0"/>
                      </a:moveTo>
                      <a:lnTo>
                        <a:pt x="524256" y="0"/>
                      </a:lnTo>
                      <a:lnTo>
                        <a:pt x="524256" y="15240"/>
                      </a:lnTo>
                      <a:lnTo>
                        <a:pt x="537972" y="15240"/>
                      </a:lnTo>
                      <a:lnTo>
                        <a:pt x="537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7" name="object 862"/>
                <p:cNvSpPr/>
                <p:nvPr/>
              </p:nvSpPr>
              <p:spPr>
                <a:xfrm>
                  <a:off x="3628643"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8" name="object 863"/>
                <p:cNvSpPr/>
                <p:nvPr/>
              </p:nvSpPr>
              <p:spPr>
                <a:xfrm>
                  <a:off x="3185160" y="4011180"/>
                  <a:ext cx="502920" cy="137160"/>
                </a:xfrm>
                <a:custGeom>
                  <a:avLst/>
                  <a:gdLst/>
                  <a:ahLst/>
                  <a:cxnLst/>
                  <a:rect l="l" t="t" r="r" b="b"/>
                  <a:pathLst>
                    <a:path w="502920" h="137160">
                      <a:moveTo>
                        <a:pt x="12192" y="121920"/>
                      </a:moveTo>
                      <a:lnTo>
                        <a:pt x="0" y="121920"/>
                      </a:lnTo>
                      <a:lnTo>
                        <a:pt x="0" y="137160"/>
                      </a:lnTo>
                      <a:lnTo>
                        <a:pt x="12192" y="137160"/>
                      </a:lnTo>
                      <a:lnTo>
                        <a:pt x="12192" y="121920"/>
                      </a:lnTo>
                      <a:close/>
                    </a:path>
                    <a:path w="502920" h="137160">
                      <a:moveTo>
                        <a:pt x="167640" y="38100"/>
                      </a:moveTo>
                      <a:lnTo>
                        <a:pt x="153924" y="38100"/>
                      </a:lnTo>
                      <a:lnTo>
                        <a:pt x="153924" y="53340"/>
                      </a:lnTo>
                      <a:lnTo>
                        <a:pt x="167640" y="53340"/>
                      </a:lnTo>
                      <a:lnTo>
                        <a:pt x="167640" y="38100"/>
                      </a:lnTo>
                      <a:close/>
                    </a:path>
                    <a:path w="502920" h="137160">
                      <a:moveTo>
                        <a:pt x="477012" y="0"/>
                      </a:moveTo>
                      <a:lnTo>
                        <a:pt x="463296" y="0"/>
                      </a:lnTo>
                      <a:lnTo>
                        <a:pt x="463296" y="15240"/>
                      </a:lnTo>
                      <a:lnTo>
                        <a:pt x="477012" y="15240"/>
                      </a:lnTo>
                      <a:lnTo>
                        <a:pt x="477012" y="0"/>
                      </a:lnTo>
                      <a:close/>
                    </a:path>
                    <a:path w="502920" h="137160">
                      <a:moveTo>
                        <a:pt x="502920" y="0"/>
                      </a:moveTo>
                      <a:lnTo>
                        <a:pt x="489204" y="0"/>
                      </a:lnTo>
                      <a:lnTo>
                        <a:pt x="489204" y="15240"/>
                      </a:lnTo>
                      <a:lnTo>
                        <a:pt x="502920" y="15240"/>
                      </a:lnTo>
                      <a:lnTo>
                        <a:pt x="502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59" name="object 864"/>
                <p:cNvSpPr/>
                <p:nvPr/>
              </p:nvSpPr>
              <p:spPr>
                <a:xfrm>
                  <a:off x="3197351" y="3368040"/>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0" name="object 865"/>
                <p:cNvSpPr/>
                <p:nvPr/>
              </p:nvSpPr>
              <p:spPr>
                <a:xfrm>
                  <a:off x="3372599" y="3857256"/>
                  <a:ext cx="234950" cy="207645"/>
                </a:xfrm>
                <a:custGeom>
                  <a:avLst/>
                  <a:gdLst/>
                  <a:ahLst/>
                  <a:cxnLst/>
                  <a:rect l="l" t="t" r="r" b="b"/>
                  <a:pathLst>
                    <a:path w="234950" h="207645">
                      <a:moveTo>
                        <a:pt x="13716" y="0"/>
                      </a:moveTo>
                      <a:lnTo>
                        <a:pt x="0" y="0"/>
                      </a:lnTo>
                      <a:lnTo>
                        <a:pt x="0" y="15240"/>
                      </a:lnTo>
                      <a:lnTo>
                        <a:pt x="13716" y="15240"/>
                      </a:lnTo>
                      <a:lnTo>
                        <a:pt x="13716" y="0"/>
                      </a:lnTo>
                      <a:close/>
                    </a:path>
                    <a:path w="234950" h="207645">
                      <a:moveTo>
                        <a:pt x="234708" y="192024"/>
                      </a:moveTo>
                      <a:lnTo>
                        <a:pt x="220992" y="192024"/>
                      </a:lnTo>
                      <a:lnTo>
                        <a:pt x="220992" y="207264"/>
                      </a:lnTo>
                      <a:lnTo>
                        <a:pt x="234708" y="207264"/>
                      </a:lnTo>
                      <a:lnTo>
                        <a:pt x="234708"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1" name="object 866"/>
                <p:cNvSpPr/>
                <p:nvPr/>
              </p:nvSpPr>
              <p:spPr>
                <a:xfrm>
                  <a:off x="3970019"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2" name="object 867"/>
                <p:cNvSpPr/>
                <p:nvPr/>
              </p:nvSpPr>
              <p:spPr>
                <a:xfrm>
                  <a:off x="3110484" y="4064520"/>
                  <a:ext cx="437515" cy="220979"/>
                </a:xfrm>
                <a:custGeom>
                  <a:avLst/>
                  <a:gdLst/>
                  <a:ahLst/>
                  <a:cxnLst/>
                  <a:rect l="l" t="t" r="r" b="b"/>
                  <a:pathLst>
                    <a:path w="437514" h="220979">
                      <a:moveTo>
                        <a:pt x="13716" y="205740"/>
                      </a:moveTo>
                      <a:lnTo>
                        <a:pt x="0" y="205740"/>
                      </a:lnTo>
                      <a:lnTo>
                        <a:pt x="0" y="220980"/>
                      </a:lnTo>
                      <a:lnTo>
                        <a:pt x="13716" y="220980"/>
                      </a:lnTo>
                      <a:lnTo>
                        <a:pt x="13716" y="205740"/>
                      </a:lnTo>
                      <a:close/>
                    </a:path>
                    <a:path w="437514" h="220979">
                      <a:moveTo>
                        <a:pt x="53340" y="0"/>
                      </a:moveTo>
                      <a:lnTo>
                        <a:pt x="39624" y="0"/>
                      </a:lnTo>
                      <a:lnTo>
                        <a:pt x="39624" y="15240"/>
                      </a:lnTo>
                      <a:lnTo>
                        <a:pt x="53340" y="15240"/>
                      </a:lnTo>
                      <a:lnTo>
                        <a:pt x="53340" y="0"/>
                      </a:lnTo>
                      <a:close/>
                    </a:path>
                    <a:path w="437514" h="220979">
                      <a:moveTo>
                        <a:pt x="437388" y="15240"/>
                      </a:moveTo>
                      <a:lnTo>
                        <a:pt x="423672" y="15240"/>
                      </a:lnTo>
                      <a:lnTo>
                        <a:pt x="423672" y="30480"/>
                      </a:lnTo>
                      <a:lnTo>
                        <a:pt x="437388" y="30480"/>
                      </a:lnTo>
                      <a:lnTo>
                        <a:pt x="43738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3" name="object 868"/>
                <p:cNvSpPr/>
                <p:nvPr/>
              </p:nvSpPr>
              <p:spPr>
                <a:xfrm>
                  <a:off x="380238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4" name="object 869"/>
                <p:cNvSpPr/>
                <p:nvPr/>
              </p:nvSpPr>
              <p:spPr>
                <a:xfrm>
                  <a:off x="3607308"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5" name="object 870"/>
                <p:cNvSpPr/>
                <p:nvPr/>
              </p:nvSpPr>
              <p:spPr>
                <a:xfrm>
                  <a:off x="36957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6" name="object 871"/>
                <p:cNvSpPr/>
                <p:nvPr/>
              </p:nvSpPr>
              <p:spPr>
                <a:xfrm>
                  <a:off x="3855719"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7" name="object 872"/>
                <p:cNvSpPr/>
                <p:nvPr/>
              </p:nvSpPr>
              <p:spPr>
                <a:xfrm>
                  <a:off x="3224784" y="3895356"/>
                  <a:ext cx="504825" cy="375285"/>
                </a:xfrm>
                <a:custGeom>
                  <a:avLst/>
                  <a:gdLst/>
                  <a:ahLst/>
                  <a:cxnLst/>
                  <a:rect l="l" t="t" r="r" b="b"/>
                  <a:pathLst>
                    <a:path w="504825" h="375285">
                      <a:moveTo>
                        <a:pt x="13716" y="252984"/>
                      </a:moveTo>
                      <a:lnTo>
                        <a:pt x="0" y="252984"/>
                      </a:lnTo>
                      <a:lnTo>
                        <a:pt x="0" y="268224"/>
                      </a:lnTo>
                      <a:lnTo>
                        <a:pt x="13716" y="268224"/>
                      </a:lnTo>
                      <a:lnTo>
                        <a:pt x="13716" y="252984"/>
                      </a:lnTo>
                      <a:close/>
                    </a:path>
                    <a:path w="504825" h="375285">
                      <a:moveTo>
                        <a:pt x="201168" y="359664"/>
                      </a:moveTo>
                      <a:lnTo>
                        <a:pt x="187452" y="359664"/>
                      </a:lnTo>
                      <a:lnTo>
                        <a:pt x="187452" y="374904"/>
                      </a:lnTo>
                      <a:lnTo>
                        <a:pt x="201168" y="374904"/>
                      </a:lnTo>
                      <a:lnTo>
                        <a:pt x="201168" y="359664"/>
                      </a:lnTo>
                      <a:close/>
                    </a:path>
                    <a:path w="504825" h="375285">
                      <a:moveTo>
                        <a:pt x="214884" y="237744"/>
                      </a:moveTo>
                      <a:lnTo>
                        <a:pt x="201168" y="237744"/>
                      </a:lnTo>
                      <a:lnTo>
                        <a:pt x="201168" y="252984"/>
                      </a:lnTo>
                      <a:lnTo>
                        <a:pt x="214884" y="252984"/>
                      </a:lnTo>
                      <a:lnTo>
                        <a:pt x="214884" y="237744"/>
                      </a:lnTo>
                      <a:close/>
                    </a:path>
                    <a:path w="504825" h="375285">
                      <a:moveTo>
                        <a:pt x="390144" y="0"/>
                      </a:moveTo>
                      <a:lnTo>
                        <a:pt x="376415" y="0"/>
                      </a:lnTo>
                      <a:lnTo>
                        <a:pt x="376415" y="15240"/>
                      </a:lnTo>
                      <a:lnTo>
                        <a:pt x="390144" y="15240"/>
                      </a:lnTo>
                      <a:lnTo>
                        <a:pt x="390144" y="0"/>
                      </a:lnTo>
                      <a:close/>
                    </a:path>
                    <a:path w="504825" h="375285">
                      <a:moveTo>
                        <a:pt x="504444" y="100584"/>
                      </a:moveTo>
                      <a:lnTo>
                        <a:pt x="490715" y="100584"/>
                      </a:lnTo>
                      <a:lnTo>
                        <a:pt x="490715" y="115824"/>
                      </a:lnTo>
                      <a:lnTo>
                        <a:pt x="504444" y="115824"/>
                      </a:lnTo>
                      <a:lnTo>
                        <a:pt x="504444" y="100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8" name="object 873"/>
                <p:cNvSpPr/>
                <p:nvPr/>
              </p:nvSpPr>
              <p:spPr>
                <a:xfrm>
                  <a:off x="3782567" y="36362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69" name="object 874"/>
                <p:cNvSpPr/>
                <p:nvPr/>
              </p:nvSpPr>
              <p:spPr>
                <a:xfrm>
                  <a:off x="3500615" y="3474719"/>
                  <a:ext cx="107314" cy="23495"/>
                </a:xfrm>
                <a:custGeom>
                  <a:avLst/>
                  <a:gdLst/>
                  <a:ahLst/>
                  <a:cxnLst/>
                  <a:rect l="l" t="t" r="r" b="b"/>
                  <a:pathLst>
                    <a:path w="107314" h="23495">
                      <a:moveTo>
                        <a:pt x="13728" y="7632"/>
                      </a:moveTo>
                      <a:lnTo>
                        <a:pt x="0" y="7632"/>
                      </a:lnTo>
                      <a:lnTo>
                        <a:pt x="0" y="22872"/>
                      </a:lnTo>
                      <a:lnTo>
                        <a:pt x="13728" y="22872"/>
                      </a:lnTo>
                      <a:lnTo>
                        <a:pt x="13728" y="7632"/>
                      </a:lnTo>
                      <a:close/>
                    </a:path>
                    <a:path w="107314" h="23495">
                      <a:moveTo>
                        <a:pt x="106692" y="0"/>
                      </a:moveTo>
                      <a:lnTo>
                        <a:pt x="92976" y="0"/>
                      </a:lnTo>
                      <a:lnTo>
                        <a:pt x="92976" y="15252"/>
                      </a:lnTo>
                      <a:lnTo>
                        <a:pt x="106692" y="15252"/>
                      </a:lnTo>
                      <a:lnTo>
                        <a:pt x="10669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0" name="object 875"/>
                <p:cNvSpPr/>
                <p:nvPr/>
              </p:nvSpPr>
              <p:spPr>
                <a:xfrm>
                  <a:off x="3319272" y="3948696"/>
                  <a:ext cx="234950" cy="299085"/>
                </a:xfrm>
                <a:custGeom>
                  <a:avLst/>
                  <a:gdLst/>
                  <a:ahLst/>
                  <a:cxnLst/>
                  <a:rect l="l" t="t" r="r" b="b"/>
                  <a:pathLst>
                    <a:path w="234950" h="299085">
                      <a:moveTo>
                        <a:pt x="13716" y="0"/>
                      </a:moveTo>
                      <a:lnTo>
                        <a:pt x="0" y="0"/>
                      </a:lnTo>
                      <a:lnTo>
                        <a:pt x="0" y="15240"/>
                      </a:lnTo>
                      <a:lnTo>
                        <a:pt x="13716" y="15240"/>
                      </a:lnTo>
                      <a:lnTo>
                        <a:pt x="13716" y="0"/>
                      </a:lnTo>
                      <a:close/>
                    </a:path>
                    <a:path w="234950" h="299085">
                      <a:moveTo>
                        <a:pt x="59436" y="283464"/>
                      </a:moveTo>
                      <a:lnTo>
                        <a:pt x="47244" y="283464"/>
                      </a:lnTo>
                      <a:lnTo>
                        <a:pt x="47244" y="298704"/>
                      </a:lnTo>
                      <a:lnTo>
                        <a:pt x="59436" y="298704"/>
                      </a:lnTo>
                      <a:lnTo>
                        <a:pt x="59436" y="283464"/>
                      </a:lnTo>
                      <a:close/>
                    </a:path>
                    <a:path w="234950" h="299085">
                      <a:moveTo>
                        <a:pt x="220980" y="54864"/>
                      </a:moveTo>
                      <a:lnTo>
                        <a:pt x="207264" y="54864"/>
                      </a:lnTo>
                      <a:lnTo>
                        <a:pt x="207264" y="70104"/>
                      </a:lnTo>
                      <a:lnTo>
                        <a:pt x="220980" y="70104"/>
                      </a:lnTo>
                      <a:lnTo>
                        <a:pt x="220980" y="54864"/>
                      </a:lnTo>
                      <a:close/>
                    </a:path>
                    <a:path w="234950" h="299085">
                      <a:moveTo>
                        <a:pt x="234696" y="15240"/>
                      </a:moveTo>
                      <a:lnTo>
                        <a:pt x="220980" y="15240"/>
                      </a:lnTo>
                      <a:lnTo>
                        <a:pt x="220980" y="32004"/>
                      </a:lnTo>
                      <a:lnTo>
                        <a:pt x="234696" y="32004"/>
                      </a:lnTo>
                      <a:lnTo>
                        <a:pt x="23469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1" name="object 876"/>
                <p:cNvSpPr/>
                <p:nvPr/>
              </p:nvSpPr>
              <p:spPr>
                <a:xfrm>
                  <a:off x="3843527" y="3429000"/>
                  <a:ext cx="20320" cy="15240"/>
                </a:xfrm>
                <a:custGeom>
                  <a:avLst/>
                  <a:gdLst/>
                  <a:ahLst/>
                  <a:cxnLst/>
                  <a:rect l="l" t="t" r="r" b="b"/>
                  <a:pathLst>
                    <a:path w="20320" h="15239">
                      <a:moveTo>
                        <a:pt x="19812" y="15240"/>
                      </a:moveTo>
                      <a:lnTo>
                        <a:pt x="0" y="15240"/>
                      </a:lnTo>
                      <a:lnTo>
                        <a:pt x="0" y="0"/>
                      </a:lnTo>
                      <a:lnTo>
                        <a:pt x="19812" y="0"/>
                      </a:lnTo>
                      <a:lnTo>
                        <a:pt x="1981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2" name="object 877"/>
                <p:cNvSpPr/>
                <p:nvPr/>
              </p:nvSpPr>
              <p:spPr>
                <a:xfrm>
                  <a:off x="3526536" y="3429012"/>
                  <a:ext cx="114300" cy="91440"/>
                </a:xfrm>
                <a:custGeom>
                  <a:avLst/>
                  <a:gdLst/>
                  <a:ahLst/>
                  <a:cxnLst/>
                  <a:rect l="l" t="t" r="r" b="b"/>
                  <a:pathLst>
                    <a:path w="114300" h="91439">
                      <a:moveTo>
                        <a:pt x="13716" y="0"/>
                      </a:moveTo>
                      <a:lnTo>
                        <a:pt x="0" y="0"/>
                      </a:lnTo>
                      <a:lnTo>
                        <a:pt x="0" y="15240"/>
                      </a:lnTo>
                      <a:lnTo>
                        <a:pt x="13716" y="15240"/>
                      </a:lnTo>
                      <a:lnTo>
                        <a:pt x="13716" y="0"/>
                      </a:lnTo>
                      <a:close/>
                    </a:path>
                    <a:path w="114300" h="91439">
                      <a:moveTo>
                        <a:pt x="114300" y="76200"/>
                      </a:moveTo>
                      <a:lnTo>
                        <a:pt x="102108" y="76200"/>
                      </a:lnTo>
                      <a:lnTo>
                        <a:pt x="102108" y="91440"/>
                      </a:lnTo>
                      <a:lnTo>
                        <a:pt x="114300" y="91440"/>
                      </a:lnTo>
                      <a:lnTo>
                        <a:pt x="114300" y="762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3" name="object 878"/>
                <p:cNvSpPr/>
                <p:nvPr/>
              </p:nvSpPr>
              <p:spPr>
                <a:xfrm>
                  <a:off x="3816096" y="33832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4" name="object 879"/>
                <p:cNvSpPr/>
                <p:nvPr/>
              </p:nvSpPr>
              <p:spPr>
                <a:xfrm>
                  <a:off x="3110484" y="4194060"/>
                  <a:ext cx="302260" cy="91440"/>
                </a:xfrm>
                <a:custGeom>
                  <a:avLst/>
                  <a:gdLst/>
                  <a:ahLst/>
                  <a:cxnLst/>
                  <a:rect l="l" t="t" r="r" b="b"/>
                  <a:pathLst>
                    <a:path w="302260" h="91439">
                      <a:moveTo>
                        <a:pt x="13716" y="0"/>
                      </a:moveTo>
                      <a:lnTo>
                        <a:pt x="0" y="0"/>
                      </a:lnTo>
                      <a:lnTo>
                        <a:pt x="0" y="15240"/>
                      </a:lnTo>
                      <a:lnTo>
                        <a:pt x="13716" y="15240"/>
                      </a:lnTo>
                      <a:lnTo>
                        <a:pt x="13716" y="0"/>
                      </a:lnTo>
                      <a:close/>
                    </a:path>
                    <a:path w="302260" h="91439">
                      <a:moveTo>
                        <a:pt x="301752" y="76200"/>
                      </a:moveTo>
                      <a:lnTo>
                        <a:pt x="289560" y="76200"/>
                      </a:lnTo>
                      <a:lnTo>
                        <a:pt x="289560" y="91440"/>
                      </a:lnTo>
                      <a:lnTo>
                        <a:pt x="301752" y="91440"/>
                      </a:lnTo>
                      <a:lnTo>
                        <a:pt x="30175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5" name="object 880"/>
                <p:cNvSpPr/>
                <p:nvPr/>
              </p:nvSpPr>
              <p:spPr>
                <a:xfrm>
                  <a:off x="3916680"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6" name="object 881"/>
                <p:cNvSpPr/>
                <p:nvPr/>
              </p:nvSpPr>
              <p:spPr>
                <a:xfrm>
                  <a:off x="3378708" y="3887736"/>
                  <a:ext cx="262255" cy="306705"/>
                </a:xfrm>
                <a:custGeom>
                  <a:avLst/>
                  <a:gdLst/>
                  <a:ahLst/>
                  <a:cxnLst/>
                  <a:rect l="l" t="t" r="r" b="b"/>
                  <a:pathLst>
                    <a:path w="262254" h="306704">
                      <a:moveTo>
                        <a:pt x="13716" y="38100"/>
                      </a:moveTo>
                      <a:lnTo>
                        <a:pt x="0" y="38100"/>
                      </a:lnTo>
                      <a:lnTo>
                        <a:pt x="0" y="53340"/>
                      </a:lnTo>
                      <a:lnTo>
                        <a:pt x="13716" y="53340"/>
                      </a:lnTo>
                      <a:lnTo>
                        <a:pt x="13716" y="38100"/>
                      </a:lnTo>
                      <a:close/>
                    </a:path>
                    <a:path w="262254" h="306704">
                      <a:moveTo>
                        <a:pt x="141732" y="291084"/>
                      </a:moveTo>
                      <a:lnTo>
                        <a:pt x="128016" y="291084"/>
                      </a:lnTo>
                      <a:lnTo>
                        <a:pt x="128016" y="306324"/>
                      </a:lnTo>
                      <a:lnTo>
                        <a:pt x="141732" y="306324"/>
                      </a:lnTo>
                      <a:lnTo>
                        <a:pt x="141732" y="291084"/>
                      </a:lnTo>
                      <a:close/>
                    </a:path>
                    <a:path w="262254" h="306704">
                      <a:moveTo>
                        <a:pt x="181356" y="275844"/>
                      </a:moveTo>
                      <a:lnTo>
                        <a:pt x="169164" y="275844"/>
                      </a:lnTo>
                      <a:lnTo>
                        <a:pt x="169164" y="291084"/>
                      </a:lnTo>
                      <a:lnTo>
                        <a:pt x="181356" y="291084"/>
                      </a:lnTo>
                      <a:lnTo>
                        <a:pt x="181356" y="275844"/>
                      </a:lnTo>
                      <a:close/>
                    </a:path>
                    <a:path w="262254" h="306704">
                      <a:moveTo>
                        <a:pt x="188976" y="15240"/>
                      </a:moveTo>
                      <a:lnTo>
                        <a:pt x="175260" y="15240"/>
                      </a:lnTo>
                      <a:lnTo>
                        <a:pt x="175260" y="30467"/>
                      </a:lnTo>
                      <a:lnTo>
                        <a:pt x="188976" y="30467"/>
                      </a:lnTo>
                      <a:lnTo>
                        <a:pt x="188976" y="15240"/>
                      </a:lnTo>
                      <a:close/>
                    </a:path>
                    <a:path w="262254" h="306704">
                      <a:moveTo>
                        <a:pt x="208788" y="192024"/>
                      </a:moveTo>
                      <a:lnTo>
                        <a:pt x="195072" y="192024"/>
                      </a:lnTo>
                      <a:lnTo>
                        <a:pt x="195072" y="207264"/>
                      </a:lnTo>
                      <a:lnTo>
                        <a:pt x="208788" y="207264"/>
                      </a:lnTo>
                      <a:lnTo>
                        <a:pt x="208788" y="192024"/>
                      </a:lnTo>
                      <a:close/>
                    </a:path>
                    <a:path w="262254" h="306704">
                      <a:moveTo>
                        <a:pt x="208788" y="131064"/>
                      </a:moveTo>
                      <a:lnTo>
                        <a:pt x="195072" y="131064"/>
                      </a:lnTo>
                      <a:lnTo>
                        <a:pt x="195072" y="146304"/>
                      </a:lnTo>
                      <a:lnTo>
                        <a:pt x="208788" y="146304"/>
                      </a:lnTo>
                      <a:lnTo>
                        <a:pt x="208788" y="131064"/>
                      </a:lnTo>
                      <a:close/>
                    </a:path>
                    <a:path w="262254" h="306704">
                      <a:moveTo>
                        <a:pt x="236220" y="123444"/>
                      </a:moveTo>
                      <a:lnTo>
                        <a:pt x="222491" y="123444"/>
                      </a:lnTo>
                      <a:lnTo>
                        <a:pt x="222491" y="138684"/>
                      </a:lnTo>
                      <a:lnTo>
                        <a:pt x="236220" y="138684"/>
                      </a:lnTo>
                      <a:lnTo>
                        <a:pt x="236220" y="123444"/>
                      </a:lnTo>
                      <a:close/>
                    </a:path>
                    <a:path w="262254" h="306704">
                      <a:moveTo>
                        <a:pt x="242316" y="0"/>
                      </a:moveTo>
                      <a:lnTo>
                        <a:pt x="228600" y="0"/>
                      </a:lnTo>
                      <a:lnTo>
                        <a:pt x="228600" y="15240"/>
                      </a:lnTo>
                      <a:lnTo>
                        <a:pt x="242316" y="15240"/>
                      </a:lnTo>
                      <a:lnTo>
                        <a:pt x="242316" y="0"/>
                      </a:lnTo>
                      <a:close/>
                    </a:path>
                    <a:path w="262254" h="306704">
                      <a:moveTo>
                        <a:pt x="262128" y="153924"/>
                      </a:moveTo>
                      <a:lnTo>
                        <a:pt x="249936" y="153924"/>
                      </a:lnTo>
                      <a:lnTo>
                        <a:pt x="249936" y="169164"/>
                      </a:lnTo>
                      <a:lnTo>
                        <a:pt x="262128" y="169164"/>
                      </a:lnTo>
                      <a:lnTo>
                        <a:pt x="262128"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7" name="object 882"/>
                <p:cNvSpPr/>
                <p:nvPr/>
              </p:nvSpPr>
              <p:spPr>
                <a:xfrm>
                  <a:off x="3648456"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8" name="object 883"/>
                <p:cNvSpPr/>
                <p:nvPr/>
              </p:nvSpPr>
              <p:spPr>
                <a:xfrm>
                  <a:off x="3573780" y="3988320"/>
                  <a:ext cx="108585" cy="83820"/>
                </a:xfrm>
                <a:custGeom>
                  <a:avLst/>
                  <a:gdLst/>
                  <a:ahLst/>
                  <a:cxnLst/>
                  <a:rect l="l" t="t" r="r" b="b"/>
                  <a:pathLst>
                    <a:path w="108585" h="83820">
                      <a:moveTo>
                        <a:pt x="13716" y="0"/>
                      </a:moveTo>
                      <a:lnTo>
                        <a:pt x="0" y="0"/>
                      </a:lnTo>
                      <a:lnTo>
                        <a:pt x="0" y="15240"/>
                      </a:lnTo>
                      <a:lnTo>
                        <a:pt x="13716" y="15240"/>
                      </a:lnTo>
                      <a:lnTo>
                        <a:pt x="13716" y="0"/>
                      </a:lnTo>
                      <a:close/>
                    </a:path>
                    <a:path w="108585" h="83820">
                      <a:moveTo>
                        <a:pt x="108204" y="68580"/>
                      </a:moveTo>
                      <a:lnTo>
                        <a:pt x="94488" y="68580"/>
                      </a:lnTo>
                      <a:lnTo>
                        <a:pt x="94488" y="83820"/>
                      </a:lnTo>
                      <a:lnTo>
                        <a:pt x="108204" y="83820"/>
                      </a:lnTo>
                      <a:lnTo>
                        <a:pt x="108204"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79" name="object 884"/>
                <p:cNvSpPr/>
                <p:nvPr/>
              </p:nvSpPr>
              <p:spPr>
                <a:xfrm>
                  <a:off x="3628643"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0" name="object 885"/>
                <p:cNvSpPr/>
                <p:nvPr/>
              </p:nvSpPr>
              <p:spPr>
                <a:xfrm>
                  <a:off x="3230880" y="3980700"/>
                  <a:ext cx="370840" cy="281940"/>
                </a:xfrm>
                <a:custGeom>
                  <a:avLst/>
                  <a:gdLst/>
                  <a:ahLst/>
                  <a:cxnLst/>
                  <a:rect l="l" t="t" r="r" b="b"/>
                  <a:pathLst>
                    <a:path w="370839" h="281939">
                      <a:moveTo>
                        <a:pt x="13716" y="0"/>
                      </a:moveTo>
                      <a:lnTo>
                        <a:pt x="0" y="0"/>
                      </a:lnTo>
                      <a:lnTo>
                        <a:pt x="0" y="15240"/>
                      </a:lnTo>
                      <a:lnTo>
                        <a:pt x="13716" y="15240"/>
                      </a:lnTo>
                      <a:lnTo>
                        <a:pt x="13716" y="0"/>
                      </a:lnTo>
                      <a:close/>
                    </a:path>
                    <a:path w="370839" h="281939">
                      <a:moveTo>
                        <a:pt x="256019" y="266700"/>
                      </a:moveTo>
                      <a:lnTo>
                        <a:pt x="242316" y="266700"/>
                      </a:lnTo>
                      <a:lnTo>
                        <a:pt x="242316" y="281940"/>
                      </a:lnTo>
                      <a:lnTo>
                        <a:pt x="256019" y="281940"/>
                      </a:lnTo>
                      <a:lnTo>
                        <a:pt x="256019" y="266700"/>
                      </a:lnTo>
                      <a:close/>
                    </a:path>
                    <a:path w="370839" h="281939">
                      <a:moveTo>
                        <a:pt x="370319" y="15240"/>
                      </a:moveTo>
                      <a:lnTo>
                        <a:pt x="356616" y="15240"/>
                      </a:lnTo>
                      <a:lnTo>
                        <a:pt x="356616" y="30480"/>
                      </a:lnTo>
                      <a:lnTo>
                        <a:pt x="370319" y="30480"/>
                      </a:lnTo>
                      <a:lnTo>
                        <a:pt x="370319"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1" name="object 886"/>
                <p:cNvSpPr/>
                <p:nvPr/>
              </p:nvSpPr>
              <p:spPr>
                <a:xfrm>
                  <a:off x="3607308" y="3314712"/>
                  <a:ext cx="21590" cy="106680"/>
                </a:xfrm>
                <a:custGeom>
                  <a:avLst/>
                  <a:gdLst/>
                  <a:ahLst/>
                  <a:cxnLst/>
                  <a:rect l="l" t="t" r="r" b="b"/>
                  <a:pathLst>
                    <a:path w="21589" h="106679">
                      <a:moveTo>
                        <a:pt x="13716" y="91440"/>
                      </a:moveTo>
                      <a:lnTo>
                        <a:pt x="0" y="91440"/>
                      </a:lnTo>
                      <a:lnTo>
                        <a:pt x="0" y="106680"/>
                      </a:lnTo>
                      <a:lnTo>
                        <a:pt x="13716" y="106680"/>
                      </a:lnTo>
                      <a:lnTo>
                        <a:pt x="13716" y="91440"/>
                      </a:lnTo>
                      <a:close/>
                    </a:path>
                    <a:path w="21589" h="106679">
                      <a:moveTo>
                        <a:pt x="21336" y="0"/>
                      </a:moveTo>
                      <a:lnTo>
                        <a:pt x="7620" y="0"/>
                      </a:lnTo>
                      <a:lnTo>
                        <a:pt x="7620" y="15240"/>
                      </a:lnTo>
                      <a:lnTo>
                        <a:pt x="21336" y="15240"/>
                      </a:lnTo>
                      <a:lnTo>
                        <a:pt x="213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2" name="object 887"/>
                <p:cNvSpPr/>
                <p:nvPr/>
              </p:nvSpPr>
              <p:spPr>
                <a:xfrm>
                  <a:off x="38557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3" name="object 888"/>
                <p:cNvSpPr/>
                <p:nvPr/>
              </p:nvSpPr>
              <p:spPr>
                <a:xfrm>
                  <a:off x="3386315" y="3902976"/>
                  <a:ext cx="201295" cy="390525"/>
                </a:xfrm>
                <a:custGeom>
                  <a:avLst/>
                  <a:gdLst/>
                  <a:ahLst/>
                  <a:cxnLst/>
                  <a:rect l="l" t="t" r="r" b="b"/>
                  <a:pathLst>
                    <a:path w="201295" h="390525">
                      <a:moveTo>
                        <a:pt x="13728" y="374904"/>
                      </a:moveTo>
                      <a:lnTo>
                        <a:pt x="0" y="374904"/>
                      </a:lnTo>
                      <a:lnTo>
                        <a:pt x="0" y="390144"/>
                      </a:lnTo>
                      <a:lnTo>
                        <a:pt x="13728" y="390144"/>
                      </a:lnTo>
                      <a:lnTo>
                        <a:pt x="13728" y="374904"/>
                      </a:lnTo>
                      <a:close/>
                    </a:path>
                    <a:path w="201295" h="390525">
                      <a:moveTo>
                        <a:pt x="195084" y="0"/>
                      </a:moveTo>
                      <a:lnTo>
                        <a:pt x="181368" y="0"/>
                      </a:lnTo>
                      <a:lnTo>
                        <a:pt x="181368" y="15227"/>
                      </a:lnTo>
                      <a:lnTo>
                        <a:pt x="195084" y="15227"/>
                      </a:lnTo>
                      <a:lnTo>
                        <a:pt x="195084" y="0"/>
                      </a:lnTo>
                      <a:close/>
                    </a:path>
                    <a:path w="201295" h="390525">
                      <a:moveTo>
                        <a:pt x="201180" y="100584"/>
                      </a:moveTo>
                      <a:lnTo>
                        <a:pt x="187464" y="100584"/>
                      </a:lnTo>
                      <a:lnTo>
                        <a:pt x="187464" y="115824"/>
                      </a:lnTo>
                      <a:lnTo>
                        <a:pt x="201180" y="115824"/>
                      </a:lnTo>
                      <a:lnTo>
                        <a:pt x="201180" y="100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4" name="object 889"/>
                <p:cNvSpPr/>
                <p:nvPr/>
              </p:nvSpPr>
              <p:spPr>
                <a:xfrm>
                  <a:off x="38221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5" name="object 890"/>
                <p:cNvSpPr/>
                <p:nvPr/>
              </p:nvSpPr>
              <p:spPr>
                <a:xfrm>
                  <a:off x="3459480" y="3933456"/>
                  <a:ext cx="262255" cy="245745"/>
                </a:xfrm>
                <a:custGeom>
                  <a:avLst/>
                  <a:gdLst/>
                  <a:ahLst/>
                  <a:cxnLst/>
                  <a:rect l="l" t="t" r="r" b="b"/>
                  <a:pathLst>
                    <a:path w="262254" h="245745">
                      <a:moveTo>
                        <a:pt x="13716" y="230124"/>
                      </a:moveTo>
                      <a:lnTo>
                        <a:pt x="0" y="230124"/>
                      </a:lnTo>
                      <a:lnTo>
                        <a:pt x="0" y="245364"/>
                      </a:lnTo>
                      <a:lnTo>
                        <a:pt x="13716" y="245364"/>
                      </a:lnTo>
                      <a:lnTo>
                        <a:pt x="13716" y="230124"/>
                      </a:lnTo>
                      <a:close/>
                    </a:path>
                    <a:path w="262254" h="245745">
                      <a:moveTo>
                        <a:pt x="262128" y="0"/>
                      </a:moveTo>
                      <a:lnTo>
                        <a:pt x="248412" y="0"/>
                      </a:lnTo>
                      <a:lnTo>
                        <a:pt x="248412" y="15240"/>
                      </a:lnTo>
                      <a:lnTo>
                        <a:pt x="262128" y="15240"/>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6" name="object 891"/>
                <p:cNvSpPr/>
                <p:nvPr/>
              </p:nvSpPr>
              <p:spPr>
                <a:xfrm>
                  <a:off x="3749040"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7" name="object 892"/>
                <p:cNvSpPr/>
                <p:nvPr/>
              </p:nvSpPr>
              <p:spPr>
                <a:xfrm>
                  <a:off x="3124200" y="3872496"/>
                  <a:ext cx="516890" cy="321945"/>
                </a:xfrm>
                <a:custGeom>
                  <a:avLst/>
                  <a:gdLst/>
                  <a:ahLst/>
                  <a:cxnLst/>
                  <a:rect l="l" t="t" r="r" b="b"/>
                  <a:pathLst>
                    <a:path w="516889" h="321945">
                      <a:moveTo>
                        <a:pt x="13716" y="306324"/>
                      </a:moveTo>
                      <a:lnTo>
                        <a:pt x="0" y="306324"/>
                      </a:lnTo>
                      <a:lnTo>
                        <a:pt x="0" y="321564"/>
                      </a:lnTo>
                      <a:lnTo>
                        <a:pt x="13716" y="321564"/>
                      </a:lnTo>
                      <a:lnTo>
                        <a:pt x="13716" y="306324"/>
                      </a:lnTo>
                      <a:close/>
                    </a:path>
                    <a:path w="516889" h="321945">
                      <a:moveTo>
                        <a:pt x="228600" y="0"/>
                      </a:moveTo>
                      <a:lnTo>
                        <a:pt x="214884" y="0"/>
                      </a:lnTo>
                      <a:lnTo>
                        <a:pt x="214884" y="15240"/>
                      </a:lnTo>
                      <a:lnTo>
                        <a:pt x="228600" y="15240"/>
                      </a:lnTo>
                      <a:lnTo>
                        <a:pt x="228600" y="0"/>
                      </a:lnTo>
                      <a:close/>
                    </a:path>
                    <a:path w="516889" h="321945">
                      <a:moveTo>
                        <a:pt x="309372" y="153924"/>
                      </a:moveTo>
                      <a:lnTo>
                        <a:pt x="295656" y="153924"/>
                      </a:lnTo>
                      <a:lnTo>
                        <a:pt x="295656" y="169164"/>
                      </a:lnTo>
                      <a:lnTo>
                        <a:pt x="309372" y="169164"/>
                      </a:lnTo>
                      <a:lnTo>
                        <a:pt x="309372" y="153924"/>
                      </a:lnTo>
                      <a:close/>
                    </a:path>
                    <a:path w="516889" h="321945">
                      <a:moveTo>
                        <a:pt x="362699" y="207264"/>
                      </a:moveTo>
                      <a:lnTo>
                        <a:pt x="348996" y="207264"/>
                      </a:lnTo>
                      <a:lnTo>
                        <a:pt x="348996" y="222504"/>
                      </a:lnTo>
                      <a:lnTo>
                        <a:pt x="362699" y="222504"/>
                      </a:lnTo>
                      <a:lnTo>
                        <a:pt x="362699" y="207264"/>
                      </a:lnTo>
                      <a:close/>
                    </a:path>
                    <a:path w="516889" h="321945">
                      <a:moveTo>
                        <a:pt x="496824" y="199644"/>
                      </a:moveTo>
                      <a:lnTo>
                        <a:pt x="483108" y="199644"/>
                      </a:lnTo>
                      <a:lnTo>
                        <a:pt x="483108" y="214884"/>
                      </a:lnTo>
                      <a:lnTo>
                        <a:pt x="496824" y="214884"/>
                      </a:lnTo>
                      <a:lnTo>
                        <a:pt x="496824" y="199644"/>
                      </a:lnTo>
                      <a:close/>
                    </a:path>
                    <a:path w="516889" h="321945">
                      <a:moveTo>
                        <a:pt x="516636" y="176784"/>
                      </a:moveTo>
                      <a:lnTo>
                        <a:pt x="504444" y="176784"/>
                      </a:lnTo>
                      <a:lnTo>
                        <a:pt x="504444" y="192024"/>
                      </a:lnTo>
                      <a:lnTo>
                        <a:pt x="516636" y="192024"/>
                      </a:lnTo>
                      <a:lnTo>
                        <a:pt x="516636"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8" name="object 893"/>
                <p:cNvSpPr/>
                <p:nvPr/>
              </p:nvSpPr>
              <p:spPr>
                <a:xfrm>
                  <a:off x="3796283" y="38267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89" name="object 894"/>
                <p:cNvSpPr/>
                <p:nvPr/>
              </p:nvSpPr>
              <p:spPr>
                <a:xfrm>
                  <a:off x="37155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0" name="object 895"/>
                <p:cNvSpPr/>
                <p:nvPr/>
              </p:nvSpPr>
              <p:spPr>
                <a:xfrm>
                  <a:off x="3843527"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1" name="object 896"/>
                <p:cNvSpPr/>
                <p:nvPr/>
              </p:nvSpPr>
              <p:spPr>
                <a:xfrm>
                  <a:off x="3439668" y="3963936"/>
                  <a:ext cx="276225" cy="314325"/>
                </a:xfrm>
                <a:custGeom>
                  <a:avLst/>
                  <a:gdLst/>
                  <a:ahLst/>
                  <a:cxnLst/>
                  <a:rect l="l" t="t" r="r" b="b"/>
                  <a:pathLst>
                    <a:path w="276225" h="314325">
                      <a:moveTo>
                        <a:pt x="13716" y="298704"/>
                      </a:moveTo>
                      <a:lnTo>
                        <a:pt x="0" y="298704"/>
                      </a:lnTo>
                      <a:lnTo>
                        <a:pt x="0" y="313944"/>
                      </a:lnTo>
                      <a:lnTo>
                        <a:pt x="13716" y="313944"/>
                      </a:lnTo>
                      <a:lnTo>
                        <a:pt x="13716" y="298704"/>
                      </a:lnTo>
                      <a:close/>
                    </a:path>
                    <a:path w="276225" h="314325">
                      <a:moveTo>
                        <a:pt x="175260" y="115824"/>
                      </a:moveTo>
                      <a:lnTo>
                        <a:pt x="161531" y="115824"/>
                      </a:lnTo>
                      <a:lnTo>
                        <a:pt x="161531" y="131064"/>
                      </a:lnTo>
                      <a:lnTo>
                        <a:pt x="175260" y="131064"/>
                      </a:lnTo>
                      <a:lnTo>
                        <a:pt x="175260" y="115824"/>
                      </a:lnTo>
                      <a:close/>
                    </a:path>
                    <a:path w="276225" h="314325">
                      <a:moveTo>
                        <a:pt x="275831" y="0"/>
                      </a:moveTo>
                      <a:lnTo>
                        <a:pt x="262128" y="0"/>
                      </a:lnTo>
                      <a:lnTo>
                        <a:pt x="262128" y="16764"/>
                      </a:lnTo>
                      <a:lnTo>
                        <a:pt x="275831" y="16764"/>
                      </a:lnTo>
                      <a:lnTo>
                        <a:pt x="2758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2" name="object 897"/>
                <p:cNvSpPr/>
                <p:nvPr/>
              </p:nvSpPr>
              <p:spPr>
                <a:xfrm>
                  <a:off x="368198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3" name="object 898"/>
                <p:cNvSpPr/>
                <p:nvPr/>
              </p:nvSpPr>
              <p:spPr>
                <a:xfrm>
                  <a:off x="3567683"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4" name="object 899"/>
                <p:cNvSpPr/>
                <p:nvPr/>
              </p:nvSpPr>
              <p:spPr>
                <a:xfrm>
                  <a:off x="3453384" y="3474719"/>
                  <a:ext cx="215265" cy="53975"/>
                </a:xfrm>
                <a:custGeom>
                  <a:avLst/>
                  <a:gdLst/>
                  <a:ahLst/>
                  <a:cxnLst/>
                  <a:rect l="l" t="t" r="r" b="b"/>
                  <a:pathLst>
                    <a:path w="215264" h="53975">
                      <a:moveTo>
                        <a:pt x="13716" y="38100"/>
                      </a:moveTo>
                      <a:lnTo>
                        <a:pt x="0" y="38100"/>
                      </a:lnTo>
                      <a:lnTo>
                        <a:pt x="0" y="53352"/>
                      </a:lnTo>
                      <a:lnTo>
                        <a:pt x="13716" y="53352"/>
                      </a:lnTo>
                      <a:lnTo>
                        <a:pt x="13716" y="38100"/>
                      </a:lnTo>
                      <a:close/>
                    </a:path>
                    <a:path w="215264" h="53975">
                      <a:moveTo>
                        <a:pt x="214884" y="0"/>
                      </a:moveTo>
                      <a:lnTo>
                        <a:pt x="201168" y="0"/>
                      </a:lnTo>
                      <a:lnTo>
                        <a:pt x="201168" y="15252"/>
                      </a:lnTo>
                      <a:lnTo>
                        <a:pt x="214884" y="15252"/>
                      </a:lnTo>
                      <a:lnTo>
                        <a:pt x="2148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5" name="object 900"/>
                <p:cNvSpPr/>
                <p:nvPr/>
              </p:nvSpPr>
              <p:spPr>
                <a:xfrm>
                  <a:off x="3433572" y="3925836"/>
                  <a:ext cx="234950" cy="253365"/>
                </a:xfrm>
                <a:custGeom>
                  <a:avLst/>
                  <a:gdLst/>
                  <a:ahLst/>
                  <a:cxnLst/>
                  <a:rect l="l" t="t" r="r" b="b"/>
                  <a:pathLst>
                    <a:path w="234950" h="253364">
                      <a:moveTo>
                        <a:pt x="12192" y="237744"/>
                      </a:moveTo>
                      <a:lnTo>
                        <a:pt x="0" y="237744"/>
                      </a:lnTo>
                      <a:lnTo>
                        <a:pt x="0" y="252984"/>
                      </a:lnTo>
                      <a:lnTo>
                        <a:pt x="12192" y="252984"/>
                      </a:lnTo>
                      <a:lnTo>
                        <a:pt x="12192" y="237744"/>
                      </a:lnTo>
                      <a:close/>
                    </a:path>
                    <a:path w="234950" h="253364">
                      <a:moveTo>
                        <a:pt x="234696" y="0"/>
                      </a:moveTo>
                      <a:lnTo>
                        <a:pt x="220980" y="0"/>
                      </a:lnTo>
                      <a:lnTo>
                        <a:pt x="220980" y="15240"/>
                      </a:lnTo>
                      <a:lnTo>
                        <a:pt x="234696" y="15240"/>
                      </a:lnTo>
                      <a:lnTo>
                        <a:pt x="2346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6" name="object 901"/>
                <p:cNvSpPr/>
                <p:nvPr/>
              </p:nvSpPr>
              <p:spPr>
                <a:xfrm>
                  <a:off x="3721608"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7" name="object 902"/>
                <p:cNvSpPr/>
                <p:nvPr/>
              </p:nvSpPr>
              <p:spPr>
                <a:xfrm>
                  <a:off x="3829799" y="3375672"/>
                  <a:ext cx="20320" cy="121920"/>
                </a:xfrm>
                <a:custGeom>
                  <a:avLst/>
                  <a:gdLst/>
                  <a:ahLst/>
                  <a:cxnLst/>
                  <a:rect l="l" t="t" r="r" b="b"/>
                  <a:pathLst>
                    <a:path w="20320" h="121920">
                      <a:moveTo>
                        <a:pt x="13728" y="0"/>
                      </a:moveTo>
                      <a:lnTo>
                        <a:pt x="0" y="0"/>
                      </a:lnTo>
                      <a:lnTo>
                        <a:pt x="0" y="15240"/>
                      </a:lnTo>
                      <a:lnTo>
                        <a:pt x="13728" y="15240"/>
                      </a:lnTo>
                      <a:lnTo>
                        <a:pt x="13728" y="0"/>
                      </a:lnTo>
                      <a:close/>
                    </a:path>
                    <a:path w="20320" h="121920">
                      <a:moveTo>
                        <a:pt x="19824" y="106680"/>
                      </a:moveTo>
                      <a:lnTo>
                        <a:pt x="6108" y="106680"/>
                      </a:lnTo>
                      <a:lnTo>
                        <a:pt x="6108" y="121920"/>
                      </a:lnTo>
                      <a:lnTo>
                        <a:pt x="19824" y="121920"/>
                      </a:lnTo>
                      <a:lnTo>
                        <a:pt x="19824" y="1066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8" name="object 903"/>
                <p:cNvSpPr/>
                <p:nvPr/>
              </p:nvSpPr>
              <p:spPr>
                <a:xfrm>
                  <a:off x="3628644" y="3421392"/>
                  <a:ext cx="67310" cy="76200"/>
                </a:xfrm>
                <a:custGeom>
                  <a:avLst/>
                  <a:gdLst/>
                  <a:ahLst/>
                  <a:cxnLst/>
                  <a:rect l="l" t="t" r="r" b="b"/>
                  <a:pathLst>
                    <a:path w="67310" h="76200">
                      <a:moveTo>
                        <a:pt x="12192" y="0"/>
                      </a:moveTo>
                      <a:lnTo>
                        <a:pt x="0" y="0"/>
                      </a:lnTo>
                      <a:lnTo>
                        <a:pt x="0" y="15227"/>
                      </a:lnTo>
                      <a:lnTo>
                        <a:pt x="12192" y="15227"/>
                      </a:lnTo>
                      <a:lnTo>
                        <a:pt x="12192" y="0"/>
                      </a:lnTo>
                      <a:close/>
                    </a:path>
                    <a:path w="67310" h="76200">
                      <a:moveTo>
                        <a:pt x="67056" y="60960"/>
                      </a:moveTo>
                      <a:lnTo>
                        <a:pt x="53340" y="60960"/>
                      </a:lnTo>
                      <a:lnTo>
                        <a:pt x="53340" y="76200"/>
                      </a:lnTo>
                      <a:lnTo>
                        <a:pt x="67056" y="76200"/>
                      </a:lnTo>
                      <a:lnTo>
                        <a:pt x="67056" y="6096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1999" name="object 904"/>
                <p:cNvSpPr/>
                <p:nvPr/>
              </p:nvSpPr>
              <p:spPr>
                <a:xfrm>
                  <a:off x="3782567"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0" name="object 905"/>
                <p:cNvSpPr/>
                <p:nvPr/>
              </p:nvSpPr>
              <p:spPr>
                <a:xfrm>
                  <a:off x="3540251"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1" name="object 906"/>
                <p:cNvSpPr/>
                <p:nvPr/>
              </p:nvSpPr>
              <p:spPr>
                <a:xfrm>
                  <a:off x="38557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2" name="object 907"/>
                <p:cNvSpPr/>
                <p:nvPr/>
              </p:nvSpPr>
              <p:spPr>
                <a:xfrm>
                  <a:off x="3459480" y="3505212"/>
                  <a:ext cx="195580" cy="45720"/>
                </a:xfrm>
                <a:custGeom>
                  <a:avLst/>
                  <a:gdLst/>
                  <a:ahLst/>
                  <a:cxnLst/>
                  <a:rect l="l" t="t" r="r" b="b"/>
                  <a:pathLst>
                    <a:path w="195579" h="45720">
                      <a:moveTo>
                        <a:pt x="13716" y="30480"/>
                      </a:moveTo>
                      <a:lnTo>
                        <a:pt x="0" y="30480"/>
                      </a:lnTo>
                      <a:lnTo>
                        <a:pt x="0" y="45707"/>
                      </a:lnTo>
                      <a:lnTo>
                        <a:pt x="13716" y="45707"/>
                      </a:lnTo>
                      <a:lnTo>
                        <a:pt x="13716" y="30480"/>
                      </a:lnTo>
                      <a:close/>
                    </a:path>
                    <a:path w="195579" h="45720">
                      <a:moveTo>
                        <a:pt x="195072" y="0"/>
                      </a:moveTo>
                      <a:lnTo>
                        <a:pt x="181356" y="0"/>
                      </a:lnTo>
                      <a:lnTo>
                        <a:pt x="181356" y="15240"/>
                      </a:lnTo>
                      <a:lnTo>
                        <a:pt x="195072" y="15240"/>
                      </a:lnTo>
                      <a:lnTo>
                        <a:pt x="19507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3" name="object 908"/>
                <p:cNvSpPr/>
                <p:nvPr/>
              </p:nvSpPr>
              <p:spPr>
                <a:xfrm>
                  <a:off x="3230880"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4" name="object 909"/>
                <p:cNvSpPr/>
                <p:nvPr/>
              </p:nvSpPr>
              <p:spPr>
                <a:xfrm>
                  <a:off x="3810000" y="37200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5" name="object 910"/>
                <p:cNvSpPr/>
                <p:nvPr/>
              </p:nvSpPr>
              <p:spPr>
                <a:xfrm>
                  <a:off x="3514343" y="39806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6" name="object 911"/>
                <p:cNvSpPr/>
                <p:nvPr/>
              </p:nvSpPr>
              <p:spPr>
                <a:xfrm>
                  <a:off x="35402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7" name="object 912"/>
                <p:cNvSpPr/>
                <p:nvPr/>
              </p:nvSpPr>
              <p:spPr>
                <a:xfrm>
                  <a:off x="3768851"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8" name="object 913"/>
                <p:cNvSpPr/>
                <p:nvPr/>
              </p:nvSpPr>
              <p:spPr>
                <a:xfrm>
                  <a:off x="3252216" y="4133100"/>
                  <a:ext cx="241300" cy="160020"/>
                </a:xfrm>
                <a:custGeom>
                  <a:avLst/>
                  <a:gdLst/>
                  <a:ahLst/>
                  <a:cxnLst/>
                  <a:rect l="l" t="t" r="r" b="b"/>
                  <a:pathLst>
                    <a:path w="241300" h="160020">
                      <a:moveTo>
                        <a:pt x="12192" y="144780"/>
                      </a:moveTo>
                      <a:lnTo>
                        <a:pt x="0" y="144780"/>
                      </a:lnTo>
                      <a:lnTo>
                        <a:pt x="0" y="160020"/>
                      </a:lnTo>
                      <a:lnTo>
                        <a:pt x="12192" y="160020"/>
                      </a:lnTo>
                      <a:lnTo>
                        <a:pt x="12192" y="144780"/>
                      </a:lnTo>
                      <a:close/>
                    </a:path>
                    <a:path w="241300" h="160020">
                      <a:moveTo>
                        <a:pt x="240792" y="0"/>
                      </a:moveTo>
                      <a:lnTo>
                        <a:pt x="228600" y="0"/>
                      </a:lnTo>
                      <a:lnTo>
                        <a:pt x="228600" y="15240"/>
                      </a:lnTo>
                      <a:lnTo>
                        <a:pt x="240792" y="15240"/>
                      </a:lnTo>
                      <a:lnTo>
                        <a:pt x="2407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09" name="object 914"/>
                <p:cNvSpPr/>
                <p:nvPr/>
              </p:nvSpPr>
              <p:spPr>
                <a:xfrm>
                  <a:off x="350062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0" name="object 915"/>
                <p:cNvSpPr/>
                <p:nvPr/>
              </p:nvSpPr>
              <p:spPr>
                <a:xfrm>
                  <a:off x="3634740"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1" name="object 916"/>
                <p:cNvSpPr/>
                <p:nvPr/>
              </p:nvSpPr>
              <p:spPr>
                <a:xfrm>
                  <a:off x="35737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2" name="object 917"/>
                <p:cNvSpPr/>
                <p:nvPr/>
              </p:nvSpPr>
              <p:spPr>
                <a:xfrm>
                  <a:off x="39166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3" name="object 918"/>
                <p:cNvSpPr/>
                <p:nvPr/>
              </p:nvSpPr>
              <p:spPr>
                <a:xfrm>
                  <a:off x="3291840"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4" name="object 919"/>
                <p:cNvSpPr/>
                <p:nvPr/>
              </p:nvSpPr>
              <p:spPr>
                <a:xfrm>
                  <a:off x="3869435"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5" name="object 920"/>
                <p:cNvSpPr/>
                <p:nvPr/>
              </p:nvSpPr>
              <p:spPr>
                <a:xfrm>
                  <a:off x="3493008"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6" name="object 921"/>
                <p:cNvSpPr/>
                <p:nvPr/>
              </p:nvSpPr>
              <p:spPr>
                <a:xfrm>
                  <a:off x="3877056" y="37048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7" name="object 922"/>
                <p:cNvSpPr/>
                <p:nvPr/>
              </p:nvSpPr>
              <p:spPr>
                <a:xfrm>
                  <a:off x="3889248"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8" name="object 923"/>
                <p:cNvSpPr/>
                <p:nvPr/>
              </p:nvSpPr>
              <p:spPr>
                <a:xfrm>
                  <a:off x="3412235"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19" name="object 924"/>
                <p:cNvSpPr/>
                <p:nvPr/>
              </p:nvSpPr>
              <p:spPr>
                <a:xfrm>
                  <a:off x="38221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0" name="object 925"/>
                <p:cNvSpPr/>
                <p:nvPr/>
              </p:nvSpPr>
              <p:spPr>
                <a:xfrm>
                  <a:off x="3157715" y="3980700"/>
                  <a:ext cx="530860" cy="281940"/>
                </a:xfrm>
                <a:custGeom>
                  <a:avLst/>
                  <a:gdLst/>
                  <a:ahLst/>
                  <a:cxnLst/>
                  <a:rect l="l" t="t" r="r" b="b"/>
                  <a:pathLst>
                    <a:path w="530860" h="281939">
                      <a:moveTo>
                        <a:pt x="13716" y="266700"/>
                      </a:moveTo>
                      <a:lnTo>
                        <a:pt x="0" y="266700"/>
                      </a:lnTo>
                      <a:lnTo>
                        <a:pt x="0" y="281927"/>
                      </a:lnTo>
                      <a:lnTo>
                        <a:pt x="13716" y="281927"/>
                      </a:lnTo>
                      <a:lnTo>
                        <a:pt x="13716" y="266700"/>
                      </a:lnTo>
                      <a:close/>
                    </a:path>
                    <a:path w="530860" h="281939">
                      <a:moveTo>
                        <a:pt x="201180" y="137160"/>
                      </a:moveTo>
                      <a:lnTo>
                        <a:pt x="187464" y="137160"/>
                      </a:lnTo>
                      <a:lnTo>
                        <a:pt x="187464" y="152400"/>
                      </a:lnTo>
                      <a:lnTo>
                        <a:pt x="201180" y="152400"/>
                      </a:lnTo>
                      <a:lnTo>
                        <a:pt x="201180" y="137160"/>
                      </a:lnTo>
                      <a:close/>
                    </a:path>
                    <a:path w="530860" h="281939">
                      <a:moveTo>
                        <a:pt x="449592" y="15227"/>
                      </a:moveTo>
                      <a:lnTo>
                        <a:pt x="429780" y="15227"/>
                      </a:lnTo>
                      <a:lnTo>
                        <a:pt x="429780" y="30467"/>
                      </a:lnTo>
                      <a:lnTo>
                        <a:pt x="449592" y="30467"/>
                      </a:lnTo>
                      <a:lnTo>
                        <a:pt x="449592" y="15227"/>
                      </a:lnTo>
                      <a:close/>
                    </a:path>
                    <a:path w="530860" h="281939">
                      <a:moveTo>
                        <a:pt x="530364" y="0"/>
                      </a:moveTo>
                      <a:lnTo>
                        <a:pt x="516648" y="0"/>
                      </a:lnTo>
                      <a:lnTo>
                        <a:pt x="516648" y="15240"/>
                      </a:lnTo>
                      <a:lnTo>
                        <a:pt x="530364" y="15240"/>
                      </a:lnTo>
                      <a:lnTo>
                        <a:pt x="5303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1" name="object 926"/>
                <p:cNvSpPr/>
                <p:nvPr/>
              </p:nvSpPr>
              <p:spPr>
                <a:xfrm>
                  <a:off x="3729228" y="3742956"/>
                  <a:ext cx="106680" cy="129539"/>
                </a:xfrm>
                <a:custGeom>
                  <a:avLst/>
                  <a:gdLst/>
                  <a:ahLst/>
                  <a:cxnLst/>
                  <a:rect l="l" t="t" r="r" b="b"/>
                  <a:pathLst>
                    <a:path w="106679" h="129539">
                      <a:moveTo>
                        <a:pt x="12179" y="114300"/>
                      </a:moveTo>
                      <a:lnTo>
                        <a:pt x="0" y="114300"/>
                      </a:lnTo>
                      <a:lnTo>
                        <a:pt x="0" y="129540"/>
                      </a:lnTo>
                      <a:lnTo>
                        <a:pt x="12179" y="129540"/>
                      </a:lnTo>
                      <a:lnTo>
                        <a:pt x="12179" y="114300"/>
                      </a:lnTo>
                      <a:close/>
                    </a:path>
                    <a:path w="106679" h="129539">
                      <a:moveTo>
                        <a:pt x="106680" y="0"/>
                      </a:moveTo>
                      <a:lnTo>
                        <a:pt x="92964" y="0"/>
                      </a:lnTo>
                      <a:lnTo>
                        <a:pt x="92964" y="15240"/>
                      </a:lnTo>
                      <a:lnTo>
                        <a:pt x="106680" y="15240"/>
                      </a:lnTo>
                      <a:lnTo>
                        <a:pt x="106680"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2" name="object 927"/>
                <p:cNvSpPr/>
                <p:nvPr/>
              </p:nvSpPr>
              <p:spPr>
                <a:xfrm>
                  <a:off x="3796284" y="3474719"/>
                  <a:ext cx="73660" cy="46355"/>
                </a:xfrm>
                <a:custGeom>
                  <a:avLst/>
                  <a:gdLst/>
                  <a:ahLst/>
                  <a:cxnLst/>
                  <a:rect l="l" t="t" r="r" b="b"/>
                  <a:pathLst>
                    <a:path w="73660" h="46354">
                      <a:moveTo>
                        <a:pt x="13716" y="30492"/>
                      </a:moveTo>
                      <a:lnTo>
                        <a:pt x="0" y="30492"/>
                      </a:lnTo>
                      <a:lnTo>
                        <a:pt x="0" y="45732"/>
                      </a:lnTo>
                      <a:lnTo>
                        <a:pt x="13716" y="45732"/>
                      </a:lnTo>
                      <a:lnTo>
                        <a:pt x="13716" y="30492"/>
                      </a:lnTo>
                      <a:close/>
                    </a:path>
                    <a:path w="73660" h="46354">
                      <a:moveTo>
                        <a:pt x="73152" y="0"/>
                      </a:moveTo>
                      <a:lnTo>
                        <a:pt x="59436" y="0"/>
                      </a:lnTo>
                      <a:lnTo>
                        <a:pt x="59436" y="15252"/>
                      </a:lnTo>
                      <a:lnTo>
                        <a:pt x="73152" y="15252"/>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3" name="object 928"/>
                <p:cNvSpPr/>
                <p:nvPr/>
              </p:nvSpPr>
              <p:spPr>
                <a:xfrm>
                  <a:off x="3662172"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4" name="object 929"/>
                <p:cNvSpPr/>
                <p:nvPr/>
              </p:nvSpPr>
              <p:spPr>
                <a:xfrm>
                  <a:off x="3473196" y="3963924"/>
                  <a:ext cx="13970" cy="17145"/>
                </a:xfrm>
                <a:custGeom>
                  <a:avLst/>
                  <a:gdLst/>
                  <a:ahLst/>
                  <a:cxnLst/>
                  <a:rect l="l" t="t" r="r" b="b"/>
                  <a:pathLst>
                    <a:path w="13970" h="17145">
                      <a:moveTo>
                        <a:pt x="13715" y="16764"/>
                      </a:moveTo>
                      <a:lnTo>
                        <a:pt x="0" y="16764"/>
                      </a:lnTo>
                      <a:lnTo>
                        <a:pt x="0" y="0"/>
                      </a:lnTo>
                      <a:lnTo>
                        <a:pt x="13715" y="0"/>
                      </a:lnTo>
                      <a:lnTo>
                        <a:pt x="13715"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5" name="object 930"/>
                <p:cNvSpPr/>
                <p:nvPr/>
              </p:nvSpPr>
              <p:spPr>
                <a:xfrm>
                  <a:off x="338632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6" name="object 931"/>
                <p:cNvSpPr/>
                <p:nvPr/>
              </p:nvSpPr>
              <p:spPr>
                <a:xfrm>
                  <a:off x="3244596" y="3971556"/>
                  <a:ext cx="429895" cy="222885"/>
                </a:xfrm>
                <a:custGeom>
                  <a:avLst/>
                  <a:gdLst/>
                  <a:ahLst/>
                  <a:cxnLst/>
                  <a:rect l="l" t="t" r="r" b="b"/>
                  <a:pathLst>
                    <a:path w="429895" h="222885">
                      <a:moveTo>
                        <a:pt x="13703" y="207264"/>
                      </a:moveTo>
                      <a:lnTo>
                        <a:pt x="0" y="207264"/>
                      </a:lnTo>
                      <a:lnTo>
                        <a:pt x="0" y="222504"/>
                      </a:lnTo>
                      <a:lnTo>
                        <a:pt x="13703" y="222504"/>
                      </a:lnTo>
                      <a:lnTo>
                        <a:pt x="13703" y="207264"/>
                      </a:lnTo>
                      <a:close/>
                    </a:path>
                    <a:path w="429895" h="222885">
                      <a:moveTo>
                        <a:pt x="60960" y="176784"/>
                      </a:moveTo>
                      <a:lnTo>
                        <a:pt x="47244" y="176784"/>
                      </a:lnTo>
                      <a:lnTo>
                        <a:pt x="47244" y="192024"/>
                      </a:lnTo>
                      <a:lnTo>
                        <a:pt x="60960" y="192024"/>
                      </a:lnTo>
                      <a:lnTo>
                        <a:pt x="60960" y="176784"/>
                      </a:lnTo>
                      <a:close/>
                    </a:path>
                    <a:path w="429895" h="222885">
                      <a:moveTo>
                        <a:pt x="396240" y="62484"/>
                      </a:moveTo>
                      <a:lnTo>
                        <a:pt x="384048" y="62484"/>
                      </a:lnTo>
                      <a:lnTo>
                        <a:pt x="384048" y="77724"/>
                      </a:lnTo>
                      <a:lnTo>
                        <a:pt x="396240" y="77724"/>
                      </a:lnTo>
                      <a:lnTo>
                        <a:pt x="396240" y="62484"/>
                      </a:lnTo>
                      <a:close/>
                    </a:path>
                    <a:path w="429895" h="222885">
                      <a:moveTo>
                        <a:pt x="429768" y="0"/>
                      </a:moveTo>
                      <a:lnTo>
                        <a:pt x="417576" y="0"/>
                      </a:lnTo>
                      <a:lnTo>
                        <a:pt x="417576" y="16764"/>
                      </a:lnTo>
                      <a:lnTo>
                        <a:pt x="429768" y="16764"/>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7" name="object 932"/>
                <p:cNvSpPr/>
                <p:nvPr/>
              </p:nvSpPr>
              <p:spPr>
                <a:xfrm>
                  <a:off x="3816096" y="38420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8" name="object 933"/>
                <p:cNvSpPr/>
                <p:nvPr/>
              </p:nvSpPr>
              <p:spPr>
                <a:xfrm>
                  <a:off x="3540252" y="3421392"/>
                  <a:ext cx="128270" cy="45720"/>
                </a:xfrm>
                <a:custGeom>
                  <a:avLst/>
                  <a:gdLst/>
                  <a:ahLst/>
                  <a:cxnLst/>
                  <a:rect l="l" t="t" r="r" b="b"/>
                  <a:pathLst>
                    <a:path w="128270" h="45720">
                      <a:moveTo>
                        <a:pt x="13716" y="30480"/>
                      </a:moveTo>
                      <a:lnTo>
                        <a:pt x="0" y="30480"/>
                      </a:lnTo>
                      <a:lnTo>
                        <a:pt x="0" y="45720"/>
                      </a:lnTo>
                      <a:lnTo>
                        <a:pt x="13716" y="45720"/>
                      </a:lnTo>
                      <a:lnTo>
                        <a:pt x="13716" y="30480"/>
                      </a:lnTo>
                      <a:close/>
                    </a:path>
                    <a:path w="128270" h="45720">
                      <a:moveTo>
                        <a:pt x="128016" y="0"/>
                      </a:moveTo>
                      <a:lnTo>
                        <a:pt x="114300" y="0"/>
                      </a:lnTo>
                      <a:lnTo>
                        <a:pt x="114300" y="15227"/>
                      </a:lnTo>
                      <a:lnTo>
                        <a:pt x="128016" y="15227"/>
                      </a:lnTo>
                      <a:lnTo>
                        <a:pt x="12801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29" name="object 934"/>
                <p:cNvSpPr/>
                <p:nvPr/>
              </p:nvSpPr>
              <p:spPr>
                <a:xfrm>
                  <a:off x="3278124" y="3864876"/>
                  <a:ext cx="403860" cy="428625"/>
                </a:xfrm>
                <a:custGeom>
                  <a:avLst/>
                  <a:gdLst/>
                  <a:ahLst/>
                  <a:cxnLst/>
                  <a:rect l="l" t="t" r="r" b="b"/>
                  <a:pathLst>
                    <a:path w="403860" h="428625">
                      <a:moveTo>
                        <a:pt x="13716" y="153924"/>
                      </a:moveTo>
                      <a:lnTo>
                        <a:pt x="0" y="153924"/>
                      </a:lnTo>
                      <a:lnTo>
                        <a:pt x="0" y="169164"/>
                      </a:lnTo>
                      <a:lnTo>
                        <a:pt x="13716" y="169164"/>
                      </a:lnTo>
                      <a:lnTo>
                        <a:pt x="13716" y="153924"/>
                      </a:lnTo>
                      <a:close/>
                    </a:path>
                    <a:path w="403860" h="428625">
                      <a:moveTo>
                        <a:pt x="47244" y="298704"/>
                      </a:moveTo>
                      <a:lnTo>
                        <a:pt x="33528" y="298704"/>
                      </a:lnTo>
                      <a:lnTo>
                        <a:pt x="33528" y="313944"/>
                      </a:lnTo>
                      <a:lnTo>
                        <a:pt x="47244" y="313944"/>
                      </a:lnTo>
                      <a:lnTo>
                        <a:pt x="47244" y="298704"/>
                      </a:lnTo>
                      <a:close/>
                    </a:path>
                    <a:path w="403860" h="428625">
                      <a:moveTo>
                        <a:pt x="128016" y="275844"/>
                      </a:moveTo>
                      <a:lnTo>
                        <a:pt x="114300" y="275844"/>
                      </a:lnTo>
                      <a:lnTo>
                        <a:pt x="114300" y="291084"/>
                      </a:lnTo>
                      <a:lnTo>
                        <a:pt x="128016" y="291084"/>
                      </a:lnTo>
                      <a:lnTo>
                        <a:pt x="128016" y="275844"/>
                      </a:lnTo>
                      <a:close/>
                    </a:path>
                    <a:path w="403860" h="428625">
                      <a:moveTo>
                        <a:pt x="141732" y="397764"/>
                      </a:moveTo>
                      <a:lnTo>
                        <a:pt x="128016" y="397764"/>
                      </a:lnTo>
                      <a:lnTo>
                        <a:pt x="128016" y="413004"/>
                      </a:lnTo>
                      <a:lnTo>
                        <a:pt x="128016" y="428244"/>
                      </a:lnTo>
                      <a:lnTo>
                        <a:pt x="141732" y="428244"/>
                      </a:lnTo>
                      <a:lnTo>
                        <a:pt x="141732" y="413004"/>
                      </a:lnTo>
                      <a:lnTo>
                        <a:pt x="141732" y="397764"/>
                      </a:lnTo>
                      <a:close/>
                    </a:path>
                    <a:path w="403860" h="428625">
                      <a:moveTo>
                        <a:pt x="228600" y="176784"/>
                      </a:moveTo>
                      <a:lnTo>
                        <a:pt x="214884" y="176784"/>
                      </a:lnTo>
                      <a:lnTo>
                        <a:pt x="214884" y="192024"/>
                      </a:lnTo>
                      <a:lnTo>
                        <a:pt x="228600" y="192024"/>
                      </a:lnTo>
                      <a:lnTo>
                        <a:pt x="228600" y="176784"/>
                      </a:lnTo>
                      <a:close/>
                    </a:path>
                    <a:path w="403860" h="428625">
                      <a:moveTo>
                        <a:pt x="236220" y="306324"/>
                      </a:moveTo>
                      <a:lnTo>
                        <a:pt x="222491" y="306324"/>
                      </a:lnTo>
                      <a:lnTo>
                        <a:pt x="222491" y="321564"/>
                      </a:lnTo>
                      <a:lnTo>
                        <a:pt x="236220" y="321564"/>
                      </a:lnTo>
                      <a:lnTo>
                        <a:pt x="236220" y="306324"/>
                      </a:lnTo>
                      <a:close/>
                    </a:path>
                    <a:path w="403860" h="428625">
                      <a:moveTo>
                        <a:pt x="262128" y="38100"/>
                      </a:moveTo>
                      <a:lnTo>
                        <a:pt x="248412" y="38100"/>
                      </a:lnTo>
                      <a:lnTo>
                        <a:pt x="248412" y="53327"/>
                      </a:lnTo>
                      <a:lnTo>
                        <a:pt x="262128" y="53327"/>
                      </a:lnTo>
                      <a:lnTo>
                        <a:pt x="262128" y="38100"/>
                      </a:lnTo>
                      <a:close/>
                    </a:path>
                    <a:path w="403860" h="428625">
                      <a:moveTo>
                        <a:pt x="269748" y="76200"/>
                      </a:moveTo>
                      <a:lnTo>
                        <a:pt x="256032" y="76200"/>
                      </a:lnTo>
                      <a:lnTo>
                        <a:pt x="256032" y="91427"/>
                      </a:lnTo>
                      <a:lnTo>
                        <a:pt x="269748" y="91427"/>
                      </a:lnTo>
                      <a:lnTo>
                        <a:pt x="269748" y="76200"/>
                      </a:lnTo>
                      <a:close/>
                    </a:path>
                    <a:path w="403860" h="428625">
                      <a:moveTo>
                        <a:pt x="289560" y="0"/>
                      </a:moveTo>
                      <a:lnTo>
                        <a:pt x="275844" y="0"/>
                      </a:lnTo>
                      <a:lnTo>
                        <a:pt x="275844" y="15227"/>
                      </a:lnTo>
                      <a:lnTo>
                        <a:pt x="289560" y="15227"/>
                      </a:lnTo>
                      <a:lnTo>
                        <a:pt x="289560" y="0"/>
                      </a:lnTo>
                      <a:close/>
                    </a:path>
                    <a:path w="403860" h="428625">
                      <a:moveTo>
                        <a:pt x="390144" y="146304"/>
                      </a:moveTo>
                      <a:lnTo>
                        <a:pt x="376428" y="146304"/>
                      </a:lnTo>
                      <a:lnTo>
                        <a:pt x="376428" y="161544"/>
                      </a:lnTo>
                      <a:lnTo>
                        <a:pt x="390144" y="161544"/>
                      </a:lnTo>
                      <a:lnTo>
                        <a:pt x="390144" y="146304"/>
                      </a:lnTo>
                      <a:close/>
                    </a:path>
                    <a:path w="403860" h="428625">
                      <a:moveTo>
                        <a:pt x="403860" y="176784"/>
                      </a:moveTo>
                      <a:lnTo>
                        <a:pt x="390144" y="176784"/>
                      </a:lnTo>
                      <a:lnTo>
                        <a:pt x="390144" y="192024"/>
                      </a:lnTo>
                      <a:lnTo>
                        <a:pt x="403860" y="192024"/>
                      </a:lnTo>
                      <a:lnTo>
                        <a:pt x="403860"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0" name="object 935"/>
                <p:cNvSpPr/>
                <p:nvPr/>
              </p:nvSpPr>
              <p:spPr>
                <a:xfrm>
                  <a:off x="3741419"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1" name="object 936"/>
                <p:cNvSpPr/>
                <p:nvPr/>
              </p:nvSpPr>
              <p:spPr>
                <a:xfrm>
                  <a:off x="3285744" y="3887736"/>
                  <a:ext cx="349250" cy="405765"/>
                </a:xfrm>
                <a:custGeom>
                  <a:avLst/>
                  <a:gdLst/>
                  <a:ahLst/>
                  <a:cxnLst/>
                  <a:rect l="l" t="t" r="r" b="b"/>
                  <a:pathLst>
                    <a:path w="349250" h="405764">
                      <a:moveTo>
                        <a:pt x="12192" y="45720"/>
                      </a:moveTo>
                      <a:lnTo>
                        <a:pt x="0" y="45720"/>
                      </a:lnTo>
                      <a:lnTo>
                        <a:pt x="0" y="60960"/>
                      </a:lnTo>
                      <a:lnTo>
                        <a:pt x="12192" y="60960"/>
                      </a:lnTo>
                      <a:lnTo>
                        <a:pt x="12192" y="45720"/>
                      </a:lnTo>
                      <a:close/>
                    </a:path>
                    <a:path w="349250" h="405764">
                      <a:moveTo>
                        <a:pt x="53340" y="374904"/>
                      </a:moveTo>
                      <a:lnTo>
                        <a:pt x="39624" y="374904"/>
                      </a:lnTo>
                      <a:lnTo>
                        <a:pt x="39624" y="390144"/>
                      </a:lnTo>
                      <a:lnTo>
                        <a:pt x="53340" y="390144"/>
                      </a:lnTo>
                      <a:lnTo>
                        <a:pt x="53340" y="374904"/>
                      </a:lnTo>
                      <a:close/>
                    </a:path>
                    <a:path w="349250" h="405764">
                      <a:moveTo>
                        <a:pt x="134112" y="38100"/>
                      </a:moveTo>
                      <a:lnTo>
                        <a:pt x="120396" y="38100"/>
                      </a:lnTo>
                      <a:lnTo>
                        <a:pt x="120396" y="53340"/>
                      </a:lnTo>
                      <a:lnTo>
                        <a:pt x="134112" y="53340"/>
                      </a:lnTo>
                      <a:lnTo>
                        <a:pt x="134112" y="38100"/>
                      </a:lnTo>
                      <a:close/>
                    </a:path>
                    <a:path w="349250" h="405764">
                      <a:moveTo>
                        <a:pt x="147828" y="0"/>
                      </a:moveTo>
                      <a:lnTo>
                        <a:pt x="134112" y="0"/>
                      </a:lnTo>
                      <a:lnTo>
                        <a:pt x="134112" y="15240"/>
                      </a:lnTo>
                      <a:lnTo>
                        <a:pt x="147828" y="15240"/>
                      </a:lnTo>
                      <a:lnTo>
                        <a:pt x="147828" y="0"/>
                      </a:lnTo>
                      <a:close/>
                    </a:path>
                    <a:path w="349250" h="405764">
                      <a:moveTo>
                        <a:pt x="167640" y="390144"/>
                      </a:moveTo>
                      <a:lnTo>
                        <a:pt x="153924" y="390144"/>
                      </a:lnTo>
                      <a:lnTo>
                        <a:pt x="153924" y="405384"/>
                      </a:lnTo>
                      <a:lnTo>
                        <a:pt x="167640" y="405384"/>
                      </a:lnTo>
                      <a:lnTo>
                        <a:pt x="167640" y="390144"/>
                      </a:lnTo>
                      <a:close/>
                    </a:path>
                    <a:path w="349250" h="405764">
                      <a:moveTo>
                        <a:pt x="187452" y="275844"/>
                      </a:moveTo>
                      <a:lnTo>
                        <a:pt x="173736" y="275844"/>
                      </a:lnTo>
                      <a:lnTo>
                        <a:pt x="173736" y="291084"/>
                      </a:lnTo>
                      <a:lnTo>
                        <a:pt x="187452" y="291084"/>
                      </a:lnTo>
                      <a:lnTo>
                        <a:pt x="187452" y="275844"/>
                      </a:lnTo>
                      <a:close/>
                    </a:path>
                    <a:path w="349250" h="405764">
                      <a:moveTo>
                        <a:pt x="195072" y="336804"/>
                      </a:moveTo>
                      <a:lnTo>
                        <a:pt x="181356" y="336804"/>
                      </a:lnTo>
                      <a:lnTo>
                        <a:pt x="181356" y="352044"/>
                      </a:lnTo>
                      <a:lnTo>
                        <a:pt x="195072" y="352044"/>
                      </a:lnTo>
                      <a:lnTo>
                        <a:pt x="195072" y="336804"/>
                      </a:lnTo>
                      <a:close/>
                    </a:path>
                    <a:path w="349250" h="405764">
                      <a:moveTo>
                        <a:pt x="348996" y="138684"/>
                      </a:moveTo>
                      <a:lnTo>
                        <a:pt x="335280" y="138684"/>
                      </a:lnTo>
                      <a:lnTo>
                        <a:pt x="335280" y="153924"/>
                      </a:lnTo>
                      <a:lnTo>
                        <a:pt x="348996" y="153924"/>
                      </a:lnTo>
                      <a:lnTo>
                        <a:pt x="348996"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2" name="object 937"/>
                <p:cNvSpPr/>
                <p:nvPr/>
              </p:nvSpPr>
              <p:spPr>
                <a:xfrm>
                  <a:off x="3855719"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3" name="object 938"/>
                <p:cNvSpPr/>
                <p:nvPr/>
              </p:nvSpPr>
              <p:spPr>
                <a:xfrm>
                  <a:off x="3829799" y="3322319"/>
                  <a:ext cx="181610" cy="107314"/>
                </a:xfrm>
                <a:custGeom>
                  <a:avLst/>
                  <a:gdLst/>
                  <a:ahLst/>
                  <a:cxnLst/>
                  <a:rect l="l" t="t" r="r" b="b"/>
                  <a:pathLst>
                    <a:path w="181610" h="107314">
                      <a:moveTo>
                        <a:pt x="13728" y="91452"/>
                      </a:moveTo>
                      <a:lnTo>
                        <a:pt x="0" y="91452"/>
                      </a:lnTo>
                      <a:lnTo>
                        <a:pt x="0" y="106692"/>
                      </a:lnTo>
                      <a:lnTo>
                        <a:pt x="13728" y="106692"/>
                      </a:lnTo>
                      <a:lnTo>
                        <a:pt x="13728" y="91452"/>
                      </a:lnTo>
                      <a:close/>
                    </a:path>
                    <a:path w="181610" h="107314">
                      <a:moveTo>
                        <a:pt x="181368" y="0"/>
                      </a:moveTo>
                      <a:lnTo>
                        <a:pt x="167652" y="0"/>
                      </a:lnTo>
                      <a:lnTo>
                        <a:pt x="167652" y="15252"/>
                      </a:lnTo>
                      <a:lnTo>
                        <a:pt x="181368" y="15252"/>
                      </a:lnTo>
                      <a:lnTo>
                        <a:pt x="1813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4" name="object 939"/>
                <p:cNvSpPr/>
                <p:nvPr/>
              </p:nvSpPr>
              <p:spPr>
                <a:xfrm>
                  <a:off x="3366516" y="42550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5" name="object 940"/>
                <p:cNvSpPr/>
                <p:nvPr/>
              </p:nvSpPr>
              <p:spPr>
                <a:xfrm>
                  <a:off x="3762756"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6" name="object 941"/>
                <p:cNvSpPr/>
                <p:nvPr/>
              </p:nvSpPr>
              <p:spPr>
                <a:xfrm>
                  <a:off x="361492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7" name="object 942"/>
                <p:cNvSpPr/>
                <p:nvPr/>
              </p:nvSpPr>
              <p:spPr>
                <a:xfrm>
                  <a:off x="3553967"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8" name="object 943"/>
                <p:cNvSpPr/>
                <p:nvPr/>
              </p:nvSpPr>
              <p:spPr>
                <a:xfrm>
                  <a:off x="378866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39" name="object 944"/>
                <p:cNvSpPr/>
                <p:nvPr/>
              </p:nvSpPr>
              <p:spPr>
                <a:xfrm>
                  <a:off x="3640835"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0" name="object 945"/>
                <p:cNvSpPr/>
                <p:nvPr/>
              </p:nvSpPr>
              <p:spPr>
                <a:xfrm>
                  <a:off x="3735324"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1" name="object 946"/>
                <p:cNvSpPr/>
                <p:nvPr/>
              </p:nvSpPr>
              <p:spPr>
                <a:xfrm>
                  <a:off x="3372599" y="4034040"/>
                  <a:ext cx="67310" cy="114300"/>
                </a:xfrm>
                <a:custGeom>
                  <a:avLst/>
                  <a:gdLst/>
                  <a:ahLst/>
                  <a:cxnLst/>
                  <a:rect l="l" t="t" r="r" b="b"/>
                  <a:pathLst>
                    <a:path w="67310" h="114300">
                      <a:moveTo>
                        <a:pt x="13716" y="99060"/>
                      </a:moveTo>
                      <a:lnTo>
                        <a:pt x="0" y="99060"/>
                      </a:lnTo>
                      <a:lnTo>
                        <a:pt x="0" y="114300"/>
                      </a:lnTo>
                      <a:lnTo>
                        <a:pt x="13716" y="114300"/>
                      </a:lnTo>
                      <a:lnTo>
                        <a:pt x="13716" y="99060"/>
                      </a:lnTo>
                      <a:close/>
                    </a:path>
                    <a:path w="67310" h="114300">
                      <a:moveTo>
                        <a:pt x="67068" y="0"/>
                      </a:moveTo>
                      <a:lnTo>
                        <a:pt x="53352" y="0"/>
                      </a:lnTo>
                      <a:lnTo>
                        <a:pt x="53352" y="15240"/>
                      </a:lnTo>
                      <a:lnTo>
                        <a:pt x="67068" y="15240"/>
                      </a:lnTo>
                      <a:lnTo>
                        <a:pt x="670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2" name="object 947"/>
                <p:cNvSpPr/>
                <p:nvPr/>
              </p:nvSpPr>
              <p:spPr>
                <a:xfrm>
                  <a:off x="4003548" y="3627119"/>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3" name="object 948"/>
                <p:cNvSpPr/>
                <p:nvPr/>
              </p:nvSpPr>
              <p:spPr>
                <a:xfrm>
                  <a:off x="3177540" y="4011180"/>
                  <a:ext cx="382905" cy="228600"/>
                </a:xfrm>
                <a:custGeom>
                  <a:avLst/>
                  <a:gdLst/>
                  <a:ahLst/>
                  <a:cxnLst/>
                  <a:rect l="l" t="t" r="r" b="b"/>
                  <a:pathLst>
                    <a:path w="382904" h="228600">
                      <a:moveTo>
                        <a:pt x="13716" y="213360"/>
                      </a:moveTo>
                      <a:lnTo>
                        <a:pt x="0" y="213360"/>
                      </a:lnTo>
                      <a:lnTo>
                        <a:pt x="0" y="228600"/>
                      </a:lnTo>
                      <a:lnTo>
                        <a:pt x="13716" y="228600"/>
                      </a:lnTo>
                      <a:lnTo>
                        <a:pt x="13716" y="213360"/>
                      </a:lnTo>
                      <a:close/>
                    </a:path>
                    <a:path w="382904" h="228600">
                      <a:moveTo>
                        <a:pt x="356616" y="0"/>
                      </a:moveTo>
                      <a:lnTo>
                        <a:pt x="342900" y="0"/>
                      </a:lnTo>
                      <a:lnTo>
                        <a:pt x="342900" y="15240"/>
                      </a:lnTo>
                      <a:lnTo>
                        <a:pt x="356616" y="15240"/>
                      </a:lnTo>
                      <a:lnTo>
                        <a:pt x="356616" y="0"/>
                      </a:lnTo>
                      <a:close/>
                    </a:path>
                    <a:path w="382904" h="228600">
                      <a:moveTo>
                        <a:pt x="376428" y="22860"/>
                      </a:moveTo>
                      <a:lnTo>
                        <a:pt x="362712" y="22860"/>
                      </a:lnTo>
                      <a:lnTo>
                        <a:pt x="362712" y="38100"/>
                      </a:lnTo>
                      <a:lnTo>
                        <a:pt x="376428" y="38100"/>
                      </a:lnTo>
                      <a:lnTo>
                        <a:pt x="376428" y="22860"/>
                      </a:lnTo>
                      <a:close/>
                    </a:path>
                    <a:path w="382904" h="228600">
                      <a:moveTo>
                        <a:pt x="382524" y="45720"/>
                      </a:moveTo>
                      <a:lnTo>
                        <a:pt x="370332" y="45720"/>
                      </a:lnTo>
                      <a:lnTo>
                        <a:pt x="370332" y="60960"/>
                      </a:lnTo>
                      <a:lnTo>
                        <a:pt x="382524" y="60960"/>
                      </a:lnTo>
                      <a:lnTo>
                        <a:pt x="382524"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4" name="object 949"/>
                <p:cNvSpPr/>
                <p:nvPr/>
              </p:nvSpPr>
              <p:spPr>
                <a:xfrm>
                  <a:off x="38298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5" name="object 950"/>
                <p:cNvSpPr/>
                <p:nvPr/>
              </p:nvSpPr>
              <p:spPr>
                <a:xfrm>
                  <a:off x="35402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6" name="object 951"/>
                <p:cNvSpPr/>
                <p:nvPr/>
              </p:nvSpPr>
              <p:spPr>
                <a:xfrm>
                  <a:off x="3425952" y="4018800"/>
                  <a:ext cx="295910" cy="274320"/>
                </a:xfrm>
                <a:custGeom>
                  <a:avLst/>
                  <a:gdLst/>
                  <a:ahLst/>
                  <a:cxnLst/>
                  <a:rect l="l" t="t" r="r" b="b"/>
                  <a:pathLst>
                    <a:path w="295910" h="274320">
                      <a:moveTo>
                        <a:pt x="13716" y="259080"/>
                      </a:moveTo>
                      <a:lnTo>
                        <a:pt x="0" y="259080"/>
                      </a:lnTo>
                      <a:lnTo>
                        <a:pt x="0" y="274320"/>
                      </a:lnTo>
                      <a:lnTo>
                        <a:pt x="13716" y="274320"/>
                      </a:lnTo>
                      <a:lnTo>
                        <a:pt x="13716" y="259080"/>
                      </a:lnTo>
                      <a:close/>
                    </a:path>
                    <a:path w="295910" h="274320">
                      <a:moveTo>
                        <a:pt x="47244" y="160020"/>
                      </a:moveTo>
                      <a:lnTo>
                        <a:pt x="33528" y="160020"/>
                      </a:lnTo>
                      <a:lnTo>
                        <a:pt x="33528" y="175260"/>
                      </a:lnTo>
                      <a:lnTo>
                        <a:pt x="47244" y="175260"/>
                      </a:lnTo>
                      <a:lnTo>
                        <a:pt x="47244" y="160020"/>
                      </a:lnTo>
                      <a:close/>
                    </a:path>
                    <a:path w="295910" h="274320">
                      <a:moveTo>
                        <a:pt x="94488" y="60960"/>
                      </a:moveTo>
                      <a:lnTo>
                        <a:pt x="80772" y="60960"/>
                      </a:lnTo>
                      <a:lnTo>
                        <a:pt x="80772" y="76200"/>
                      </a:lnTo>
                      <a:lnTo>
                        <a:pt x="94488" y="76200"/>
                      </a:lnTo>
                      <a:lnTo>
                        <a:pt x="94488" y="60960"/>
                      </a:lnTo>
                      <a:close/>
                    </a:path>
                    <a:path w="295910" h="274320">
                      <a:moveTo>
                        <a:pt x="108204" y="15240"/>
                      </a:moveTo>
                      <a:lnTo>
                        <a:pt x="94488" y="15240"/>
                      </a:lnTo>
                      <a:lnTo>
                        <a:pt x="94488" y="30480"/>
                      </a:lnTo>
                      <a:lnTo>
                        <a:pt x="108204" y="30480"/>
                      </a:lnTo>
                      <a:lnTo>
                        <a:pt x="108204" y="15240"/>
                      </a:lnTo>
                      <a:close/>
                    </a:path>
                    <a:path w="295910" h="274320">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7" name="object 952"/>
                <p:cNvSpPr/>
                <p:nvPr/>
              </p:nvSpPr>
              <p:spPr>
                <a:xfrm>
                  <a:off x="362102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8" name="object 953"/>
                <p:cNvSpPr/>
                <p:nvPr/>
              </p:nvSpPr>
              <p:spPr>
                <a:xfrm>
                  <a:off x="3567683"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49" name="object 954"/>
                <p:cNvSpPr/>
                <p:nvPr/>
              </p:nvSpPr>
              <p:spPr>
                <a:xfrm>
                  <a:off x="3910583"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0" name="object 955"/>
                <p:cNvSpPr/>
                <p:nvPr/>
              </p:nvSpPr>
              <p:spPr>
                <a:xfrm>
                  <a:off x="3412236" y="4011180"/>
                  <a:ext cx="276225" cy="45720"/>
                </a:xfrm>
                <a:custGeom>
                  <a:avLst/>
                  <a:gdLst/>
                  <a:ahLst/>
                  <a:cxnLst/>
                  <a:rect l="l" t="t" r="r" b="b"/>
                  <a:pathLst>
                    <a:path w="276225" h="45720">
                      <a:moveTo>
                        <a:pt x="13716" y="30480"/>
                      </a:moveTo>
                      <a:lnTo>
                        <a:pt x="0" y="30480"/>
                      </a:lnTo>
                      <a:lnTo>
                        <a:pt x="0" y="45720"/>
                      </a:lnTo>
                      <a:lnTo>
                        <a:pt x="13716" y="45720"/>
                      </a:lnTo>
                      <a:lnTo>
                        <a:pt x="13716" y="30480"/>
                      </a:lnTo>
                      <a:close/>
                    </a:path>
                    <a:path w="276225" h="45720">
                      <a:moveTo>
                        <a:pt x="181356" y="0"/>
                      </a:moveTo>
                      <a:lnTo>
                        <a:pt x="169164" y="0"/>
                      </a:lnTo>
                      <a:lnTo>
                        <a:pt x="169164" y="15240"/>
                      </a:lnTo>
                      <a:lnTo>
                        <a:pt x="181356" y="15240"/>
                      </a:lnTo>
                      <a:lnTo>
                        <a:pt x="181356" y="0"/>
                      </a:lnTo>
                      <a:close/>
                    </a:path>
                    <a:path w="276225" h="45720">
                      <a:moveTo>
                        <a:pt x="275844" y="15240"/>
                      </a:moveTo>
                      <a:lnTo>
                        <a:pt x="262128" y="15240"/>
                      </a:lnTo>
                      <a:lnTo>
                        <a:pt x="262128" y="30480"/>
                      </a:lnTo>
                      <a:lnTo>
                        <a:pt x="275844" y="30480"/>
                      </a:lnTo>
                      <a:lnTo>
                        <a:pt x="275844"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1" name="object 956"/>
                <p:cNvSpPr/>
                <p:nvPr/>
              </p:nvSpPr>
              <p:spPr>
                <a:xfrm>
                  <a:off x="36682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2" name="object 957"/>
                <p:cNvSpPr/>
                <p:nvPr/>
              </p:nvSpPr>
              <p:spPr>
                <a:xfrm>
                  <a:off x="3406140" y="42473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3" name="object 958"/>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4" name="object 959"/>
                <p:cNvSpPr/>
                <p:nvPr/>
              </p:nvSpPr>
              <p:spPr>
                <a:xfrm>
                  <a:off x="3526535"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5" name="object 960"/>
                <p:cNvSpPr/>
                <p:nvPr/>
              </p:nvSpPr>
              <p:spPr>
                <a:xfrm>
                  <a:off x="38298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6" name="object 961"/>
                <p:cNvSpPr/>
                <p:nvPr/>
              </p:nvSpPr>
              <p:spPr>
                <a:xfrm>
                  <a:off x="3547872"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7" name="object 962"/>
                <p:cNvSpPr/>
                <p:nvPr/>
              </p:nvSpPr>
              <p:spPr>
                <a:xfrm>
                  <a:off x="3776472" y="33070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8" name="object 963"/>
                <p:cNvSpPr/>
                <p:nvPr/>
              </p:nvSpPr>
              <p:spPr>
                <a:xfrm>
                  <a:off x="3749040"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59" name="object 964"/>
                <p:cNvSpPr/>
                <p:nvPr/>
              </p:nvSpPr>
              <p:spPr>
                <a:xfrm>
                  <a:off x="3500627"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0" name="object 965"/>
                <p:cNvSpPr/>
                <p:nvPr/>
              </p:nvSpPr>
              <p:spPr>
                <a:xfrm>
                  <a:off x="3366516"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1" name="object 966"/>
                <p:cNvSpPr/>
                <p:nvPr/>
              </p:nvSpPr>
              <p:spPr>
                <a:xfrm>
                  <a:off x="37688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2" name="object 967"/>
                <p:cNvSpPr/>
                <p:nvPr/>
              </p:nvSpPr>
              <p:spPr>
                <a:xfrm>
                  <a:off x="3352800" y="3910596"/>
                  <a:ext cx="161925" cy="314325"/>
                </a:xfrm>
                <a:custGeom>
                  <a:avLst/>
                  <a:gdLst/>
                  <a:ahLst/>
                  <a:cxnLst/>
                  <a:rect l="l" t="t" r="r" b="b"/>
                  <a:pathLst>
                    <a:path w="161925" h="314325">
                      <a:moveTo>
                        <a:pt x="13716" y="298704"/>
                      </a:moveTo>
                      <a:lnTo>
                        <a:pt x="0" y="298704"/>
                      </a:lnTo>
                      <a:lnTo>
                        <a:pt x="0" y="313944"/>
                      </a:lnTo>
                      <a:lnTo>
                        <a:pt x="13716" y="313944"/>
                      </a:lnTo>
                      <a:lnTo>
                        <a:pt x="13716" y="298704"/>
                      </a:lnTo>
                      <a:close/>
                    </a:path>
                    <a:path w="161925" h="314325">
                      <a:moveTo>
                        <a:pt x="13716" y="245364"/>
                      </a:moveTo>
                      <a:lnTo>
                        <a:pt x="0" y="245364"/>
                      </a:lnTo>
                      <a:lnTo>
                        <a:pt x="0" y="260604"/>
                      </a:lnTo>
                      <a:lnTo>
                        <a:pt x="13716" y="260604"/>
                      </a:lnTo>
                      <a:lnTo>
                        <a:pt x="13716" y="245364"/>
                      </a:lnTo>
                      <a:close/>
                    </a:path>
                    <a:path w="161925" h="314325">
                      <a:moveTo>
                        <a:pt x="161544" y="0"/>
                      </a:moveTo>
                      <a:lnTo>
                        <a:pt x="147815" y="0"/>
                      </a:lnTo>
                      <a:lnTo>
                        <a:pt x="147815"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3" name="object 968"/>
                <p:cNvSpPr/>
                <p:nvPr/>
              </p:nvSpPr>
              <p:spPr>
                <a:xfrm>
                  <a:off x="3957827" y="33375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4" name="object 969"/>
                <p:cNvSpPr/>
                <p:nvPr/>
              </p:nvSpPr>
              <p:spPr>
                <a:xfrm>
                  <a:off x="3593579" y="3482352"/>
                  <a:ext cx="21590" cy="30480"/>
                </a:xfrm>
                <a:custGeom>
                  <a:avLst/>
                  <a:gdLst/>
                  <a:ahLst/>
                  <a:cxnLst/>
                  <a:rect l="l" t="t" r="r" b="b"/>
                  <a:pathLst>
                    <a:path w="21589" h="30479">
                      <a:moveTo>
                        <a:pt x="21336" y="15240"/>
                      </a:moveTo>
                      <a:lnTo>
                        <a:pt x="13728" y="15240"/>
                      </a:lnTo>
                      <a:lnTo>
                        <a:pt x="13728" y="0"/>
                      </a:lnTo>
                      <a:lnTo>
                        <a:pt x="0" y="0"/>
                      </a:lnTo>
                      <a:lnTo>
                        <a:pt x="0" y="15240"/>
                      </a:lnTo>
                      <a:lnTo>
                        <a:pt x="7620" y="15240"/>
                      </a:lnTo>
                      <a:lnTo>
                        <a:pt x="7620" y="30467"/>
                      </a:lnTo>
                      <a:lnTo>
                        <a:pt x="21336" y="30467"/>
                      </a:lnTo>
                      <a:lnTo>
                        <a:pt x="2133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5" name="object 970"/>
                <p:cNvSpPr/>
                <p:nvPr/>
              </p:nvSpPr>
              <p:spPr>
                <a:xfrm>
                  <a:off x="3796284" y="3406152"/>
                  <a:ext cx="86995" cy="91440"/>
                </a:xfrm>
                <a:custGeom>
                  <a:avLst/>
                  <a:gdLst/>
                  <a:ahLst/>
                  <a:cxnLst/>
                  <a:rect l="l" t="t" r="r" b="b"/>
                  <a:pathLst>
                    <a:path w="86995" h="91439">
                      <a:moveTo>
                        <a:pt x="13716" y="0"/>
                      </a:moveTo>
                      <a:lnTo>
                        <a:pt x="0" y="0"/>
                      </a:lnTo>
                      <a:lnTo>
                        <a:pt x="0" y="15240"/>
                      </a:lnTo>
                      <a:lnTo>
                        <a:pt x="13716" y="15240"/>
                      </a:lnTo>
                      <a:lnTo>
                        <a:pt x="13716" y="0"/>
                      </a:lnTo>
                      <a:close/>
                    </a:path>
                    <a:path w="86995" h="91439">
                      <a:moveTo>
                        <a:pt x="73152" y="76200"/>
                      </a:moveTo>
                      <a:lnTo>
                        <a:pt x="59436" y="76200"/>
                      </a:lnTo>
                      <a:lnTo>
                        <a:pt x="59436" y="91440"/>
                      </a:lnTo>
                      <a:lnTo>
                        <a:pt x="73152" y="91440"/>
                      </a:lnTo>
                      <a:lnTo>
                        <a:pt x="73152" y="76200"/>
                      </a:lnTo>
                      <a:close/>
                    </a:path>
                    <a:path w="86995" h="91439">
                      <a:moveTo>
                        <a:pt x="86868" y="0"/>
                      </a:moveTo>
                      <a:lnTo>
                        <a:pt x="73152" y="0"/>
                      </a:lnTo>
                      <a:lnTo>
                        <a:pt x="73152"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6" name="object 971"/>
                <p:cNvSpPr/>
                <p:nvPr/>
              </p:nvSpPr>
              <p:spPr>
                <a:xfrm>
                  <a:off x="3480816" y="3398519"/>
                  <a:ext cx="93345" cy="99695"/>
                </a:xfrm>
                <a:custGeom>
                  <a:avLst/>
                  <a:gdLst/>
                  <a:ahLst/>
                  <a:cxnLst/>
                  <a:rect l="l" t="t" r="r" b="b"/>
                  <a:pathLst>
                    <a:path w="93345" h="99695">
                      <a:moveTo>
                        <a:pt x="25908" y="60972"/>
                      </a:moveTo>
                      <a:lnTo>
                        <a:pt x="12192" y="60972"/>
                      </a:lnTo>
                      <a:lnTo>
                        <a:pt x="12192" y="68592"/>
                      </a:lnTo>
                      <a:lnTo>
                        <a:pt x="0" y="68592"/>
                      </a:lnTo>
                      <a:lnTo>
                        <a:pt x="0" y="83832"/>
                      </a:lnTo>
                      <a:lnTo>
                        <a:pt x="12192" y="83832"/>
                      </a:lnTo>
                      <a:lnTo>
                        <a:pt x="12192" y="76200"/>
                      </a:lnTo>
                      <a:lnTo>
                        <a:pt x="25908" y="76200"/>
                      </a:lnTo>
                      <a:lnTo>
                        <a:pt x="25908" y="60972"/>
                      </a:lnTo>
                      <a:close/>
                    </a:path>
                    <a:path w="93345" h="99695">
                      <a:moveTo>
                        <a:pt x="53340" y="0"/>
                      </a:moveTo>
                      <a:lnTo>
                        <a:pt x="39624" y="0"/>
                      </a:lnTo>
                      <a:lnTo>
                        <a:pt x="39624" y="15252"/>
                      </a:lnTo>
                      <a:lnTo>
                        <a:pt x="53340" y="15252"/>
                      </a:lnTo>
                      <a:lnTo>
                        <a:pt x="53340" y="0"/>
                      </a:lnTo>
                      <a:close/>
                    </a:path>
                    <a:path w="93345" h="99695">
                      <a:moveTo>
                        <a:pt x="92964" y="83832"/>
                      </a:moveTo>
                      <a:lnTo>
                        <a:pt x="79248" y="83832"/>
                      </a:lnTo>
                      <a:lnTo>
                        <a:pt x="79248" y="99072"/>
                      </a:lnTo>
                      <a:lnTo>
                        <a:pt x="92964" y="99072"/>
                      </a:lnTo>
                      <a:lnTo>
                        <a:pt x="92964" y="8383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7" name="object 972"/>
                <p:cNvSpPr/>
                <p:nvPr/>
              </p:nvSpPr>
              <p:spPr>
                <a:xfrm>
                  <a:off x="3802380"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8" name="object 973"/>
                <p:cNvSpPr/>
                <p:nvPr/>
              </p:nvSpPr>
              <p:spPr>
                <a:xfrm>
                  <a:off x="364083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69" name="object 974"/>
                <p:cNvSpPr/>
                <p:nvPr/>
              </p:nvSpPr>
              <p:spPr>
                <a:xfrm>
                  <a:off x="37292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0" name="object 975"/>
                <p:cNvSpPr/>
                <p:nvPr/>
              </p:nvSpPr>
              <p:spPr>
                <a:xfrm>
                  <a:off x="350672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1" name="object 976"/>
                <p:cNvSpPr/>
                <p:nvPr/>
              </p:nvSpPr>
              <p:spPr>
                <a:xfrm>
                  <a:off x="3392424" y="3826776"/>
                  <a:ext cx="329565" cy="200025"/>
                </a:xfrm>
                <a:custGeom>
                  <a:avLst/>
                  <a:gdLst/>
                  <a:ahLst/>
                  <a:cxnLst/>
                  <a:rect l="l" t="t" r="r" b="b"/>
                  <a:pathLst>
                    <a:path w="329564" h="200025">
                      <a:moveTo>
                        <a:pt x="13716" y="129527"/>
                      </a:moveTo>
                      <a:lnTo>
                        <a:pt x="0" y="129527"/>
                      </a:lnTo>
                      <a:lnTo>
                        <a:pt x="0" y="144780"/>
                      </a:lnTo>
                      <a:lnTo>
                        <a:pt x="13716" y="144780"/>
                      </a:lnTo>
                      <a:lnTo>
                        <a:pt x="13716" y="129527"/>
                      </a:lnTo>
                      <a:close/>
                    </a:path>
                    <a:path w="329564" h="200025">
                      <a:moveTo>
                        <a:pt x="60960" y="184404"/>
                      </a:moveTo>
                      <a:lnTo>
                        <a:pt x="47244" y="184404"/>
                      </a:lnTo>
                      <a:lnTo>
                        <a:pt x="47244" y="199644"/>
                      </a:lnTo>
                      <a:lnTo>
                        <a:pt x="60960" y="199644"/>
                      </a:lnTo>
                      <a:lnTo>
                        <a:pt x="60960" y="184404"/>
                      </a:lnTo>
                      <a:close/>
                    </a:path>
                    <a:path w="329564" h="200025">
                      <a:moveTo>
                        <a:pt x="175260" y="169164"/>
                      </a:moveTo>
                      <a:lnTo>
                        <a:pt x="161544" y="169164"/>
                      </a:lnTo>
                      <a:lnTo>
                        <a:pt x="161544" y="184404"/>
                      </a:lnTo>
                      <a:lnTo>
                        <a:pt x="175260" y="184404"/>
                      </a:lnTo>
                      <a:lnTo>
                        <a:pt x="175260" y="169164"/>
                      </a:lnTo>
                      <a:close/>
                    </a:path>
                    <a:path w="329564" h="200025">
                      <a:moveTo>
                        <a:pt x="329184" y="0"/>
                      </a:moveTo>
                      <a:lnTo>
                        <a:pt x="315468" y="0"/>
                      </a:lnTo>
                      <a:lnTo>
                        <a:pt x="315468" y="15227"/>
                      </a:lnTo>
                      <a:lnTo>
                        <a:pt x="329184" y="15227"/>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2" name="object 977"/>
                <p:cNvSpPr/>
                <p:nvPr/>
              </p:nvSpPr>
              <p:spPr>
                <a:xfrm>
                  <a:off x="3534156"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3" name="object 978"/>
                <p:cNvSpPr/>
                <p:nvPr/>
              </p:nvSpPr>
              <p:spPr>
                <a:xfrm>
                  <a:off x="3486899" y="3720096"/>
                  <a:ext cx="168275" cy="152400"/>
                </a:xfrm>
                <a:custGeom>
                  <a:avLst/>
                  <a:gdLst/>
                  <a:ahLst/>
                  <a:cxnLst/>
                  <a:rect l="l" t="t" r="r" b="b"/>
                  <a:pathLst>
                    <a:path w="168275" h="152400">
                      <a:moveTo>
                        <a:pt x="13716" y="0"/>
                      </a:moveTo>
                      <a:lnTo>
                        <a:pt x="0" y="0"/>
                      </a:lnTo>
                      <a:lnTo>
                        <a:pt x="0" y="15240"/>
                      </a:lnTo>
                      <a:lnTo>
                        <a:pt x="13716" y="15240"/>
                      </a:lnTo>
                      <a:lnTo>
                        <a:pt x="13716" y="0"/>
                      </a:lnTo>
                      <a:close/>
                    </a:path>
                    <a:path w="168275" h="152400">
                      <a:moveTo>
                        <a:pt x="167652" y="137160"/>
                      </a:moveTo>
                      <a:lnTo>
                        <a:pt x="153936" y="137160"/>
                      </a:lnTo>
                      <a:lnTo>
                        <a:pt x="153936" y="152400"/>
                      </a:lnTo>
                      <a:lnTo>
                        <a:pt x="167652" y="152400"/>
                      </a:lnTo>
                      <a:lnTo>
                        <a:pt x="167652"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4" name="object 979"/>
                <p:cNvSpPr/>
                <p:nvPr/>
              </p:nvSpPr>
              <p:spPr>
                <a:xfrm>
                  <a:off x="3573780"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5" name="object 980"/>
                <p:cNvSpPr/>
                <p:nvPr/>
              </p:nvSpPr>
              <p:spPr>
                <a:xfrm>
                  <a:off x="3877056" y="33832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6" name="object 981"/>
                <p:cNvSpPr/>
                <p:nvPr/>
              </p:nvSpPr>
              <p:spPr>
                <a:xfrm>
                  <a:off x="3607308" y="3459492"/>
                  <a:ext cx="13970" cy="68580"/>
                </a:xfrm>
                <a:custGeom>
                  <a:avLst/>
                  <a:gdLst/>
                  <a:ahLst/>
                  <a:cxnLst/>
                  <a:rect l="l" t="t" r="r" b="b"/>
                  <a:pathLst>
                    <a:path w="13970" h="68579">
                      <a:moveTo>
                        <a:pt x="13716" y="53327"/>
                      </a:moveTo>
                      <a:lnTo>
                        <a:pt x="0" y="53327"/>
                      </a:lnTo>
                      <a:lnTo>
                        <a:pt x="0" y="68580"/>
                      </a:lnTo>
                      <a:lnTo>
                        <a:pt x="13716" y="68580"/>
                      </a:lnTo>
                      <a:lnTo>
                        <a:pt x="13716" y="53327"/>
                      </a:lnTo>
                      <a:close/>
                    </a:path>
                    <a:path w="13970" h="68579">
                      <a:moveTo>
                        <a:pt x="13716" y="0"/>
                      </a:moveTo>
                      <a:lnTo>
                        <a:pt x="0" y="0"/>
                      </a:lnTo>
                      <a:lnTo>
                        <a:pt x="0" y="15227"/>
                      </a:lnTo>
                      <a:lnTo>
                        <a:pt x="13716" y="15227"/>
                      </a:lnTo>
                      <a:lnTo>
                        <a:pt x="1371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7" name="object 982"/>
                <p:cNvSpPr/>
                <p:nvPr/>
              </p:nvSpPr>
              <p:spPr>
                <a:xfrm>
                  <a:off x="3291840" y="3842003"/>
                  <a:ext cx="403860" cy="443865"/>
                </a:xfrm>
                <a:custGeom>
                  <a:avLst/>
                  <a:gdLst/>
                  <a:ahLst/>
                  <a:cxnLst/>
                  <a:rect l="l" t="t" r="r" b="b"/>
                  <a:pathLst>
                    <a:path w="403860" h="443864">
                      <a:moveTo>
                        <a:pt x="13716" y="420636"/>
                      </a:moveTo>
                      <a:lnTo>
                        <a:pt x="0" y="420636"/>
                      </a:lnTo>
                      <a:lnTo>
                        <a:pt x="0" y="435876"/>
                      </a:lnTo>
                      <a:lnTo>
                        <a:pt x="13716" y="435876"/>
                      </a:lnTo>
                      <a:lnTo>
                        <a:pt x="13716" y="420636"/>
                      </a:lnTo>
                      <a:close/>
                    </a:path>
                    <a:path w="403860" h="443864">
                      <a:moveTo>
                        <a:pt x="114300" y="374916"/>
                      </a:moveTo>
                      <a:lnTo>
                        <a:pt x="100584" y="374916"/>
                      </a:lnTo>
                      <a:lnTo>
                        <a:pt x="100584" y="390156"/>
                      </a:lnTo>
                      <a:lnTo>
                        <a:pt x="114300" y="390156"/>
                      </a:lnTo>
                      <a:lnTo>
                        <a:pt x="114300" y="374916"/>
                      </a:lnTo>
                      <a:close/>
                    </a:path>
                    <a:path w="403860" h="443864">
                      <a:moveTo>
                        <a:pt x="128016" y="321576"/>
                      </a:moveTo>
                      <a:lnTo>
                        <a:pt x="114300" y="321576"/>
                      </a:lnTo>
                      <a:lnTo>
                        <a:pt x="114300" y="336816"/>
                      </a:lnTo>
                      <a:lnTo>
                        <a:pt x="108204" y="336816"/>
                      </a:lnTo>
                      <a:lnTo>
                        <a:pt x="108204" y="352056"/>
                      </a:lnTo>
                      <a:lnTo>
                        <a:pt x="120396" y="352056"/>
                      </a:lnTo>
                      <a:lnTo>
                        <a:pt x="120396" y="336816"/>
                      </a:lnTo>
                      <a:lnTo>
                        <a:pt x="128016" y="336816"/>
                      </a:lnTo>
                      <a:lnTo>
                        <a:pt x="128016" y="321576"/>
                      </a:lnTo>
                      <a:close/>
                    </a:path>
                    <a:path w="403860" h="443864">
                      <a:moveTo>
                        <a:pt x="134112" y="121932"/>
                      </a:moveTo>
                      <a:lnTo>
                        <a:pt x="120396" y="121932"/>
                      </a:lnTo>
                      <a:lnTo>
                        <a:pt x="120396" y="138696"/>
                      </a:lnTo>
                      <a:lnTo>
                        <a:pt x="134112" y="138696"/>
                      </a:lnTo>
                      <a:lnTo>
                        <a:pt x="134112" y="121932"/>
                      </a:lnTo>
                      <a:close/>
                    </a:path>
                    <a:path w="403860" h="443864">
                      <a:moveTo>
                        <a:pt x="234696" y="306336"/>
                      </a:moveTo>
                      <a:lnTo>
                        <a:pt x="222504" y="306336"/>
                      </a:lnTo>
                      <a:lnTo>
                        <a:pt x="222504" y="321576"/>
                      </a:lnTo>
                      <a:lnTo>
                        <a:pt x="234696" y="321576"/>
                      </a:lnTo>
                      <a:lnTo>
                        <a:pt x="234696" y="306336"/>
                      </a:lnTo>
                      <a:close/>
                    </a:path>
                    <a:path w="403860" h="443864">
                      <a:moveTo>
                        <a:pt x="242316" y="428256"/>
                      </a:moveTo>
                      <a:lnTo>
                        <a:pt x="228600" y="428256"/>
                      </a:lnTo>
                      <a:lnTo>
                        <a:pt x="228600" y="443496"/>
                      </a:lnTo>
                      <a:lnTo>
                        <a:pt x="242316" y="443496"/>
                      </a:lnTo>
                      <a:lnTo>
                        <a:pt x="242316" y="428256"/>
                      </a:lnTo>
                      <a:close/>
                    </a:path>
                    <a:path w="403860" h="443864">
                      <a:moveTo>
                        <a:pt x="248412" y="91452"/>
                      </a:moveTo>
                      <a:lnTo>
                        <a:pt x="234696" y="91452"/>
                      </a:lnTo>
                      <a:lnTo>
                        <a:pt x="234696" y="106692"/>
                      </a:lnTo>
                      <a:lnTo>
                        <a:pt x="248412" y="106692"/>
                      </a:lnTo>
                      <a:lnTo>
                        <a:pt x="248412" y="91452"/>
                      </a:lnTo>
                      <a:close/>
                    </a:path>
                    <a:path w="403860" h="443864">
                      <a:moveTo>
                        <a:pt x="262128" y="0"/>
                      </a:moveTo>
                      <a:lnTo>
                        <a:pt x="248412" y="0"/>
                      </a:lnTo>
                      <a:lnTo>
                        <a:pt x="248412" y="15252"/>
                      </a:lnTo>
                      <a:lnTo>
                        <a:pt x="262128" y="15252"/>
                      </a:lnTo>
                      <a:lnTo>
                        <a:pt x="262128" y="0"/>
                      </a:lnTo>
                      <a:close/>
                    </a:path>
                    <a:path w="403860" h="443864">
                      <a:moveTo>
                        <a:pt x="275844" y="260616"/>
                      </a:moveTo>
                      <a:lnTo>
                        <a:pt x="262128" y="260616"/>
                      </a:lnTo>
                      <a:lnTo>
                        <a:pt x="262128" y="275856"/>
                      </a:lnTo>
                      <a:lnTo>
                        <a:pt x="275844" y="275856"/>
                      </a:lnTo>
                      <a:lnTo>
                        <a:pt x="275844" y="260616"/>
                      </a:lnTo>
                      <a:close/>
                    </a:path>
                    <a:path w="403860" h="443864">
                      <a:moveTo>
                        <a:pt x="281940" y="382536"/>
                      </a:moveTo>
                      <a:lnTo>
                        <a:pt x="268224" y="382536"/>
                      </a:lnTo>
                      <a:lnTo>
                        <a:pt x="268224" y="397776"/>
                      </a:lnTo>
                      <a:lnTo>
                        <a:pt x="281940" y="397776"/>
                      </a:lnTo>
                      <a:lnTo>
                        <a:pt x="281940" y="382536"/>
                      </a:lnTo>
                      <a:close/>
                    </a:path>
                    <a:path w="403860" h="443864">
                      <a:moveTo>
                        <a:pt x="295656" y="207276"/>
                      </a:moveTo>
                      <a:lnTo>
                        <a:pt x="281940" y="207276"/>
                      </a:lnTo>
                      <a:lnTo>
                        <a:pt x="281940" y="222516"/>
                      </a:lnTo>
                      <a:lnTo>
                        <a:pt x="295656" y="222516"/>
                      </a:lnTo>
                      <a:lnTo>
                        <a:pt x="295656" y="207276"/>
                      </a:lnTo>
                      <a:close/>
                    </a:path>
                    <a:path w="403860" h="443864">
                      <a:moveTo>
                        <a:pt x="309359" y="138696"/>
                      </a:moveTo>
                      <a:lnTo>
                        <a:pt x="295656" y="138696"/>
                      </a:lnTo>
                      <a:lnTo>
                        <a:pt x="295656" y="153936"/>
                      </a:lnTo>
                      <a:lnTo>
                        <a:pt x="309359" y="153936"/>
                      </a:lnTo>
                      <a:lnTo>
                        <a:pt x="309359" y="138696"/>
                      </a:lnTo>
                      <a:close/>
                    </a:path>
                    <a:path w="403860" h="443864">
                      <a:moveTo>
                        <a:pt x="315468" y="291096"/>
                      </a:moveTo>
                      <a:lnTo>
                        <a:pt x="301752" y="291096"/>
                      </a:lnTo>
                      <a:lnTo>
                        <a:pt x="301752" y="306336"/>
                      </a:lnTo>
                      <a:lnTo>
                        <a:pt x="315468" y="306336"/>
                      </a:lnTo>
                      <a:lnTo>
                        <a:pt x="315468" y="291096"/>
                      </a:lnTo>
                      <a:close/>
                    </a:path>
                    <a:path w="403860" h="443864">
                      <a:moveTo>
                        <a:pt x="315468" y="184416"/>
                      </a:moveTo>
                      <a:lnTo>
                        <a:pt x="301752" y="184416"/>
                      </a:lnTo>
                      <a:lnTo>
                        <a:pt x="301752" y="199656"/>
                      </a:lnTo>
                      <a:lnTo>
                        <a:pt x="315468" y="199656"/>
                      </a:lnTo>
                      <a:lnTo>
                        <a:pt x="315468" y="184416"/>
                      </a:lnTo>
                      <a:close/>
                    </a:path>
                    <a:path w="403860" h="443864">
                      <a:moveTo>
                        <a:pt x="336804" y="99072"/>
                      </a:moveTo>
                      <a:lnTo>
                        <a:pt x="323088" y="99072"/>
                      </a:lnTo>
                      <a:lnTo>
                        <a:pt x="323088" y="114300"/>
                      </a:lnTo>
                      <a:lnTo>
                        <a:pt x="336804" y="114300"/>
                      </a:lnTo>
                      <a:lnTo>
                        <a:pt x="336804" y="99072"/>
                      </a:lnTo>
                      <a:close/>
                    </a:path>
                    <a:path w="403860" h="443864">
                      <a:moveTo>
                        <a:pt x="348996" y="230136"/>
                      </a:moveTo>
                      <a:lnTo>
                        <a:pt x="336804" y="230136"/>
                      </a:lnTo>
                      <a:lnTo>
                        <a:pt x="336804" y="245376"/>
                      </a:lnTo>
                      <a:lnTo>
                        <a:pt x="348996" y="245376"/>
                      </a:lnTo>
                      <a:lnTo>
                        <a:pt x="348996" y="230136"/>
                      </a:lnTo>
                      <a:close/>
                    </a:path>
                    <a:path w="403860" h="443864">
                      <a:moveTo>
                        <a:pt x="403860" y="60972"/>
                      </a:moveTo>
                      <a:lnTo>
                        <a:pt x="390144" y="60972"/>
                      </a:lnTo>
                      <a:lnTo>
                        <a:pt x="390144" y="76200"/>
                      </a:lnTo>
                      <a:lnTo>
                        <a:pt x="403860" y="76200"/>
                      </a:lnTo>
                      <a:lnTo>
                        <a:pt x="403860" y="6097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8" name="object 983"/>
                <p:cNvSpPr/>
                <p:nvPr/>
              </p:nvSpPr>
              <p:spPr>
                <a:xfrm>
                  <a:off x="3843528" y="3421392"/>
                  <a:ext cx="93345" cy="45720"/>
                </a:xfrm>
                <a:custGeom>
                  <a:avLst/>
                  <a:gdLst/>
                  <a:ahLst/>
                  <a:cxnLst/>
                  <a:rect l="l" t="t" r="r" b="b"/>
                  <a:pathLst>
                    <a:path w="93345" h="45720">
                      <a:moveTo>
                        <a:pt x="12192" y="30480"/>
                      </a:moveTo>
                      <a:lnTo>
                        <a:pt x="0" y="30480"/>
                      </a:lnTo>
                      <a:lnTo>
                        <a:pt x="0" y="45720"/>
                      </a:lnTo>
                      <a:lnTo>
                        <a:pt x="12192" y="45720"/>
                      </a:lnTo>
                      <a:lnTo>
                        <a:pt x="12192" y="30480"/>
                      </a:lnTo>
                      <a:close/>
                    </a:path>
                    <a:path w="93345" h="45720">
                      <a:moveTo>
                        <a:pt x="92964" y="0"/>
                      </a:moveTo>
                      <a:lnTo>
                        <a:pt x="80772" y="0"/>
                      </a:lnTo>
                      <a:lnTo>
                        <a:pt x="80772" y="15227"/>
                      </a:lnTo>
                      <a:lnTo>
                        <a:pt x="92964" y="15227"/>
                      </a:lnTo>
                      <a:lnTo>
                        <a:pt x="929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79" name="object 984"/>
                <p:cNvSpPr/>
                <p:nvPr/>
              </p:nvSpPr>
              <p:spPr>
                <a:xfrm>
                  <a:off x="3406140" y="4056900"/>
                  <a:ext cx="147955" cy="68580"/>
                </a:xfrm>
                <a:custGeom>
                  <a:avLst/>
                  <a:gdLst/>
                  <a:ahLst/>
                  <a:cxnLst/>
                  <a:rect l="l" t="t" r="r" b="b"/>
                  <a:pathLst>
                    <a:path w="147954" h="68579">
                      <a:moveTo>
                        <a:pt x="13716" y="0"/>
                      </a:moveTo>
                      <a:lnTo>
                        <a:pt x="0" y="0"/>
                      </a:lnTo>
                      <a:lnTo>
                        <a:pt x="0" y="15240"/>
                      </a:lnTo>
                      <a:lnTo>
                        <a:pt x="13716" y="15240"/>
                      </a:lnTo>
                      <a:lnTo>
                        <a:pt x="13716" y="0"/>
                      </a:lnTo>
                      <a:close/>
                    </a:path>
                    <a:path w="147954" h="68579">
                      <a:moveTo>
                        <a:pt x="147828" y="53340"/>
                      </a:moveTo>
                      <a:lnTo>
                        <a:pt x="134112" y="53340"/>
                      </a:lnTo>
                      <a:lnTo>
                        <a:pt x="134112" y="68580"/>
                      </a:lnTo>
                      <a:lnTo>
                        <a:pt x="147828" y="68580"/>
                      </a:lnTo>
                      <a:lnTo>
                        <a:pt x="147828"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0" name="object 985"/>
                <p:cNvSpPr/>
                <p:nvPr/>
              </p:nvSpPr>
              <p:spPr>
                <a:xfrm>
                  <a:off x="3372599" y="3406152"/>
                  <a:ext cx="40005" cy="144780"/>
                </a:xfrm>
                <a:custGeom>
                  <a:avLst/>
                  <a:gdLst/>
                  <a:ahLst/>
                  <a:cxnLst/>
                  <a:rect l="l" t="t" r="r" b="b"/>
                  <a:pathLst>
                    <a:path w="40004" h="144779">
                      <a:moveTo>
                        <a:pt x="13716" y="129540"/>
                      </a:moveTo>
                      <a:lnTo>
                        <a:pt x="0" y="129540"/>
                      </a:lnTo>
                      <a:lnTo>
                        <a:pt x="0" y="144767"/>
                      </a:lnTo>
                      <a:lnTo>
                        <a:pt x="13716" y="144767"/>
                      </a:lnTo>
                      <a:lnTo>
                        <a:pt x="13716" y="129540"/>
                      </a:lnTo>
                      <a:close/>
                    </a:path>
                    <a:path w="40004" h="144779">
                      <a:moveTo>
                        <a:pt x="39636" y="0"/>
                      </a:moveTo>
                      <a:lnTo>
                        <a:pt x="27444" y="0"/>
                      </a:lnTo>
                      <a:lnTo>
                        <a:pt x="27444" y="15240"/>
                      </a:lnTo>
                      <a:lnTo>
                        <a:pt x="39636" y="15240"/>
                      </a:lnTo>
                      <a:lnTo>
                        <a:pt x="396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1" name="object 986"/>
                <p:cNvSpPr/>
                <p:nvPr/>
              </p:nvSpPr>
              <p:spPr>
                <a:xfrm>
                  <a:off x="3480816" y="39258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2" name="object 987"/>
                <p:cNvSpPr/>
                <p:nvPr/>
              </p:nvSpPr>
              <p:spPr>
                <a:xfrm>
                  <a:off x="36545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3" name="object 988"/>
                <p:cNvSpPr/>
                <p:nvPr/>
              </p:nvSpPr>
              <p:spPr>
                <a:xfrm>
                  <a:off x="3721608"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4" name="object 989"/>
                <p:cNvSpPr/>
                <p:nvPr/>
              </p:nvSpPr>
              <p:spPr>
                <a:xfrm>
                  <a:off x="3634740"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5" name="object 990"/>
                <p:cNvSpPr/>
                <p:nvPr/>
              </p:nvSpPr>
              <p:spPr>
                <a:xfrm>
                  <a:off x="3628644" y="3902976"/>
                  <a:ext cx="26034" cy="291465"/>
                </a:xfrm>
                <a:custGeom>
                  <a:avLst/>
                  <a:gdLst/>
                  <a:ahLst/>
                  <a:cxnLst/>
                  <a:rect l="l" t="t" r="r" b="b"/>
                  <a:pathLst>
                    <a:path w="26035" h="291464">
                      <a:moveTo>
                        <a:pt x="12192" y="275844"/>
                      </a:moveTo>
                      <a:lnTo>
                        <a:pt x="0" y="275844"/>
                      </a:lnTo>
                      <a:lnTo>
                        <a:pt x="0" y="291084"/>
                      </a:lnTo>
                      <a:lnTo>
                        <a:pt x="12192" y="291084"/>
                      </a:lnTo>
                      <a:lnTo>
                        <a:pt x="12192" y="275844"/>
                      </a:lnTo>
                      <a:close/>
                    </a:path>
                    <a:path w="26035" h="291464">
                      <a:moveTo>
                        <a:pt x="25908" y="0"/>
                      </a:moveTo>
                      <a:lnTo>
                        <a:pt x="12192" y="0"/>
                      </a:lnTo>
                      <a:lnTo>
                        <a:pt x="12192" y="15227"/>
                      </a:lnTo>
                      <a:lnTo>
                        <a:pt x="25908" y="15227"/>
                      </a:lnTo>
                      <a:lnTo>
                        <a:pt x="259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6" name="object 991"/>
                <p:cNvSpPr/>
                <p:nvPr/>
              </p:nvSpPr>
              <p:spPr>
                <a:xfrm>
                  <a:off x="3553968" y="3451872"/>
                  <a:ext cx="53340" cy="99060"/>
                </a:xfrm>
                <a:custGeom>
                  <a:avLst/>
                  <a:gdLst/>
                  <a:ahLst/>
                  <a:cxnLst/>
                  <a:rect l="l" t="t" r="r" b="b"/>
                  <a:pathLst>
                    <a:path w="53339" h="99060">
                      <a:moveTo>
                        <a:pt x="13716" y="0"/>
                      </a:moveTo>
                      <a:lnTo>
                        <a:pt x="0" y="0"/>
                      </a:lnTo>
                      <a:lnTo>
                        <a:pt x="0" y="15240"/>
                      </a:lnTo>
                      <a:lnTo>
                        <a:pt x="13716" y="15240"/>
                      </a:lnTo>
                      <a:lnTo>
                        <a:pt x="13716" y="0"/>
                      </a:lnTo>
                      <a:close/>
                    </a:path>
                    <a:path w="53339" h="99060">
                      <a:moveTo>
                        <a:pt x="53340" y="83820"/>
                      </a:moveTo>
                      <a:lnTo>
                        <a:pt x="39624" y="83820"/>
                      </a:lnTo>
                      <a:lnTo>
                        <a:pt x="39624" y="99047"/>
                      </a:lnTo>
                      <a:lnTo>
                        <a:pt x="53340" y="99047"/>
                      </a:lnTo>
                      <a:lnTo>
                        <a:pt x="53340" y="838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7" name="object 992"/>
                <p:cNvSpPr/>
                <p:nvPr/>
              </p:nvSpPr>
              <p:spPr>
                <a:xfrm>
                  <a:off x="3372611"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8" name="object 993"/>
                <p:cNvSpPr/>
                <p:nvPr/>
              </p:nvSpPr>
              <p:spPr>
                <a:xfrm>
                  <a:off x="3648456" y="3474719"/>
                  <a:ext cx="20320" cy="38100"/>
                </a:xfrm>
                <a:custGeom>
                  <a:avLst/>
                  <a:gdLst/>
                  <a:ahLst/>
                  <a:cxnLst/>
                  <a:rect l="l" t="t" r="r" b="b"/>
                  <a:pathLst>
                    <a:path w="20320" h="38100">
                      <a:moveTo>
                        <a:pt x="13716" y="22872"/>
                      </a:moveTo>
                      <a:lnTo>
                        <a:pt x="0" y="22872"/>
                      </a:lnTo>
                      <a:lnTo>
                        <a:pt x="0" y="38100"/>
                      </a:lnTo>
                      <a:lnTo>
                        <a:pt x="13716" y="38100"/>
                      </a:lnTo>
                      <a:lnTo>
                        <a:pt x="13716" y="22872"/>
                      </a:lnTo>
                      <a:close/>
                    </a:path>
                    <a:path w="20320" h="38100">
                      <a:moveTo>
                        <a:pt x="19812" y="0"/>
                      </a:moveTo>
                      <a:lnTo>
                        <a:pt x="6096" y="0"/>
                      </a:lnTo>
                      <a:lnTo>
                        <a:pt x="6096" y="15252"/>
                      </a:lnTo>
                      <a:lnTo>
                        <a:pt x="19812" y="15252"/>
                      </a:lnTo>
                      <a:lnTo>
                        <a:pt x="198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89" name="object 994"/>
                <p:cNvSpPr/>
                <p:nvPr/>
              </p:nvSpPr>
              <p:spPr>
                <a:xfrm>
                  <a:off x="3258299" y="4216920"/>
                  <a:ext cx="248920" cy="45720"/>
                </a:xfrm>
                <a:custGeom>
                  <a:avLst/>
                  <a:gdLst/>
                  <a:ahLst/>
                  <a:cxnLst/>
                  <a:rect l="l" t="t" r="r" b="b"/>
                  <a:pathLst>
                    <a:path w="248920" h="45720">
                      <a:moveTo>
                        <a:pt x="13716" y="0"/>
                      </a:moveTo>
                      <a:lnTo>
                        <a:pt x="0" y="0"/>
                      </a:lnTo>
                      <a:lnTo>
                        <a:pt x="0" y="15240"/>
                      </a:lnTo>
                      <a:lnTo>
                        <a:pt x="13716" y="15240"/>
                      </a:lnTo>
                      <a:lnTo>
                        <a:pt x="13716" y="0"/>
                      </a:lnTo>
                      <a:close/>
                    </a:path>
                    <a:path w="248920" h="45720">
                      <a:moveTo>
                        <a:pt x="248424" y="30480"/>
                      </a:moveTo>
                      <a:lnTo>
                        <a:pt x="234708" y="30480"/>
                      </a:lnTo>
                      <a:lnTo>
                        <a:pt x="234708" y="45720"/>
                      </a:lnTo>
                      <a:lnTo>
                        <a:pt x="248424" y="45720"/>
                      </a:lnTo>
                      <a:lnTo>
                        <a:pt x="24842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0" name="object 995"/>
                <p:cNvSpPr/>
                <p:nvPr/>
              </p:nvSpPr>
              <p:spPr>
                <a:xfrm>
                  <a:off x="3822191"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1" name="object 996"/>
                <p:cNvSpPr/>
                <p:nvPr/>
              </p:nvSpPr>
              <p:spPr>
                <a:xfrm>
                  <a:off x="3378708" y="3765803"/>
                  <a:ext cx="189230" cy="390525"/>
                </a:xfrm>
                <a:custGeom>
                  <a:avLst/>
                  <a:gdLst/>
                  <a:ahLst/>
                  <a:cxnLst/>
                  <a:rect l="l" t="t" r="r" b="b"/>
                  <a:pathLst>
                    <a:path w="189229" h="390525">
                      <a:moveTo>
                        <a:pt x="13716" y="175272"/>
                      </a:moveTo>
                      <a:lnTo>
                        <a:pt x="0" y="175272"/>
                      </a:lnTo>
                      <a:lnTo>
                        <a:pt x="0" y="190500"/>
                      </a:lnTo>
                      <a:lnTo>
                        <a:pt x="13716" y="190500"/>
                      </a:lnTo>
                      <a:lnTo>
                        <a:pt x="13716" y="175272"/>
                      </a:lnTo>
                      <a:close/>
                    </a:path>
                    <a:path w="189229" h="390525">
                      <a:moveTo>
                        <a:pt x="161544" y="374916"/>
                      </a:moveTo>
                      <a:lnTo>
                        <a:pt x="147828" y="374916"/>
                      </a:lnTo>
                      <a:lnTo>
                        <a:pt x="147828" y="390156"/>
                      </a:lnTo>
                      <a:lnTo>
                        <a:pt x="161544" y="390156"/>
                      </a:lnTo>
                      <a:lnTo>
                        <a:pt x="161544" y="374916"/>
                      </a:lnTo>
                      <a:close/>
                    </a:path>
                    <a:path w="189229" h="390525">
                      <a:moveTo>
                        <a:pt x="161544" y="0"/>
                      </a:moveTo>
                      <a:lnTo>
                        <a:pt x="147828" y="0"/>
                      </a:lnTo>
                      <a:lnTo>
                        <a:pt x="147828" y="15252"/>
                      </a:lnTo>
                      <a:lnTo>
                        <a:pt x="161544" y="15252"/>
                      </a:lnTo>
                      <a:lnTo>
                        <a:pt x="161544" y="0"/>
                      </a:lnTo>
                      <a:close/>
                    </a:path>
                    <a:path w="189229" h="390525">
                      <a:moveTo>
                        <a:pt x="188976" y="160032"/>
                      </a:moveTo>
                      <a:lnTo>
                        <a:pt x="175260" y="160032"/>
                      </a:lnTo>
                      <a:lnTo>
                        <a:pt x="175260" y="175272"/>
                      </a:lnTo>
                      <a:lnTo>
                        <a:pt x="188976" y="175272"/>
                      </a:lnTo>
                      <a:lnTo>
                        <a:pt x="188976" y="16003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2" name="object 997"/>
                <p:cNvSpPr/>
                <p:nvPr/>
              </p:nvSpPr>
              <p:spPr>
                <a:xfrm>
                  <a:off x="3768851"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3" name="object 998"/>
                <p:cNvSpPr/>
                <p:nvPr/>
              </p:nvSpPr>
              <p:spPr>
                <a:xfrm>
                  <a:off x="3547872" y="4072127"/>
                  <a:ext cx="40005" cy="92075"/>
                </a:xfrm>
                <a:custGeom>
                  <a:avLst/>
                  <a:gdLst/>
                  <a:ahLst/>
                  <a:cxnLst/>
                  <a:rect l="l" t="t" r="r" b="b"/>
                  <a:pathLst>
                    <a:path w="40004" h="92075">
                      <a:moveTo>
                        <a:pt x="12192" y="76212"/>
                      </a:moveTo>
                      <a:lnTo>
                        <a:pt x="0" y="76212"/>
                      </a:lnTo>
                      <a:lnTo>
                        <a:pt x="0" y="91452"/>
                      </a:lnTo>
                      <a:lnTo>
                        <a:pt x="12192" y="91452"/>
                      </a:lnTo>
                      <a:lnTo>
                        <a:pt x="12192" y="76212"/>
                      </a:lnTo>
                      <a:close/>
                    </a:path>
                    <a:path w="40004" h="92075">
                      <a:moveTo>
                        <a:pt x="25908" y="15252"/>
                      </a:moveTo>
                      <a:lnTo>
                        <a:pt x="12192" y="15252"/>
                      </a:lnTo>
                      <a:lnTo>
                        <a:pt x="12192" y="30492"/>
                      </a:lnTo>
                      <a:lnTo>
                        <a:pt x="25908" y="30492"/>
                      </a:lnTo>
                      <a:lnTo>
                        <a:pt x="25908" y="15252"/>
                      </a:lnTo>
                      <a:close/>
                    </a:path>
                    <a:path w="40004" h="92075">
                      <a:moveTo>
                        <a:pt x="39624" y="0"/>
                      </a:moveTo>
                      <a:lnTo>
                        <a:pt x="25908" y="0"/>
                      </a:lnTo>
                      <a:lnTo>
                        <a:pt x="25908" y="15240"/>
                      </a:lnTo>
                      <a:lnTo>
                        <a:pt x="39624" y="15240"/>
                      </a:lnTo>
                      <a:lnTo>
                        <a:pt x="396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4" name="object 999"/>
                <p:cNvSpPr/>
                <p:nvPr/>
              </p:nvSpPr>
              <p:spPr>
                <a:xfrm>
                  <a:off x="3802380"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5" name="object 1000"/>
                <p:cNvSpPr/>
                <p:nvPr/>
              </p:nvSpPr>
              <p:spPr>
                <a:xfrm>
                  <a:off x="3493008"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6" name="object 1001"/>
                <p:cNvSpPr/>
                <p:nvPr/>
              </p:nvSpPr>
              <p:spPr>
                <a:xfrm>
                  <a:off x="394411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7" name="object 1002"/>
                <p:cNvSpPr/>
                <p:nvPr/>
              </p:nvSpPr>
              <p:spPr>
                <a:xfrm>
                  <a:off x="3607308"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8" name="object 1003"/>
                <p:cNvSpPr/>
                <p:nvPr/>
              </p:nvSpPr>
              <p:spPr>
                <a:xfrm>
                  <a:off x="3869435"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099" name="object 1004"/>
                <p:cNvSpPr/>
                <p:nvPr/>
              </p:nvSpPr>
              <p:spPr>
                <a:xfrm>
                  <a:off x="3204972" y="3988320"/>
                  <a:ext cx="490855" cy="236220"/>
                </a:xfrm>
                <a:custGeom>
                  <a:avLst/>
                  <a:gdLst/>
                  <a:ahLst/>
                  <a:cxnLst/>
                  <a:rect l="l" t="t" r="r" b="b"/>
                  <a:pathLst>
                    <a:path w="490854" h="236220">
                      <a:moveTo>
                        <a:pt x="13716" y="220980"/>
                      </a:moveTo>
                      <a:lnTo>
                        <a:pt x="0" y="220980"/>
                      </a:lnTo>
                      <a:lnTo>
                        <a:pt x="0" y="236220"/>
                      </a:lnTo>
                      <a:lnTo>
                        <a:pt x="13716" y="236220"/>
                      </a:lnTo>
                      <a:lnTo>
                        <a:pt x="13716" y="220980"/>
                      </a:lnTo>
                      <a:close/>
                    </a:path>
                    <a:path w="490854" h="236220">
                      <a:moveTo>
                        <a:pt x="490728" y="0"/>
                      </a:moveTo>
                      <a:lnTo>
                        <a:pt x="477012" y="0"/>
                      </a:lnTo>
                      <a:lnTo>
                        <a:pt x="477012" y="15240"/>
                      </a:lnTo>
                      <a:lnTo>
                        <a:pt x="490728" y="15240"/>
                      </a:lnTo>
                      <a:lnTo>
                        <a:pt x="4907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0" name="object 1005"/>
                <p:cNvSpPr/>
                <p:nvPr/>
              </p:nvSpPr>
              <p:spPr>
                <a:xfrm>
                  <a:off x="37216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1" name="object 1006"/>
                <p:cNvSpPr/>
                <p:nvPr/>
              </p:nvSpPr>
              <p:spPr>
                <a:xfrm>
                  <a:off x="3849624" y="37048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2" name="object 1007"/>
                <p:cNvSpPr/>
                <p:nvPr/>
              </p:nvSpPr>
              <p:spPr>
                <a:xfrm>
                  <a:off x="37886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3" name="object 1008"/>
                <p:cNvSpPr/>
                <p:nvPr/>
              </p:nvSpPr>
              <p:spPr>
                <a:xfrm>
                  <a:off x="3534156" y="3329952"/>
                  <a:ext cx="73660" cy="190500"/>
                </a:xfrm>
                <a:custGeom>
                  <a:avLst/>
                  <a:gdLst/>
                  <a:ahLst/>
                  <a:cxnLst/>
                  <a:rect l="l" t="t" r="r" b="b"/>
                  <a:pathLst>
                    <a:path w="73660" h="190500">
                      <a:moveTo>
                        <a:pt x="13716" y="175260"/>
                      </a:moveTo>
                      <a:lnTo>
                        <a:pt x="0" y="175260"/>
                      </a:lnTo>
                      <a:lnTo>
                        <a:pt x="0" y="190500"/>
                      </a:lnTo>
                      <a:lnTo>
                        <a:pt x="13716" y="190500"/>
                      </a:lnTo>
                      <a:lnTo>
                        <a:pt x="13716" y="175260"/>
                      </a:lnTo>
                      <a:close/>
                    </a:path>
                    <a:path w="73660" h="190500">
                      <a:moveTo>
                        <a:pt x="73152" y="0"/>
                      </a:moveTo>
                      <a:lnTo>
                        <a:pt x="59436" y="0"/>
                      </a:lnTo>
                      <a:lnTo>
                        <a:pt x="59436" y="15240"/>
                      </a:lnTo>
                      <a:lnTo>
                        <a:pt x="73152" y="15240"/>
                      </a:lnTo>
                      <a:lnTo>
                        <a:pt x="7315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4" name="object 1009"/>
                <p:cNvSpPr/>
                <p:nvPr/>
              </p:nvSpPr>
              <p:spPr>
                <a:xfrm>
                  <a:off x="38221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5" name="object 1010"/>
                <p:cNvSpPr/>
                <p:nvPr/>
              </p:nvSpPr>
              <p:spPr>
                <a:xfrm>
                  <a:off x="3514343" y="42550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6" name="object 1011"/>
                <p:cNvSpPr/>
                <p:nvPr/>
              </p:nvSpPr>
              <p:spPr>
                <a:xfrm>
                  <a:off x="38359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7" name="object 1012"/>
                <p:cNvSpPr/>
                <p:nvPr/>
              </p:nvSpPr>
              <p:spPr>
                <a:xfrm>
                  <a:off x="3701796" y="33680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8" name="object 1013"/>
                <p:cNvSpPr/>
                <p:nvPr/>
              </p:nvSpPr>
              <p:spPr>
                <a:xfrm>
                  <a:off x="3400044" y="3918203"/>
                  <a:ext cx="335280" cy="352425"/>
                </a:xfrm>
                <a:custGeom>
                  <a:avLst/>
                  <a:gdLst/>
                  <a:ahLst/>
                  <a:cxnLst/>
                  <a:rect l="l" t="t" r="r" b="b"/>
                  <a:pathLst>
                    <a:path w="335279" h="352425">
                      <a:moveTo>
                        <a:pt x="12192" y="336816"/>
                      </a:moveTo>
                      <a:lnTo>
                        <a:pt x="0" y="336816"/>
                      </a:lnTo>
                      <a:lnTo>
                        <a:pt x="0" y="352056"/>
                      </a:lnTo>
                      <a:lnTo>
                        <a:pt x="12192" y="352056"/>
                      </a:lnTo>
                      <a:lnTo>
                        <a:pt x="12192" y="336816"/>
                      </a:lnTo>
                      <a:close/>
                    </a:path>
                    <a:path w="335279" h="352425">
                      <a:moveTo>
                        <a:pt x="335280" y="0"/>
                      </a:moveTo>
                      <a:lnTo>
                        <a:pt x="321564" y="0"/>
                      </a:lnTo>
                      <a:lnTo>
                        <a:pt x="321564" y="15252"/>
                      </a:lnTo>
                      <a:lnTo>
                        <a:pt x="335280" y="15252"/>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09" name="object 1014"/>
                <p:cNvSpPr/>
                <p:nvPr/>
              </p:nvSpPr>
              <p:spPr>
                <a:xfrm>
                  <a:off x="38359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0" name="object 1015"/>
                <p:cNvSpPr/>
                <p:nvPr/>
              </p:nvSpPr>
              <p:spPr>
                <a:xfrm>
                  <a:off x="3560064"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1" name="object 1016"/>
                <p:cNvSpPr/>
                <p:nvPr/>
              </p:nvSpPr>
              <p:spPr>
                <a:xfrm>
                  <a:off x="37688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2" name="object 1017"/>
                <p:cNvSpPr/>
                <p:nvPr/>
              </p:nvSpPr>
              <p:spPr>
                <a:xfrm>
                  <a:off x="350062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3" name="object 1018"/>
                <p:cNvSpPr/>
                <p:nvPr/>
              </p:nvSpPr>
              <p:spPr>
                <a:xfrm>
                  <a:off x="3392424" y="4003560"/>
                  <a:ext cx="269875" cy="289560"/>
                </a:xfrm>
                <a:custGeom>
                  <a:avLst/>
                  <a:gdLst/>
                  <a:ahLst/>
                  <a:cxnLst/>
                  <a:rect l="l" t="t" r="r" b="b"/>
                  <a:pathLst>
                    <a:path w="269875" h="289560">
                      <a:moveTo>
                        <a:pt x="13716" y="274320"/>
                      </a:moveTo>
                      <a:lnTo>
                        <a:pt x="0" y="274320"/>
                      </a:lnTo>
                      <a:lnTo>
                        <a:pt x="0" y="289560"/>
                      </a:lnTo>
                      <a:lnTo>
                        <a:pt x="13716" y="289560"/>
                      </a:lnTo>
                      <a:lnTo>
                        <a:pt x="13716" y="274320"/>
                      </a:lnTo>
                      <a:close/>
                    </a:path>
                    <a:path w="269875" h="289560">
                      <a:moveTo>
                        <a:pt x="141732" y="198120"/>
                      </a:moveTo>
                      <a:lnTo>
                        <a:pt x="128016" y="198120"/>
                      </a:lnTo>
                      <a:lnTo>
                        <a:pt x="128016" y="213360"/>
                      </a:lnTo>
                      <a:lnTo>
                        <a:pt x="141732" y="213360"/>
                      </a:lnTo>
                      <a:lnTo>
                        <a:pt x="141732" y="198120"/>
                      </a:lnTo>
                      <a:close/>
                    </a:path>
                    <a:path w="269875" h="289560">
                      <a:moveTo>
                        <a:pt x="188976" y="144780"/>
                      </a:moveTo>
                      <a:lnTo>
                        <a:pt x="175260" y="144780"/>
                      </a:lnTo>
                      <a:lnTo>
                        <a:pt x="175260" y="160020"/>
                      </a:lnTo>
                      <a:lnTo>
                        <a:pt x="188976" y="160020"/>
                      </a:lnTo>
                      <a:lnTo>
                        <a:pt x="188976" y="144780"/>
                      </a:lnTo>
                      <a:close/>
                    </a:path>
                    <a:path w="269875" h="289560">
                      <a:moveTo>
                        <a:pt x="214884" y="60960"/>
                      </a:moveTo>
                      <a:lnTo>
                        <a:pt x="201168" y="60960"/>
                      </a:lnTo>
                      <a:lnTo>
                        <a:pt x="201168" y="76200"/>
                      </a:lnTo>
                      <a:lnTo>
                        <a:pt x="214884" y="76200"/>
                      </a:lnTo>
                      <a:lnTo>
                        <a:pt x="214884" y="60960"/>
                      </a:lnTo>
                      <a:close/>
                    </a:path>
                    <a:path w="269875" h="289560">
                      <a:moveTo>
                        <a:pt x="269748" y="0"/>
                      </a:moveTo>
                      <a:lnTo>
                        <a:pt x="256032" y="0"/>
                      </a:lnTo>
                      <a:lnTo>
                        <a:pt x="256032" y="15240"/>
                      </a:lnTo>
                      <a:lnTo>
                        <a:pt x="269748" y="15240"/>
                      </a:lnTo>
                      <a:lnTo>
                        <a:pt x="2697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4" name="object 1019"/>
                <p:cNvSpPr/>
                <p:nvPr/>
              </p:nvSpPr>
              <p:spPr>
                <a:xfrm>
                  <a:off x="3701796" y="34518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5" name="object 1020"/>
                <p:cNvSpPr/>
                <p:nvPr/>
              </p:nvSpPr>
              <p:spPr>
                <a:xfrm>
                  <a:off x="3311652" y="4049280"/>
                  <a:ext cx="329565" cy="160020"/>
                </a:xfrm>
                <a:custGeom>
                  <a:avLst/>
                  <a:gdLst/>
                  <a:ahLst/>
                  <a:cxnLst/>
                  <a:rect l="l" t="t" r="r" b="b"/>
                  <a:pathLst>
                    <a:path w="329564" h="160020">
                      <a:moveTo>
                        <a:pt x="13716" y="144780"/>
                      </a:moveTo>
                      <a:lnTo>
                        <a:pt x="0" y="144780"/>
                      </a:lnTo>
                      <a:lnTo>
                        <a:pt x="0" y="160020"/>
                      </a:lnTo>
                      <a:lnTo>
                        <a:pt x="13716" y="160020"/>
                      </a:lnTo>
                      <a:lnTo>
                        <a:pt x="13716" y="144780"/>
                      </a:lnTo>
                      <a:close/>
                    </a:path>
                    <a:path w="329564" h="160020">
                      <a:moveTo>
                        <a:pt x="329184" y="0"/>
                      </a:moveTo>
                      <a:lnTo>
                        <a:pt x="316992" y="0"/>
                      </a:lnTo>
                      <a:lnTo>
                        <a:pt x="316992"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6" name="object 1021"/>
                <p:cNvSpPr/>
                <p:nvPr/>
              </p:nvSpPr>
              <p:spPr>
                <a:xfrm>
                  <a:off x="3849624"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7" name="object 1022"/>
                <p:cNvSpPr/>
                <p:nvPr/>
              </p:nvSpPr>
              <p:spPr>
                <a:xfrm>
                  <a:off x="3445764" y="3933456"/>
                  <a:ext cx="169545" cy="177165"/>
                </a:xfrm>
                <a:custGeom>
                  <a:avLst/>
                  <a:gdLst/>
                  <a:ahLst/>
                  <a:cxnLst/>
                  <a:rect l="l" t="t" r="r" b="b"/>
                  <a:pathLst>
                    <a:path w="169545" h="177164">
                      <a:moveTo>
                        <a:pt x="13716" y="161544"/>
                      </a:moveTo>
                      <a:lnTo>
                        <a:pt x="0" y="161544"/>
                      </a:lnTo>
                      <a:lnTo>
                        <a:pt x="0" y="176784"/>
                      </a:lnTo>
                      <a:lnTo>
                        <a:pt x="13716" y="176784"/>
                      </a:lnTo>
                      <a:lnTo>
                        <a:pt x="13716" y="161544"/>
                      </a:lnTo>
                      <a:close/>
                    </a:path>
                    <a:path w="169545" h="177164">
                      <a:moveTo>
                        <a:pt x="169164" y="0"/>
                      </a:moveTo>
                      <a:lnTo>
                        <a:pt x="155435" y="0"/>
                      </a:lnTo>
                      <a:lnTo>
                        <a:pt x="155435" y="15240"/>
                      </a:lnTo>
                      <a:lnTo>
                        <a:pt x="169164" y="15240"/>
                      </a:lnTo>
                      <a:lnTo>
                        <a:pt x="1691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8" name="object 1023"/>
                <p:cNvSpPr/>
                <p:nvPr/>
              </p:nvSpPr>
              <p:spPr>
                <a:xfrm>
                  <a:off x="34731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19" name="object 1024"/>
                <p:cNvSpPr/>
                <p:nvPr/>
              </p:nvSpPr>
              <p:spPr>
                <a:xfrm>
                  <a:off x="3378708"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0" name="object 1025"/>
                <p:cNvSpPr/>
                <p:nvPr/>
              </p:nvSpPr>
              <p:spPr>
                <a:xfrm>
                  <a:off x="3762756"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1" name="object 1026"/>
                <p:cNvSpPr/>
                <p:nvPr/>
              </p:nvSpPr>
              <p:spPr>
                <a:xfrm>
                  <a:off x="3802380"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2" name="object 1027"/>
                <p:cNvSpPr/>
                <p:nvPr/>
              </p:nvSpPr>
              <p:spPr>
                <a:xfrm>
                  <a:off x="3332988" y="4003560"/>
                  <a:ext cx="201295" cy="99060"/>
                </a:xfrm>
                <a:custGeom>
                  <a:avLst/>
                  <a:gdLst/>
                  <a:ahLst/>
                  <a:cxnLst/>
                  <a:rect l="l" t="t" r="r" b="b"/>
                  <a:pathLst>
                    <a:path w="201295" h="99060">
                      <a:moveTo>
                        <a:pt x="12192" y="83820"/>
                      </a:moveTo>
                      <a:lnTo>
                        <a:pt x="0" y="83820"/>
                      </a:lnTo>
                      <a:lnTo>
                        <a:pt x="0" y="99060"/>
                      </a:lnTo>
                      <a:lnTo>
                        <a:pt x="12192" y="99060"/>
                      </a:lnTo>
                      <a:lnTo>
                        <a:pt x="12192" y="83820"/>
                      </a:lnTo>
                      <a:close/>
                    </a:path>
                    <a:path w="201295" h="99060">
                      <a:moveTo>
                        <a:pt x="79248" y="0"/>
                      </a:moveTo>
                      <a:lnTo>
                        <a:pt x="67056" y="0"/>
                      </a:lnTo>
                      <a:lnTo>
                        <a:pt x="67056" y="15240"/>
                      </a:lnTo>
                      <a:lnTo>
                        <a:pt x="79248" y="15240"/>
                      </a:lnTo>
                      <a:lnTo>
                        <a:pt x="79248" y="0"/>
                      </a:lnTo>
                      <a:close/>
                    </a:path>
                    <a:path w="201295" h="99060">
                      <a:moveTo>
                        <a:pt x="201168" y="68580"/>
                      </a:moveTo>
                      <a:lnTo>
                        <a:pt x="187452" y="68580"/>
                      </a:lnTo>
                      <a:lnTo>
                        <a:pt x="187452" y="83820"/>
                      </a:lnTo>
                      <a:lnTo>
                        <a:pt x="201168" y="83820"/>
                      </a:lnTo>
                      <a:lnTo>
                        <a:pt x="201168"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3" name="object 1028"/>
                <p:cNvSpPr/>
                <p:nvPr/>
              </p:nvSpPr>
              <p:spPr>
                <a:xfrm>
                  <a:off x="3822191"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4" name="object 1029"/>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5" name="object 1030"/>
                <p:cNvSpPr/>
                <p:nvPr/>
              </p:nvSpPr>
              <p:spPr>
                <a:xfrm>
                  <a:off x="3339083"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6" name="object 1031"/>
                <p:cNvSpPr/>
                <p:nvPr/>
              </p:nvSpPr>
              <p:spPr>
                <a:xfrm>
                  <a:off x="3735324"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7" name="object 1032"/>
                <p:cNvSpPr/>
                <p:nvPr/>
              </p:nvSpPr>
              <p:spPr>
                <a:xfrm>
                  <a:off x="3869435"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8" name="object 1033"/>
                <p:cNvSpPr/>
                <p:nvPr/>
              </p:nvSpPr>
              <p:spPr>
                <a:xfrm>
                  <a:off x="3439667"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29" name="object 1034"/>
                <p:cNvSpPr/>
                <p:nvPr/>
              </p:nvSpPr>
              <p:spPr>
                <a:xfrm>
                  <a:off x="3755135"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0" name="object 1035"/>
                <p:cNvSpPr/>
                <p:nvPr/>
              </p:nvSpPr>
              <p:spPr>
                <a:xfrm>
                  <a:off x="3372599" y="3933456"/>
                  <a:ext cx="228600" cy="222885"/>
                </a:xfrm>
                <a:custGeom>
                  <a:avLst/>
                  <a:gdLst/>
                  <a:ahLst/>
                  <a:cxnLst/>
                  <a:rect l="l" t="t" r="r" b="b"/>
                  <a:pathLst>
                    <a:path w="228600" h="222885">
                      <a:moveTo>
                        <a:pt x="13716" y="0"/>
                      </a:moveTo>
                      <a:lnTo>
                        <a:pt x="0" y="0"/>
                      </a:lnTo>
                      <a:lnTo>
                        <a:pt x="0" y="15240"/>
                      </a:lnTo>
                      <a:lnTo>
                        <a:pt x="13716" y="15240"/>
                      </a:lnTo>
                      <a:lnTo>
                        <a:pt x="13716" y="0"/>
                      </a:lnTo>
                      <a:close/>
                    </a:path>
                    <a:path w="228600" h="222885">
                      <a:moveTo>
                        <a:pt x="114300" y="207264"/>
                      </a:moveTo>
                      <a:lnTo>
                        <a:pt x="100596" y="207264"/>
                      </a:lnTo>
                      <a:lnTo>
                        <a:pt x="100596" y="222504"/>
                      </a:lnTo>
                      <a:lnTo>
                        <a:pt x="114300" y="222504"/>
                      </a:lnTo>
                      <a:lnTo>
                        <a:pt x="114300" y="207264"/>
                      </a:lnTo>
                      <a:close/>
                    </a:path>
                    <a:path w="228600" h="222885">
                      <a:moveTo>
                        <a:pt x="208800" y="85344"/>
                      </a:moveTo>
                      <a:lnTo>
                        <a:pt x="195084" y="85344"/>
                      </a:lnTo>
                      <a:lnTo>
                        <a:pt x="195084" y="100584"/>
                      </a:lnTo>
                      <a:lnTo>
                        <a:pt x="208800" y="100584"/>
                      </a:lnTo>
                      <a:lnTo>
                        <a:pt x="208800" y="85344"/>
                      </a:lnTo>
                      <a:close/>
                    </a:path>
                    <a:path w="228600" h="222885">
                      <a:moveTo>
                        <a:pt x="228600" y="207264"/>
                      </a:moveTo>
                      <a:lnTo>
                        <a:pt x="214896" y="207264"/>
                      </a:lnTo>
                      <a:lnTo>
                        <a:pt x="214896" y="222504"/>
                      </a:lnTo>
                      <a:lnTo>
                        <a:pt x="228600" y="222504"/>
                      </a:lnTo>
                      <a:lnTo>
                        <a:pt x="228600"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1" name="object 1036"/>
                <p:cNvSpPr/>
                <p:nvPr/>
              </p:nvSpPr>
              <p:spPr>
                <a:xfrm>
                  <a:off x="3573780" y="3345192"/>
                  <a:ext cx="60960" cy="175260"/>
                </a:xfrm>
                <a:custGeom>
                  <a:avLst/>
                  <a:gdLst/>
                  <a:ahLst/>
                  <a:cxnLst/>
                  <a:rect l="l" t="t" r="r" b="b"/>
                  <a:pathLst>
                    <a:path w="60960" h="175260">
                      <a:moveTo>
                        <a:pt x="13716" y="160020"/>
                      </a:moveTo>
                      <a:lnTo>
                        <a:pt x="0" y="160020"/>
                      </a:lnTo>
                      <a:lnTo>
                        <a:pt x="0" y="175260"/>
                      </a:lnTo>
                      <a:lnTo>
                        <a:pt x="13716" y="175260"/>
                      </a:lnTo>
                      <a:lnTo>
                        <a:pt x="13716" y="160020"/>
                      </a:lnTo>
                      <a:close/>
                    </a:path>
                    <a:path w="60960" h="175260">
                      <a:moveTo>
                        <a:pt x="60960" y="0"/>
                      </a:moveTo>
                      <a:lnTo>
                        <a:pt x="47244" y="0"/>
                      </a:lnTo>
                      <a:lnTo>
                        <a:pt x="47244" y="15227"/>
                      </a:lnTo>
                      <a:lnTo>
                        <a:pt x="60960" y="15227"/>
                      </a:lnTo>
                      <a:lnTo>
                        <a:pt x="609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2" name="object 1037"/>
                <p:cNvSpPr/>
                <p:nvPr/>
              </p:nvSpPr>
              <p:spPr>
                <a:xfrm>
                  <a:off x="3272015" y="3781056"/>
                  <a:ext cx="443865" cy="504825"/>
                </a:xfrm>
                <a:custGeom>
                  <a:avLst/>
                  <a:gdLst/>
                  <a:ahLst/>
                  <a:cxnLst/>
                  <a:rect l="l" t="t" r="r" b="b"/>
                  <a:pathLst>
                    <a:path w="443864" h="504825">
                      <a:moveTo>
                        <a:pt x="13728" y="382524"/>
                      </a:moveTo>
                      <a:lnTo>
                        <a:pt x="0" y="382524"/>
                      </a:lnTo>
                      <a:lnTo>
                        <a:pt x="0" y="397764"/>
                      </a:lnTo>
                      <a:lnTo>
                        <a:pt x="13728" y="397764"/>
                      </a:lnTo>
                      <a:lnTo>
                        <a:pt x="13728" y="382524"/>
                      </a:lnTo>
                      <a:close/>
                    </a:path>
                    <a:path w="443864" h="504825">
                      <a:moveTo>
                        <a:pt x="161556" y="91440"/>
                      </a:moveTo>
                      <a:lnTo>
                        <a:pt x="147840" y="91440"/>
                      </a:lnTo>
                      <a:lnTo>
                        <a:pt x="147840" y="106680"/>
                      </a:lnTo>
                      <a:lnTo>
                        <a:pt x="161556" y="106680"/>
                      </a:lnTo>
                      <a:lnTo>
                        <a:pt x="161556" y="91440"/>
                      </a:lnTo>
                      <a:close/>
                    </a:path>
                    <a:path w="443864" h="504825">
                      <a:moveTo>
                        <a:pt x="275856" y="489204"/>
                      </a:moveTo>
                      <a:lnTo>
                        <a:pt x="262140" y="489204"/>
                      </a:lnTo>
                      <a:lnTo>
                        <a:pt x="262140" y="504444"/>
                      </a:lnTo>
                      <a:lnTo>
                        <a:pt x="275856" y="504444"/>
                      </a:lnTo>
                      <a:lnTo>
                        <a:pt x="275856" y="489204"/>
                      </a:lnTo>
                      <a:close/>
                    </a:path>
                    <a:path w="443864" h="504825">
                      <a:moveTo>
                        <a:pt x="349008" y="0"/>
                      </a:moveTo>
                      <a:lnTo>
                        <a:pt x="335292" y="0"/>
                      </a:lnTo>
                      <a:lnTo>
                        <a:pt x="335292" y="15240"/>
                      </a:lnTo>
                      <a:lnTo>
                        <a:pt x="349008" y="15240"/>
                      </a:lnTo>
                      <a:lnTo>
                        <a:pt x="349008" y="0"/>
                      </a:lnTo>
                      <a:close/>
                    </a:path>
                    <a:path w="443864" h="504825">
                      <a:moveTo>
                        <a:pt x="368820" y="182880"/>
                      </a:moveTo>
                      <a:lnTo>
                        <a:pt x="356628" y="182880"/>
                      </a:lnTo>
                      <a:lnTo>
                        <a:pt x="356628" y="175247"/>
                      </a:lnTo>
                      <a:lnTo>
                        <a:pt x="342912" y="175247"/>
                      </a:lnTo>
                      <a:lnTo>
                        <a:pt x="342912" y="190500"/>
                      </a:lnTo>
                      <a:lnTo>
                        <a:pt x="356628" y="190500"/>
                      </a:lnTo>
                      <a:lnTo>
                        <a:pt x="356628" y="199644"/>
                      </a:lnTo>
                      <a:lnTo>
                        <a:pt x="368820" y="199644"/>
                      </a:lnTo>
                      <a:lnTo>
                        <a:pt x="368820" y="182880"/>
                      </a:lnTo>
                      <a:close/>
                    </a:path>
                    <a:path w="443864" h="504825">
                      <a:moveTo>
                        <a:pt x="402348" y="268224"/>
                      </a:moveTo>
                      <a:lnTo>
                        <a:pt x="390156" y="268224"/>
                      </a:lnTo>
                      <a:lnTo>
                        <a:pt x="390156" y="283464"/>
                      </a:lnTo>
                      <a:lnTo>
                        <a:pt x="402348" y="283464"/>
                      </a:lnTo>
                      <a:lnTo>
                        <a:pt x="402348" y="268224"/>
                      </a:lnTo>
                      <a:close/>
                    </a:path>
                    <a:path w="443864" h="504825">
                      <a:moveTo>
                        <a:pt x="443484" y="160020"/>
                      </a:moveTo>
                      <a:lnTo>
                        <a:pt x="429780" y="160020"/>
                      </a:lnTo>
                      <a:lnTo>
                        <a:pt x="429780" y="175247"/>
                      </a:lnTo>
                      <a:lnTo>
                        <a:pt x="443484" y="175247"/>
                      </a:lnTo>
                      <a:lnTo>
                        <a:pt x="443484"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3" name="object 1038"/>
                <p:cNvSpPr/>
                <p:nvPr/>
              </p:nvSpPr>
              <p:spPr>
                <a:xfrm>
                  <a:off x="3869435"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4" name="object 1039"/>
                <p:cNvSpPr/>
                <p:nvPr/>
              </p:nvSpPr>
              <p:spPr>
                <a:xfrm>
                  <a:off x="3776472" y="38267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5" name="object 1040"/>
                <p:cNvSpPr/>
                <p:nvPr/>
              </p:nvSpPr>
              <p:spPr>
                <a:xfrm>
                  <a:off x="38968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6" name="object 1041"/>
                <p:cNvSpPr/>
                <p:nvPr/>
              </p:nvSpPr>
              <p:spPr>
                <a:xfrm>
                  <a:off x="3567683"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7" name="object 1042"/>
                <p:cNvSpPr/>
                <p:nvPr/>
              </p:nvSpPr>
              <p:spPr>
                <a:xfrm>
                  <a:off x="386334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8" name="object 1043"/>
                <p:cNvSpPr/>
                <p:nvPr/>
              </p:nvSpPr>
              <p:spPr>
                <a:xfrm>
                  <a:off x="350062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39" name="object 1044"/>
                <p:cNvSpPr/>
                <p:nvPr/>
              </p:nvSpPr>
              <p:spPr>
                <a:xfrm>
                  <a:off x="3816096" y="33832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0" name="object 1045"/>
                <p:cNvSpPr/>
                <p:nvPr/>
              </p:nvSpPr>
              <p:spPr>
                <a:xfrm>
                  <a:off x="3218688" y="3948696"/>
                  <a:ext cx="429895" cy="245745"/>
                </a:xfrm>
                <a:custGeom>
                  <a:avLst/>
                  <a:gdLst/>
                  <a:ahLst/>
                  <a:cxnLst/>
                  <a:rect l="l" t="t" r="r" b="b"/>
                  <a:pathLst>
                    <a:path w="429895" h="245745">
                      <a:moveTo>
                        <a:pt x="12192" y="230124"/>
                      </a:moveTo>
                      <a:lnTo>
                        <a:pt x="0" y="230124"/>
                      </a:lnTo>
                      <a:lnTo>
                        <a:pt x="0" y="245364"/>
                      </a:lnTo>
                      <a:lnTo>
                        <a:pt x="12192" y="245364"/>
                      </a:lnTo>
                      <a:lnTo>
                        <a:pt x="12192" y="230124"/>
                      </a:lnTo>
                      <a:close/>
                    </a:path>
                    <a:path w="429895" h="245745">
                      <a:moveTo>
                        <a:pt x="368808" y="161544"/>
                      </a:moveTo>
                      <a:lnTo>
                        <a:pt x="355092" y="161544"/>
                      </a:lnTo>
                      <a:lnTo>
                        <a:pt x="355092" y="176784"/>
                      </a:lnTo>
                      <a:lnTo>
                        <a:pt x="368808" y="176784"/>
                      </a:lnTo>
                      <a:lnTo>
                        <a:pt x="368808" y="161544"/>
                      </a:lnTo>
                      <a:close/>
                    </a:path>
                    <a:path w="429895" h="245745">
                      <a:moveTo>
                        <a:pt x="422148" y="85344"/>
                      </a:moveTo>
                      <a:lnTo>
                        <a:pt x="409956" y="85344"/>
                      </a:lnTo>
                      <a:lnTo>
                        <a:pt x="409956" y="100584"/>
                      </a:lnTo>
                      <a:lnTo>
                        <a:pt x="422148" y="100584"/>
                      </a:lnTo>
                      <a:lnTo>
                        <a:pt x="422148" y="85344"/>
                      </a:lnTo>
                      <a:close/>
                    </a:path>
                    <a:path w="429895" h="245745">
                      <a:moveTo>
                        <a:pt x="429768" y="0"/>
                      </a:moveTo>
                      <a:lnTo>
                        <a:pt x="416052" y="0"/>
                      </a:lnTo>
                      <a:lnTo>
                        <a:pt x="416052" y="15240"/>
                      </a:lnTo>
                      <a:lnTo>
                        <a:pt x="429768" y="15240"/>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1" name="object 1046"/>
                <p:cNvSpPr/>
                <p:nvPr/>
              </p:nvSpPr>
              <p:spPr>
                <a:xfrm>
                  <a:off x="36210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2" name="object 1047"/>
                <p:cNvSpPr/>
                <p:nvPr/>
              </p:nvSpPr>
              <p:spPr>
                <a:xfrm>
                  <a:off x="3877056"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3" name="object 1048"/>
                <p:cNvSpPr/>
                <p:nvPr/>
              </p:nvSpPr>
              <p:spPr>
                <a:xfrm>
                  <a:off x="3412236" y="3963936"/>
                  <a:ext cx="250190" cy="154305"/>
                </a:xfrm>
                <a:custGeom>
                  <a:avLst/>
                  <a:gdLst/>
                  <a:ahLst/>
                  <a:cxnLst/>
                  <a:rect l="l" t="t" r="r" b="b"/>
                  <a:pathLst>
                    <a:path w="250189" h="154304">
                      <a:moveTo>
                        <a:pt x="13716" y="138684"/>
                      </a:moveTo>
                      <a:lnTo>
                        <a:pt x="0" y="138684"/>
                      </a:lnTo>
                      <a:lnTo>
                        <a:pt x="0" y="153924"/>
                      </a:lnTo>
                      <a:lnTo>
                        <a:pt x="13716" y="153924"/>
                      </a:lnTo>
                      <a:lnTo>
                        <a:pt x="13716" y="138684"/>
                      </a:lnTo>
                      <a:close/>
                    </a:path>
                    <a:path w="250189" h="154304">
                      <a:moveTo>
                        <a:pt x="47244" y="92964"/>
                      </a:moveTo>
                      <a:lnTo>
                        <a:pt x="33528" y="92964"/>
                      </a:lnTo>
                      <a:lnTo>
                        <a:pt x="33528" y="108204"/>
                      </a:lnTo>
                      <a:lnTo>
                        <a:pt x="47244" y="108204"/>
                      </a:lnTo>
                      <a:lnTo>
                        <a:pt x="47244" y="92964"/>
                      </a:lnTo>
                      <a:close/>
                    </a:path>
                    <a:path w="250189" h="154304">
                      <a:moveTo>
                        <a:pt x="114300" y="62484"/>
                      </a:moveTo>
                      <a:lnTo>
                        <a:pt x="102108" y="62484"/>
                      </a:lnTo>
                      <a:lnTo>
                        <a:pt x="102108" y="77724"/>
                      </a:lnTo>
                      <a:lnTo>
                        <a:pt x="114300" y="77724"/>
                      </a:lnTo>
                      <a:lnTo>
                        <a:pt x="114300" y="62484"/>
                      </a:lnTo>
                      <a:close/>
                    </a:path>
                    <a:path w="250189" h="154304">
                      <a:moveTo>
                        <a:pt x="128016" y="85344"/>
                      </a:moveTo>
                      <a:lnTo>
                        <a:pt x="114300" y="85344"/>
                      </a:lnTo>
                      <a:lnTo>
                        <a:pt x="114300" y="100584"/>
                      </a:lnTo>
                      <a:lnTo>
                        <a:pt x="128016" y="100584"/>
                      </a:lnTo>
                      <a:lnTo>
                        <a:pt x="128016" y="85344"/>
                      </a:lnTo>
                      <a:close/>
                    </a:path>
                    <a:path w="250189" h="154304">
                      <a:moveTo>
                        <a:pt x="169164" y="85344"/>
                      </a:moveTo>
                      <a:lnTo>
                        <a:pt x="155448" y="85344"/>
                      </a:lnTo>
                      <a:lnTo>
                        <a:pt x="155448" y="100584"/>
                      </a:lnTo>
                      <a:lnTo>
                        <a:pt x="169164" y="100584"/>
                      </a:lnTo>
                      <a:lnTo>
                        <a:pt x="169164" y="85344"/>
                      </a:lnTo>
                      <a:close/>
                    </a:path>
                    <a:path w="250189" h="154304">
                      <a:moveTo>
                        <a:pt x="222504" y="123444"/>
                      </a:moveTo>
                      <a:lnTo>
                        <a:pt x="208788" y="123444"/>
                      </a:lnTo>
                      <a:lnTo>
                        <a:pt x="208788" y="138684"/>
                      </a:lnTo>
                      <a:lnTo>
                        <a:pt x="222504" y="138684"/>
                      </a:lnTo>
                      <a:lnTo>
                        <a:pt x="222504" y="123444"/>
                      </a:lnTo>
                      <a:close/>
                    </a:path>
                    <a:path w="250189" h="154304">
                      <a:moveTo>
                        <a:pt x="249936" y="0"/>
                      </a:moveTo>
                      <a:lnTo>
                        <a:pt x="236220" y="0"/>
                      </a:lnTo>
                      <a:lnTo>
                        <a:pt x="236220" y="16764"/>
                      </a:lnTo>
                      <a:lnTo>
                        <a:pt x="249936" y="16764"/>
                      </a:lnTo>
                      <a:lnTo>
                        <a:pt x="249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4" name="object 1049"/>
                <p:cNvSpPr/>
                <p:nvPr/>
              </p:nvSpPr>
              <p:spPr>
                <a:xfrm>
                  <a:off x="3896867"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5" name="object 1050"/>
                <p:cNvSpPr/>
                <p:nvPr/>
              </p:nvSpPr>
              <p:spPr>
                <a:xfrm>
                  <a:off x="3244596" y="4155960"/>
                  <a:ext cx="142240" cy="30480"/>
                </a:xfrm>
                <a:custGeom>
                  <a:avLst/>
                  <a:gdLst/>
                  <a:ahLst/>
                  <a:cxnLst/>
                  <a:rect l="l" t="t" r="r" b="b"/>
                  <a:pathLst>
                    <a:path w="142239" h="30479">
                      <a:moveTo>
                        <a:pt x="13703" y="15240"/>
                      </a:moveTo>
                      <a:lnTo>
                        <a:pt x="0" y="15240"/>
                      </a:lnTo>
                      <a:lnTo>
                        <a:pt x="0" y="30480"/>
                      </a:lnTo>
                      <a:lnTo>
                        <a:pt x="13703" y="30480"/>
                      </a:lnTo>
                      <a:lnTo>
                        <a:pt x="13703" y="15240"/>
                      </a:lnTo>
                      <a:close/>
                    </a:path>
                    <a:path w="142239" h="30479">
                      <a:moveTo>
                        <a:pt x="141719" y="0"/>
                      </a:moveTo>
                      <a:lnTo>
                        <a:pt x="128003" y="0"/>
                      </a:lnTo>
                      <a:lnTo>
                        <a:pt x="128003" y="15240"/>
                      </a:lnTo>
                      <a:lnTo>
                        <a:pt x="141719" y="15240"/>
                      </a:lnTo>
                      <a:lnTo>
                        <a:pt x="1417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6" name="object 1051"/>
                <p:cNvSpPr/>
                <p:nvPr/>
              </p:nvSpPr>
              <p:spPr>
                <a:xfrm>
                  <a:off x="3835908"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7" name="object 1052"/>
                <p:cNvSpPr/>
                <p:nvPr/>
              </p:nvSpPr>
              <p:spPr>
                <a:xfrm>
                  <a:off x="3526535"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8" name="object 1053"/>
                <p:cNvSpPr/>
                <p:nvPr/>
              </p:nvSpPr>
              <p:spPr>
                <a:xfrm>
                  <a:off x="3924300"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49" name="object 1054"/>
                <p:cNvSpPr/>
                <p:nvPr/>
              </p:nvSpPr>
              <p:spPr>
                <a:xfrm>
                  <a:off x="3593591"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0" name="object 1055"/>
                <p:cNvSpPr/>
                <p:nvPr/>
              </p:nvSpPr>
              <p:spPr>
                <a:xfrm>
                  <a:off x="3796284" y="3307092"/>
                  <a:ext cx="147955" cy="182880"/>
                </a:xfrm>
                <a:custGeom>
                  <a:avLst/>
                  <a:gdLst/>
                  <a:ahLst/>
                  <a:cxnLst/>
                  <a:rect l="l" t="t" r="r" b="b"/>
                  <a:pathLst>
                    <a:path w="147954" h="182879">
                      <a:moveTo>
                        <a:pt x="13716" y="167627"/>
                      </a:moveTo>
                      <a:lnTo>
                        <a:pt x="0" y="167627"/>
                      </a:lnTo>
                      <a:lnTo>
                        <a:pt x="0" y="182880"/>
                      </a:lnTo>
                      <a:lnTo>
                        <a:pt x="13716" y="182880"/>
                      </a:lnTo>
                      <a:lnTo>
                        <a:pt x="13716" y="167627"/>
                      </a:lnTo>
                      <a:close/>
                    </a:path>
                    <a:path w="147954" h="182879">
                      <a:moveTo>
                        <a:pt x="147815" y="0"/>
                      </a:moveTo>
                      <a:lnTo>
                        <a:pt x="134112" y="0"/>
                      </a:lnTo>
                      <a:lnTo>
                        <a:pt x="134112" y="15227"/>
                      </a:lnTo>
                      <a:lnTo>
                        <a:pt x="147815" y="15227"/>
                      </a:lnTo>
                      <a:lnTo>
                        <a:pt x="14781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1" name="object 1056"/>
                <p:cNvSpPr/>
                <p:nvPr/>
              </p:nvSpPr>
              <p:spPr>
                <a:xfrm>
                  <a:off x="3378708"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2" name="object 1057"/>
                <p:cNvSpPr/>
                <p:nvPr/>
              </p:nvSpPr>
              <p:spPr>
                <a:xfrm>
                  <a:off x="37962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3" name="object 1058"/>
                <p:cNvSpPr/>
                <p:nvPr/>
              </p:nvSpPr>
              <p:spPr>
                <a:xfrm>
                  <a:off x="3648456"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4" name="object 1059"/>
                <p:cNvSpPr/>
                <p:nvPr/>
              </p:nvSpPr>
              <p:spPr>
                <a:xfrm>
                  <a:off x="3749040"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5" name="object 1060"/>
                <p:cNvSpPr/>
                <p:nvPr/>
              </p:nvSpPr>
              <p:spPr>
                <a:xfrm>
                  <a:off x="3540251"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6" name="object 1061"/>
                <p:cNvSpPr/>
                <p:nvPr/>
              </p:nvSpPr>
              <p:spPr>
                <a:xfrm>
                  <a:off x="3863340"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7" name="object 1062"/>
                <p:cNvSpPr/>
                <p:nvPr/>
              </p:nvSpPr>
              <p:spPr>
                <a:xfrm>
                  <a:off x="3272015" y="3880103"/>
                  <a:ext cx="424180" cy="413384"/>
                </a:xfrm>
                <a:custGeom>
                  <a:avLst/>
                  <a:gdLst/>
                  <a:ahLst/>
                  <a:cxnLst/>
                  <a:rect l="l" t="t" r="r" b="b"/>
                  <a:pathLst>
                    <a:path w="424179" h="413385">
                      <a:moveTo>
                        <a:pt x="13728" y="329196"/>
                      </a:moveTo>
                      <a:lnTo>
                        <a:pt x="0" y="329196"/>
                      </a:lnTo>
                      <a:lnTo>
                        <a:pt x="0" y="344436"/>
                      </a:lnTo>
                      <a:lnTo>
                        <a:pt x="13728" y="344436"/>
                      </a:lnTo>
                      <a:lnTo>
                        <a:pt x="13728" y="329196"/>
                      </a:lnTo>
                      <a:close/>
                    </a:path>
                    <a:path w="424179" h="413385">
                      <a:moveTo>
                        <a:pt x="242328" y="397776"/>
                      </a:moveTo>
                      <a:lnTo>
                        <a:pt x="228600" y="397776"/>
                      </a:lnTo>
                      <a:lnTo>
                        <a:pt x="228600" y="413016"/>
                      </a:lnTo>
                      <a:lnTo>
                        <a:pt x="242328" y="413016"/>
                      </a:lnTo>
                      <a:lnTo>
                        <a:pt x="242328" y="397776"/>
                      </a:lnTo>
                      <a:close/>
                    </a:path>
                    <a:path w="424179" h="413385">
                      <a:moveTo>
                        <a:pt x="342912" y="214896"/>
                      </a:moveTo>
                      <a:lnTo>
                        <a:pt x="329184" y="214896"/>
                      </a:lnTo>
                      <a:lnTo>
                        <a:pt x="329184" y="230136"/>
                      </a:lnTo>
                      <a:lnTo>
                        <a:pt x="342912" y="230136"/>
                      </a:lnTo>
                      <a:lnTo>
                        <a:pt x="342912" y="214896"/>
                      </a:lnTo>
                      <a:close/>
                    </a:path>
                    <a:path w="424179" h="413385">
                      <a:moveTo>
                        <a:pt x="423684" y="0"/>
                      </a:moveTo>
                      <a:lnTo>
                        <a:pt x="409968" y="0"/>
                      </a:lnTo>
                      <a:lnTo>
                        <a:pt x="409968" y="15252"/>
                      </a:lnTo>
                      <a:lnTo>
                        <a:pt x="423684" y="15252"/>
                      </a:lnTo>
                      <a:lnTo>
                        <a:pt x="4236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8" name="object 1063"/>
                <p:cNvSpPr/>
                <p:nvPr/>
              </p:nvSpPr>
              <p:spPr>
                <a:xfrm>
                  <a:off x="388924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59" name="object 1064"/>
                <p:cNvSpPr/>
                <p:nvPr/>
              </p:nvSpPr>
              <p:spPr>
                <a:xfrm>
                  <a:off x="3701796" y="39258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0" name="object 1065"/>
                <p:cNvSpPr/>
                <p:nvPr/>
              </p:nvSpPr>
              <p:spPr>
                <a:xfrm>
                  <a:off x="3829811"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1" name="object 1066"/>
                <p:cNvSpPr/>
                <p:nvPr/>
              </p:nvSpPr>
              <p:spPr>
                <a:xfrm>
                  <a:off x="3358896" y="3803903"/>
                  <a:ext cx="269875" cy="474345"/>
                </a:xfrm>
                <a:custGeom>
                  <a:avLst/>
                  <a:gdLst/>
                  <a:ahLst/>
                  <a:cxnLst/>
                  <a:rect l="l" t="t" r="r" b="b"/>
                  <a:pathLst>
                    <a:path w="269875" h="474345">
                      <a:moveTo>
                        <a:pt x="13703" y="458736"/>
                      </a:moveTo>
                      <a:lnTo>
                        <a:pt x="0" y="458736"/>
                      </a:lnTo>
                      <a:lnTo>
                        <a:pt x="0" y="473976"/>
                      </a:lnTo>
                      <a:lnTo>
                        <a:pt x="13703" y="473976"/>
                      </a:lnTo>
                      <a:lnTo>
                        <a:pt x="13703" y="458736"/>
                      </a:lnTo>
                      <a:close/>
                    </a:path>
                    <a:path w="269875" h="474345">
                      <a:moveTo>
                        <a:pt x="41148" y="428256"/>
                      </a:moveTo>
                      <a:lnTo>
                        <a:pt x="27419" y="428256"/>
                      </a:lnTo>
                      <a:lnTo>
                        <a:pt x="27419" y="443496"/>
                      </a:lnTo>
                      <a:lnTo>
                        <a:pt x="41148" y="443496"/>
                      </a:lnTo>
                      <a:lnTo>
                        <a:pt x="41148" y="428256"/>
                      </a:lnTo>
                      <a:close/>
                    </a:path>
                    <a:path w="269875" h="474345">
                      <a:moveTo>
                        <a:pt x="100584" y="321576"/>
                      </a:moveTo>
                      <a:lnTo>
                        <a:pt x="86868" y="321576"/>
                      </a:lnTo>
                      <a:lnTo>
                        <a:pt x="86868" y="336816"/>
                      </a:lnTo>
                      <a:lnTo>
                        <a:pt x="100584" y="336816"/>
                      </a:lnTo>
                      <a:lnTo>
                        <a:pt x="100584" y="321576"/>
                      </a:lnTo>
                      <a:close/>
                    </a:path>
                    <a:path w="269875" h="474345">
                      <a:moveTo>
                        <a:pt x="114300" y="428256"/>
                      </a:moveTo>
                      <a:lnTo>
                        <a:pt x="100584" y="428256"/>
                      </a:lnTo>
                      <a:lnTo>
                        <a:pt x="100584" y="443496"/>
                      </a:lnTo>
                      <a:lnTo>
                        <a:pt x="114300" y="443496"/>
                      </a:lnTo>
                      <a:lnTo>
                        <a:pt x="114300" y="428256"/>
                      </a:lnTo>
                      <a:close/>
                    </a:path>
                    <a:path w="269875" h="474345">
                      <a:moveTo>
                        <a:pt x="269748" y="0"/>
                      </a:moveTo>
                      <a:lnTo>
                        <a:pt x="256032" y="0"/>
                      </a:lnTo>
                      <a:lnTo>
                        <a:pt x="256032" y="15252"/>
                      </a:lnTo>
                      <a:lnTo>
                        <a:pt x="269748" y="15252"/>
                      </a:lnTo>
                      <a:lnTo>
                        <a:pt x="2697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2" name="object 1067"/>
                <p:cNvSpPr/>
                <p:nvPr/>
              </p:nvSpPr>
              <p:spPr>
                <a:xfrm>
                  <a:off x="374904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3" name="object 1068"/>
                <p:cNvSpPr/>
                <p:nvPr/>
              </p:nvSpPr>
              <p:spPr>
                <a:xfrm>
                  <a:off x="3587496" y="3796296"/>
                  <a:ext cx="134620" cy="245745"/>
                </a:xfrm>
                <a:custGeom>
                  <a:avLst/>
                  <a:gdLst/>
                  <a:ahLst/>
                  <a:cxnLst/>
                  <a:rect l="l" t="t" r="r" b="b"/>
                  <a:pathLst>
                    <a:path w="134620" h="245745">
                      <a:moveTo>
                        <a:pt x="13703" y="0"/>
                      </a:moveTo>
                      <a:lnTo>
                        <a:pt x="0" y="0"/>
                      </a:lnTo>
                      <a:lnTo>
                        <a:pt x="0" y="15240"/>
                      </a:lnTo>
                      <a:lnTo>
                        <a:pt x="13703" y="15240"/>
                      </a:lnTo>
                      <a:lnTo>
                        <a:pt x="13703" y="0"/>
                      </a:lnTo>
                      <a:close/>
                    </a:path>
                    <a:path w="134620" h="245745">
                      <a:moveTo>
                        <a:pt x="134112" y="230124"/>
                      </a:moveTo>
                      <a:lnTo>
                        <a:pt x="120396" y="230124"/>
                      </a:lnTo>
                      <a:lnTo>
                        <a:pt x="120396" y="245364"/>
                      </a:lnTo>
                      <a:lnTo>
                        <a:pt x="134112" y="245364"/>
                      </a:lnTo>
                      <a:lnTo>
                        <a:pt x="134112" y="2301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4" name="object 1069"/>
                <p:cNvSpPr/>
                <p:nvPr/>
              </p:nvSpPr>
              <p:spPr>
                <a:xfrm>
                  <a:off x="3910583"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5" name="object 1070"/>
                <p:cNvSpPr/>
                <p:nvPr/>
              </p:nvSpPr>
              <p:spPr>
                <a:xfrm>
                  <a:off x="3668267"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6" name="object 1071"/>
                <p:cNvSpPr/>
                <p:nvPr/>
              </p:nvSpPr>
              <p:spPr>
                <a:xfrm>
                  <a:off x="3372599" y="3436619"/>
                  <a:ext cx="154305" cy="137795"/>
                </a:xfrm>
                <a:custGeom>
                  <a:avLst/>
                  <a:gdLst/>
                  <a:ahLst/>
                  <a:cxnLst/>
                  <a:rect l="l" t="t" r="r" b="b"/>
                  <a:pathLst>
                    <a:path w="154304" h="137795">
                      <a:moveTo>
                        <a:pt x="13716" y="0"/>
                      </a:moveTo>
                      <a:lnTo>
                        <a:pt x="0" y="0"/>
                      </a:lnTo>
                      <a:lnTo>
                        <a:pt x="0" y="15252"/>
                      </a:lnTo>
                      <a:lnTo>
                        <a:pt x="13716" y="15252"/>
                      </a:lnTo>
                      <a:lnTo>
                        <a:pt x="13716" y="0"/>
                      </a:lnTo>
                      <a:close/>
                    </a:path>
                    <a:path w="154304" h="137795">
                      <a:moveTo>
                        <a:pt x="153936" y="121932"/>
                      </a:moveTo>
                      <a:lnTo>
                        <a:pt x="141744" y="121932"/>
                      </a:lnTo>
                      <a:lnTo>
                        <a:pt x="141744" y="137172"/>
                      </a:lnTo>
                      <a:lnTo>
                        <a:pt x="153936" y="137172"/>
                      </a:lnTo>
                      <a:lnTo>
                        <a:pt x="153936" y="12193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7" name="object 1072"/>
                <p:cNvSpPr/>
                <p:nvPr/>
              </p:nvSpPr>
              <p:spPr>
                <a:xfrm>
                  <a:off x="3459480"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8" name="object 1073"/>
                <p:cNvSpPr/>
                <p:nvPr/>
              </p:nvSpPr>
              <p:spPr>
                <a:xfrm>
                  <a:off x="3486899" y="3383292"/>
                  <a:ext cx="168275" cy="91440"/>
                </a:xfrm>
                <a:custGeom>
                  <a:avLst/>
                  <a:gdLst/>
                  <a:ahLst/>
                  <a:cxnLst/>
                  <a:rect l="l" t="t" r="r" b="b"/>
                  <a:pathLst>
                    <a:path w="168275" h="91439">
                      <a:moveTo>
                        <a:pt x="13716" y="76200"/>
                      </a:moveTo>
                      <a:lnTo>
                        <a:pt x="0" y="76200"/>
                      </a:lnTo>
                      <a:lnTo>
                        <a:pt x="0" y="91427"/>
                      </a:lnTo>
                      <a:lnTo>
                        <a:pt x="13716" y="91427"/>
                      </a:lnTo>
                      <a:lnTo>
                        <a:pt x="13716" y="76200"/>
                      </a:lnTo>
                      <a:close/>
                    </a:path>
                    <a:path w="168275" h="91439">
                      <a:moveTo>
                        <a:pt x="167652" y="0"/>
                      </a:moveTo>
                      <a:lnTo>
                        <a:pt x="153936" y="0"/>
                      </a:lnTo>
                      <a:lnTo>
                        <a:pt x="153936" y="15227"/>
                      </a:lnTo>
                      <a:lnTo>
                        <a:pt x="167652" y="15227"/>
                      </a:lnTo>
                      <a:lnTo>
                        <a:pt x="16765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69" name="object 1074"/>
                <p:cNvSpPr/>
                <p:nvPr/>
              </p:nvSpPr>
              <p:spPr>
                <a:xfrm>
                  <a:off x="3634740"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0" name="object 1075"/>
                <p:cNvSpPr/>
                <p:nvPr/>
              </p:nvSpPr>
              <p:spPr>
                <a:xfrm>
                  <a:off x="35539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1" name="object 1076"/>
                <p:cNvSpPr/>
                <p:nvPr/>
              </p:nvSpPr>
              <p:spPr>
                <a:xfrm>
                  <a:off x="3500627"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2" name="object 1077"/>
                <p:cNvSpPr/>
                <p:nvPr/>
              </p:nvSpPr>
              <p:spPr>
                <a:xfrm>
                  <a:off x="35737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3" name="object 1078"/>
                <p:cNvSpPr/>
                <p:nvPr/>
              </p:nvSpPr>
              <p:spPr>
                <a:xfrm>
                  <a:off x="3473196" y="4018788"/>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4" name="object 1079"/>
                <p:cNvSpPr/>
                <p:nvPr/>
              </p:nvSpPr>
              <p:spPr>
                <a:xfrm>
                  <a:off x="376885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5" name="object 1080"/>
                <p:cNvSpPr/>
                <p:nvPr/>
              </p:nvSpPr>
              <p:spPr>
                <a:xfrm>
                  <a:off x="3400044" y="3941076"/>
                  <a:ext cx="193675" cy="253365"/>
                </a:xfrm>
                <a:custGeom>
                  <a:avLst/>
                  <a:gdLst/>
                  <a:ahLst/>
                  <a:cxnLst/>
                  <a:rect l="l" t="t" r="r" b="b"/>
                  <a:pathLst>
                    <a:path w="193675" h="253364">
                      <a:moveTo>
                        <a:pt x="12192" y="0"/>
                      </a:moveTo>
                      <a:lnTo>
                        <a:pt x="0" y="0"/>
                      </a:lnTo>
                      <a:lnTo>
                        <a:pt x="0" y="15227"/>
                      </a:lnTo>
                      <a:lnTo>
                        <a:pt x="12192" y="15227"/>
                      </a:lnTo>
                      <a:lnTo>
                        <a:pt x="12192" y="0"/>
                      </a:lnTo>
                      <a:close/>
                    </a:path>
                    <a:path w="193675" h="253364">
                      <a:moveTo>
                        <a:pt x="86855" y="237744"/>
                      </a:moveTo>
                      <a:lnTo>
                        <a:pt x="73152" y="237744"/>
                      </a:lnTo>
                      <a:lnTo>
                        <a:pt x="73152" y="252984"/>
                      </a:lnTo>
                      <a:lnTo>
                        <a:pt x="86855" y="252984"/>
                      </a:lnTo>
                      <a:lnTo>
                        <a:pt x="86855" y="237744"/>
                      </a:lnTo>
                      <a:close/>
                    </a:path>
                    <a:path w="193675" h="253364">
                      <a:moveTo>
                        <a:pt x="181356" y="237744"/>
                      </a:moveTo>
                      <a:lnTo>
                        <a:pt x="167640" y="237744"/>
                      </a:lnTo>
                      <a:lnTo>
                        <a:pt x="167640" y="252984"/>
                      </a:lnTo>
                      <a:lnTo>
                        <a:pt x="181356" y="252984"/>
                      </a:lnTo>
                      <a:lnTo>
                        <a:pt x="181356" y="237744"/>
                      </a:lnTo>
                      <a:close/>
                    </a:path>
                    <a:path w="193675" h="253364">
                      <a:moveTo>
                        <a:pt x="193548" y="15227"/>
                      </a:moveTo>
                      <a:lnTo>
                        <a:pt x="181356" y="15227"/>
                      </a:lnTo>
                      <a:lnTo>
                        <a:pt x="181356" y="30480"/>
                      </a:lnTo>
                      <a:lnTo>
                        <a:pt x="193548" y="30480"/>
                      </a:lnTo>
                      <a:lnTo>
                        <a:pt x="193548" y="1522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6" name="object 1081"/>
                <p:cNvSpPr/>
                <p:nvPr/>
              </p:nvSpPr>
              <p:spPr>
                <a:xfrm>
                  <a:off x="3762756"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7" name="object 1082"/>
                <p:cNvSpPr/>
                <p:nvPr/>
              </p:nvSpPr>
              <p:spPr>
                <a:xfrm>
                  <a:off x="3681983"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8" name="object 1083"/>
                <p:cNvSpPr/>
                <p:nvPr/>
              </p:nvSpPr>
              <p:spPr>
                <a:xfrm>
                  <a:off x="3776472"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79" name="object 1084"/>
                <p:cNvSpPr/>
                <p:nvPr/>
              </p:nvSpPr>
              <p:spPr>
                <a:xfrm>
                  <a:off x="3534156"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0" name="object 1085"/>
                <p:cNvSpPr/>
                <p:nvPr/>
              </p:nvSpPr>
              <p:spPr>
                <a:xfrm>
                  <a:off x="3877056"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1" name="object 1086"/>
                <p:cNvSpPr/>
                <p:nvPr/>
              </p:nvSpPr>
              <p:spPr>
                <a:xfrm>
                  <a:off x="3425952" y="3451872"/>
                  <a:ext cx="208915" cy="30480"/>
                </a:xfrm>
                <a:custGeom>
                  <a:avLst/>
                  <a:gdLst/>
                  <a:ahLst/>
                  <a:cxnLst/>
                  <a:rect l="l" t="t" r="r" b="b"/>
                  <a:pathLst>
                    <a:path w="208914" h="30479">
                      <a:moveTo>
                        <a:pt x="13716" y="15240"/>
                      </a:moveTo>
                      <a:lnTo>
                        <a:pt x="0" y="15240"/>
                      </a:lnTo>
                      <a:lnTo>
                        <a:pt x="0" y="30480"/>
                      </a:lnTo>
                      <a:lnTo>
                        <a:pt x="13716" y="30480"/>
                      </a:lnTo>
                      <a:lnTo>
                        <a:pt x="13716" y="15240"/>
                      </a:lnTo>
                      <a:close/>
                    </a:path>
                    <a:path w="208914" h="30479">
                      <a:moveTo>
                        <a:pt x="208788" y="0"/>
                      </a:moveTo>
                      <a:lnTo>
                        <a:pt x="195072" y="0"/>
                      </a:lnTo>
                      <a:lnTo>
                        <a:pt x="195072" y="15240"/>
                      </a:lnTo>
                      <a:lnTo>
                        <a:pt x="208788" y="15240"/>
                      </a:lnTo>
                      <a:lnTo>
                        <a:pt x="20878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2" name="object 1087"/>
                <p:cNvSpPr/>
                <p:nvPr/>
              </p:nvSpPr>
              <p:spPr>
                <a:xfrm>
                  <a:off x="3567683"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3" name="object 1088"/>
                <p:cNvSpPr/>
                <p:nvPr/>
              </p:nvSpPr>
              <p:spPr>
                <a:xfrm>
                  <a:off x="37551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4" name="object 1089"/>
                <p:cNvSpPr/>
                <p:nvPr/>
              </p:nvSpPr>
              <p:spPr>
                <a:xfrm>
                  <a:off x="350062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5" name="object 1090"/>
                <p:cNvSpPr/>
                <p:nvPr/>
              </p:nvSpPr>
              <p:spPr>
                <a:xfrm>
                  <a:off x="3433572" y="39959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6" name="object 1091"/>
                <p:cNvSpPr/>
                <p:nvPr/>
              </p:nvSpPr>
              <p:spPr>
                <a:xfrm>
                  <a:off x="3560064"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7" name="object 1092"/>
                <p:cNvSpPr/>
                <p:nvPr/>
              </p:nvSpPr>
              <p:spPr>
                <a:xfrm>
                  <a:off x="3453384" y="4079760"/>
                  <a:ext cx="114300" cy="167640"/>
                </a:xfrm>
                <a:custGeom>
                  <a:avLst/>
                  <a:gdLst/>
                  <a:ahLst/>
                  <a:cxnLst/>
                  <a:rect l="l" t="t" r="r" b="b"/>
                  <a:pathLst>
                    <a:path w="114300" h="167639">
                      <a:moveTo>
                        <a:pt x="13716" y="152400"/>
                      </a:moveTo>
                      <a:lnTo>
                        <a:pt x="0" y="152400"/>
                      </a:lnTo>
                      <a:lnTo>
                        <a:pt x="0" y="167640"/>
                      </a:lnTo>
                      <a:lnTo>
                        <a:pt x="13716" y="167640"/>
                      </a:lnTo>
                      <a:lnTo>
                        <a:pt x="13716" y="152400"/>
                      </a:lnTo>
                      <a:close/>
                    </a:path>
                    <a:path w="114300" h="167639">
                      <a:moveTo>
                        <a:pt x="53340" y="60960"/>
                      </a:moveTo>
                      <a:lnTo>
                        <a:pt x="39624" y="60960"/>
                      </a:lnTo>
                      <a:lnTo>
                        <a:pt x="39624" y="76200"/>
                      </a:lnTo>
                      <a:lnTo>
                        <a:pt x="53340" y="76200"/>
                      </a:lnTo>
                      <a:lnTo>
                        <a:pt x="53340" y="60960"/>
                      </a:lnTo>
                      <a:close/>
                    </a:path>
                    <a:path w="114300" h="167639">
                      <a:moveTo>
                        <a:pt x="94488" y="0"/>
                      </a:moveTo>
                      <a:lnTo>
                        <a:pt x="80772" y="0"/>
                      </a:lnTo>
                      <a:lnTo>
                        <a:pt x="80772" y="15240"/>
                      </a:lnTo>
                      <a:lnTo>
                        <a:pt x="94488" y="15240"/>
                      </a:lnTo>
                      <a:lnTo>
                        <a:pt x="94488" y="0"/>
                      </a:lnTo>
                      <a:close/>
                    </a:path>
                    <a:path w="114300" h="167639">
                      <a:moveTo>
                        <a:pt x="106680" y="30480"/>
                      </a:moveTo>
                      <a:lnTo>
                        <a:pt x="94488" y="30480"/>
                      </a:lnTo>
                      <a:lnTo>
                        <a:pt x="94488" y="45720"/>
                      </a:lnTo>
                      <a:lnTo>
                        <a:pt x="106680" y="45720"/>
                      </a:lnTo>
                      <a:lnTo>
                        <a:pt x="106680" y="30480"/>
                      </a:lnTo>
                      <a:close/>
                    </a:path>
                    <a:path w="114300" h="167639">
                      <a:moveTo>
                        <a:pt x="114300" y="7620"/>
                      </a:moveTo>
                      <a:lnTo>
                        <a:pt x="100584" y="7620"/>
                      </a:lnTo>
                      <a:lnTo>
                        <a:pt x="100584" y="22860"/>
                      </a:lnTo>
                      <a:lnTo>
                        <a:pt x="114300" y="22860"/>
                      </a:lnTo>
                      <a:lnTo>
                        <a:pt x="11430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8" name="object 1093"/>
                <p:cNvSpPr/>
                <p:nvPr/>
              </p:nvSpPr>
              <p:spPr>
                <a:xfrm>
                  <a:off x="3244596" y="3535692"/>
                  <a:ext cx="337185" cy="15240"/>
                </a:xfrm>
                <a:custGeom>
                  <a:avLst/>
                  <a:gdLst/>
                  <a:ahLst/>
                  <a:cxnLst/>
                  <a:rect l="l" t="t" r="r" b="b"/>
                  <a:pathLst>
                    <a:path w="337185" h="15239">
                      <a:moveTo>
                        <a:pt x="13703" y="0"/>
                      </a:moveTo>
                      <a:lnTo>
                        <a:pt x="0" y="0"/>
                      </a:lnTo>
                      <a:lnTo>
                        <a:pt x="0" y="15227"/>
                      </a:lnTo>
                      <a:lnTo>
                        <a:pt x="13703" y="15227"/>
                      </a:lnTo>
                      <a:lnTo>
                        <a:pt x="13703" y="0"/>
                      </a:lnTo>
                      <a:close/>
                    </a:path>
                    <a:path w="337185" h="15239">
                      <a:moveTo>
                        <a:pt x="336804" y="0"/>
                      </a:moveTo>
                      <a:lnTo>
                        <a:pt x="323088" y="0"/>
                      </a:lnTo>
                      <a:lnTo>
                        <a:pt x="323088" y="15227"/>
                      </a:lnTo>
                      <a:lnTo>
                        <a:pt x="336804" y="15227"/>
                      </a:lnTo>
                      <a:lnTo>
                        <a:pt x="33680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89" name="object 1094"/>
                <p:cNvSpPr/>
                <p:nvPr/>
              </p:nvSpPr>
              <p:spPr>
                <a:xfrm>
                  <a:off x="3520440" y="3941076"/>
                  <a:ext cx="81280" cy="78105"/>
                </a:xfrm>
                <a:custGeom>
                  <a:avLst/>
                  <a:gdLst/>
                  <a:ahLst/>
                  <a:cxnLst/>
                  <a:rect l="l" t="t" r="r" b="b"/>
                  <a:pathLst>
                    <a:path w="81279" h="78104">
                      <a:moveTo>
                        <a:pt x="13716" y="62484"/>
                      </a:moveTo>
                      <a:lnTo>
                        <a:pt x="0" y="62484"/>
                      </a:lnTo>
                      <a:lnTo>
                        <a:pt x="0" y="77724"/>
                      </a:lnTo>
                      <a:lnTo>
                        <a:pt x="13716" y="77724"/>
                      </a:lnTo>
                      <a:lnTo>
                        <a:pt x="13716" y="62484"/>
                      </a:lnTo>
                      <a:close/>
                    </a:path>
                    <a:path w="81279" h="78104">
                      <a:moveTo>
                        <a:pt x="27432" y="15227"/>
                      </a:moveTo>
                      <a:lnTo>
                        <a:pt x="13716" y="15227"/>
                      </a:lnTo>
                      <a:lnTo>
                        <a:pt x="13716" y="30480"/>
                      </a:lnTo>
                      <a:lnTo>
                        <a:pt x="27432" y="30480"/>
                      </a:lnTo>
                      <a:lnTo>
                        <a:pt x="27432" y="15227"/>
                      </a:lnTo>
                      <a:close/>
                    </a:path>
                    <a:path w="81279" h="78104">
                      <a:moveTo>
                        <a:pt x="80759" y="0"/>
                      </a:moveTo>
                      <a:lnTo>
                        <a:pt x="67056" y="0"/>
                      </a:lnTo>
                      <a:lnTo>
                        <a:pt x="67056" y="15227"/>
                      </a:lnTo>
                      <a:lnTo>
                        <a:pt x="80759" y="15227"/>
                      </a:lnTo>
                      <a:lnTo>
                        <a:pt x="8075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0" name="object 1095"/>
                <p:cNvSpPr/>
                <p:nvPr/>
              </p:nvSpPr>
              <p:spPr>
                <a:xfrm>
                  <a:off x="3788664" y="3383292"/>
                  <a:ext cx="135890" cy="83820"/>
                </a:xfrm>
                <a:custGeom>
                  <a:avLst/>
                  <a:gdLst/>
                  <a:ahLst/>
                  <a:cxnLst/>
                  <a:rect l="l" t="t" r="r" b="b"/>
                  <a:pathLst>
                    <a:path w="135889" h="83820">
                      <a:moveTo>
                        <a:pt x="13716" y="68580"/>
                      </a:moveTo>
                      <a:lnTo>
                        <a:pt x="0" y="68580"/>
                      </a:lnTo>
                      <a:lnTo>
                        <a:pt x="0" y="83820"/>
                      </a:lnTo>
                      <a:lnTo>
                        <a:pt x="13716" y="83820"/>
                      </a:lnTo>
                      <a:lnTo>
                        <a:pt x="13716" y="68580"/>
                      </a:lnTo>
                      <a:close/>
                    </a:path>
                    <a:path w="135889" h="83820">
                      <a:moveTo>
                        <a:pt x="135636" y="0"/>
                      </a:moveTo>
                      <a:lnTo>
                        <a:pt x="121920" y="0"/>
                      </a:lnTo>
                      <a:lnTo>
                        <a:pt x="121920" y="15227"/>
                      </a:lnTo>
                      <a:lnTo>
                        <a:pt x="135636" y="15227"/>
                      </a:lnTo>
                      <a:lnTo>
                        <a:pt x="135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1" name="object 1096"/>
                <p:cNvSpPr/>
                <p:nvPr/>
              </p:nvSpPr>
              <p:spPr>
                <a:xfrm>
                  <a:off x="3654551"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2" name="object 1097"/>
                <p:cNvSpPr/>
                <p:nvPr/>
              </p:nvSpPr>
              <p:spPr>
                <a:xfrm>
                  <a:off x="35265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3" name="object 1098"/>
                <p:cNvSpPr/>
                <p:nvPr/>
              </p:nvSpPr>
              <p:spPr>
                <a:xfrm>
                  <a:off x="3453384" y="3796296"/>
                  <a:ext cx="154305" cy="276225"/>
                </a:xfrm>
                <a:custGeom>
                  <a:avLst/>
                  <a:gdLst/>
                  <a:ahLst/>
                  <a:cxnLst/>
                  <a:rect l="l" t="t" r="r" b="b"/>
                  <a:pathLst>
                    <a:path w="154304" h="276225">
                      <a:moveTo>
                        <a:pt x="13716" y="207264"/>
                      </a:moveTo>
                      <a:lnTo>
                        <a:pt x="0" y="207264"/>
                      </a:lnTo>
                      <a:lnTo>
                        <a:pt x="0" y="222504"/>
                      </a:lnTo>
                      <a:lnTo>
                        <a:pt x="13716" y="222504"/>
                      </a:lnTo>
                      <a:lnTo>
                        <a:pt x="13716" y="207264"/>
                      </a:lnTo>
                      <a:close/>
                    </a:path>
                    <a:path w="154304" h="276225">
                      <a:moveTo>
                        <a:pt x="94488" y="222504"/>
                      </a:moveTo>
                      <a:lnTo>
                        <a:pt x="80772" y="222504"/>
                      </a:lnTo>
                      <a:lnTo>
                        <a:pt x="80772" y="237744"/>
                      </a:lnTo>
                      <a:lnTo>
                        <a:pt x="94488" y="237744"/>
                      </a:lnTo>
                      <a:lnTo>
                        <a:pt x="94488" y="222504"/>
                      </a:lnTo>
                      <a:close/>
                    </a:path>
                    <a:path w="154304" h="276225">
                      <a:moveTo>
                        <a:pt x="114300" y="0"/>
                      </a:moveTo>
                      <a:lnTo>
                        <a:pt x="100584" y="0"/>
                      </a:lnTo>
                      <a:lnTo>
                        <a:pt x="100584" y="15240"/>
                      </a:lnTo>
                      <a:lnTo>
                        <a:pt x="114300" y="15240"/>
                      </a:lnTo>
                      <a:lnTo>
                        <a:pt x="114300" y="0"/>
                      </a:lnTo>
                      <a:close/>
                    </a:path>
                    <a:path w="154304" h="276225">
                      <a:moveTo>
                        <a:pt x="153924" y="260604"/>
                      </a:moveTo>
                      <a:lnTo>
                        <a:pt x="140208" y="260604"/>
                      </a:lnTo>
                      <a:lnTo>
                        <a:pt x="140208" y="275844"/>
                      </a:lnTo>
                      <a:lnTo>
                        <a:pt x="153924" y="275844"/>
                      </a:lnTo>
                      <a:lnTo>
                        <a:pt x="153924"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4" name="object 1099"/>
                <p:cNvSpPr/>
                <p:nvPr/>
              </p:nvSpPr>
              <p:spPr>
                <a:xfrm>
                  <a:off x="3810000"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5" name="object 1100"/>
                <p:cNvSpPr/>
                <p:nvPr/>
              </p:nvSpPr>
              <p:spPr>
                <a:xfrm>
                  <a:off x="3453384" y="3864876"/>
                  <a:ext cx="208915" cy="215265"/>
                </a:xfrm>
                <a:custGeom>
                  <a:avLst/>
                  <a:gdLst/>
                  <a:ahLst/>
                  <a:cxnLst/>
                  <a:rect l="l" t="t" r="r" b="b"/>
                  <a:pathLst>
                    <a:path w="208914" h="215264">
                      <a:moveTo>
                        <a:pt x="13716" y="199644"/>
                      </a:moveTo>
                      <a:lnTo>
                        <a:pt x="0" y="199644"/>
                      </a:lnTo>
                      <a:lnTo>
                        <a:pt x="0" y="214884"/>
                      </a:lnTo>
                      <a:lnTo>
                        <a:pt x="13716" y="214884"/>
                      </a:lnTo>
                      <a:lnTo>
                        <a:pt x="13716" y="199644"/>
                      </a:lnTo>
                      <a:close/>
                    </a:path>
                    <a:path w="208914" h="215264">
                      <a:moveTo>
                        <a:pt x="208788" y="0"/>
                      </a:moveTo>
                      <a:lnTo>
                        <a:pt x="195072" y="0"/>
                      </a:lnTo>
                      <a:lnTo>
                        <a:pt x="195072" y="15227"/>
                      </a:lnTo>
                      <a:lnTo>
                        <a:pt x="208788" y="15227"/>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6" name="object 1101"/>
                <p:cNvSpPr/>
                <p:nvPr/>
              </p:nvSpPr>
              <p:spPr>
                <a:xfrm>
                  <a:off x="3762756"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7" name="object 1102"/>
                <p:cNvSpPr/>
                <p:nvPr/>
              </p:nvSpPr>
              <p:spPr>
                <a:xfrm>
                  <a:off x="388924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8" name="object 1103"/>
                <p:cNvSpPr/>
                <p:nvPr/>
              </p:nvSpPr>
              <p:spPr>
                <a:xfrm>
                  <a:off x="3319272" y="3933456"/>
                  <a:ext cx="416559" cy="360045"/>
                </a:xfrm>
                <a:custGeom>
                  <a:avLst/>
                  <a:gdLst/>
                  <a:ahLst/>
                  <a:cxnLst/>
                  <a:rect l="l" t="t" r="r" b="b"/>
                  <a:pathLst>
                    <a:path w="416560" h="360045">
                      <a:moveTo>
                        <a:pt x="13716" y="283464"/>
                      </a:moveTo>
                      <a:lnTo>
                        <a:pt x="0" y="283464"/>
                      </a:lnTo>
                      <a:lnTo>
                        <a:pt x="0" y="298704"/>
                      </a:lnTo>
                      <a:lnTo>
                        <a:pt x="13716" y="298704"/>
                      </a:lnTo>
                      <a:lnTo>
                        <a:pt x="13716" y="283464"/>
                      </a:lnTo>
                      <a:close/>
                    </a:path>
                    <a:path w="416560" h="360045">
                      <a:moveTo>
                        <a:pt x="187452" y="344424"/>
                      </a:moveTo>
                      <a:lnTo>
                        <a:pt x="173736" y="344424"/>
                      </a:lnTo>
                      <a:lnTo>
                        <a:pt x="173736" y="359664"/>
                      </a:lnTo>
                      <a:lnTo>
                        <a:pt x="187452" y="359664"/>
                      </a:lnTo>
                      <a:lnTo>
                        <a:pt x="187452" y="344424"/>
                      </a:lnTo>
                      <a:close/>
                    </a:path>
                    <a:path w="416560" h="360045">
                      <a:moveTo>
                        <a:pt x="416052" y="0"/>
                      </a:moveTo>
                      <a:lnTo>
                        <a:pt x="402336" y="0"/>
                      </a:lnTo>
                      <a:lnTo>
                        <a:pt x="402336" y="15240"/>
                      </a:lnTo>
                      <a:lnTo>
                        <a:pt x="416052" y="15240"/>
                      </a:lnTo>
                      <a:lnTo>
                        <a:pt x="4160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199" name="object 1104"/>
                <p:cNvSpPr/>
                <p:nvPr/>
              </p:nvSpPr>
              <p:spPr>
                <a:xfrm>
                  <a:off x="3776472" y="3765803"/>
                  <a:ext cx="67310" cy="137795"/>
                </a:xfrm>
                <a:custGeom>
                  <a:avLst/>
                  <a:gdLst/>
                  <a:ahLst/>
                  <a:cxnLst/>
                  <a:rect l="l" t="t" r="r" b="b"/>
                  <a:pathLst>
                    <a:path w="67310" h="137795">
                      <a:moveTo>
                        <a:pt x="12192" y="121932"/>
                      </a:moveTo>
                      <a:lnTo>
                        <a:pt x="0" y="121932"/>
                      </a:lnTo>
                      <a:lnTo>
                        <a:pt x="0" y="137172"/>
                      </a:lnTo>
                      <a:lnTo>
                        <a:pt x="12192" y="137172"/>
                      </a:lnTo>
                      <a:lnTo>
                        <a:pt x="12192" y="121932"/>
                      </a:lnTo>
                      <a:close/>
                    </a:path>
                    <a:path w="67310" h="137795">
                      <a:moveTo>
                        <a:pt x="67056" y="0"/>
                      </a:moveTo>
                      <a:lnTo>
                        <a:pt x="53327" y="0"/>
                      </a:lnTo>
                      <a:lnTo>
                        <a:pt x="53327" y="15252"/>
                      </a:lnTo>
                      <a:lnTo>
                        <a:pt x="67056" y="15252"/>
                      </a:lnTo>
                      <a:lnTo>
                        <a:pt x="67056" y="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0" name="object 1105"/>
                <p:cNvSpPr/>
                <p:nvPr/>
              </p:nvSpPr>
              <p:spPr>
                <a:xfrm>
                  <a:off x="3480816"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1" name="object 1106"/>
                <p:cNvSpPr/>
                <p:nvPr/>
              </p:nvSpPr>
              <p:spPr>
                <a:xfrm>
                  <a:off x="3560064"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2" name="object 1107"/>
                <p:cNvSpPr/>
                <p:nvPr/>
              </p:nvSpPr>
              <p:spPr>
                <a:xfrm>
                  <a:off x="3788664" y="3282708"/>
                  <a:ext cx="108585" cy="245745"/>
                </a:xfrm>
                <a:custGeom>
                  <a:avLst/>
                  <a:gdLst/>
                  <a:ahLst/>
                  <a:cxnLst/>
                  <a:rect l="l" t="t" r="r" b="b"/>
                  <a:pathLst>
                    <a:path w="108585" h="245745">
                      <a:moveTo>
                        <a:pt x="13716" y="230111"/>
                      </a:moveTo>
                      <a:lnTo>
                        <a:pt x="0" y="230111"/>
                      </a:lnTo>
                      <a:lnTo>
                        <a:pt x="0" y="245364"/>
                      </a:lnTo>
                      <a:lnTo>
                        <a:pt x="13716" y="245364"/>
                      </a:lnTo>
                      <a:lnTo>
                        <a:pt x="13716" y="230111"/>
                      </a:lnTo>
                      <a:close/>
                    </a:path>
                    <a:path w="108585" h="245745">
                      <a:moveTo>
                        <a:pt x="108204" y="0"/>
                      </a:moveTo>
                      <a:lnTo>
                        <a:pt x="94488" y="0"/>
                      </a:lnTo>
                      <a:lnTo>
                        <a:pt x="94488" y="16764"/>
                      </a:lnTo>
                      <a:lnTo>
                        <a:pt x="108204" y="16764"/>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3" name="object 1108"/>
                <p:cNvSpPr/>
                <p:nvPr/>
              </p:nvSpPr>
              <p:spPr>
                <a:xfrm>
                  <a:off x="3601211"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4" name="object 1109"/>
                <p:cNvSpPr/>
                <p:nvPr/>
              </p:nvSpPr>
              <p:spPr>
                <a:xfrm>
                  <a:off x="3802380" y="3299472"/>
                  <a:ext cx="161925" cy="175260"/>
                </a:xfrm>
                <a:custGeom>
                  <a:avLst/>
                  <a:gdLst/>
                  <a:ahLst/>
                  <a:cxnLst/>
                  <a:rect l="l" t="t" r="r" b="b"/>
                  <a:pathLst>
                    <a:path w="161925" h="175260">
                      <a:moveTo>
                        <a:pt x="13716" y="152400"/>
                      </a:moveTo>
                      <a:lnTo>
                        <a:pt x="0" y="152400"/>
                      </a:lnTo>
                      <a:lnTo>
                        <a:pt x="0" y="167640"/>
                      </a:lnTo>
                      <a:lnTo>
                        <a:pt x="13716" y="167640"/>
                      </a:lnTo>
                      <a:lnTo>
                        <a:pt x="13716" y="152400"/>
                      </a:lnTo>
                      <a:close/>
                    </a:path>
                    <a:path w="161925" h="175260">
                      <a:moveTo>
                        <a:pt x="60960" y="160020"/>
                      </a:moveTo>
                      <a:lnTo>
                        <a:pt x="47244" y="160020"/>
                      </a:lnTo>
                      <a:lnTo>
                        <a:pt x="47244" y="175247"/>
                      </a:lnTo>
                      <a:lnTo>
                        <a:pt x="60960" y="175247"/>
                      </a:lnTo>
                      <a:lnTo>
                        <a:pt x="60960" y="160020"/>
                      </a:lnTo>
                      <a:close/>
                    </a:path>
                    <a:path w="161925" h="175260">
                      <a:moveTo>
                        <a:pt x="74676" y="114300"/>
                      </a:moveTo>
                      <a:lnTo>
                        <a:pt x="60960" y="114300"/>
                      </a:lnTo>
                      <a:lnTo>
                        <a:pt x="60960" y="129540"/>
                      </a:lnTo>
                      <a:lnTo>
                        <a:pt x="74676" y="129540"/>
                      </a:lnTo>
                      <a:lnTo>
                        <a:pt x="74676" y="114300"/>
                      </a:lnTo>
                      <a:close/>
                    </a:path>
                    <a:path w="161925" h="175260">
                      <a:moveTo>
                        <a:pt x="100584" y="91440"/>
                      </a:moveTo>
                      <a:lnTo>
                        <a:pt x="86868" y="91440"/>
                      </a:lnTo>
                      <a:lnTo>
                        <a:pt x="86868" y="106680"/>
                      </a:lnTo>
                      <a:lnTo>
                        <a:pt x="100584" y="106680"/>
                      </a:lnTo>
                      <a:lnTo>
                        <a:pt x="100584" y="91440"/>
                      </a:lnTo>
                      <a:close/>
                    </a:path>
                    <a:path w="161925" h="175260">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5" name="object 1110"/>
                <p:cNvSpPr/>
                <p:nvPr/>
              </p:nvSpPr>
              <p:spPr>
                <a:xfrm>
                  <a:off x="3305556" y="42321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6" name="object 1111"/>
                <p:cNvSpPr/>
                <p:nvPr/>
              </p:nvSpPr>
              <p:spPr>
                <a:xfrm>
                  <a:off x="3729227" y="39410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7" name="object 1112"/>
                <p:cNvSpPr/>
                <p:nvPr/>
              </p:nvSpPr>
              <p:spPr>
                <a:xfrm>
                  <a:off x="3103721" y="2977229"/>
                  <a:ext cx="1189990" cy="1316990"/>
                </a:xfrm>
                <a:custGeom>
                  <a:avLst/>
                  <a:gdLst/>
                  <a:ahLst/>
                  <a:cxnLst/>
                  <a:rect l="l" t="t" r="r" b="b"/>
                  <a:pathLst>
                    <a:path w="1189989" h="1316989">
                      <a:moveTo>
                        <a:pt x="624935" y="1316450"/>
                      </a:moveTo>
                      <a:lnTo>
                        <a:pt x="624935" y="0"/>
                      </a:lnTo>
                    </a:path>
                    <a:path w="1189989" h="1316989">
                      <a:moveTo>
                        <a:pt x="0" y="665892"/>
                      </a:moveTo>
                      <a:lnTo>
                        <a:pt x="1189386" y="66589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08" name="object 1113"/>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1128" name="テキスト ボックス 1127"/>
              <p:cNvSpPr txBox="1"/>
              <p:nvPr/>
            </p:nvSpPr>
            <p:spPr>
              <a:xfrm>
                <a:off x="6397787" y="3275605"/>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60.3%         7.1%</a:t>
                </a:r>
              </a:p>
            </p:txBody>
          </p:sp>
          <p:sp>
            <p:nvSpPr>
              <p:cNvPr id="1129" name="テキスト ボックス 1128"/>
              <p:cNvSpPr txBox="1"/>
              <p:nvPr/>
            </p:nvSpPr>
            <p:spPr>
              <a:xfrm>
                <a:off x="6397787" y="2157146"/>
                <a:ext cx="1287532"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14.9%        17.8%</a:t>
                </a:r>
              </a:p>
            </p:txBody>
          </p:sp>
          <p:sp>
            <p:nvSpPr>
              <p:cNvPr id="1130" name="object 26"/>
              <p:cNvSpPr txBox="1"/>
              <p:nvPr/>
            </p:nvSpPr>
            <p:spPr>
              <a:xfrm>
                <a:off x="6703151" y="3600987"/>
                <a:ext cx="894080"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1131" name="object 1117"/>
              <p:cNvSpPr txBox="1"/>
              <p:nvPr/>
            </p:nvSpPr>
            <p:spPr>
              <a:xfrm>
                <a:off x="6136255" y="2492182"/>
                <a:ext cx="100027" cy="641368"/>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grpSp>
      </p:grpSp>
      <p:grpSp>
        <p:nvGrpSpPr>
          <p:cNvPr id="2211" name="グループ化 2210"/>
          <p:cNvGrpSpPr/>
          <p:nvPr/>
        </p:nvGrpSpPr>
        <p:grpSpPr>
          <a:xfrm>
            <a:off x="5528394" y="1777165"/>
            <a:ext cx="1739909" cy="2001147"/>
            <a:chOff x="7409372" y="1095128"/>
            <a:chExt cx="1739909" cy="2001147"/>
          </a:xfrm>
        </p:grpSpPr>
        <p:grpSp>
          <p:nvGrpSpPr>
            <p:cNvPr id="2212" name="グループ化 2211"/>
            <p:cNvGrpSpPr/>
            <p:nvPr/>
          </p:nvGrpSpPr>
          <p:grpSpPr>
            <a:xfrm>
              <a:off x="7409372" y="1386113"/>
              <a:ext cx="1739909" cy="1710162"/>
              <a:chOff x="1513122" y="3033747"/>
              <a:chExt cx="1739909" cy="1710162"/>
            </a:xfrm>
          </p:grpSpPr>
          <p:grpSp>
            <p:nvGrpSpPr>
              <p:cNvPr id="2214" name="グループ化 2213"/>
              <p:cNvGrpSpPr/>
              <p:nvPr/>
            </p:nvGrpSpPr>
            <p:grpSpPr>
              <a:xfrm>
                <a:off x="1513122" y="3033747"/>
                <a:ext cx="1739909" cy="1710162"/>
                <a:chOff x="1513122" y="3033747"/>
                <a:chExt cx="1739909" cy="1710162"/>
              </a:xfrm>
            </p:grpSpPr>
            <p:sp>
              <p:nvSpPr>
                <p:cNvPr id="2217" name="object 3058"/>
                <p:cNvSpPr/>
                <p:nvPr/>
              </p:nvSpPr>
              <p:spPr>
                <a:xfrm>
                  <a:off x="1874011" y="4504978"/>
                  <a:ext cx="1189990" cy="46355"/>
                </a:xfrm>
                <a:custGeom>
                  <a:avLst/>
                  <a:gdLst/>
                  <a:ahLst/>
                  <a:cxnLst/>
                  <a:rect l="l" t="t" r="r" b="b"/>
                  <a:pathLst>
                    <a:path w="1189989" h="46354">
                      <a:moveTo>
                        <a:pt x="0" y="0"/>
                      </a:moveTo>
                      <a:lnTo>
                        <a:pt x="1189386" y="0"/>
                      </a:lnTo>
                    </a:path>
                    <a:path w="1189989" h="46354">
                      <a:moveTo>
                        <a:pt x="0" y="7715"/>
                      </a:moveTo>
                      <a:lnTo>
                        <a:pt x="0" y="46005"/>
                      </a:lnTo>
                    </a:path>
                    <a:path w="1189989" h="46354">
                      <a:moveTo>
                        <a:pt x="295656" y="7715"/>
                      </a:moveTo>
                      <a:lnTo>
                        <a:pt x="295656" y="46005"/>
                      </a:lnTo>
                    </a:path>
                    <a:path w="1189989" h="46354">
                      <a:moveTo>
                        <a:pt x="598074" y="7715"/>
                      </a:moveTo>
                      <a:lnTo>
                        <a:pt x="598074"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18" name="object 3059"/>
                <p:cNvSpPr txBox="1"/>
                <p:nvPr/>
              </p:nvSpPr>
              <p:spPr>
                <a:xfrm>
                  <a:off x="1781261" y="4532410"/>
                  <a:ext cx="784860" cy="114134"/>
                </a:xfrm>
                <a:prstGeom prst="rect">
                  <a:avLst/>
                </a:prstGeom>
              </p:spPr>
              <p:txBody>
                <a:bodyPr vert="horz" wrap="square" lIns="0" tIns="13970" rIns="0" bIns="0" rtlCol="0">
                  <a:spAutoFit/>
                </a:bodyPr>
                <a:lstStyle/>
                <a:p>
                  <a:pPr marL="12700">
                    <a:lnSpc>
                      <a:spcPct val="100000"/>
                    </a:lnSpc>
                    <a:spcBef>
                      <a:spcPts val="110"/>
                    </a:spcBef>
                    <a:tabLst>
                      <a:tab pos="307975" algn="l"/>
                      <a:tab pos="609600" algn="l"/>
                    </a:tabLst>
                  </a:pPr>
                  <a:r>
                    <a:rPr lang="en-US" sz="650" spc="-20" noProof="1">
                      <a:solidFill>
                        <a:srgbClr val="008000"/>
                      </a:solidFill>
                      <a:latin typeface="Times New Roman" panose="02020603050405020304" pitchFamily="18" charset="0"/>
                      <a:cs typeface="Times New Roman" panose="02020603050405020304" pitchFamily="18" charset="0"/>
                    </a:rPr>
                    <a:t>10e0</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2219" name="object 3060"/>
                <p:cNvSpPr/>
                <p:nvPr/>
              </p:nvSpPr>
              <p:spPr>
                <a:xfrm>
                  <a:off x="2767742" y="4512693"/>
                  <a:ext cx="295910" cy="38735"/>
                </a:xfrm>
                <a:custGeom>
                  <a:avLst/>
                  <a:gdLst/>
                  <a:ahLst/>
                  <a:cxnLst/>
                  <a:rect l="l" t="t" r="r" b="b"/>
                  <a:pathLst>
                    <a:path w="295910" h="38735">
                      <a:moveTo>
                        <a:pt x="0" y="0"/>
                      </a:moveTo>
                      <a:lnTo>
                        <a:pt x="0" y="38290"/>
                      </a:lnTo>
                    </a:path>
                    <a:path w="295910" h="38735">
                      <a:moveTo>
                        <a:pt x="295656" y="0"/>
                      </a:moveTo>
                      <a:lnTo>
                        <a:pt x="295656"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0" name="object 3061"/>
                <p:cNvSpPr txBox="1"/>
                <p:nvPr/>
              </p:nvSpPr>
              <p:spPr>
                <a:xfrm>
                  <a:off x="2674357" y="4532410"/>
                  <a:ext cx="483234" cy="114134"/>
                </a:xfrm>
                <a:prstGeom prst="rect">
                  <a:avLst/>
                </a:prstGeom>
              </p:spPr>
              <p:txBody>
                <a:bodyPr vert="horz" wrap="square" lIns="0" tIns="13970" rIns="0" bIns="0" rtlCol="0">
                  <a:spAutoFit/>
                </a:bodyPr>
                <a:lstStyle/>
                <a:p>
                  <a:pPr marL="12700">
                    <a:lnSpc>
                      <a:spcPct val="100000"/>
                    </a:lnSpc>
                    <a:spcBef>
                      <a:spcPts val="110"/>
                    </a:spcBef>
                    <a:tabLst>
                      <a:tab pos="307975" algn="l"/>
                    </a:tabLst>
                  </a:pP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2221" name="object 3062"/>
                <p:cNvSpPr/>
                <p:nvPr/>
              </p:nvSpPr>
              <p:spPr>
                <a:xfrm>
                  <a:off x="1833720" y="3188528"/>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2" name="object 3063"/>
                <p:cNvSpPr txBox="1"/>
                <p:nvPr/>
              </p:nvSpPr>
              <p:spPr>
                <a:xfrm>
                  <a:off x="2040816" y="4629775"/>
                  <a:ext cx="1212215"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2223" name="object 3064"/>
                <p:cNvSpPr txBox="1"/>
                <p:nvPr/>
              </p:nvSpPr>
              <p:spPr>
                <a:xfrm>
                  <a:off x="1659342" y="3115094"/>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2224" name="object 3065"/>
                <p:cNvSpPr/>
                <p:nvPr/>
              </p:nvSpPr>
              <p:spPr>
                <a:xfrm>
                  <a:off x="1833720" y="3517616"/>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5" name="object 3066"/>
                <p:cNvSpPr txBox="1"/>
                <p:nvPr/>
              </p:nvSpPr>
              <p:spPr>
                <a:xfrm>
                  <a:off x="1659342" y="3444308"/>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2226" name="object 3067"/>
                <p:cNvSpPr/>
                <p:nvPr/>
              </p:nvSpPr>
              <p:spPr>
                <a:xfrm>
                  <a:off x="1833720" y="3846801"/>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7" name="object 3068"/>
                <p:cNvSpPr txBox="1"/>
                <p:nvPr/>
              </p:nvSpPr>
              <p:spPr>
                <a:xfrm>
                  <a:off x="1659342" y="3773469"/>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2228" name="object 3069"/>
                <p:cNvSpPr/>
                <p:nvPr/>
              </p:nvSpPr>
              <p:spPr>
                <a:xfrm>
                  <a:off x="1833720" y="4175889"/>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29" name="object 3070"/>
                <p:cNvSpPr txBox="1"/>
                <p:nvPr/>
              </p:nvSpPr>
              <p:spPr>
                <a:xfrm>
                  <a:off x="1659342" y="4102631"/>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2230" name="object 3071"/>
                <p:cNvSpPr/>
                <p:nvPr/>
              </p:nvSpPr>
              <p:spPr>
                <a:xfrm>
                  <a:off x="1833720" y="4497358"/>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1" name="object 3072"/>
                <p:cNvSpPr txBox="1"/>
                <p:nvPr/>
              </p:nvSpPr>
              <p:spPr>
                <a:xfrm>
                  <a:off x="1659342" y="4431819"/>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2232" name="object 3073"/>
                <p:cNvGrpSpPr/>
                <p:nvPr/>
              </p:nvGrpSpPr>
              <p:grpSpPr>
                <a:xfrm>
                  <a:off x="1699417" y="3033747"/>
                  <a:ext cx="1364584" cy="1471771"/>
                  <a:chOff x="2929127" y="2822448"/>
                  <a:chExt cx="1364584" cy="1471771"/>
                </a:xfrm>
              </p:grpSpPr>
              <p:sp>
                <p:nvSpPr>
                  <p:cNvPr id="2234" name="object 3074"/>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5" name="object 3075"/>
                  <p:cNvSpPr/>
                  <p:nvPr/>
                </p:nvSpPr>
                <p:spPr>
                  <a:xfrm>
                    <a:off x="3311651"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6" name="object 3076"/>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7" name="object 3077"/>
                  <p:cNvSpPr/>
                  <p:nvPr/>
                </p:nvSpPr>
                <p:spPr>
                  <a:xfrm>
                    <a:off x="341223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8" name="object 3078"/>
                  <p:cNvSpPr/>
                  <p:nvPr/>
                </p:nvSpPr>
                <p:spPr>
                  <a:xfrm>
                    <a:off x="3272027"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39" name="object 3079"/>
                  <p:cNvSpPr/>
                  <p:nvPr/>
                </p:nvSpPr>
                <p:spPr>
                  <a:xfrm>
                    <a:off x="35539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0" name="object 3080"/>
                  <p:cNvSpPr/>
                  <p:nvPr/>
                </p:nvSpPr>
                <p:spPr>
                  <a:xfrm>
                    <a:off x="3218688" y="4110240"/>
                    <a:ext cx="193675" cy="114300"/>
                  </a:xfrm>
                  <a:custGeom>
                    <a:avLst/>
                    <a:gdLst/>
                    <a:ahLst/>
                    <a:cxnLst/>
                    <a:rect l="l" t="t" r="r" b="b"/>
                    <a:pathLst>
                      <a:path w="193675" h="114300">
                        <a:moveTo>
                          <a:pt x="12192" y="0"/>
                        </a:moveTo>
                        <a:lnTo>
                          <a:pt x="0" y="0"/>
                        </a:lnTo>
                        <a:lnTo>
                          <a:pt x="0" y="15240"/>
                        </a:lnTo>
                        <a:lnTo>
                          <a:pt x="12192" y="15240"/>
                        </a:lnTo>
                        <a:lnTo>
                          <a:pt x="12192" y="0"/>
                        </a:lnTo>
                        <a:close/>
                      </a:path>
                      <a:path w="193675" h="114300">
                        <a:moveTo>
                          <a:pt x="45720" y="99060"/>
                        </a:moveTo>
                        <a:lnTo>
                          <a:pt x="33528" y="99060"/>
                        </a:lnTo>
                        <a:lnTo>
                          <a:pt x="33528" y="114300"/>
                        </a:lnTo>
                        <a:lnTo>
                          <a:pt x="45720" y="114300"/>
                        </a:lnTo>
                        <a:lnTo>
                          <a:pt x="45720" y="99060"/>
                        </a:lnTo>
                        <a:close/>
                      </a:path>
                      <a:path w="193675" h="114300">
                        <a:moveTo>
                          <a:pt x="193548" y="0"/>
                        </a:moveTo>
                        <a:lnTo>
                          <a:pt x="181356" y="0"/>
                        </a:lnTo>
                        <a:lnTo>
                          <a:pt x="181356" y="15240"/>
                        </a:lnTo>
                        <a:lnTo>
                          <a:pt x="193548" y="15240"/>
                        </a:lnTo>
                        <a:lnTo>
                          <a:pt x="1935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1" name="object 3081"/>
                  <p:cNvSpPr/>
                  <p:nvPr/>
                </p:nvSpPr>
                <p:spPr>
                  <a:xfrm>
                    <a:off x="3480815"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2" name="object 3082"/>
                  <p:cNvSpPr/>
                  <p:nvPr/>
                </p:nvSpPr>
                <p:spPr>
                  <a:xfrm>
                    <a:off x="3264407"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3" name="object 3083"/>
                  <p:cNvSpPr/>
                  <p:nvPr/>
                </p:nvSpPr>
                <p:spPr>
                  <a:xfrm>
                    <a:off x="3924299"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4" name="object 3084"/>
                  <p:cNvSpPr/>
                  <p:nvPr/>
                </p:nvSpPr>
                <p:spPr>
                  <a:xfrm>
                    <a:off x="3110483"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5" name="object 3085"/>
                  <p:cNvSpPr/>
                  <p:nvPr/>
                </p:nvSpPr>
                <p:spPr>
                  <a:xfrm>
                    <a:off x="3843527"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6" name="object 3086"/>
                  <p:cNvSpPr/>
                  <p:nvPr/>
                </p:nvSpPr>
                <p:spPr>
                  <a:xfrm>
                    <a:off x="3500627"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7" name="object 3087"/>
                  <p:cNvSpPr/>
                  <p:nvPr/>
                </p:nvSpPr>
                <p:spPr>
                  <a:xfrm>
                    <a:off x="3366515"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8" name="object 3088"/>
                  <p:cNvSpPr/>
                  <p:nvPr/>
                </p:nvSpPr>
                <p:spPr>
                  <a:xfrm>
                    <a:off x="3096768" y="3819156"/>
                    <a:ext cx="370840" cy="375285"/>
                  </a:xfrm>
                  <a:custGeom>
                    <a:avLst/>
                    <a:gdLst/>
                    <a:ahLst/>
                    <a:cxnLst/>
                    <a:rect l="l" t="t" r="r" b="b"/>
                    <a:pathLst>
                      <a:path w="370839" h="375285">
                        <a:moveTo>
                          <a:pt x="13716" y="359664"/>
                        </a:moveTo>
                        <a:lnTo>
                          <a:pt x="0" y="359664"/>
                        </a:lnTo>
                        <a:lnTo>
                          <a:pt x="0" y="374904"/>
                        </a:lnTo>
                        <a:lnTo>
                          <a:pt x="13716" y="374904"/>
                        </a:lnTo>
                        <a:lnTo>
                          <a:pt x="13716" y="359664"/>
                        </a:lnTo>
                        <a:close/>
                      </a:path>
                      <a:path w="370839" h="375285">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49" name="object 3089"/>
                  <p:cNvSpPr/>
                  <p:nvPr/>
                </p:nvSpPr>
                <p:spPr>
                  <a:xfrm>
                    <a:off x="37551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0" name="object 3090"/>
                  <p:cNvSpPr/>
                  <p:nvPr/>
                </p:nvSpPr>
                <p:spPr>
                  <a:xfrm>
                    <a:off x="3224784" y="4125480"/>
                    <a:ext cx="134620" cy="137160"/>
                  </a:xfrm>
                  <a:custGeom>
                    <a:avLst/>
                    <a:gdLst/>
                    <a:ahLst/>
                    <a:cxnLst/>
                    <a:rect l="l" t="t" r="r" b="b"/>
                    <a:pathLst>
                      <a:path w="134620" h="137160">
                        <a:moveTo>
                          <a:pt x="13716" y="53340"/>
                        </a:moveTo>
                        <a:lnTo>
                          <a:pt x="0" y="53340"/>
                        </a:lnTo>
                        <a:lnTo>
                          <a:pt x="0" y="68580"/>
                        </a:lnTo>
                        <a:lnTo>
                          <a:pt x="13716" y="68580"/>
                        </a:lnTo>
                        <a:lnTo>
                          <a:pt x="13716" y="53340"/>
                        </a:lnTo>
                        <a:close/>
                      </a:path>
                      <a:path w="134620" h="137160">
                        <a:moveTo>
                          <a:pt x="128016" y="0"/>
                        </a:moveTo>
                        <a:lnTo>
                          <a:pt x="114300" y="0"/>
                        </a:lnTo>
                        <a:lnTo>
                          <a:pt x="114300" y="15240"/>
                        </a:lnTo>
                        <a:lnTo>
                          <a:pt x="128016" y="15240"/>
                        </a:lnTo>
                        <a:lnTo>
                          <a:pt x="128016" y="0"/>
                        </a:lnTo>
                        <a:close/>
                      </a:path>
                      <a:path w="134620" h="137160">
                        <a:moveTo>
                          <a:pt x="134112" y="121920"/>
                        </a:moveTo>
                        <a:lnTo>
                          <a:pt x="120396" y="121920"/>
                        </a:lnTo>
                        <a:lnTo>
                          <a:pt x="120396" y="137160"/>
                        </a:lnTo>
                        <a:lnTo>
                          <a:pt x="134112" y="137160"/>
                        </a:lnTo>
                        <a:lnTo>
                          <a:pt x="134112"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1" name="object 3091"/>
                  <p:cNvSpPr/>
                  <p:nvPr/>
                </p:nvSpPr>
                <p:spPr>
                  <a:xfrm>
                    <a:off x="37825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2" name="object 3092"/>
                  <p:cNvSpPr/>
                  <p:nvPr/>
                </p:nvSpPr>
                <p:spPr>
                  <a:xfrm>
                    <a:off x="3157727" y="41559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3" name="object 3093"/>
                  <p:cNvSpPr/>
                  <p:nvPr/>
                </p:nvSpPr>
                <p:spPr>
                  <a:xfrm>
                    <a:off x="3628643"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4" name="object 3094"/>
                  <p:cNvSpPr/>
                  <p:nvPr/>
                </p:nvSpPr>
                <p:spPr>
                  <a:xfrm>
                    <a:off x="3762756" y="3467112"/>
                    <a:ext cx="47625" cy="45720"/>
                  </a:xfrm>
                  <a:custGeom>
                    <a:avLst/>
                    <a:gdLst/>
                    <a:ahLst/>
                    <a:cxnLst/>
                    <a:rect l="l" t="t" r="r" b="b"/>
                    <a:pathLst>
                      <a:path w="47625" h="45720">
                        <a:moveTo>
                          <a:pt x="13716" y="30480"/>
                        </a:moveTo>
                        <a:lnTo>
                          <a:pt x="0" y="30480"/>
                        </a:lnTo>
                        <a:lnTo>
                          <a:pt x="0" y="45707"/>
                        </a:lnTo>
                        <a:lnTo>
                          <a:pt x="13716" y="45707"/>
                        </a:lnTo>
                        <a:lnTo>
                          <a:pt x="13716" y="30480"/>
                        </a:lnTo>
                        <a:close/>
                      </a:path>
                      <a:path w="47625" h="45720">
                        <a:moveTo>
                          <a:pt x="47244" y="0"/>
                        </a:moveTo>
                        <a:lnTo>
                          <a:pt x="33528" y="0"/>
                        </a:lnTo>
                        <a:lnTo>
                          <a:pt x="33528" y="15240"/>
                        </a:lnTo>
                        <a:lnTo>
                          <a:pt x="47244" y="15240"/>
                        </a:lnTo>
                        <a:lnTo>
                          <a:pt x="472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5" name="object 3095"/>
                  <p:cNvSpPr/>
                  <p:nvPr/>
                </p:nvSpPr>
                <p:spPr>
                  <a:xfrm>
                    <a:off x="321106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6" name="object 3096"/>
                  <p:cNvSpPr/>
                  <p:nvPr/>
                </p:nvSpPr>
                <p:spPr>
                  <a:xfrm>
                    <a:off x="378866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7" name="object 3097"/>
                  <p:cNvSpPr/>
                  <p:nvPr/>
                </p:nvSpPr>
                <p:spPr>
                  <a:xfrm>
                    <a:off x="3096768" y="4117860"/>
                    <a:ext cx="384175" cy="91440"/>
                  </a:xfrm>
                  <a:custGeom>
                    <a:avLst/>
                    <a:gdLst/>
                    <a:ahLst/>
                    <a:cxnLst/>
                    <a:rect l="l" t="t" r="r" b="b"/>
                    <a:pathLst>
                      <a:path w="384175" h="91439">
                        <a:moveTo>
                          <a:pt x="13716" y="76200"/>
                        </a:moveTo>
                        <a:lnTo>
                          <a:pt x="0" y="76200"/>
                        </a:lnTo>
                        <a:lnTo>
                          <a:pt x="0" y="91440"/>
                        </a:lnTo>
                        <a:lnTo>
                          <a:pt x="13716" y="91440"/>
                        </a:lnTo>
                        <a:lnTo>
                          <a:pt x="13716" y="76200"/>
                        </a:lnTo>
                        <a:close/>
                      </a:path>
                      <a:path w="384175" h="91439">
                        <a:moveTo>
                          <a:pt x="384048" y="0"/>
                        </a:moveTo>
                        <a:lnTo>
                          <a:pt x="370332" y="0"/>
                        </a:lnTo>
                        <a:lnTo>
                          <a:pt x="370332" y="15240"/>
                        </a:lnTo>
                        <a:lnTo>
                          <a:pt x="384048" y="15240"/>
                        </a:lnTo>
                        <a:lnTo>
                          <a:pt x="3840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8" name="object 3098"/>
                  <p:cNvSpPr/>
                  <p:nvPr/>
                </p:nvSpPr>
                <p:spPr>
                  <a:xfrm>
                    <a:off x="36819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59" name="object 3099"/>
                  <p:cNvSpPr/>
                  <p:nvPr/>
                </p:nvSpPr>
                <p:spPr>
                  <a:xfrm>
                    <a:off x="3406140" y="4034040"/>
                    <a:ext cx="20320" cy="152400"/>
                  </a:xfrm>
                  <a:custGeom>
                    <a:avLst/>
                    <a:gdLst/>
                    <a:ahLst/>
                    <a:cxnLst/>
                    <a:rect l="l" t="t" r="r" b="b"/>
                    <a:pathLst>
                      <a:path w="20320" h="152400">
                        <a:moveTo>
                          <a:pt x="13716" y="137160"/>
                        </a:moveTo>
                        <a:lnTo>
                          <a:pt x="0" y="137160"/>
                        </a:lnTo>
                        <a:lnTo>
                          <a:pt x="0" y="152400"/>
                        </a:lnTo>
                        <a:lnTo>
                          <a:pt x="13716" y="152400"/>
                        </a:lnTo>
                        <a:lnTo>
                          <a:pt x="13716" y="137160"/>
                        </a:lnTo>
                        <a:close/>
                      </a:path>
                      <a:path w="20320" h="152400">
                        <a:moveTo>
                          <a:pt x="19812" y="0"/>
                        </a:moveTo>
                        <a:lnTo>
                          <a:pt x="6096" y="0"/>
                        </a:lnTo>
                        <a:lnTo>
                          <a:pt x="6096" y="15240"/>
                        </a:lnTo>
                        <a:lnTo>
                          <a:pt x="19812" y="15240"/>
                        </a:lnTo>
                        <a:lnTo>
                          <a:pt x="198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0" name="object 3100"/>
                  <p:cNvSpPr/>
                  <p:nvPr/>
                </p:nvSpPr>
                <p:spPr>
                  <a:xfrm>
                    <a:off x="3701796" y="3489972"/>
                    <a:ext cx="33655" cy="45720"/>
                  </a:xfrm>
                  <a:custGeom>
                    <a:avLst/>
                    <a:gdLst/>
                    <a:ahLst/>
                    <a:cxnLst/>
                    <a:rect l="l" t="t" r="r" b="b"/>
                    <a:pathLst>
                      <a:path w="33654" h="45720">
                        <a:moveTo>
                          <a:pt x="13703" y="0"/>
                        </a:moveTo>
                        <a:lnTo>
                          <a:pt x="0" y="0"/>
                        </a:lnTo>
                        <a:lnTo>
                          <a:pt x="0" y="15240"/>
                        </a:lnTo>
                        <a:lnTo>
                          <a:pt x="13703" y="15240"/>
                        </a:lnTo>
                        <a:lnTo>
                          <a:pt x="13703" y="0"/>
                        </a:lnTo>
                        <a:close/>
                      </a:path>
                      <a:path w="33654" h="45720">
                        <a:moveTo>
                          <a:pt x="33528" y="30480"/>
                        </a:moveTo>
                        <a:lnTo>
                          <a:pt x="19812" y="30480"/>
                        </a:lnTo>
                        <a:lnTo>
                          <a:pt x="19812" y="45720"/>
                        </a:lnTo>
                        <a:lnTo>
                          <a:pt x="33528" y="45720"/>
                        </a:lnTo>
                        <a:lnTo>
                          <a:pt x="33528" y="3048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1" name="object 3101"/>
                  <p:cNvSpPr/>
                  <p:nvPr/>
                </p:nvSpPr>
                <p:spPr>
                  <a:xfrm>
                    <a:off x="3970019"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2" name="object 3102"/>
                  <p:cNvSpPr/>
                  <p:nvPr/>
                </p:nvSpPr>
                <p:spPr>
                  <a:xfrm>
                    <a:off x="372160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3" name="object 3103"/>
                  <p:cNvSpPr/>
                  <p:nvPr/>
                </p:nvSpPr>
                <p:spPr>
                  <a:xfrm>
                    <a:off x="3143999" y="3980700"/>
                    <a:ext cx="342900" cy="236220"/>
                  </a:xfrm>
                  <a:custGeom>
                    <a:avLst/>
                    <a:gdLst/>
                    <a:ahLst/>
                    <a:cxnLst/>
                    <a:rect l="l" t="t" r="r" b="b"/>
                    <a:pathLst>
                      <a:path w="342900" h="236220">
                        <a:moveTo>
                          <a:pt x="13716" y="220980"/>
                        </a:moveTo>
                        <a:lnTo>
                          <a:pt x="0" y="220980"/>
                        </a:lnTo>
                        <a:lnTo>
                          <a:pt x="0" y="236220"/>
                        </a:lnTo>
                        <a:lnTo>
                          <a:pt x="13716" y="236220"/>
                        </a:lnTo>
                        <a:lnTo>
                          <a:pt x="13716" y="220980"/>
                        </a:lnTo>
                        <a:close/>
                      </a:path>
                      <a:path w="342900" h="236220">
                        <a:moveTo>
                          <a:pt x="181368" y="0"/>
                        </a:moveTo>
                        <a:lnTo>
                          <a:pt x="167652" y="0"/>
                        </a:lnTo>
                        <a:lnTo>
                          <a:pt x="167652" y="15240"/>
                        </a:lnTo>
                        <a:lnTo>
                          <a:pt x="181368" y="15240"/>
                        </a:lnTo>
                        <a:lnTo>
                          <a:pt x="181368" y="0"/>
                        </a:lnTo>
                        <a:close/>
                      </a:path>
                      <a:path w="342900" h="236220">
                        <a:moveTo>
                          <a:pt x="342900" y="60960"/>
                        </a:moveTo>
                        <a:lnTo>
                          <a:pt x="329196" y="60960"/>
                        </a:lnTo>
                        <a:lnTo>
                          <a:pt x="329196" y="76200"/>
                        </a:lnTo>
                        <a:lnTo>
                          <a:pt x="342900" y="76200"/>
                        </a:lnTo>
                        <a:lnTo>
                          <a:pt x="34290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4" name="object 3104"/>
                  <p:cNvSpPr/>
                  <p:nvPr/>
                </p:nvSpPr>
                <p:spPr>
                  <a:xfrm>
                    <a:off x="38298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5" name="object 3105"/>
                  <p:cNvSpPr/>
                  <p:nvPr/>
                </p:nvSpPr>
                <p:spPr>
                  <a:xfrm>
                    <a:off x="3278124" y="4041660"/>
                    <a:ext cx="147955" cy="76200"/>
                  </a:xfrm>
                  <a:custGeom>
                    <a:avLst/>
                    <a:gdLst/>
                    <a:ahLst/>
                    <a:cxnLst/>
                    <a:rect l="l" t="t" r="r" b="b"/>
                    <a:pathLst>
                      <a:path w="147954" h="76200">
                        <a:moveTo>
                          <a:pt x="13716" y="60960"/>
                        </a:moveTo>
                        <a:lnTo>
                          <a:pt x="0" y="60960"/>
                        </a:lnTo>
                        <a:lnTo>
                          <a:pt x="0" y="76200"/>
                        </a:lnTo>
                        <a:lnTo>
                          <a:pt x="13716" y="76200"/>
                        </a:lnTo>
                        <a:lnTo>
                          <a:pt x="13716" y="60960"/>
                        </a:lnTo>
                        <a:close/>
                      </a:path>
                      <a:path w="147954" h="76200">
                        <a:moveTo>
                          <a:pt x="147828" y="0"/>
                        </a:moveTo>
                        <a:lnTo>
                          <a:pt x="134112" y="0"/>
                        </a:lnTo>
                        <a:lnTo>
                          <a:pt x="134112" y="15240"/>
                        </a:lnTo>
                        <a:lnTo>
                          <a:pt x="147828" y="15240"/>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6" name="object 3106"/>
                  <p:cNvSpPr/>
                  <p:nvPr/>
                </p:nvSpPr>
                <p:spPr>
                  <a:xfrm>
                    <a:off x="37078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7" name="object 3107"/>
                  <p:cNvSpPr/>
                  <p:nvPr/>
                </p:nvSpPr>
                <p:spPr>
                  <a:xfrm>
                    <a:off x="39242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8" name="object 3108"/>
                  <p:cNvSpPr/>
                  <p:nvPr/>
                </p:nvSpPr>
                <p:spPr>
                  <a:xfrm>
                    <a:off x="3319272" y="4072140"/>
                    <a:ext cx="195580" cy="121920"/>
                  </a:xfrm>
                  <a:custGeom>
                    <a:avLst/>
                    <a:gdLst/>
                    <a:ahLst/>
                    <a:cxnLst/>
                    <a:rect l="l" t="t" r="r" b="b"/>
                    <a:pathLst>
                      <a:path w="195579" h="121920">
                        <a:moveTo>
                          <a:pt x="13716" y="106680"/>
                        </a:moveTo>
                        <a:lnTo>
                          <a:pt x="0" y="106680"/>
                        </a:lnTo>
                        <a:lnTo>
                          <a:pt x="0" y="121920"/>
                        </a:lnTo>
                        <a:lnTo>
                          <a:pt x="13716" y="121920"/>
                        </a:lnTo>
                        <a:lnTo>
                          <a:pt x="13716" y="106680"/>
                        </a:lnTo>
                        <a:close/>
                      </a:path>
                      <a:path w="195579" h="121920">
                        <a:moveTo>
                          <a:pt x="59436" y="106680"/>
                        </a:moveTo>
                        <a:lnTo>
                          <a:pt x="47244" y="106680"/>
                        </a:lnTo>
                        <a:lnTo>
                          <a:pt x="47244" y="121920"/>
                        </a:lnTo>
                        <a:lnTo>
                          <a:pt x="59436" y="121920"/>
                        </a:lnTo>
                        <a:lnTo>
                          <a:pt x="59436" y="106680"/>
                        </a:lnTo>
                        <a:close/>
                      </a:path>
                      <a:path w="195579" h="121920">
                        <a:moveTo>
                          <a:pt x="195072" y="0"/>
                        </a:moveTo>
                        <a:lnTo>
                          <a:pt x="181343" y="0"/>
                        </a:lnTo>
                        <a:lnTo>
                          <a:pt x="181343"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69" name="object 3109"/>
                  <p:cNvSpPr/>
                  <p:nvPr/>
                </p:nvSpPr>
                <p:spPr>
                  <a:xfrm>
                    <a:off x="360730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0" name="object 3110"/>
                  <p:cNvSpPr/>
                  <p:nvPr/>
                </p:nvSpPr>
                <p:spPr>
                  <a:xfrm>
                    <a:off x="3628643" y="36438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1" name="object 3111"/>
                  <p:cNvSpPr/>
                  <p:nvPr/>
                </p:nvSpPr>
                <p:spPr>
                  <a:xfrm>
                    <a:off x="37017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2" name="object 3112"/>
                  <p:cNvSpPr/>
                  <p:nvPr/>
                </p:nvSpPr>
                <p:spPr>
                  <a:xfrm>
                    <a:off x="3339083"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3" name="object 3113"/>
                  <p:cNvSpPr/>
                  <p:nvPr/>
                </p:nvSpPr>
                <p:spPr>
                  <a:xfrm>
                    <a:off x="3526535" y="3558540"/>
                    <a:ext cx="13970" cy="45720"/>
                  </a:xfrm>
                  <a:custGeom>
                    <a:avLst/>
                    <a:gdLst/>
                    <a:ahLst/>
                    <a:cxnLst/>
                    <a:rect l="l" t="t" r="r" b="b"/>
                    <a:pathLst>
                      <a:path w="13970" h="45720">
                        <a:moveTo>
                          <a:pt x="13716" y="15240"/>
                        </a:moveTo>
                        <a:lnTo>
                          <a:pt x="0" y="15240"/>
                        </a:lnTo>
                        <a:lnTo>
                          <a:pt x="0" y="0"/>
                        </a:lnTo>
                        <a:lnTo>
                          <a:pt x="13716" y="0"/>
                        </a:lnTo>
                        <a:lnTo>
                          <a:pt x="13716" y="15240"/>
                        </a:lnTo>
                        <a:close/>
                      </a:path>
                      <a:path w="13970" h="45720">
                        <a:moveTo>
                          <a:pt x="13716" y="45719"/>
                        </a:moveTo>
                        <a:lnTo>
                          <a:pt x="0" y="45719"/>
                        </a:lnTo>
                        <a:lnTo>
                          <a:pt x="0" y="30479"/>
                        </a:lnTo>
                        <a:lnTo>
                          <a:pt x="13716" y="30479"/>
                        </a:lnTo>
                        <a:lnTo>
                          <a:pt x="13716" y="4571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4" name="object 3114"/>
                  <p:cNvSpPr/>
                  <p:nvPr/>
                </p:nvSpPr>
                <p:spPr>
                  <a:xfrm>
                    <a:off x="3177540" y="4140720"/>
                    <a:ext cx="295910" cy="152400"/>
                  </a:xfrm>
                  <a:custGeom>
                    <a:avLst/>
                    <a:gdLst/>
                    <a:ahLst/>
                    <a:cxnLst/>
                    <a:rect l="l" t="t" r="r" b="b"/>
                    <a:pathLst>
                      <a:path w="295910" h="152400">
                        <a:moveTo>
                          <a:pt x="13716" y="68580"/>
                        </a:moveTo>
                        <a:lnTo>
                          <a:pt x="0" y="68580"/>
                        </a:lnTo>
                        <a:lnTo>
                          <a:pt x="0" y="83820"/>
                        </a:lnTo>
                        <a:lnTo>
                          <a:pt x="13716" y="83820"/>
                        </a:lnTo>
                        <a:lnTo>
                          <a:pt x="13716" y="68580"/>
                        </a:lnTo>
                        <a:close/>
                      </a:path>
                      <a:path w="295910" h="152400">
                        <a:moveTo>
                          <a:pt x="74676" y="7620"/>
                        </a:moveTo>
                        <a:lnTo>
                          <a:pt x="60960" y="7620"/>
                        </a:lnTo>
                        <a:lnTo>
                          <a:pt x="60960" y="22860"/>
                        </a:lnTo>
                        <a:lnTo>
                          <a:pt x="74676" y="22860"/>
                        </a:lnTo>
                        <a:lnTo>
                          <a:pt x="74676" y="7620"/>
                        </a:lnTo>
                        <a:close/>
                      </a:path>
                      <a:path w="295910" h="152400">
                        <a:moveTo>
                          <a:pt x="86868" y="137160"/>
                        </a:moveTo>
                        <a:lnTo>
                          <a:pt x="74676" y="137160"/>
                        </a:lnTo>
                        <a:lnTo>
                          <a:pt x="74676" y="152400"/>
                        </a:lnTo>
                        <a:lnTo>
                          <a:pt x="86868" y="152400"/>
                        </a:lnTo>
                        <a:lnTo>
                          <a:pt x="86868" y="137160"/>
                        </a:lnTo>
                        <a:close/>
                      </a:path>
                      <a:path w="295910" h="152400">
                        <a:moveTo>
                          <a:pt x="100584" y="106680"/>
                        </a:moveTo>
                        <a:lnTo>
                          <a:pt x="86868" y="106680"/>
                        </a:lnTo>
                        <a:lnTo>
                          <a:pt x="86868" y="121920"/>
                        </a:lnTo>
                        <a:lnTo>
                          <a:pt x="100584" y="121920"/>
                        </a:lnTo>
                        <a:lnTo>
                          <a:pt x="100584" y="106680"/>
                        </a:lnTo>
                        <a:close/>
                      </a:path>
                      <a:path w="295910" h="152400">
                        <a:moveTo>
                          <a:pt x="141732" y="0"/>
                        </a:moveTo>
                        <a:lnTo>
                          <a:pt x="128016" y="0"/>
                        </a:lnTo>
                        <a:lnTo>
                          <a:pt x="128016" y="15240"/>
                        </a:lnTo>
                        <a:lnTo>
                          <a:pt x="141732" y="15240"/>
                        </a:lnTo>
                        <a:lnTo>
                          <a:pt x="141732" y="0"/>
                        </a:lnTo>
                        <a:close/>
                      </a:path>
                      <a:path w="295910" h="152400">
                        <a:moveTo>
                          <a:pt x="295656" y="7620"/>
                        </a:moveTo>
                        <a:lnTo>
                          <a:pt x="281940" y="7620"/>
                        </a:lnTo>
                        <a:lnTo>
                          <a:pt x="281940" y="22860"/>
                        </a:lnTo>
                        <a:lnTo>
                          <a:pt x="295656" y="22860"/>
                        </a:lnTo>
                        <a:lnTo>
                          <a:pt x="295656"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5" name="object 3115"/>
                  <p:cNvSpPr/>
                  <p:nvPr/>
                </p:nvSpPr>
                <p:spPr>
                  <a:xfrm>
                    <a:off x="3802380" y="3413772"/>
                    <a:ext cx="189230" cy="91440"/>
                  </a:xfrm>
                  <a:custGeom>
                    <a:avLst/>
                    <a:gdLst/>
                    <a:ahLst/>
                    <a:cxnLst/>
                    <a:rect l="l" t="t" r="r" b="b"/>
                    <a:pathLst>
                      <a:path w="189229" h="91439">
                        <a:moveTo>
                          <a:pt x="13716" y="76200"/>
                        </a:moveTo>
                        <a:lnTo>
                          <a:pt x="0" y="76200"/>
                        </a:lnTo>
                        <a:lnTo>
                          <a:pt x="0" y="91440"/>
                        </a:lnTo>
                        <a:lnTo>
                          <a:pt x="13716" y="91440"/>
                        </a:lnTo>
                        <a:lnTo>
                          <a:pt x="13716" y="76200"/>
                        </a:lnTo>
                        <a:close/>
                      </a:path>
                      <a:path w="189229" h="91439">
                        <a:moveTo>
                          <a:pt x="41148" y="76200"/>
                        </a:moveTo>
                        <a:lnTo>
                          <a:pt x="27419" y="76200"/>
                        </a:lnTo>
                        <a:lnTo>
                          <a:pt x="27419" y="91440"/>
                        </a:lnTo>
                        <a:lnTo>
                          <a:pt x="41148" y="91440"/>
                        </a:lnTo>
                        <a:lnTo>
                          <a:pt x="41148" y="76200"/>
                        </a:lnTo>
                        <a:close/>
                      </a:path>
                      <a:path w="189229" h="91439">
                        <a:moveTo>
                          <a:pt x="188976" y="0"/>
                        </a:moveTo>
                        <a:lnTo>
                          <a:pt x="175260" y="0"/>
                        </a:lnTo>
                        <a:lnTo>
                          <a:pt x="175260" y="15240"/>
                        </a:lnTo>
                        <a:lnTo>
                          <a:pt x="188976" y="15240"/>
                        </a:lnTo>
                        <a:lnTo>
                          <a:pt x="1889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6" name="object 3116"/>
                  <p:cNvSpPr/>
                  <p:nvPr/>
                </p:nvSpPr>
                <p:spPr>
                  <a:xfrm>
                    <a:off x="3520439"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7" name="object 3117"/>
                  <p:cNvSpPr/>
                  <p:nvPr/>
                </p:nvSpPr>
                <p:spPr>
                  <a:xfrm>
                    <a:off x="3741419"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8" name="object 3118"/>
                  <p:cNvSpPr/>
                  <p:nvPr/>
                </p:nvSpPr>
                <p:spPr>
                  <a:xfrm>
                    <a:off x="3278124" y="4140720"/>
                    <a:ext cx="88900" cy="30480"/>
                  </a:xfrm>
                  <a:custGeom>
                    <a:avLst/>
                    <a:gdLst/>
                    <a:ahLst/>
                    <a:cxnLst/>
                    <a:rect l="l" t="t" r="r" b="b"/>
                    <a:pathLst>
                      <a:path w="88900" h="30479">
                        <a:moveTo>
                          <a:pt x="13716" y="15240"/>
                        </a:moveTo>
                        <a:lnTo>
                          <a:pt x="0" y="15240"/>
                        </a:lnTo>
                        <a:lnTo>
                          <a:pt x="0" y="30480"/>
                        </a:lnTo>
                        <a:lnTo>
                          <a:pt x="13716" y="30480"/>
                        </a:lnTo>
                        <a:lnTo>
                          <a:pt x="13716" y="15240"/>
                        </a:lnTo>
                        <a:close/>
                      </a:path>
                      <a:path w="88900" h="30479">
                        <a:moveTo>
                          <a:pt x="88392" y="0"/>
                        </a:moveTo>
                        <a:lnTo>
                          <a:pt x="74676" y="0"/>
                        </a:lnTo>
                        <a:lnTo>
                          <a:pt x="74676" y="15240"/>
                        </a:lnTo>
                        <a:lnTo>
                          <a:pt x="88392" y="15240"/>
                        </a:lnTo>
                        <a:lnTo>
                          <a:pt x="883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79" name="object 3119"/>
                  <p:cNvSpPr/>
                  <p:nvPr/>
                </p:nvSpPr>
                <p:spPr>
                  <a:xfrm>
                    <a:off x="3547872"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0" name="object 3120"/>
                  <p:cNvSpPr/>
                  <p:nvPr/>
                </p:nvSpPr>
                <p:spPr>
                  <a:xfrm>
                    <a:off x="3150108" y="4056900"/>
                    <a:ext cx="350520" cy="175260"/>
                  </a:xfrm>
                  <a:custGeom>
                    <a:avLst/>
                    <a:gdLst/>
                    <a:ahLst/>
                    <a:cxnLst/>
                    <a:rect l="l" t="t" r="r" b="b"/>
                    <a:pathLst>
                      <a:path w="350520" h="175260">
                        <a:moveTo>
                          <a:pt x="13716" y="38100"/>
                        </a:moveTo>
                        <a:lnTo>
                          <a:pt x="0" y="38100"/>
                        </a:lnTo>
                        <a:lnTo>
                          <a:pt x="0" y="53340"/>
                        </a:lnTo>
                        <a:lnTo>
                          <a:pt x="13716" y="53340"/>
                        </a:lnTo>
                        <a:lnTo>
                          <a:pt x="13716" y="38100"/>
                        </a:lnTo>
                        <a:close/>
                      </a:path>
                      <a:path w="350520" h="175260">
                        <a:moveTo>
                          <a:pt x="182880" y="160020"/>
                        </a:moveTo>
                        <a:lnTo>
                          <a:pt x="169164" y="160020"/>
                        </a:lnTo>
                        <a:lnTo>
                          <a:pt x="169164" y="175260"/>
                        </a:lnTo>
                        <a:lnTo>
                          <a:pt x="182880" y="175260"/>
                        </a:lnTo>
                        <a:lnTo>
                          <a:pt x="182880" y="160020"/>
                        </a:lnTo>
                        <a:close/>
                      </a:path>
                      <a:path w="350520" h="175260">
                        <a:moveTo>
                          <a:pt x="236207" y="129540"/>
                        </a:moveTo>
                        <a:lnTo>
                          <a:pt x="222491" y="129540"/>
                        </a:lnTo>
                        <a:lnTo>
                          <a:pt x="222491" y="144780"/>
                        </a:lnTo>
                        <a:lnTo>
                          <a:pt x="236207" y="144780"/>
                        </a:lnTo>
                        <a:lnTo>
                          <a:pt x="236207" y="129540"/>
                        </a:lnTo>
                        <a:close/>
                      </a:path>
                      <a:path w="350520" h="175260">
                        <a:moveTo>
                          <a:pt x="350507" y="0"/>
                        </a:moveTo>
                        <a:lnTo>
                          <a:pt x="336791" y="0"/>
                        </a:lnTo>
                        <a:lnTo>
                          <a:pt x="336791" y="15240"/>
                        </a:lnTo>
                        <a:lnTo>
                          <a:pt x="350507" y="15240"/>
                        </a:lnTo>
                        <a:lnTo>
                          <a:pt x="35050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1" name="object 3121"/>
                  <p:cNvSpPr/>
                  <p:nvPr/>
                </p:nvSpPr>
                <p:spPr>
                  <a:xfrm>
                    <a:off x="373532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2" name="object 3122"/>
                  <p:cNvSpPr/>
                  <p:nvPr/>
                </p:nvSpPr>
                <p:spPr>
                  <a:xfrm>
                    <a:off x="3433572" y="41483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3" name="object 3123"/>
                  <p:cNvSpPr/>
                  <p:nvPr/>
                </p:nvSpPr>
                <p:spPr>
                  <a:xfrm>
                    <a:off x="4064507" y="3282696"/>
                    <a:ext cx="13970" cy="17145"/>
                  </a:xfrm>
                  <a:custGeom>
                    <a:avLst/>
                    <a:gdLst/>
                    <a:ahLst/>
                    <a:cxnLst/>
                    <a:rect l="l" t="t" r="r" b="b"/>
                    <a:pathLst>
                      <a:path w="13970" h="17145">
                        <a:moveTo>
                          <a:pt x="13716" y="16763"/>
                        </a:moveTo>
                        <a:lnTo>
                          <a:pt x="0" y="16763"/>
                        </a:lnTo>
                        <a:lnTo>
                          <a:pt x="0" y="0"/>
                        </a:lnTo>
                        <a:lnTo>
                          <a:pt x="13716" y="0"/>
                        </a:lnTo>
                        <a:lnTo>
                          <a:pt x="13716" y="16763"/>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4" name="object 3124"/>
                  <p:cNvSpPr/>
                  <p:nvPr/>
                </p:nvSpPr>
                <p:spPr>
                  <a:xfrm>
                    <a:off x="3654552" y="3467112"/>
                    <a:ext cx="81280" cy="53340"/>
                  </a:xfrm>
                  <a:custGeom>
                    <a:avLst/>
                    <a:gdLst/>
                    <a:ahLst/>
                    <a:cxnLst/>
                    <a:rect l="l" t="t" r="r" b="b"/>
                    <a:pathLst>
                      <a:path w="81279" h="53339">
                        <a:moveTo>
                          <a:pt x="13716" y="0"/>
                        </a:moveTo>
                        <a:lnTo>
                          <a:pt x="0" y="0"/>
                        </a:lnTo>
                        <a:lnTo>
                          <a:pt x="0" y="15240"/>
                        </a:lnTo>
                        <a:lnTo>
                          <a:pt x="13716" y="15240"/>
                        </a:lnTo>
                        <a:lnTo>
                          <a:pt x="13716" y="0"/>
                        </a:lnTo>
                        <a:close/>
                      </a:path>
                      <a:path w="81279" h="53339">
                        <a:moveTo>
                          <a:pt x="53327" y="30480"/>
                        </a:moveTo>
                        <a:lnTo>
                          <a:pt x="41148" y="30480"/>
                        </a:lnTo>
                        <a:lnTo>
                          <a:pt x="41148" y="38100"/>
                        </a:lnTo>
                        <a:lnTo>
                          <a:pt x="33528" y="38100"/>
                        </a:lnTo>
                        <a:lnTo>
                          <a:pt x="33528" y="53340"/>
                        </a:lnTo>
                        <a:lnTo>
                          <a:pt x="47244" y="53340"/>
                        </a:lnTo>
                        <a:lnTo>
                          <a:pt x="47244" y="45707"/>
                        </a:lnTo>
                        <a:lnTo>
                          <a:pt x="53327" y="45707"/>
                        </a:lnTo>
                        <a:lnTo>
                          <a:pt x="53327" y="30480"/>
                        </a:lnTo>
                        <a:close/>
                      </a:path>
                      <a:path w="81279" h="53339">
                        <a:moveTo>
                          <a:pt x="80772" y="38100"/>
                        </a:moveTo>
                        <a:lnTo>
                          <a:pt x="67056" y="38100"/>
                        </a:lnTo>
                        <a:lnTo>
                          <a:pt x="67056" y="53340"/>
                        </a:lnTo>
                        <a:lnTo>
                          <a:pt x="80772" y="53340"/>
                        </a:lnTo>
                        <a:lnTo>
                          <a:pt x="80772" y="381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5" name="object 3125"/>
                  <p:cNvSpPr/>
                  <p:nvPr/>
                </p:nvSpPr>
                <p:spPr>
                  <a:xfrm>
                    <a:off x="3096768" y="3727703"/>
                    <a:ext cx="471170" cy="504825"/>
                  </a:xfrm>
                  <a:custGeom>
                    <a:avLst/>
                    <a:gdLst/>
                    <a:ahLst/>
                    <a:cxnLst/>
                    <a:rect l="l" t="t" r="r" b="b"/>
                    <a:pathLst>
                      <a:path w="471170" h="504825">
                        <a:moveTo>
                          <a:pt x="13716" y="489216"/>
                        </a:moveTo>
                        <a:lnTo>
                          <a:pt x="0" y="489216"/>
                        </a:lnTo>
                        <a:lnTo>
                          <a:pt x="0" y="504456"/>
                        </a:lnTo>
                        <a:lnTo>
                          <a:pt x="13716" y="504456"/>
                        </a:lnTo>
                        <a:lnTo>
                          <a:pt x="13716" y="489216"/>
                        </a:lnTo>
                        <a:close/>
                      </a:path>
                      <a:path w="471170" h="504825">
                        <a:moveTo>
                          <a:pt x="141732" y="435876"/>
                        </a:moveTo>
                        <a:lnTo>
                          <a:pt x="128016" y="435876"/>
                        </a:lnTo>
                        <a:lnTo>
                          <a:pt x="128016" y="451116"/>
                        </a:lnTo>
                        <a:lnTo>
                          <a:pt x="141732" y="451116"/>
                        </a:lnTo>
                        <a:lnTo>
                          <a:pt x="141732" y="435876"/>
                        </a:lnTo>
                        <a:close/>
                      </a:path>
                      <a:path w="471170" h="504825">
                        <a:moveTo>
                          <a:pt x="370332" y="0"/>
                        </a:moveTo>
                        <a:lnTo>
                          <a:pt x="356616" y="0"/>
                        </a:lnTo>
                        <a:lnTo>
                          <a:pt x="356616" y="15252"/>
                        </a:lnTo>
                        <a:lnTo>
                          <a:pt x="370332" y="15252"/>
                        </a:lnTo>
                        <a:lnTo>
                          <a:pt x="370332" y="0"/>
                        </a:lnTo>
                        <a:close/>
                      </a:path>
                      <a:path w="471170" h="504825">
                        <a:moveTo>
                          <a:pt x="470916" y="451116"/>
                        </a:moveTo>
                        <a:lnTo>
                          <a:pt x="457200" y="451116"/>
                        </a:lnTo>
                        <a:lnTo>
                          <a:pt x="457200" y="466356"/>
                        </a:lnTo>
                        <a:lnTo>
                          <a:pt x="470916" y="466356"/>
                        </a:lnTo>
                        <a:lnTo>
                          <a:pt x="470916" y="4511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6" name="object 3126"/>
                  <p:cNvSpPr/>
                  <p:nvPr/>
                </p:nvSpPr>
                <p:spPr>
                  <a:xfrm>
                    <a:off x="37292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7" name="object 3127"/>
                  <p:cNvSpPr/>
                  <p:nvPr/>
                </p:nvSpPr>
                <p:spPr>
                  <a:xfrm>
                    <a:off x="3096768" y="4049280"/>
                    <a:ext cx="390525" cy="236220"/>
                  </a:xfrm>
                  <a:custGeom>
                    <a:avLst/>
                    <a:gdLst/>
                    <a:ahLst/>
                    <a:cxnLst/>
                    <a:rect l="l" t="t" r="r" b="b"/>
                    <a:pathLst>
                      <a:path w="390525" h="236220">
                        <a:moveTo>
                          <a:pt x="13716" y="220980"/>
                        </a:moveTo>
                        <a:lnTo>
                          <a:pt x="0" y="220980"/>
                        </a:lnTo>
                        <a:lnTo>
                          <a:pt x="0" y="236220"/>
                        </a:lnTo>
                        <a:lnTo>
                          <a:pt x="13716" y="236220"/>
                        </a:lnTo>
                        <a:lnTo>
                          <a:pt x="13716" y="220980"/>
                        </a:lnTo>
                        <a:close/>
                      </a:path>
                      <a:path w="390525" h="236220">
                        <a:moveTo>
                          <a:pt x="94488" y="175260"/>
                        </a:moveTo>
                        <a:lnTo>
                          <a:pt x="80772" y="175260"/>
                        </a:lnTo>
                        <a:lnTo>
                          <a:pt x="80772" y="190500"/>
                        </a:lnTo>
                        <a:lnTo>
                          <a:pt x="94488" y="190500"/>
                        </a:lnTo>
                        <a:lnTo>
                          <a:pt x="94488" y="175260"/>
                        </a:lnTo>
                        <a:close/>
                      </a:path>
                      <a:path w="390525" h="236220">
                        <a:moveTo>
                          <a:pt x="390131" y="0"/>
                        </a:moveTo>
                        <a:lnTo>
                          <a:pt x="376428" y="0"/>
                        </a:lnTo>
                        <a:lnTo>
                          <a:pt x="376428" y="15240"/>
                        </a:lnTo>
                        <a:lnTo>
                          <a:pt x="390131" y="15240"/>
                        </a:lnTo>
                        <a:lnTo>
                          <a:pt x="3901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8" name="object 3128"/>
                  <p:cNvSpPr/>
                  <p:nvPr/>
                </p:nvSpPr>
                <p:spPr>
                  <a:xfrm>
                    <a:off x="357378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89" name="object 3129"/>
                  <p:cNvSpPr/>
                  <p:nvPr/>
                </p:nvSpPr>
                <p:spPr>
                  <a:xfrm>
                    <a:off x="3386327"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0" name="object 3130"/>
                  <p:cNvSpPr/>
                  <p:nvPr/>
                </p:nvSpPr>
                <p:spPr>
                  <a:xfrm>
                    <a:off x="39166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1" name="object 3131"/>
                  <p:cNvSpPr/>
                  <p:nvPr/>
                </p:nvSpPr>
                <p:spPr>
                  <a:xfrm>
                    <a:off x="3526536" y="3436619"/>
                    <a:ext cx="189230" cy="84455"/>
                  </a:xfrm>
                  <a:custGeom>
                    <a:avLst/>
                    <a:gdLst/>
                    <a:ahLst/>
                    <a:cxnLst/>
                    <a:rect l="l" t="t" r="r" b="b"/>
                    <a:pathLst>
                      <a:path w="189229" h="84454">
                        <a:moveTo>
                          <a:pt x="13716" y="0"/>
                        </a:moveTo>
                        <a:lnTo>
                          <a:pt x="0" y="0"/>
                        </a:lnTo>
                        <a:lnTo>
                          <a:pt x="0" y="15252"/>
                        </a:lnTo>
                        <a:lnTo>
                          <a:pt x="13716" y="15252"/>
                        </a:lnTo>
                        <a:lnTo>
                          <a:pt x="13716" y="0"/>
                        </a:lnTo>
                        <a:close/>
                      </a:path>
                      <a:path w="189229" h="84454">
                        <a:moveTo>
                          <a:pt x="188963" y="68592"/>
                        </a:moveTo>
                        <a:lnTo>
                          <a:pt x="175260" y="68592"/>
                        </a:lnTo>
                        <a:lnTo>
                          <a:pt x="175260" y="83832"/>
                        </a:lnTo>
                        <a:lnTo>
                          <a:pt x="188963" y="83832"/>
                        </a:lnTo>
                        <a:lnTo>
                          <a:pt x="188963" y="6859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2" name="object 3132"/>
                  <p:cNvSpPr/>
                  <p:nvPr/>
                </p:nvSpPr>
                <p:spPr>
                  <a:xfrm>
                    <a:off x="383590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3" name="object 3133"/>
                  <p:cNvSpPr/>
                  <p:nvPr/>
                </p:nvSpPr>
                <p:spPr>
                  <a:xfrm>
                    <a:off x="3137916" y="3995940"/>
                    <a:ext cx="187960" cy="297180"/>
                  </a:xfrm>
                  <a:custGeom>
                    <a:avLst/>
                    <a:gdLst/>
                    <a:ahLst/>
                    <a:cxnLst/>
                    <a:rect l="l" t="t" r="r" b="b"/>
                    <a:pathLst>
                      <a:path w="187960" h="297179">
                        <a:moveTo>
                          <a:pt x="12192" y="167640"/>
                        </a:moveTo>
                        <a:lnTo>
                          <a:pt x="0" y="167640"/>
                        </a:lnTo>
                        <a:lnTo>
                          <a:pt x="0" y="182880"/>
                        </a:lnTo>
                        <a:lnTo>
                          <a:pt x="12192" y="182880"/>
                        </a:lnTo>
                        <a:lnTo>
                          <a:pt x="12192" y="167640"/>
                        </a:lnTo>
                        <a:close/>
                      </a:path>
                      <a:path w="187960" h="297179">
                        <a:moveTo>
                          <a:pt x="59436" y="281940"/>
                        </a:moveTo>
                        <a:lnTo>
                          <a:pt x="47244" y="281940"/>
                        </a:lnTo>
                        <a:lnTo>
                          <a:pt x="47244" y="297180"/>
                        </a:lnTo>
                        <a:lnTo>
                          <a:pt x="59436" y="297180"/>
                        </a:lnTo>
                        <a:lnTo>
                          <a:pt x="59436" y="281940"/>
                        </a:lnTo>
                        <a:close/>
                      </a:path>
                      <a:path w="187960" h="297179">
                        <a:moveTo>
                          <a:pt x="114300" y="228600"/>
                        </a:moveTo>
                        <a:lnTo>
                          <a:pt x="100584" y="228600"/>
                        </a:lnTo>
                        <a:lnTo>
                          <a:pt x="100584" y="243840"/>
                        </a:lnTo>
                        <a:lnTo>
                          <a:pt x="114300" y="243840"/>
                        </a:lnTo>
                        <a:lnTo>
                          <a:pt x="114300" y="228600"/>
                        </a:lnTo>
                        <a:close/>
                      </a:path>
                      <a:path w="187960" h="297179">
                        <a:moveTo>
                          <a:pt x="187452" y="0"/>
                        </a:moveTo>
                        <a:lnTo>
                          <a:pt x="173736" y="0"/>
                        </a:lnTo>
                        <a:lnTo>
                          <a:pt x="173736"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4" name="object 3134"/>
                  <p:cNvSpPr/>
                  <p:nvPr/>
                </p:nvSpPr>
                <p:spPr>
                  <a:xfrm>
                    <a:off x="35737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5" name="object 3135"/>
                  <p:cNvSpPr/>
                  <p:nvPr/>
                </p:nvSpPr>
                <p:spPr>
                  <a:xfrm>
                    <a:off x="3345180" y="3895356"/>
                    <a:ext cx="88900" cy="306705"/>
                  </a:xfrm>
                  <a:custGeom>
                    <a:avLst/>
                    <a:gdLst/>
                    <a:ahLst/>
                    <a:cxnLst/>
                    <a:rect l="l" t="t" r="r" b="b"/>
                    <a:pathLst>
                      <a:path w="88900" h="306704">
                        <a:moveTo>
                          <a:pt x="13716" y="222504"/>
                        </a:moveTo>
                        <a:lnTo>
                          <a:pt x="0" y="222504"/>
                        </a:lnTo>
                        <a:lnTo>
                          <a:pt x="0" y="237744"/>
                        </a:lnTo>
                        <a:lnTo>
                          <a:pt x="13716" y="237744"/>
                        </a:lnTo>
                        <a:lnTo>
                          <a:pt x="13716" y="222504"/>
                        </a:lnTo>
                        <a:close/>
                      </a:path>
                      <a:path w="88900" h="306704">
                        <a:moveTo>
                          <a:pt x="41135" y="291084"/>
                        </a:moveTo>
                        <a:lnTo>
                          <a:pt x="27419" y="291084"/>
                        </a:lnTo>
                        <a:lnTo>
                          <a:pt x="27419" y="306324"/>
                        </a:lnTo>
                        <a:lnTo>
                          <a:pt x="41135" y="306324"/>
                        </a:lnTo>
                        <a:lnTo>
                          <a:pt x="41135" y="291084"/>
                        </a:lnTo>
                        <a:close/>
                      </a:path>
                      <a:path w="88900" h="306704">
                        <a:moveTo>
                          <a:pt x="88392" y="0"/>
                        </a:moveTo>
                        <a:lnTo>
                          <a:pt x="74676" y="0"/>
                        </a:lnTo>
                        <a:lnTo>
                          <a:pt x="74676" y="15240"/>
                        </a:lnTo>
                        <a:lnTo>
                          <a:pt x="88392" y="15240"/>
                        </a:lnTo>
                        <a:lnTo>
                          <a:pt x="883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6" name="object 3136"/>
                  <p:cNvSpPr/>
                  <p:nvPr/>
                </p:nvSpPr>
                <p:spPr>
                  <a:xfrm>
                    <a:off x="36682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7" name="object 3137"/>
                  <p:cNvSpPr/>
                  <p:nvPr/>
                </p:nvSpPr>
                <p:spPr>
                  <a:xfrm>
                    <a:off x="3096768" y="3864876"/>
                    <a:ext cx="471170" cy="428625"/>
                  </a:xfrm>
                  <a:custGeom>
                    <a:avLst/>
                    <a:gdLst/>
                    <a:ahLst/>
                    <a:cxnLst/>
                    <a:rect l="l" t="t" r="r" b="b"/>
                    <a:pathLst>
                      <a:path w="471170" h="428625">
                        <a:moveTo>
                          <a:pt x="13716" y="374904"/>
                        </a:moveTo>
                        <a:lnTo>
                          <a:pt x="0" y="374904"/>
                        </a:lnTo>
                        <a:lnTo>
                          <a:pt x="0" y="390144"/>
                        </a:lnTo>
                        <a:lnTo>
                          <a:pt x="13716" y="390144"/>
                        </a:lnTo>
                        <a:lnTo>
                          <a:pt x="13716" y="374904"/>
                        </a:lnTo>
                        <a:close/>
                      </a:path>
                      <a:path w="471170" h="428625">
                        <a:moveTo>
                          <a:pt x="195072" y="192024"/>
                        </a:moveTo>
                        <a:lnTo>
                          <a:pt x="181356" y="192024"/>
                        </a:lnTo>
                        <a:lnTo>
                          <a:pt x="181356" y="207264"/>
                        </a:lnTo>
                        <a:lnTo>
                          <a:pt x="195072" y="207264"/>
                        </a:lnTo>
                        <a:lnTo>
                          <a:pt x="195072" y="192024"/>
                        </a:lnTo>
                        <a:close/>
                      </a:path>
                      <a:path w="471170" h="428625">
                        <a:moveTo>
                          <a:pt x="242316" y="413004"/>
                        </a:moveTo>
                        <a:lnTo>
                          <a:pt x="228600" y="413004"/>
                        </a:lnTo>
                        <a:lnTo>
                          <a:pt x="228600" y="428244"/>
                        </a:lnTo>
                        <a:lnTo>
                          <a:pt x="242316" y="428244"/>
                        </a:lnTo>
                        <a:lnTo>
                          <a:pt x="242316" y="413004"/>
                        </a:lnTo>
                        <a:close/>
                      </a:path>
                      <a:path w="471170" h="428625">
                        <a:moveTo>
                          <a:pt x="303276" y="321564"/>
                        </a:moveTo>
                        <a:lnTo>
                          <a:pt x="289547" y="321564"/>
                        </a:lnTo>
                        <a:lnTo>
                          <a:pt x="289547" y="336804"/>
                        </a:lnTo>
                        <a:lnTo>
                          <a:pt x="303276" y="336804"/>
                        </a:lnTo>
                        <a:lnTo>
                          <a:pt x="303276" y="321564"/>
                        </a:lnTo>
                        <a:close/>
                      </a:path>
                      <a:path w="471170" h="428625">
                        <a:moveTo>
                          <a:pt x="329184" y="275844"/>
                        </a:moveTo>
                        <a:lnTo>
                          <a:pt x="315468" y="275844"/>
                        </a:lnTo>
                        <a:lnTo>
                          <a:pt x="315468" y="291084"/>
                        </a:lnTo>
                        <a:lnTo>
                          <a:pt x="329184" y="291084"/>
                        </a:lnTo>
                        <a:lnTo>
                          <a:pt x="329184" y="275844"/>
                        </a:lnTo>
                        <a:close/>
                      </a:path>
                      <a:path w="471170" h="428625">
                        <a:moveTo>
                          <a:pt x="417576" y="0"/>
                        </a:moveTo>
                        <a:lnTo>
                          <a:pt x="403847" y="0"/>
                        </a:lnTo>
                        <a:lnTo>
                          <a:pt x="403847" y="15227"/>
                        </a:lnTo>
                        <a:lnTo>
                          <a:pt x="417576" y="15227"/>
                        </a:lnTo>
                        <a:lnTo>
                          <a:pt x="417576" y="0"/>
                        </a:lnTo>
                        <a:close/>
                      </a:path>
                      <a:path w="471170" h="428625">
                        <a:moveTo>
                          <a:pt x="470916" y="22860"/>
                        </a:moveTo>
                        <a:lnTo>
                          <a:pt x="457200" y="22860"/>
                        </a:lnTo>
                        <a:lnTo>
                          <a:pt x="457200" y="38100"/>
                        </a:lnTo>
                        <a:lnTo>
                          <a:pt x="470916" y="38100"/>
                        </a:lnTo>
                        <a:lnTo>
                          <a:pt x="470916"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8" name="object 3138"/>
                  <p:cNvSpPr/>
                  <p:nvPr/>
                </p:nvSpPr>
                <p:spPr>
                  <a:xfrm>
                    <a:off x="378866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299" name="object 3139"/>
                  <p:cNvSpPr/>
                  <p:nvPr/>
                </p:nvSpPr>
                <p:spPr>
                  <a:xfrm>
                    <a:off x="3177540" y="3933456"/>
                    <a:ext cx="281940" cy="344805"/>
                  </a:xfrm>
                  <a:custGeom>
                    <a:avLst/>
                    <a:gdLst/>
                    <a:ahLst/>
                    <a:cxnLst/>
                    <a:rect l="l" t="t" r="r" b="b"/>
                    <a:pathLst>
                      <a:path w="281939" h="344804">
                        <a:moveTo>
                          <a:pt x="13716" y="329184"/>
                        </a:moveTo>
                        <a:lnTo>
                          <a:pt x="0" y="329184"/>
                        </a:lnTo>
                        <a:lnTo>
                          <a:pt x="0" y="344424"/>
                        </a:lnTo>
                        <a:lnTo>
                          <a:pt x="13716" y="344424"/>
                        </a:lnTo>
                        <a:lnTo>
                          <a:pt x="13716" y="329184"/>
                        </a:lnTo>
                        <a:close/>
                      </a:path>
                      <a:path w="281939" h="344804">
                        <a:moveTo>
                          <a:pt x="242316" y="0"/>
                        </a:moveTo>
                        <a:lnTo>
                          <a:pt x="228600" y="0"/>
                        </a:lnTo>
                        <a:lnTo>
                          <a:pt x="228600" y="15240"/>
                        </a:lnTo>
                        <a:lnTo>
                          <a:pt x="242316" y="15240"/>
                        </a:lnTo>
                        <a:lnTo>
                          <a:pt x="242316" y="0"/>
                        </a:lnTo>
                        <a:close/>
                      </a:path>
                      <a:path w="281939" h="344804">
                        <a:moveTo>
                          <a:pt x="281940" y="176784"/>
                        </a:moveTo>
                        <a:lnTo>
                          <a:pt x="268224" y="176784"/>
                        </a:lnTo>
                        <a:lnTo>
                          <a:pt x="268224" y="192024"/>
                        </a:lnTo>
                        <a:lnTo>
                          <a:pt x="281940" y="192024"/>
                        </a:lnTo>
                        <a:lnTo>
                          <a:pt x="281940"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0" name="object 3140"/>
                  <p:cNvSpPr/>
                  <p:nvPr/>
                </p:nvSpPr>
                <p:spPr>
                  <a:xfrm>
                    <a:off x="3749039"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1" name="object 3141"/>
                  <p:cNvSpPr/>
                  <p:nvPr/>
                </p:nvSpPr>
                <p:spPr>
                  <a:xfrm>
                    <a:off x="3445763"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2" name="object 3142"/>
                  <p:cNvSpPr/>
                  <p:nvPr/>
                </p:nvSpPr>
                <p:spPr>
                  <a:xfrm>
                    <a:off x="3567683"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3" name="object 3143"/>
                  <p:cNvSpPr/>
                  <p:nvPr/>
                </p:nvSpPr>
                <p:spPr>
                  <a:xfrm>
                    <a:off x="3185160" y="3880103"/>
                    <a:ext cx="268605" cy="398145"/>
                  </a:xfrm>
                  <a:custGeom>
                    <a:avLst/>
                    <a:gdLst/>
                    <a:ahLst/>
                    <a:cxnLst/>
                    <a:rect l="l" t="t" r="r" b="b"/>
                    <a:pathLst>
                      <a:path w="268604" h="398145">
                        <a:moveTo>
                          <a:pt x="12192" y="336816"/>
                        </a:moveTo>
                        <a:lnTo>
                          <a:pt x="0" y="336816"/>
                        </a:lnTo>
                        <a:lnTo>
                          <a:pt x="0" y="352056"/>
                        </a:lnTo>
                        <a:lnTo>
                          <a:pt x="12192" y="352056"/>
                        </a:lnTo>
                        <a:lnTo>
                          <a:pt x="12192" y="336816"/>
                        </a:lnTo>
                        <a:close/>
                      </a:path>
                      <a:path w="268604" h="398145">
                        <a:moveTo>
                          <a:pt x="53340" y="382536"/>
                        </a:moveTo>
                        <a:lnTo>
                          <a:pt x="39624" y="382536"/>
                        </a:lnTo>
                        <a:lnTo>
                          <a:pt x="39624" y="397776"/>
                        </a:lnTo>
                        <a:lnTo>
                          <a:pt x="53340" y="397776"/>
                        </a:lnTo>
                        <a:lnTo>
                          <a:pt x="53340" y="382536"/>
                        </a:lnTo>
                        <a:close/>
                      </a:path>
                      <a:path w="268604" h="398145">
                        <a:moveTo>
                          <a:pt x="254508" y="237756"/>
                        </a:moveTo>
                        <a:lnTo>
                          <a:pt x="240792" y="237756"/>
                        </a:lnTo>
                        <a:lnTo>
                          <a:pt x="240792" y="252996"/>
                        </a:lnTo>
                        <a:lnTo>
                          <a:pt x="254508" y="252996"/>
                        </a:lnTo>
                        <a:lnTo>
                          <a:pt x="254508" y="237756"/>
                        </a:lnTo>
                        <a:close/>
                      </a:path>
                      <a:path w="268604" h="398145">
                        <a:moveTo>
                          <a:pt x="268224" y="0"/>
                        </a:moveTo>
                        <a:lnTo>
                          <a:pt x="254508" y="0"/>
                        </a:lnTo>
                        <a:lnTo>
                          <a:pt x="254508" y="15252"/>
                        </a:lnTo>
                        <a:lnTo>
                          <a:pt x="268224" y="15252"/>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4" name="object 3144"/>
                  <p:cNvSpPr/>
                  <p:nvPr/>
                </p:nvSpPr>
                <p:spPr>
                  <a:xfrm>
                    <a:off x="38221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5" name="object 3145"/>
                  <p:cNvSpPr/>
                  <p:nvPr/>
                </p:nvSpPr>
                <p:spPr>
                  <a:xfrm>
                    <a:off x="3573780"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6" name="object 3146"/>
                  <p:cNvSpPr/>
                  <p:nvPr/>
                </p:nvSpPr>
                <p:spPr>
                  <a:xfrm>
                    <a:off x="3782568" y="3497592"/>
                    <a:ext cx="120650" cy="30480"/>
                  </a:xfrm>
                  <a:custGeom>
                    <a:avLst/>
                    <a:gdLst/>
                    <a:ahLst/>
                    <a:cxnLst/>
                    <a:rect l="l" t="t" r="r" b="b"/>
                    <a:pathLst>
                      <a:path w="120650" h="30479">
                        <a:moveTo>
                          <a:pt x="13716" y="15227"/>
                        </a:moveTo>
                        <a:lnTo>
                          <a:pt x="0" y="15227"/>
                        </a:lnTo>
                        <a:lnTo>
                          <a:pt x="0" y="30480"/>
                        </a:lnTo>
                        <a:lnTo>
                          <a:pt x="13716" y="30480"/>
                        </a:lnTo>
                        <a:lnTo>
                          <a:pt x="13716" y="15227"/>
                        </a:lnTo>
                        <a:close/>
                      </a:path>
                      <a:path w="120650" h="30479">
                        <a:moveTo>
                          <a:pt x="120396" y="0"/>
                        </a:moveTo>
                        <a:lnTo>
                          <a:pt x="106680" y="0"/>
                        </a:lnTo>
                        <a:lnTo>
                          <a:pt x="106680" y="15227"/>
                        </a:lnTo>
                        <a:lnTo>
                          <a:pt x="120396" y="15227"/>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7" name="object 3147"/>
                  <p:cNvSpPr/>
                  <p:nvPr/>
                </p:nvSpPr>
                <p:spPr>
                  <a:xfrm>
                    <a:off x="3573780" y="3497592"/>
                    <a:ext cx="134620" cy="30480"/>
                  </a:xfrm>
                  <a:custGeom>
                    <a:avLst/>
                    <a:gdLst/>
                    <a:ahLst/>
                    <a:cxnLst/>
                    <a:rect l="l" t="t" r="r" b="b"/>
                    <a:pathLst>
                      <a:path w="134620" h="30479">
                        <a:moveTo>
                          <a:pt x="13716" y="0"/>
                        </a:moveTo>
                        <a:lnTo>
                          <a:pt x="0" y="0"/>
                        </a:lnTo>
                        <a:lnTo>
                          <a:pt x="0" y="15227"/>
                        </a:lnTo>
                        <a:lnTo>
                          <a:pt x="13716" y="15227"/>
                        </a:lnTo>
                        <a:lnTo>
                          <a:pt x="13716" y="0"/>
                        </a:lnTo>
                        <a:close/>
                      </a:path>
                      <a:path w="134620" h="30479">
                        <a:moveTo>
                          <a:pt x="134112" y="15227"/>
                        </a:moveTo>
                        <a:lnTo>
                          <a:pt x="121920" y="15227"/>
                        </a:lnTo>
                        <a:lnTo>
                          <a:pt x="121920" y="30480"/>
                        </a:lnTo>
                        <a:lnTo>
                          <a:pt x="134112" y="30480"/>
                        </a:lnTo>
                        <a:lnTo>
                          <a:pt x="134112" y="1522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8" name="object 3148"/>
                  <p:cNvSpPr/>
                  <p:nvPr/>
                </p:nvSpPr>
                <p:spPr>
                  <a:xfrm>
                    <a:off x="3749040" y="3429012"/>
                    <a:ext cx="154305" cy="106680"/>
                  </a:xfrm>
                  <a:custGeom>
                    <a:avLst/>
                    <a:gdLst/>
                    <a:ahLst/>
                    <a:cxnLst/>
                    <a:rect l="l" t="t" r="r" b="b"/>
                    <a:pathLst>
                      <a:path w="154304" h="106679">
                        <a:moveTo>
                          <a:pt x="13716" y="0"/>
                        </a:moveTo>
                        <a:lnTo>
                          <a:pt x="0" y="0"/>
                        </a:lnTo>
                        <a:lnTo>
                          <a:pt x="0" y="15240"/>
                        </a:lnTo>
                        <a:lnTo>
                          <a:pt x="13716" y="15240"/>
                        </a:lnTo>
                        <a:lnTo>
                          <a:pt x="13716" y="0"/>
                        </a:lnTo>
                        <a:close/>
                      </a:path>
                      <a:path w="154304" h="106679">
                        <a:moveTo>
                          <a:pt x="153924" y="91440"/>
                        </a:moveTo>
                        <a:lnTo>
                          <a:pt x="140208" y="91440"/>
                        </a:lnTo>
                        <a:lnTo>
                          <a:pt x="140208" y="106680"/>
                        </a:lnTo>
                        <a:lnTo>
                          <a:pt x="153924" y="106680"/>
                        </a:lnTo>
                        <a:lnTo>
                          <a:pt x="153924" y="914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09" name="object 3149"/>
                  <p:cNvSpPr/>
                  <p:nvPr/>
                </p:nvSpPr>
                <p:spPr>
                  <a:xfrm>
                    <a:off x="3096768" y="3925836"/>
                    <a:ext cx="262255" cy="268605"/>
                  </a:xfrm>
                  <a:custGeom>
                    <a:avLst/>
                    <a:gdLst/>
                    <a:ahLst/>
                    <a:cxnLst/>
                    <a:rect l="l" t="t" r="r" b="b"/>
                    <a:pathLst>
                      <a:path w="262254" h="268604">
                        <a:moveTo>
                          <a:pt x="13716" y="252984"/>
                        </a:moveTo>
                        <a:lnTo>
                          <a:pt x="0" y="252984"/>
                        </a:lnTo>
                        <a:lnTo>
                          <a:pt x="0" y="268224"/>
                        </a:lnTo>
                        <a:lnTo>
                          <a:pt x="13716" y="268224"/>
                        </a:lnTo>
                        <a:lnTo>
                          <a:pt x="13716" y="252984"/>
                        </a:lnTo>
                        <a:close/>
                      </a:path>
                      <a:path w="262254" h="268604">
                        <a:moveTo>
                          <a:pt x="201168" y="45720"/>
                        </a:moveTo>
                        <a:lnTo>
                          <a:pt x="188976" y="45720"/>
                        </a:lnTo>
                        <a:lnTo>
                          <a:pt x="188976" y="62484"/>
                        </a:lnTo>
                        <a:lnTo>
                          <a:pt x="201168" y="62484"/>
                        </a:lnTo>
                        <a:lnTo>
                          <a:pt x="201168" y="45720"/>
                        </a:lnTo>
                        <a:close/>
                      </a:path>
                      <a:path w="262254" h="268604">
                        <a:moveTo>
                          <a:pt x="262128" y="0"/>
                        </a:moveTo>
                        <a:lnTo>
                          <a:pt x="248412" y="0"/>
                        </a:lnTo>
                        <a:lnTo>
                          <a:pt x="248412" y="15240"/>
                        </a:lnTo>
                        <a:lnTo>
                          <a:pt x="262128" y="15240"/>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0" name="object 3150"/>
                  <p:cNvSpPr/>
                  <p:nvPr/>
                </p:nvSpPr>
                <p:spPr>
                  <a:xfrm>
                    <a:off x="373532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1" name="object 3151"/>
                  <p:cNvSpPr/>
                  <p:nvPr/>
                </p:nvSpPr>
                <p:spPr>
                  <a:xfrm>
                    <a:off x="379628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2" name="object 3152"/>
                  <p:cNvSpPr/>
                  <p:nvPr/>
                </p:nvSpPr>
                <p:spPr>
                  <a:xfrm>
                    <a:off x="3137916" y="4064520"/>
                    <a:ext cx="315595" cy="114300"/>
                  </a:xfrm>
                  <a:custGeom>
                    <a:avLst/>
                    <a:gdLst/>
                    <a:ahLst/>
                    <a:cxnLst/>
                    <a:rect l="l" t="t" r="r" b="b"/>
                    <a:pathLst>
                      <a:path w="315595" h="114300">
                        <a:moveTo>
                          <a:pt x="12192" y="83820"/>
                        </a:moveTo>
                        <a:lnTo>
                          <a:pt x="0" y="83820"/>
                        </a:lnTo>
                        <a:lnTo>
                          <a:pt x="0" y="99060"/>
                        </a:lnTo>
                        <a:lnTo>
                          <a:pt x="12192" y="99060"/>
                        </a:lnTo>
                        <a:lnTo>
                          <a:pt x="12192" y="83820"/>
                        </a:lnTo>
                        <a:close/>
                      </a:path>
                      <a:path w="315595" h="114300">
                        <a:moveTo>
                          <a:pt x="120383" y="0"/>
                        </a:moveTo>
                        <a:lnTo>
                          <a:pt x="106680" y="0"/>
                        </a:lnTo>
                        <a:lnTo>
                          <a:pt x="106680" y="15240"/>
                        </a:lnTo>
                        <a:lnTo>
                          <a:pt x="120383" y="15240"/>
                        </a:lnTo>
                        <a:lnTo>
                          <a:pt x="120383" y="0"/>
                        </a:lnTo>
                        <a:close/>
                      </a:path>
                      <a:path w="315595" h="114300">
                        <a:moveTo>
                          <a:pt x="134099" y="22860"/>
                        </a:moveTo>
                        <a:lnTo>
                          <a:pt x="120383" y="22860"/>
                        </a:lnTo>
                        <a:lnTo>
                          <a:pt x="120383" y="38100"/>
                        </a:lnTo>
                        <a:lnTo>
                          <a:pt x="134099" y="38100"/>
                        </a:lnTo>
                        <a:lnTo>
                          <a:pt x="134099" y="22860"/>
                        </a:lnTo>
                        <a:close/>
                      </a:path>
                      <a:path w="315595" h="114300">
                        <a:moveTo>
                          <a:pt x="268224" y="99060"/>
                        </a:moveTo>
                        <a:lnTo>
                          <a:pt x="254508" y="99060"/>
                        </a:lnTo>
                        <a:lnTo>
                          <a:pt x="254508" y="114300"/>
                        </a:lnTo>
                        <a:lnTo>
                          <a:pt x="268224" y="114300"/>
                        </a:lnTo>
                        <a:lnTo>
                          <a:pt x="268224" y="99060"/>
                        </a:lnTo>
                        <a:close/>
                      </a:path>
                      <a:path w="315595" h="114300">
                        <a:moveTo>
                          <a:pt x="315468" y="15240"/>
                        </a:moveTo>
                        <a:lnTo>
                          <a:pt x="301752" y="15240"/>
                        </a:lnTo>
                        <a:lnTo>
                          <a:pt x="301752" y="30480"/>
                        </a:lnTo>
                        <a:lnTo>
                          <a:pt x="315468" y="30480"/>
                        </a:lnTo>
                        <a:lnTo>
                          <a:pt x="31546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3" name="object 3153"/>
                  <p:cNvSpPr/>
                  <p:nvPr/>
                </p:nvSpPr>
                <p:spPr>
                  <a:xfrm>
                    <a:off x="3782568" y="3429012"/>
                    <a:ext cx="201295" cy="68580"/>
                  </a:xfrm>
                  <a:custGeom>
                    <a:avLst/>
                    <a:gdLst/>
                    <a:ahLst/>
                    <a:cxnLst/>
                    <a:rect l="l" t="t" r="r" b="b"/>
                    <a:pathLst>
                      <a:path w="201295" h="68579">
                        <a:moveTo>
                          <a:pt x="13716" y="0"/>
                        </a:moveTo>
                        <a:lnTo>
                          <a:pt x="0" y="0"/>
                        </a:lnTo>
                        <a:lnTo>
                          <a:pt x="0" y="15240"/>
                        </a:lnTo>
                        <a:lnTo>
                          <a:pt x="13716" y="15240"/>
                        </a:lnTo>
                        <a:lnTo>
                          <a:pt x="13716" y="0"/>
                        </a:lnTo>
                        <a:close/>
                      </a:path>
                      <a:path w="201295" h="68579">
                        <a:moveTo>
                          <a:pt x="67056" y="53340"/>
                        </a:moveTo>
                        <a:lnTo>
                          <a:pt x="53340" y="53340"/>
                        </a:lnTo>
                        <a:lnTo>
                          <a:pt x="53340" y="68580"/>
                        </a:lnTo>
                        <a:lnTo>
                          <a:pt x="67056" y="68580"/>
                        </a:lnTo>
                        <a:lnTo>
                          <a:pt x="67056" y="53340"/>
                        </a:lnTo>
                        <a:close/>
                      </a:path>
                      <a:path w="201295" h="68579">
                        <a:moveTo>
                          <a:pt x="201168" y="30480"/>
                        </a:moveTo>
                        <a:lnTo>
                          <a:pt x="187452" y="30480"/>
                        </a:lnTo>
                        <a:lnTo>
                          <a:pt x="187452" y="45707"/>
                        </a:lnTo>
                        <a:lnTo>
                          <a:pt x="201168" y="45707"/>
                        </a:lnTo>
                        <a:lnTo>
                          <a:pt x="201168"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4" name="object 3154"/>
                  <p:cNvSpPr/>
                  <p:nvPr/>
                </p:nvSpPr>
                <p:spPr>
                  <a:xfrm>
                    <a:off x="3297936" y="3902976"/>
                    <a:ext cx="94615" cy="375285"/>
                  </a:xfrm>
                  <a:custGeom>
                    <a:avLst/>
                    <a:gdLst/>
                    <a:ahLst/>
                    <a:cxnLst/>
                    <a:rect l="l" t="t" r="r" b="b"/>
                    <a:pathLst>
                      <a:path w="94614" h="375285">
                        <a:moveTo>
                          <a:pt x="13716" y="161544"/>
                        </a:moveTo>
                        <a:lnTo>
                          <a:pt x="0" y="161544"/>
                        </a:lnTo>
                        <a:lnTo>
                          <a:pt x="0" y="176784"/>
                        </a:lnTo>
                        <a:lnTo>
                          <a:pt x="13716" y="176784"/>
                        </a:lnTo>
                        <a:lnTo>
                          <a:pt x="13716" y="161544"/>
                        </a:lnTo>
                        <a:close/>
                      </a:path>
                      <a:path w="94614" h="375285">
                        <a:moveTo>
                          <a:pt x="54864" y="359664"/>
                        </a:moveTo>
                        <a:lnTo>
                          <a:pt x="41148" y="359664"/>
                        </a:lnTo>
                        <a:lnTo>
                          <a:pt x="41148" y="374904"/>
                        </a:lnTo>
                        <a:lnTo>
                          <a:pt x="54864" y="374904"/>
                        </a:lnTo>
                        <a:lnTo>
                          <a:pt x="54864" y="359664"/>
                        </a:lnTo>
                        <a:close/>
                      </a:path>
                      <a:path w="94614" h="375285">
                        <a:moveTo>
                          <a:pt x="94488" y="0"/>
                        </a:moveTo>
                        <a:lnTo>
                          <a:pt x="80772" y="0"/>
                        </a:lnTo>
                        <a:lnTo>
                          <a:pt x="80772" y="15227"/>
                        </a:lnTo>
                        <a:lnTo>
                          <a:pt x="94488" y="15227"/>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5" name="object 3155"/>
                  <p:cNvSpPr/>
                  <p:nvPr/>
                </p:nvSpPr>
                <p:spPr>
                  <a:xfrm>
                    <a:off x="3668267"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6" name="object 3156"/>
                  <p:cNvSpPr/>
                  <p:nvPr/>
                </p:nvSpPr>
                <p:spPr>
                  <a:xfrm>
                    <a:off x="3211068" y="3956303"/>
                    <a:ext cx="396240" cy="215265"/>
                  </a:xfrm>
                  <a:custGeom>
                    <a:avLst/>
                    <a:gdLst/>
                    <a:ahLst/>
                    <a:cxnLst/>
                    <a:rect l="l" t="t" r="r" b="b"/>
                    <a:pathLst>
                      <a:path w="396239" h="215264">
                        <a:moveTo>
                          <a:pt x="13716" y="199656"/>
                        </a:moveTo>
                        <a:lnTo>
                          <a:pt x="0" y="199656"/>
                        </a:lnTo>
                        <a:lnTo>
                          <a:pt x="0" y="214896"/>
                        </a:lnTo>
                        <a:lnTo>
                          <a:pt x="13716" y="214896"/>
                        </a:lnTo>
                        <a:lnTo>
                          <a:pt x="13716" y="199656"/>
                        </a:lnTo>
                        <a:close/>
                      </a:path>
                      <a:path w="396239" h="215264">
                        <a:moveTo>
                          <a:pt x="53340" y="146316"/>
                        </a:moveTo>
                        <a:lnTo>
                          <a:pt x="41148" y="146316"/>
                        </a:lnTo>
                        <a:lnTo>
                          <a:pt x="41148" y="161556"/>
                        </a:lnTo>
                        <a:lnTo>
                          <a:pt x="53340" y="161556"/>
                        </a:lnTo>
                        <a:lnTo>
                          <a:pt x="53340" y="146316"/>
                        </a:lnTo>
                        <a:close/>
                      </a:path>
                      <a:path w="396239" h="215264">
                        <a:moveTo>
                          <a:pt x="94488" y="161556"/>
                        </a:moveTo>
                        <a:lnTo>
                          <a:pt x="80772" y="161556"/>
                        </a:lnTo>
                        <a:lnTo>
                          <a:pt x="80772" y="176796"/>
                        </a:lnTo>
                        <a:lnTo>
                          <a:pt x="94488" y="176796"/>
                        </a:lnTo>
                        <a:lnTo>
                          <a:pt x="94488" y="161556"/>
                        </a:lnTo>
                        <a:close/>
                      </a:path>
                      <a:path w="396239" h="215264">
                        <a:moveTo>
                          <a:pt x="161531" y="123456"/>
                        </a:moveTo>
                        <a:lnTo>
                          <a:pt x="147828" y="123456"/>
                        </a:lnTo>
                        <a:lnTo>
                          <a:pt x="147828" y="138696"/>
                        </a:lnTo>
                        <a:lnTo>
                          <a:pt x="161531" y="138696"/>
                        </a:lnTo>
                        <a:lnTo>
                          <a:pt x="161531" y="123456"/>
                        </a:lnTo>
                        <a:close/>
                      </a:path>
                      <a:path w="396239" h="215264">
                        <a:moveTo>
                          <a:pt x="262128" y="0"/>
                        </a:moveTo>
                        <a:lnTo>
                          <a:pt x="248412" y="0"/>
                        </a:lnTo>
                        <a:lnTo>
                          <a:pt x="248412" y="15252"/>
                        </a:lnTo>
                        <a:lnTo>
                          <a:pt x="262128" y="15252"/>
                        </a:lnTo>
                        <a:lnTo>
                          <a:pt x="262128" y="0"/>
                        </a:lnTo>
                        <a:close/>
                      </a:path>
                      <a:path w="396239" h="215264">
                        <a:moveTo>
                          <a:pt x="396240" y="0"/>
                        </a:moveTo>
                        <a:lnTo>
                          <a:pt x="382524" y="0"/>
                        </a:lnTo>
                        <a:lnTo>
                          <a:pt x="382524" y="15252"/>
                        </a:lnTo>
                        <a:lnTo>
                          <a:pt x="396240" y="15252"/>
                        </a:lnTo>
                        <a:lnTo>
                          <a:pt x="3962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7" name="object 3157"/>
                  <p:cNvSpPr/>
                  <p:nvPr/>
                </p:nvSpPr>
                <p:spPr>
                  <a:xfrm>
                    <a:off x="3843528" y="3337572"/>
                    <a:ext cx="93345" cy="106680"/>
                  </a:xfrm>
                  <a:custGeom>
                    <a:avLst/>
                    <a:gdLst/>
                    <a:ahLst/>
                    <a:cxnLst/>
                    <a:rect l="l" t="t" r="r" b="b"/>
                    <a:pathLst>
                      <a:path w="93345" h="106679">
                        <a:moveTo>
                          <a:pt x="12192" y="91440"/>
                        </a:moveTo>
                        <a:lnTo>
                          <a:pt x="0" y="91440"/>
                        </a:lnTo>
                        <a:lnTo>
                          <a:pt x="0" y="106680"/>
                        </a:lnTo>
                        <a:lnTo>
                          <a:pt x="12192" y="106680"/>
                        </a:lnTo>
                        <a:lnTo>
                          <a:pt x="12192" y="91440"/>
                        </a:lnTo>
                        <a:close/>
                      </a:path>
                      <a:path w="93345" h="106679">
                        <a:moveTo>
                          <a:pt x="92964" y="0"/>
                        </a:moveTo>
                        <a:lnTo>
                          <a:pt x="80772" y="0"/>
                        </a:lnTo>
                        <a:lnTo>
                          <a:pt x="80772" y="15240"/>
                        </a:lnTo>
                        <a:lnTo>
                          <a:pt x="92964" y="15240"/>
                        </a:lnTo>
                        <a:lnTo>
                          <a:pt x="929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8" name="object 3158"/>
                  <p:cNvSpPr/>
                  <p:nvPr/>
                </p:nvSpPr>
                <p:spPr>
                  <a:xfrm>
                    <a:off x="3325368" y="3666756"/>
                    <a:ext cx="161925" cy="497205"/>
                  </a:xfrm>
                  <a:custGeom>
                    <a:avLst/>
                    <a:gdLst/>
                    <a:ahLst/>
                    <a:cxnLst/>
                    <a:rect l="l" t="t" r="r" b="b"/>
                    <a:pathLst>
                      <a:path w="161925" h="497204">
                        <a:moveTo>
                          <a:pt x="13716" y="481584"/>
                        </a:moveTo>
                        <a:lnTo>
                          <a:pt x="0" y="481584"/>
                        </a:lnTo>
                        <a:lnTo>
                          <a:pt x="0" y="496824"/>
                        </a:lnTo>
                        <a:lnTo>
                          <a:pt x="13716" y="496824"/>
                        </a:lnTo>
                        <a:lnTo>
                          <a:pt x="13716" y="481584"/>
                        </a:lnTo>
                        <a:close/>
                      </a:path>
                      <a:path w="161925" h="497204">
                        <a:moveTo>
                          <a:pt x="33528" y="397764"/>
                        </a:moveTo>
                        <a:lnTo>
                          <a:pt x="19812" y="397764"/>
                        </a:lnTo>
                        <a:lnTo>
                          <a:pt x="19812" y="413004"/>
                        </a:lnTo>
                        <a:lnTo>
                          <a:pt x="33528" y="413004"/>
                        </a:lnTo>
                        <a:lnTo>
                          <a:pt x="33528" y="397764"/>
                        </a:lnTo>
                        <a:close/>
                      </a:path>
                      <a:path w="161925" h="497204">
                        <a:moveTo>
                          <a:pt x="74676" y="0"/>
                        </a:moveTo>
                        <a:lnTo>
                          <a:pt x="60947" y="0"/>
                        </a:lnTo>
                        <a:lnTo>
                          <a:pt x="60947" y="15240"/>
                        </a:lnTo>
                        <a:lnTo>
                          <a:pt x="74676" y="15240"/>
                        </a:lnTo>
                        <a:lnTo>
                          <a:pt x="74676" y="0"/>
                        </a:lnTo>
                        <a:close/>
                      </a:path>
                      <a:path w="161925" h="497204">
                        <a:moveTo>
                          <a:pt x="120396" y="390144"/>
                        </a:moveTo>
                        <a:lnTo>
                          <a:pt x="108204" y="390144"/>
                        </a:lnTo>
                        <a:lnTo>
                          <a:pt x="108204" y="405384"/>
                        </a:lnTo>
                        <a:lnTo>
                          <a:pt x="120396" y="405384"/>
                        </a:lnTo>
                        <a:lnTo>
                          <a:pt x="120396" y="390144"/>
                        </a:lnTo>
                        <a:close/>
                      </a:path>
                      <a:path w="161925" h="497204">
                        <a:moveTo>
                          <a:pt x="147828" y="428244"/>
                        </a:moveTo>
                        <a:lnTo>
                          <a:pt x="134112" y="428244"/>
                        </a:lnTo>
                        <a:lnTo>
                          <a:pt x="134112" y="443484"/>
                        </a:lnTo>
                        <a:lnTo>
                          <a:pt x="147828" y="443484"/>
                        </a:lnTo>
                        <a:lnTo>
                          <a:pt x="147828" y="428244"/>
                        </a:lnTo>
                        <a:close/>
                      </a:path>
                      <a:path w="161925" h="497204">
                        <a:moveTo>
                          <a:pt x="161531" y="274320"/>
                        </a:moveTo>
                        <a:lnTo>
                          <a:pt x="147828" y="274320"/>
                        </a:lnTo>
                        <a:lnTo>
                          <a:pt x="147828" y="289547"/>
                        </a:lnTo>
                        <a:lnTo>
                          <a:pt x="161531" y="289547"/>
                        </a:lnTo>
                        <a:lnTo>
                          <a:pt x="161531" y="2743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19" name="object 3159"/>
                  <p:cNvSpPr/>
                  <p:nvPr/>
                </p:nvSpPr>
                <p:spPr>
                  <a:xfrm>
                    <a:off x="3877056" y="3390912"/>
                    <a:ext cx="73660" cy="68580"/>
                  </a:xfrm>
                  <a:custGeom>
                    <a:avLst/>
                    <a:gdLst/>
                    <a:ahLst/>
                    <a:cxnLst/>
                    <a:rect l="l" t="t" r="r" b="b"/>
                    <a:pathLst>
                      <a:path w="73660" h="68579">
                        <a:moveTo>
                          <a:pt x="12192" y="53340"/>
                        </a:moveTo>
                        <a:lnTo>
                          <a:pt x="0" y="53340"/>
                        </a:lnTo>
                        <a:lnTo>
                          <a:pt x="0" y="68580"/>
                        </a:lnTo>
                        <a:lnTo>
                          <a:pt x="12192" y="68580"/>
                        </a:lnTo>
                        <a:lnTo>
                          <a:pt x="12192" y="53340"/>
                        </a:lnTo>
                        <a:close/>
                      </a:path>
                      <a:path w="73660" h="68579">
                        <a:moveTo>
                          <a:pt x="73152" y="0"/>
                        </a:moveTo>
                        <a:lnTo>
                          <a:pt x="59436" y="0"/>
                        </a:lnTo>
                        <a:lnTo>
                          <a:pt x="59436" y="15240"/>
                        </a:lnTo>
                        <a:lnTo>
                          <a:pt x="73152" y="15240"/>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0" name="object 3160"/>
                  <p:cNvSpPr/>
                  <p:nvPr/>
                </p:nvSpPr>
                <p:spPr>
                  <a:xfrm>
                    <a:off x="37216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1" name="object 3161"/>
                  <p:cNvSpPr/>
                  <p:nvPr/>
                </p:nvSpPr>
                <p:spPr>
                  <a:xfrm>
                    <a:off x="3877055"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2" name="object 3162"/>
                  <p:cNvSpPr/>
                  <p:nvPr/>
                </p:nvSpPr>
                <p:spPr>
                  <a:xfrm>
                    <a:off x="372160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3" name="object 3163"/>
                  <p:cNvSpPr/>
                  <p:nvPr/>
                </p:nvSpPr>
                <p:spPr>
                  <a:xfrm>
                    <a:off x="3782568" y="3436619"/>
                    <a:ext cx="94615" cy="61594"/>
                  </a:xfrm>
                  <a:custGeom>
                    <a:avLst/>
                    <a:gdLst/>
                    <a:ahLst/>
                    <a:cxnLst/>
                    <a:rect l="l" t="t" r="r" b="b"/>
                    <a:pathLst>
                      <a:path w="94614" h="61595">
                        <a:moveTo>
                          <a:pt x="13716" y="0"/>
                        </a:moveTo>
                        <a:lnTo>
                          <a:pt x="0" y="0"/>
                        </a:lnTo>
                        <a:lnTo>
                          <a:pt x="0" y="15252"/>
                        </a:lnTo>
                        <a:lnTo>
                          <a:pt x="13716" y="15252"/>
                        </a:lnTo>
                        <a:lnTo>
                          <a:pt x="13716" y="0"/>
                        </a:lnTo>
                        <a:close/>
                      </a:path>
                      <a:path w="94614" h="61595">
                        <a:moveTo>
                          <a:pt x="94488" y="45732"/>
                        </a:moveTo>
                        <a:lnTo>
                          <a:pt x="80772" y="45732"/>
                        </a:lnTo>
                        <a:lnTo>
                          <a:pt x="80772" y="60972"/>
                        </a:lnTo>
                        <a:lnTo>
                          <a:pt x="94488" y="60972"/>
                        </a:lnTo>
                        <a:lnTo>
                          <a:pt x="94488" y="457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4" name="object 3164"/>
                  <p:cNvSpPr/>
                  <p:nvPr/>
                </p:nvSpPr>
                <p:spPr>
                  <a:xfrm>
                    <a:off x="3366515" y="41102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5" name="object 3165"/>
                  <p:cNvSpPr/>
                  <p:nvPr/>
                </p:nvSpPr>
                <p:spPr>
                  <a:xfrm>
                    <a:off x="3809999"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6" name="object 3166"/>
                  <p:cNvSpPr/>
                  <p:nvPr/>
                </p:nvSpPr>
                <p:spPr>
                  <a:xfrm>
                    <a:off x="3305555"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7" name="object 3167"/>
                  <p:cNvSpPr/>
                  <p:nvPr/>
                </p:nvSpPr>
                <p:spPr>
                  <a:xfrm>
                    <a:off x="3796284" y="3406152"/>
                    <a:ext cx="161925" cy="76200"/>
                  </a:xfrm>
                  <a:custGeom>
                    <a:avLst/>
                    <a:gdLst/>
                    <a:ahLst/>
                    <a:cxnLst/>
                    <a:rect l="l" t="t" r="r" b="b"/>
                    <a:pathLst>
                      <a:path w="161925" h="76200">
                        <a:moveTo>
                          <a:pt x="13716" y="7620"/>
                        </a:moveTo>
                        <a:lnTo>
                          <a:pt x="0" y="7620"/>
                        </a:lnTo>
                        <a:lnTo>
                          <a:pt x="0" y="22860"/>
                        </a:lnTo>
                        <a:lnTo>
                          <a:pt x="13716" y="22860"/>
                        </a:lnTo>
                        <a:lnTo>
                          <a:pt x="13716" y="7620"/>
                        </a:lnTo>
                        <a:close/>
                      </a:path>
                      <a:path w="161925" h="76200">
                        <a:moveTo>
                          <a:pt x="120396" y="60960"/>
                        </a:moveTo>
                        <a:lnTo>
                          <a:pt x="106680" y="60960"/>
                        </a:lnTo>
                        <a:lnTo>
                          <a:pt x="106680" y="76200"/>
                        </a:lnTo>
                        <a:lnTo>
                          <a:pt x="120396" y="76200"/>
                        </a:lnTo>
                        <a:lnTo>
                          <a:pt x="120396" y="60960"/>
                        </a:lnTo>
                        <a:close/>
                      </a:path>
                      <a:path w="161925" h="76200">
                        <a:moveTo>
                          <a:pt x="161544" y="0"/>
                        </a:moveTo>
                        <a:lnTo>
                          <a:pt x="147815" y="0"/>
                        </a:lnTo>
                        <a:lnTo>
                          <a:pt x="147815"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8" name="object 3168"/>
                  <p:cNvSpPr/>
                  <p:nvPr/>
                </p:nvSpPr>
                <p:spPr>
                  <a:xfrm>
                    <a:off x="3258311"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29" name="object 3169"/>
                  <p:cNvSpPr/>
                  <p:nvPr/>
                </p:nvSpPr>
                <p:spPr>
                  <a:xfrm>
                    <a:off x="3877055"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0" name="object 3170"/>
                  <p:cNvSpPr/>
                  <p:nvPr/>
                </p:nvSpPr>
                <p:spPr>
                  <a:xfrm>
                    <a:off x="3345180" y="3651503"/>
                    <a:ext cx="317500" cy="634365"/>
                  </a:xfrm>
                  <a:custGeom>
                    <a:avLst/>
                    <a:gdLst/>
                    <a:ahLst/>
                    <a:cxnLst/>
                    <a:rect l="l" t="t" r="r" b="b"/>
                    <a:pathLst>
                      <a:path w="317500" h="634364">
                        <a:moveTo>
                          <a:pt x="13716" y="618756"/>
                        </a:moveTo>
                        <a:lnTo>
                          <a:pt x="0" y="618756"/>
                        </a:lnTo>
                        <a:lnTo>
                          <a:pt x="0" y="633996"/>
                        </a:lnTo>
                        <a:lnTo>
                          <a:pt x="13716" y="633996"/>
                        </a:lnTo>
                        <a:lnTo>
                          <a:pt x="13716" y="618756"/>
                        </a:lnTo>
                        <a:close/>
                      </a:path>
                      <a:path w="317500" h="634364">
                        <a:moveTo>
                          <a:pt x="316992" y="0"/>
                        </a:moveTo>
                        <a:lnTo>
                          <a:pt x="303276" y="0"/>
                        </a:lnTo>
                        <a:lnTo>
                          <a:pt x="303276" y="15252"/>
                        </a:lnTo>
                        <a:lnTo>
                          <a:pt x="316992" y="15252"/>
                        </a:lnTo>
                        <a:lnTo>
                          <a:pt x="3169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1" name="object 3171"/>
                  <p:cNvSpPr/>
                  <p:nvPr/>
                </p:nvSpPr>
                <p:spPr>
                  <a:xfrm>
                    <a:off x="38023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2" name="object 3172"/>
                  <p:cNvSpPr/>
                  <p:nvPr/>
                </p:nvSpPr>
                <p:spPr>
                  <a:xfrm>
                    <a:off x="3204972"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3" name="object 3173"/>
                  <p:cNvSpPr/>
                  <p:nvPr/>
                </p:nvSpPr>
                <p:spPr>
                  <a:xfrm>
                    <a:off x="38298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4" name="object 3174"/>
                  <p:cNvSpPr/>
                  <p:nvPr/>
                </p:nvSpPr>
                <p:spPr>
                  <a:xfrm>
                    <a:off x="3177540" y="3971556"/>
                    <a:ext cx="356870" cy="268605"/>
                  </a:xfrm>
                  <a:custGeom>
                    <a:avLst/>
                    <a:gdLst/>
                    <a:ahLst/>
                    <a:cxnLst/>
                    <a:rect l="l" t="t" r="r" b="b"/>
                    <a:pathLst>
                      <a:path w="356870" h="268604">
                        <a:moveTo>
                          <a:pt x="13716" y="207264"/>
                        </a:moveTo>
                        <a:lnTo>
                          <a:pt x="0" y="207264"/>
                        </a:lnTo>
                        <a:lnTo>
                          <a:pt x="0" y="222504"/>
                        </a:lnTo>
                        <a:lnTo>
                          <a:pt x="13716" y="222504"/>
                        </a:lnTo>
                        <a:lnTo>
                          <a:pt x="13716" y="207264"/>
                        </a:lnTo>
                        <a:close/>
                      </a:path>
                      <a:path w="356870" h="268604">
                        <a:moveTo>
                          <a:pt x="53340" y="252984"/>
                        </a:moveTo>
                        <a:lnTo>
                          <a:pt x="41148" y="252984"/>
                        </a:lnTo>
                        <a:lnTo>
                          <a:pt x="41148" y="268224"/>
                        </a:lnTo>
                        <a:lnTo>
                          <a:pt x="53340" y="268224"/>
                        </a:lnTo>
                        <a:lnTo>
                          <a:pt x="53340" y="252984"/>
                        </a:lnTo>
                        <a:close/>
                      </a:path>
                      <a:path w="356870" h="268604">
                        <a:moveTo>
                          <a:pt x="208775" y="146304"/>
                        </a:moveTo>
                        <a:lnTo>
                          <a:pt x="195059" y="146304"/>
                        </a:lnTo>
                        <a:lnTo>
                          <a:pt x="195059" y="161544"/>
                        </a:lnTo>
                        <a:lnTo>
                          <a:pt x="208775" y="161544"/>
                        </a:lnTo>
                        <a:lnTo>
                          <a:pt x="208775" y="146304"/>
                        </a:lnTo>
                        <a:close/>
                      </a:path>
                      <a:path w="356870" h="268604">
                        <a:moveTo>
                          <a:pt x="356616" y="0"/>
                        </a:moveTo>
                        <a:lnTo>
                          <a:pt x="342900" y="0"/>
                        </a:lnTo>
                        <a:lnTo>
                          <a:pt x="342900" y="16764"/>
                        </a:lnTo>
                        <a:lnTo>
                          <a:pt x="356616" y="16764"/>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5" name="object 3175"/>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6" name="object 3176"/>
                  <p:cNvSpPr/>
                  <p:nvPr/>
                </p:nvSpPr>
                <p:spPr>
                  <a:xfrm>
                    <a:off x="3514343"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7" name="object 3177"/>
                  <p:cNvSpPr/>
                  <p:nvPr/>
                </p:nvSpPr>
                <p:spPr>
                  <a:xfrm>
                    <a:off x="3244596" y="3956303"/>
                    <a:ext cx="142240" cy="276225"/>
                  </a:xfrm>
                  <a:custGeom>
                    <a:avLst/>
                    <a:gdLst/>
                    <a:ahLst/>
                    <a:cxnLst/>
                    <a:rect l="l" t="t" r="r" b="b"/>
                    <a:pathLst>
                      <a:path w="142239" h="276225">
                        <a:moveTo>
                          <a:pt x="13703" y="260616"/>
                        </a:moveTo>
                        <a:lnTo>
                          <a:pt x="0" y="260616"/>
                        </a:lnTo>
                        <a:lnTo>
                          <a:pt x="0" y="275856"/>
                        </a:lnTo>
                        <a:lnTo>
                          <a:pt x="13703" y="275856"/>
                        </a:lnTo>
                        <a:lnTo>
                          <a:pt x="13703" y="260616"/>
                        </a:lnTo>
                        <a:close/>
                      </a:path>
                      <a:path w="142239" h="276225">
                        <a:moveTo>
                          <a:pt x="141719" y="0"/>
                        </a:moveTo>
                        <a:lnTo>
                          <a:pt x="128003" y="0"/>
                        </a:lnTo>
                        <a:lnTo>
                          <a:pt x="128003" y="15252"/>
                        </a:lnTo>
                        <a:lnTo>
                          <a:pt x="141719" y="15252"/>
                        </a:lnTo>
                        <a:lnTo>
                          <a:pt x="1417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8" name="object 3178"/>
                  <p:cNvSpPr/>
                  <p:nvPr/>
                </p:nvSpPr>
                <p:spPr>
                  <a:xfrm>
                    <a:off x="39105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39" name="object 3179"/>
                  <p:cNvSpPr/>
                  <p:nvPr/>
                </p:nvSpPr>
                <p:spPr>
                  <a:xfrm>
                    <a:off x="3433572" y="38724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0" name="object 3180"/>
                  <p:cNvSpPr/>
                  <p:nvPr/>
                </p:nvSpPr>
                <p:spPr>
                  <a:xfrm>
                    <a:off x="35813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1" name="object 3181"/>
                  <p:cNvSpPr/>
                  <p:nvPr/>
                </p:nvSpPr>
                <p:spPr>
                  <a:xfrm>
                    <a:off x="3406140" y="3826776"/>
                    <a:ext cx="74930" cy="375285"/>
                  </a:xfrm>
                  <a:custGeom>
                    <a:avLst/>
                    <a:gdLst/>
                    <a:ahLst/>
                    <a:cxnLst/>
                    <a:rect l="l" t="t" r="r" b="b"/>
                    <a:pathLst>
                      <a:path w="74929" h="375285">
                        <a:moveTo>
                          <a:pt x="13716" y="0"/>
                        </a:moveTo>
                        <a:lnTo>
                          <a:pt x="0" y="0"/>
                        </a:lnTo>
                        <a:lnTo>
                          <a:pt x="0" y="15227"/>
                        </a:lnTo>
                        <a:lnTo>
                          <a:pt x="13716" y="15227"/>
                        </a:lnTo>
                        <a:lnTo>
                          <a:pt x="13716" y="0"/>
                        </a:lnTo>
                        <a:close/>
                      </a:path>
                      <a:path w="74929" h="375285">
                        <a:moveTo>
                          <a:pt x="33528" y="359664"/>
                        </a:moveTo>
                        <a:lnTo>
                          <a:pt x="19812" y="359664"/>
                        </a:lnTo>
                        <a:lnTo>
                          <a:pt x="19812" y="374904"/>
                        </a:lnTo>
                        <a:lnTo>
                          <a:pt x="33528" y="374904"/>
                        </a:lnTo>
                        <a:lnTo>
                          <a:pt x="33528" y="359664"/>
                        </a:lnTo>
                        <a:close/>
                      </a:path>
                      <a:path w="74929" h="375285">
                        <a:moveTo>
                          <a:pt x="74676" y="114300"/>
                        </a:moveTo>
                        <a:lnTo>
                          <a:pt x="60960" y="114300"/>
                        </a:lnTo>
                        <a:lnTo>
                          <a:pt x="60960" y="129527"/>
                        </a:lnTo>
                        <a:lnTo>
                          <a:pt x="74676" y="129527"/>
                        </a:lnTo>
                        <a:lnTo>
                          <a:pt x="7467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2" name="object 3182"/>
                  <p:cNvSpPr/>
                  <p:nvPr/>
                </p:nvSpPr>
                <p:spPr>
                  <a:xfrm>
                    <a:off x="3648456" y="3489972"/>
                    <a:ext cx="106680" cy="22860"/>
                  </a:xfrm>
                  <a:custGeom>
                    <a:avLst/>
                    <a:gdLst/>
                    <a:ahLst/>
                    <a:cxnLst/>
                    <a:rect l="l" t="t" r="r" b="b"/>
                    <a:pathLst>
                      <a:path w="106679" h="22860">
                        <a:moveTo>
                          <a:pt x="13716" y="0"/>
                        </a:moveTo>
                        <a:lnTo>
                          <a:pt x="0" y="0"/>
                        </a:lnTo>
                        <a:lnTo>
                          <a:pt x="0" y="15240"/>
                        </a:lnTo>
                        <a:lnTo>
                          <a:pt x="13716" y="15240"/>
                        </a:lnTo>
                        <a:lnTo>
                          <a:pt x="13716" y="0"/>
                        </a:lnTo>
                        <a:close/>
                      </a:path>
                      <a:path w="106679" h="22860">
                        <a:moveTo>
                          <a:pt x="106680" y="7620"/>
                        </a:moveTo>
                        <a:lnTo>
                          <a:pt x="92951" y="7620"/>
                        </a:lnTo>
                        <a:lnTo>
                          <a:pt x="92951" y="22847"/>
                        </a:lnTo>
                        <a:lnTo>
                          <a:pt x="106680" y="22847"/>
                        </a:lnTo>
                        <a:lnTo>
                          <a:pt x="106680" y="76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3" name="object 3183"/>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4" name="object 3184"/>
                  <p:cNvSpPr/>
                  <p:nvPr/>
                </p:nvSpPr>
                <p:spPr>
                  <a:xfrm>
                    <a:off x="3386327"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5" name="object 3185"/>
                  <p:cNvSpPr/>
                  <p:nvPr/>
                </p:nvSpPr>
                <p:spPr>
                  <a:xfrm>
                    <a:off x="365455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6" name="object 3186"/>
                  <p:cNvSpPr/>
                  <p:nvPr/>
                </p:nvSpPr>
                <p:spPr>
                  <a:xfrm>
                    <a:off x="378866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7" name="object 3187"/>
                  <p:cNvSpPr/>
                  <p:nvPr/>
                </p:nvSpPr>
                <p:spPr>
                  <a:xfrm>
                    <a:off x="3278123"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8" name="object 3188"/>
                  <p:cNvSpPr/>
                  <p:nvPr/>
                </p:nvSpPr>
                <p:spPr>
                  <a:xfrm>
                    <a:off x="37155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49" name="object 3189"/>
                  <p:cNvSpPr/>
                  <p:nvPr/>
                </p:nvSpPr>
                <p:spPr>
                  <a:xfrm>
                    <a:off x="37962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0" name="object 3190"/>
                  <p:cNvSpPr/>
                  <p:nvPr/>
                </p:nvSpPr>
                <p:spPr>
                  <a:xfrm>
                    <a:off x="361492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1" name="object 3191"/>
                  <p:cNvSpPr/>
                  <p:nvPr/>
                </p:nvSpPr>
                <p:spPr>
                  <a:xfrm>
                    <a:off x="3540251"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2" name="object 3192"/>
                  <p:cNvSpPr/>
                  <p:nvPr/>
                </p:nvSpPr>
                <p:spPr>
                  <a:xfrm>
                    <a:off x="364845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3" name="object 3193"/>
                  <p:cNvSpPr/>
                  <p:nvPr/>
                </p:nvSpPr>
                <p:spPr>
                  <a:xfrm>
                    <a:off x="3171443"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4" name="object 3194"/>
                  <p:cNvSpPr/>
                  <p:nvPr/>
                </p:nvSpPr>
                <p:spPr>
                  <a:xfrm>
                    <a:off x="39166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5" name="object 3195"/>
                  <p:cNvSpPr/>
                  <p:nvPr/>
                </p:nvSpPr>
                <p:spPr>
                  <a:xfrm>
                    <a:off x="3171444" y="3842003"/>
                    <a:ext cx="349250" cy="443865"/>
                  </a:xfrm>
                  <a:custGeom>
                    <a:avLst/>
                    <a:gdLst/>
                    <a:ahLst/>
                    <a:cxnLst/>
                    <a:rect l="l" t="t" r="r" b="b"/>
                    <a:pathLst>
                      <a:path w="349250" h="443864">
                        <a:moveTo>
                          <a:pt x="13716" y="359676"/>
                        </a:moveTo>
                        <a:lnTo>
                          <a:pt x="0" y="359676"/>
                        </a:lnTo>
                        <a:lnTo>
                          <a:pt x="0" y="374916"/>
                        </a:lnTo>
                        <a:lnTo>
                          <a:pt x="13716" y="374916"/>
                        </a:lnTo>
                        <a:lnTo>
                          <a:pt x="13716" y="359676"/>
                        </a:lnTo>
                        <a:close/>
                      </a:path>
                      <a:path w="349250" h="443864">
                        <a:moveTo>
                          <a:pt x="33528" y="428256"/>
                        </a:moveTo>
                        <a:lnTo>
                          <a:pt x="19812" y="428256"/>
                        </a:lnTo>
                        <a:lnTo>
                          <a:pt x="19812" y="443496"/>
                        </a:lnTo>
                        <a:lnTo>
                          <a:pt x="33528" y="443496"/>
                        </a:lnTo>
                        <a:lnTo>
                          <a:pt x="33528" y="428256"/>
                        </a:lnTo>
                        <a:close/>
                      </a:path>
                      <a:path w="349250" h="443864">
                        <a:moveTo>
                          <a:pt x="348996" y="0"/>
                        </a:moveTo>
                        <a:lnTo>
                          <a:pt x="335280" y="0"/>
                        </a:lnTo>
                        <a:lnTo>
                          <a:pt x="335280" y="15252"/>
                        </a:lnTo>
                        <a:lnTo>
                          <a:pt x="348996" y="15252"/>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6" name="object 3196"/>
                  <p:cNvSpPr/>
                  <p:nvPr/>
                </p:nvSpPr>
                <p:spPr>
                  <a:xfrm>
                    <a:off x="36682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7" name="object 3197"/>
                  <p:cNvSpPr/>
                  <p:nvPr/>
                </p:nvSpPr>
                <p:spPr>
                  <a:xfrm>
                    <a:off x="3218688" y="3720096"/>
                    <a:ext cx="402590" cy="260985"/>
                  </a:xfrm>
                  <a:custGeom>
                    <a:avLst/>
                    <a:gdLst/>
                    <a:ahLst/>
                    <a:cxnLst/>
                    <a:rect l="l" t="t" r="r" b="b"/>
                    <a:pathLst>
                      <a:path w="402589" h="260985">
                        <a:moveTo>
                          <a:pt x="12192" y="0"/>
                        </a:moveTo>
                        <a:lnTo>
                          <a:pt x="0" y="0"/>
                        </a:lnTo>
                        <a:lnTo>
                          <a:pt x="0" y="15240"/>
                        </a:lnTo>
                        <a:lnTo>
                          <a:pt x="12192" y="15240"/>
                        </a:lnTo>
                        <a:lnTo>
                          <a:pt x="12192" y="0"/>
                        </a:lnTo>
                        <a:close/>
                      </a:path>
                      <a:path w="402589" h="260985">
                        <a:moveTo>
                          <a:pt x="220980" y="243840"/>
                        </a:moveTo>
                        <a:lnTo>
                          <a:pt x="207264" y="243840"/>
                        </a:lnTo>
                        <a:lnTo>
                          <a:pt x="207264" y="260604"/>
                        </a:lnTo>
                        <a:lnTo>
                          <a:pt x="220980" y="260604"/>
                        </a:lnTo>
                        <a:lnTo>
                          <a:pt x="220980" y="243840"/>
                        </a:lnTo>
                        <a:close/>
                      </a:path>
                      <a:path w="402589" h="260985">
                        <a:moveTo>
                          <a:pt x="220980" y="198107"/>
                        </a:moveTo>
                        <a:lnTo>
                          <a:pt x="207264" y="198107"/>
                        </a:lnTo>
                        <a:lnTo>
                          <a:pt x="207264" y="213360"/>
                        </a:lnTo>
                        <a:lnTo>
                          <a:pt x="220980" y="213360"/>
                        </a:lnTo>
                        <a:lnTo>
                          <a:pt x="220980" y="198107"/>
                        </a:lnTo>
                        <a:close/>
                      </a:path>
                      <a:path w="402589" h="260985">
                        <a:moveTo>
                          <a:pt x="374904" y="198107"/>
                        </a:moveTo>
                        <a:lnTo>
                          <a:pt x="362712" y="198107"/>
                        </a:lnTo>
                        <a:lnTo>
                          <a:pt x="362712" y="213360"/>
                        </a:lnTo>
                        <a:lnTo>
                          <a:pt x="374904" y="213360"/>
                        </a:lnTo>
                        <a:lnTo>
                          <a:pt x="374904" y="198107"/>
                        </a:lnTo>
                        <a:close/>
                      </a:path>
                      <a:path w="402589" h="260985">
                        <a:moveTo>
                          <a:pt x="402336" y="76200"/>
                        </a:moveTo>
                        <a:lnTo>
                          <a:pt x="388620" y="76200"/>
                        </a:lnTo>
                        <a:lnTo>
                          <a:pt x="388620" y="91440"/>
                        </a:lnTo>
                        <a:lnTo>
                          <a:pt x="402336" y="91440"/>
                        </a:lnTo>
                        <a:lnTo>
                          <a:pt x="402336"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8" name="object 3198"/>
                  <p:cNvSpPr/>
                  <p:nvPr/>
                </p:nvSpPr>
                <p:spPr>
                  <a:xfrm>
                    <a:off x="343966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59" name="object 3199"/>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0" name="object 3200"/>
                  <p:cNvSpPr/>
                  <p:nvPr/>
                </p:nvSpPr>
                <p:spPr>
                  <a:xfrm>
                    <a:off x="373532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1" name="object 3201"/>
                  <p:cNvSpPr/>
                  <p:nvPr/>
                </p:nvSpPr>
                <p:spPr>
                  <a:xfrm>
                    <a:off x="385571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2" name="object 3202"/>
                  <p:cNvSpPr/>
                  <p:nvPr/>
                </p:nvSpPr>
                <p:spPr>
                  <a:xfrm>
                    <a:off x="3729227"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3" name="object 3203"/>
                  <p:cNvSpPr/>
                  <p:nvPr/>
                </p:nvSpPr>
                <p:spPr>
                  <a:xfrm>
                    <a:off x="3157715" y="4209300"/>
                    <a:ext cx="147955" cy="76200"/>
                  </a:xfrm>
                  <a:custGeom>
                    <a:avLst/>
                    <a:gdLst/>
                    <a:ahLst/>
                    <a:cxnLst/>
                    <a:rect l="l" t="t" r="r" b="b"/>
                    <a:pathLst>
                      <a:path w="147954" h="76200">
                        <a:moveTo>
                          <a:pt x="13728" y="0"/>
                        </a:moveTo>
                        <a:lnTo>
                          <a:pt x="0" y="0"/>
                        </a:lnTo>
                        <a:lnTo>
                          <a:pt x="0" y="15240"/>
                        </a:lnTo>
                        <a:lnTo>
                          <a:pt x="13728" y="15240"/>
                        </a:lnTo>
                        <a:lnTo>
                          <a:pt x="13728" y="0"/>
                        </a:lnTo>
                        <a:close/>
                      </a:path>
                      <a:path w="147954" h="76200">
                        <a:moveTo>
                          <a:pt x="147840" y="60960"/>
                        </a:moveTo>
                        <a:lnTo>
                          <a:pt x="134124" y="60960"/>
                        </a:lnTo>
                        <a:lnTo>
                          <a:pt x="134124" y="76200"/>
                        </a:lnTo>
                        <a:lnTo>
                          <a:pt x="147840" y="76200"/>
                        </a:lnTo>
                        <a:lnTo>
                          <a:pt x="14784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4" name="object 3204"/>
                  <p:cNvSpPr/>
                  <p:nvPr/>
                </p:nvSpPr>
                <p:spPr>
                  <a:xfrm>
                    <a:off x="3567683"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5" name="object 3205"/>
                  <p:cNvSpPr/>
                  <p:nvPr/>
                </p:nvSpPr>
                <p:spPr>
                  <a:xfrm>
                    <a:off x="38221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6" name="object 3206"/>
                  <p:cNvSpPr/>
                  <p:nvPr/>
                </p:nvSpPr>
                <p:spPr>
                  <a:xfrm>
                    <a:off x="3258299" y="3834396"/>
                    <a:ext cx="248920" cy="360045"/>
                  </a:xfrm>
                  <a:custGeom>
                    <a:avLst/>
                    <a:gdLst/>
                    <a:ahLst/>
                    <a:cxnLst/>
                    <a:rect l="l" t="t" r="r" b="b"/>
                    <a:pathLst>
                      <a:path w="248920" h="360045">
                        <a:moveTo>
                          <a:pt x="13716" y="344424"/>
                        </a:moveTo>
                        <a:lnTo>
                          <a:pt x="0" y="344424"/>
                        </a:lnTo>
                        <a:lnTo>
                          <a:pt x="0" y="359664"/>
                        </a:lnTo>
                        <a:lnTo>
                          <a:pt x="13716" y="359664"/>
                        </a:lnTo>
                        <a:lnTo>
                          <a:pt x="13716" y="344424"/>
                        </a:lnTo>
                        <a:close/>
                      </a:path>
                      <a:path w="248920" h="360045">
                        <a:moveTo>
                          <a:pt x="47256" y="321564"/>
                        </a:moveTo>
                        <a:lnTo>
                          <a:pt x="33540" y="321564"/>
                        </a:lnTo>
                        <a:lnTo>
                          <a:pt x="33540" y="336804"/>
                        </a:lnTo>
                        <a:lnTo>
                          <a:pt x="47256" y="336804"/>
                        </a:lnTo>
                        <a:lnTo>
                          <a:pt x="47256" y="321564"/>
                        </a:lnTo>
                        <a:close/>
                      </a:path>
                      <a:path w="248920" h="360045">
                        <a:moveTo>
                          <a:pt x="128016" y="0"/>
                        </a:moveTo>
                        <a:lnTo>
                          <a:pt x="114300" y="0"/>
                        </a:lnTo>
                        <a:lnTo>
                          <a:pt x="114300" y="15240"/>
                        </a:lnTo>
                        <a:lnTo>
                          <a:pt x="128016" y="15240"/>
                        </a:lnTo>
                        <a:lnTo>
                          <a:pt x="128016" y="0"/>
                        </a:lnTo>
                        <a:close/>
                      </a:path>
                      <a:path w="248920" h="360045">
                        <a:moveTo>
                          <a:pt x="147840" y="329184"/>
                        </a:moveTo>
                        <a:lnTo>
                          <a:pt x="134124" y="329184"/>
                        </a:lnTo>
                        <a:lnTo>
                          <a:pt x="134124" y="344424"/>
                        </a:lnTo>
                        <a:lnTo>
                          <a:pt x="147840" y="344424"/>
                        </a:lnTo>
                        <a:lnTo>
                          <a:pt x="147840" y="329184"/>
                        </a:lnTo>
                        <a:close/>
                      </a:path>
                      <a:path w="248920" h="360045">
                        <a:moveTo>
                          <a:pt x="248424" y="106680"/>
                        </a:moveTo>
                        <a:lnTo>
                          <a:pt x="234708" y="106680"/>
                        </a:lnTo>
                        <a:lnTo>
                          <a:pt x="234708" y="121907"/>
                        </a:lnTo>
                        <a:lnTo>
                          <a:pt x="248424" y="121907"/>
                        </a:lnTo>
                        <a:lnTo>
                          <a:pt x="248424"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7" name="object 3207"/>
                  <p:cNvSpPr/>
                  <p:nvPr/>
                </p:nvSpPr>
                <p:spPr>
                  <a:xfrm>
                    <a:off x="3843527"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8" name="object 3208"/>
                  <p:cNvSpPr/>
                  <p:nvPr/>
                </p:nvSpPr>
                <p:spPr>
                  <a:xfrm>
                    <a:off x="3171443"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69" name="object 3209"/>
                  <p:cNvSpPr/>
                  <p:nvPr/>
                </p:nvSpPr>
                <p:spPr>
                  <a:xfrm>
                    <a:off x="388315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0" name="object 3210"/>
                  <p:cNvSpPr/>
                  <p:nvPr/>
                </p:nvSpPr>
                <p:spPr>
                  <a:xfrm>
                    <a:off x="3345180" y="3604272"/>
                    <a:ext cx="396240" cy="544195"/>
                  </a:xfrm>
                  <a:custGeom>
                    <a:avLst/>
                    <a:gdLst/>
                    <a:ahLst/>
                    <a:cxnLst/>
                    <a:rect l="l" t="t" r="r" b="b"/>
                    <a:pathLst>
                      <a:path w="396239" h="544195">
                        <a:moveTo>
                          <a:pt x="13716" y="528828"/>
                        </a:moveTo>
                        <a:lnTo>
                          <a:pt x="0" y="528828"/>
                        </a:lnTo>
                        <a:lnTo>
                          <a:pt x="0" y="544068"/>
                        </a:lnTo>
                        <a:lnTo>
                          <a:pt x="13716" y="544068"/>
                        </a:lnTo>
                        <a:lnTo>
                          <a:pt x="13716" y="528828"/>
                        </a:lnTo>
                        <a:close/>
                      </a:path>
                      <a:path w="396239" h="544195">
                        <a:moveTo>
                          <a:pt x="108204" y="384048"/>
                        </a:moveTo>
                        <a:lnTo>
                          <a:pt x="94488" y="384048"/>
                        </a:lnTo>
                        <a:lnTo>
                          <a:pt x="94488" y="399288"/>
                        </a:lnTo>
                        <a:lnTo>
                          <a:pt x="108204" y="399288"/>
                        </a:lnTo>
                        <a:lnTo>
                          <a:pt x="108204" y="384048"/>
                        </a:lnTo>
                        <a:close/>
                      </a:path>
                      <a:path w="396239" h="544195">
                        <a:moveTo>
                          <a:pt x="396227" y="0"/>
                        </a:moveTo>
                        <a:lnTo>
                          <a:pt x="384048" y="0"/>
                        </a:lnTo>
                        <a:lnTo>
                          <a:pt x="384048" y="15240"/>
                        </a:lnTo>
                        <a:lnTo>
                          <a:pt x="396227" y="15240"/>
                        </a:lnTo>
                        <a:lnTo>
                          <a:pt x="3962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1" name="object 3211"/>
                  <p:cNvSpPr/>
                  <p:nvPr/>
                </p:nvSpPr>
                <p:spPr>
                  <a:xfrm>
                    <a:off x="374903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2" name="object 3212"/>
                  <p:cNvSpPr/>
                  <p:nvPr/>
                </p:nvSpPr>
                <p:spPr>
                  <a:xfrm>
                    <a:off x="3540251"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3" name="object 3213"/>
                  <p:cNvSpPr/>
                  <p:nvPr/>
                </p:nvSpPr>
                <p:spPr>
                  <a:xfrm>
                    <a:off x="4003547"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4" name="object 3214"/>
                  <p:cNvSpPr/>
                  <p:nvPr/>
                </p:nvSpPr>
                <p:spPr>
                  <a:xfrm>
                    <a:off x="3640835"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5" name="object 3215"/>
                  <p:cNvSpPr/>
                  <p:nvPr/>
                </p:nvSpPr>
                <p:spPr>
                  <a:xfrm>
                    <a:off x="38435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6" name="object 3216"/>
                  <p:cNvSpPr/>
                  <p:nvPr/>
                </p:nvSpPr>
                <p:spPr>
                  <a:xfrm>
                    <a:off x="3439667"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7" name="object 3217"/>
                  <p:cNvSpPr/>
                  <p:nvPr/>
                </p:nvSpPr>
                <p:spPr>
                  <a:xfrm>
                    <a:off x="376275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8" name="object 3218"/>
                  <p:cNvSpPr/>
                  <p:nvPr/>
                </p:nvSpPr>
                <p:spPr>
                  <a:xfrm>
                    <a:off x="3628643"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79" name="object 3219"/>
                  <p:cNvSpPr/>
                  <p:nvPr/>
                </p:nvSpPr>
                <p:spPr>
                  <a:xfrm>
                    <a:off x="3776472" y="3413772"/>
                    <a:ext cx="106680" cy="106680"/>
                  </a:xfrm>
                  <a:custGeom>
                    <a:avLst/>
                    <a:gdLst/>
                    <a:ahLst/>
                    <a:cxnLst/>
                    <a:rect l="l" t="t" r="r" b="b"/>
                    <a:pathLst>
                      <a:path w="106679" h="106679">
                        <a:moveTo>
                          <a:pt x="12192" y="91440"/>
                        </a:moveTo>
                        <a:lnTo>
                          <a:pt x="0" y="91440"/>
                        </a:lnTo>
                        <a:lnTo>
                          <a:pt x="0" y="106680"/>
                        </a:lnTo>
                        <a:lnTo>
                          <a:pt x="12192" y="106680"/>
                        </a:lnTo>
                        <a:lnTo>
                          <a:pt x="12192" y="91440"/>
                        </a:lnTo>
                        <a:close/>
                      </a:path>
                      <a:path w="106679" h="106679">
                        <a:moveTo>
                          <a:pt x="19812" y="38100"/>
                        </a:moveTo>
                        <a:lnTo>
                          <a:pt x="6096" y="38100"/>
                        </a:lnTo>
                        <a:lnTo>
                          <a:pt x="6096" y="53340"/>
                        </a:lnTo>
                        <a:lnTo>
                          <a:pt x="19812" y="53340"/>
                        </a:lnTo>
                        <a:lnTo>
                          <a:pt x="19812" y="38100"/>
                        </a:lnTo>
                        <a:close/>
                      </a:path>
                      <a:path w="106679" h="106679">
                        <a:moveTo>
                          <a:pt x="106680" y="0"/>
                        </a:moveTo>
                        <a:lnTo>
                          <a:pt x="92964" y="0"/>
                        </a:lnTo>
                        <a:lnTo>
                          <a:pt x="92964" y="15240"/>
                        </a:lnTo>
                        <a:lnTo>
                          <a:pt x="106680" y="15240"/>
                        </a:lnTo>
                        <a:lnTo>
                          <a:pt x="1066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0" name="object 3220"/>
                  <p:cNvSpPr/>
                  <p:nvPr/>
                </p:nvSpPr>
                <p:spPr>
                  <a:xfrm>
                    <a:off x="3601199" y="3482352"/>
                    <a:ext cx="53975" cy="60960"/>
                  </a:xfrm>
                  <a:custGeom>
                    <a:avLst/>
                    <a:gdLst/>
                    <a:ahLst/>
                    <a:cxnLst/>
                    <a:rect l="l" t="t" r="r" b="b"/>
                    <a:pathLst>
                      <a:path w="53975" h="60960">
                        <a:moveTo>
                          <a:pt x="13728" y="0"/>
                        </a:moveTo>
                        <a:lnTo>
                          <a:pt x="0" y="0"/>
                        </a:lnTo>
                        <a:lnTo>
                          <a:pt x="0" y="15240"/>
                        </a:lnTo>
                        <a:lnTo>
                          <a:pt x="13728" y="15240"/>
                        </a:lnTo>
                        <a:lnTo>
                          <a:pt x="13728" y="0"/>
                        </a:lnTo>
                        <a:close/>
                      </a:path>
                      <a:path w="53975" h="60960">
                        <a:moveTo>
                          <a:pt x="53352" y="45720"/>
                        </a:moveTo>
                        <a:lnTo>
                          <a:pt x="39636" y="45720"/>
                        </a:lnTo>
                        <a:lnTo>
                          <a:pt x="39636" y="60960"/>
                        </a:lnTo>
                        <a:lnTo>
                          <a:pt x="53352" y="60960"/>
                        </a:lnTo>
                        <a:lnTo>
                          <a:pt x="53352" y="457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1" name="object 3221"/>
                  <p:cNvSpPr/>
                  <p:nvPr/>
                </p:nvSpPr>
                <p:spPr>
                  <a:xfrm>
                    <a:off x="3252216" y="3735336"/>
                    <a:ext cx="363220" cy="504825"/>
                  </a:xfrm>
                  <a:custGeom>
                    <a:avLst/>
                    <a:gdLst/>
                    <a:ahLst/>
                    <a:cxnLst/>
                    <a:rect l="l" t="t" r="r" b="b"/>
                    <a:pathLst>
                      <a:path w="363220" h="504825">
                        <a:moveTo>
                          <a:pt x="12192" y="489204"/>
                        </a:moveTo>
                        <a:lnTo>
                          <a:pt x="0" y="489204"/>
                        </a:lnTo>
                        <a:lnTo>
                          <a:pt x="0" y="504444"/>
                        </a:lnTo>
                        <a:lnTo>
                          <a:pt x="12192" y="504444"/>
                        </a:lnTo>
                        <a:lnTo>
                          <a:pt x="12192" y="489204"/>
                        </a:lnTo>
                        <a:close/>
                      </a:path>
                      <a:path w="363220" h="504825">
                        <a:moveTo>
                          <a:pt x="100584" y="428244"/>
                        </a:moveTo>
                        <a:lnTo>
                          <a:pt x="86868" y="428244"/>
                        </a:lnTo>
                        <a:lnTo>
                          <a:pt x="86868" y="443484"/>
                        </a:lnTo>
                        <a:lnTo>
                          <a:pt x="100584" y="443484"/>
                        </a:lnTo>
                        <a:lnTo>
                          <a:pt x="100584" y="428244"/>
                        </a:lnTo>
                        <a:close/>
                      </a:path>
                      <a:path w="363220" h="504825">
                        <a:moveTo>
                          <a:pt x="362712" y="0"/>
                        </a:moveTo>
                        <a:lnTo>
                          <a:pt x="348983" y="0"/>
                        </a:lnTo>
                        <a:lnTo>
                          <a:pt x="348983"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2" name="object 3222"/>
                  <p:cNvSpPr/>
                  <p:nvPr/>
                </p:nvSpPr>
                <p:spPr>
                  <a:xfrm>
                    <a:off x="391058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3" name="object 3223"/>
                  <p:cNvSpPr/>
                  <p:nvPr/>
                </p:nvSpPr>
                <p:spPr>
                  <a:xfrm>
                    <a:off x="3392423"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4" name="object 3224"/>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5" name="object 3225"/>
                  <p:cNvSpPr/>
                  <p:nvPr/>
                </p:nvSpPr>
                <p:spPr>
                  <a:xfrm>
                    <a:off x="3332988" y="42092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6" name="object 3226"/>
                  <p:cNvSpPr/>
                  <p:nvPr/>
                </p:nvSpPr>
                <p:spPr>
                  <a:xfrm>
                    <a:off x="38359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7" name="object 3227"/>
                  <p:cNvSpPr/>
                  <p:nvPr/>
                </p:nvSpPr>
                <p:spPr>
                  <a:xfrm>
                    <a:off x="3372611"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8" name="object 3228"/>
                  <p:cNvSpPr/>
                  <p:nvPr/>
                </p:nvSpPr>
                <p:spPr>
                  <a:xfrm>
                    <a:off x="3835908" y="3451872"/>
                    <a:ext cx="114300" cy="30480"/>
                  </a:xfrm>
                  <a:custGeom>
                    <a:avLst/>
                    <a:gdLst/>
                    <a:ahLst/>
                    <a:cxnLst/>
                    <a:rect l="l" t="t" r="r" b="b"/>
                    <a:pathLst>
                      <a:path w="114300" h="30479">
                        <a:moveTo>
                          <a:pt x="13716" y="15240"/>
                        </a:moveTo>
                        <a:lnTo>
                          <a:pt x="0" y="15240"/>
                        </a:lnTo>
                        <a:lnTo>
                          <a:pt x="0" y="30480"/>
                        </a:lnTo>
                        <a:lnTo>
                          <a:pt x="13716" y="30480"/>
                        </a:lnTo>
                        <a:lnTo>
                          <a:pt x="13716" y="15240"/>
                        </a:lnTo>
                        <a:close/>
                      </a:path>
                      <a:path w="114300" h="30479">
                        <a:moveTo>
                          <a:pt x="114300" y="0"/>
                        </a:moveTo>
                        <a:lnTo>
                          <a:pt x="100584" y="0"/>
                        </a:lnTo>
                        <a:lnTo>
                          <a:pt x="100584" y="15240"/>
                        </a:lnTo>
                        <a:lnTo>
                          <a:pt x="114300" y="15240"/>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89" name="object 3229"/>
                  <p:cNvSpPr/>
                  <p:nvPr/>
                </p:nvSpPr>
                <p:spPr>
                  <a:xfrm>
                    <a:off x="3291840" y="3895356"/>
                    <a:ext cx="201295" cy="283845"/>
                  </a:xfrm>
                  <a:custGeom>
                    <a:avLst/>
                    <a:gdLst/>
                    <a:ahLst/>
                    <a:cxnLst/>
                    <a:rect l="l" t="t" r="r" b="b"/>
                    <a:pathLst>
                      <a:path w="201295" h="283845">
                        <a:moveTo>
                          <a:pt x="13716" y="268224"/>
                        </a:moveTo>
                        <a:lnTo>
                          <a:pt x="0" y="268224"/>
                        </a:lnTo>
                        <a:lnTo>
                          <a:pt x="0" y="283464"/>
                        </a:lnTo>
                        <a:lnTo>
                          <a:pt x="13716" y="283464"/>
                        </a:lnTo>
                        <a:lnTo>
                          <a:pt x="13716" y="268224"/>
                        </a:lnTo>
                        <a:close/>
                      </a:path>
                      <a:path w="201295" h="283845">
                        <a:moveTo>
                          <a:pt x="201168" y="0"/>
                        </a:moveTo>
                        <a:lnTo>
                          <a:pt x="188976" y="0"/>
                        </a:lnTo>
                        <a:lnTo>
                          <a:pt x="188976" y="15240"/>
                        </a:lnTo>
                        <a:lnTo>
                          <a:pt x="201168" y="15240"/>
                        </a:lnTo>
                        <a:lnTo>
                          <a:pt x="2011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0" name="object 3230"/>
                  <p:cNvSpPr/>
                  <p:nvPr/>
                </p:nvSpPr>
                <p:spPr>
                  <a:xfrm>
                    <a:off x="3849624" y="3398519"/>
                    <a:ext cx="47625" cy="92075"/>
                  </a:xfrm>
                  <a:custGeom>
                    <a:avLst/>
                    <a:gdLst/>
                    <a:ahLst/>
                    <a:cxnLst/>
                    <a:rect l="l" t="t" r="r" b="b"/>
                    <a:pathLst>
                      <a:path w="47625" h="92075">
                        <a:moveTo>
                          <a:pt x="13716" y="0"/>
                        </a:moveTo>
                        <a:lnTo>
                          <a:pt x="0" y="0"/>
                        </a:lnTo>
                        <a:lnTo>
                          <a:pt x="0" y="15252"/>
                        </a:lnTo>
                        <a:lnTo>
                          <a:pt x="13716" y="15252"/>
                        </a:lnTo>
                        <a:lnTo>
                          <a:pt x="13716" y="0"/>
                        </a:lnTo>
                        <a:close/>
                      </a:path>
                      <a:path w="47625" h="92075">
                        <a:moveTo>
                          <a:pt x="27432" y="76200"/>
                        </a:moveTo>
                        <a:lnTo>
                          <a:pt x="13716" y="76200"/>
                        </a:lnTo>
                        <a:lnTo>
                          <a:pt x="13716" y="91452"/>
                        </a:lnTo>
                        <a:lnTo>
                          <a:pt x="27432" y="91452"/>
                        </a:lnTo>
                        <a:lnTo>
                          <a:pt x="27432" y="76200"/>
                        </a:lnTo>
                        <a:close/>
                      </a:path>
                      <a:path w="47625" h="92075">
                        <a:moveTo>
                          <a:pt x="47244" y="68592"/>
                        </a:moveTo>
                        <a:lnTo>
                          <a:pt x="33528" y="68592"/>
                        </a:lnTo>
                        <a:lnTo>
                          <a:pt x="33528" y="83832"/>
                        </a:lnTo>
                        <a:lnTo>
                          <a:pt x="47244" y="83832"/>
                        </a:lnTo>
                        <a:lnTo>
                          <a:pt x="47244" y="685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1" name="object 3231"/>
                  <p:cNvSpPr/>
                  <p:nvPr/>
                </p:nvSpPr>
                <p:spPr>
                  <a:xfrm>
                    <a:off x="37078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2" name="object 3232"/>
                  <p:cNvSpPr/>
                  <p:nvPr/>
                </p:nvSpPr>
                <p:spPr>
                  <a:xfrm>
                    <a:off x="3768852" y="3489972"/>
                    <a:ext cx="41275" cy="45720"/>
                  </a:xfrm>
                  <a:custGeom>
                    <a:avLst/>
                    <a:gdLst/>
                    <a:ahLst/>
                    <a:cxnLst/>
                    <a:rect l="l" t="t" r="r" b="b"/>
                    <a:pathLst>
                      <a:path w="41275" h="45720">
                        <a:moveTo>
                          <a:pt x="13716" y="30480"/>
                        </a:moveTo>
                        <a:lnTo>
                          <a:pt x="0" y="30480"/>
                        </a:lnTo>
                        <a:lnTo>
                          <a:pt x="0" y="45720"/>
                        </a:lnTo>
                        <a:lnTo>
                          <a:pt x="13716" y="45720"/>
                        </a:lnTo>
                        <a:lnTo>
                          <a:pt x="13716" y="30480"/>
                        </a:lnTo>
                        <a:close/>
                      </a:path>
                      <a:path w="41275" h="45720">
                        <a:moveTo>
                          <a:pt x="41148" y="0"/>
                        </a:moveTo>
                        <a:lnTo>
                          <a:pt x="27432" y="0"/>
                        </a:lnTo>
                        <a:lnTo>
                          <a:pt x="27432" y="15240"/>
                        </a:lnTo>
                        <a:lnTo>
                          <a:pt x="41148" y="15240"/>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3" name="object 3233"/>
                  <p:cNvSpPr/>
                  <p:nvPr/>
                </p:nvSpPr>
                <p:spPr>
                  <a:xfrm>
                    <a:off x="3218688" y="3819156"/>
                    <a:ext cx="262255" cy="459105"/>
                  </a:xfrm>
                  <a:custGeom>
                    <a:avLst/>
                    <a:gdLst/>
                    <a:ahLst/>
                    <a:cxnLst/>
                    <a:rect l="l" t="t" r="r" b="b"/>
                    <a:pathLst>
                      <a:path w="262254" h="459104">
                        <a:moveTo>
                          <a:pt x="12192" y="443484"/>
                        </a:moveTo>
                        <a:lnTo>
                          <a:pt x="0" y="443484"/>
                        </a:lnTo>
                        <a:lnTo>
                          <a:pt x="0" y="458724"/>
                        </a:lnTo>
                        <a:lnTo>
                          <a:pt x="12192" y="458724"/>
                        </a:lnTo>
                        <a:lnTo>
                          <a:pt x="12192" y="443484"/>
                        </a:lnTo>
                        <a:close/>
                      </a:path>
                      <a:path w="262254" h="459104">
                        <a:moveTo>
                          <a:pt x="160020" y="291084"/>
                        </a:moveTo>
                        <a:lnTo>
                          <a:pt x="147828" y="291084"/>
                        </a:lnTo>
                        <a:lnTo>
                          <a:pt x="147828" y="306311"/>
                        </a:lnTo>
                        <a:lnTo>
                          <a:pt x="140208" y="306311"/>
                        </a:lnTo>
                        <a:lnTo>
                          <a:pt x="140208" y="321564"/>
                        </a:lnTo>
                        <a:lnTo>
                          <a:pt x="147828" y="321564"/>
                        </a:lnTo>
                        <a:lnTo>
                          <a:pt x="147828" y="336804"/>
                        </a:lnTo>
                        <a:lnTo>
                          <a:pt x="160020" y="336804"/>
                        </a:lnTo>
                        <a:lnTo>
                          <a:pt x="160020" y="321564"/>
                        </a:lnTo>
                        <a:lnTo>
                          <a:pt x="153911" y="321564"/>
                        </a:lnTo>
                        <a:lnTo>
                          <a:pt x="153911" y="306324"/>
                        </a:lnTo>
                        <a:lnTo>
                          <a:pt x="160020" y="306324"/>
                        </a:lnTo>
                        <a:lnTo>
                          <a:pt x="160020" y="291084"/>
                        </a:lnTo>
                        <a:close/>
                      </a:path>
                      <a:path w="262254" h="459104">
                        <a:moveTo>
                          <a:pt x="262128" y="0"/>
                        </a:moveTo>
                        <a:lnTo>
                          <a:pt x="248412" y="0"/>
                        </a:lnTo>
                        <a:lnTo>
                          <a:pt x="248412" y="15240"/>
                        </a:lnTo>
                        <a:lnTo>
                          <a:pt x="262128" y="15240"/>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4" name="object 3234"/>
                  <p:cNvSpPr/>
                  <p:nvPr/>
                </p:nvSpPr>
                <p:spPr>
                  <a:xfrm>
                    <a:off x="36956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5" name="object 3235"/>
                  <p:cNvSpPr/>
                  <p:nvPr/>
                </p:nvSpPr>
                <p:spPr>
                  <a:xfrm>
                    <a:off x="3889248" y="3474719"/>
                    <a:ext cx="13970" cy="38100"/>
                  </a:xfrm>
                  <a:custGeom>
                    <a:avLst/>
                    <a:gdLst/>
                    <a:ahLst/>
                    <a:cxnLst/>
                    <a:rect l="l" t="t" r="r" b="b"/>
                    <a:pathLst>
                      <a:path w="13970" h="38100">
                        <a:moveTo>
                          <a:pt x="13716" y="22872"/>
                        </a:moveTo>
                        <a:lnTo>
                          <a:pt x="0" y="22872"/>
                        </a:lnTo>
                        <a:lnTo>
                          <a:pt x="0" y="38100"/>
                        </a:lnTo>
                        <a:lnTo>
                          <a:pt x="13716" y="38100"/>
                        </a:lnTo>
                        <a:lnTo>
                          <a:pt x="13716" y="22872"/>
                        </a:lnTo>
                        <a:close/>
                      </a:path>
                      <a:path w="13970" h="38100">
                        <a:moveTo>
                          <a:pt x="13716" y="0"/>
                        </a:moveTo>
                        <a:lnTo>
                          <a:pt x="0" y="0"/>
                        </a:lnTo>
                        <a:lnTo>
                          <a:pt x="0" y="15252"/>
                        </a:lnTo>
                        <a:lnTo>
                          <a:pt x="13716" y="15252"/>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6" name="object 3236"/>
                  <p:cNvSpPr/>
                  <p:nvPr/>
                </p:nvSpPr>
                <p:spPr>
                  <a:xfrm>
                    <a:off x="3520439"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7" name="object 3237"/>
                  <p:cNvSpPr/>
                  <p:nvPr/>
                </p:nvSpPr>
                <p:spPr>
                  <a:xfrm>
                    <a:off x="37216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8" name="object 3238"/>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399" name="object 3239"/>
                  <p:cNvSpPr/>
                  <p:nvPr/>
                </p:nvSpPr>
                <p:spPr>
                  <a:xfrm>
                    <a:off x="3285744" y="3781056"/>
                    <a:ext cx="187960" cy="398145"/>
                  </a:xfrm>
                  <a:custGeom>
                    <a:avLst/>
                    <a:gdLst/>
                    <a:ahLst/>
                    <a:cxnLst/>
                    <a:rect l="l" t="t" r="r" b="b"/>
                    <a:pathLst>
                      <a:path w="187960" h="398145">
                        <a:moveTo>
                          <a:pt x="12192" y="382524"/>
                        </a:moveTo>
                        <a:lnTo>
                          <a:pt x="0" y="382524"/>
                        </a:lnTo>
                        <a:lnTo>
                          <a:pt x="0" y="397764"/>
                        </a:lnTo>
                        <a:lnTo>
                          <a:pt x="12192" y="397764"/>
                        </a:lnTo>
                        <a:lnTo>
                          <a:pt x="12192" y="382524"/>
                        </a:lnTo>
                        <a:close/>
                      </a:path>
                      <a:path w="187960" h="398145">
                        <a:moveTo>
                          <a:pt x="134112" y="0"/>
                        </a:moveTo>
                        <a:lnTo>
                          <a:pt x="120396" y="0"/>
                        </a:lnTo>
                        <a:lnTo>
                          <a:pt x="120396" y="15240"/>
                        </a:lnTo>
                        <a:lnTo>
                          <a:pt x="134112" y="15240"/>
                        </a:lnTo>
                        <a:lnTo>
                          <a:pt x="134112" y="0"/>
                        </a:lnTo>
                        <a:close/>
                      </a:path>
                      <a:path w="187960" h="398145">
                        <a:moveTo>
                          <a:pt x="187452" y="245364"/>
                        </a:moveTo>
                        <a:lnTo>
                          <a:pt x="173736" y="245364"/>
                        </a:lnTo>
                        <a:lnTo>
                          <a:pt x="173736" y="260604"/>
                        </a:lnTo>
                        <a:lnTo>
                          <a:pt x="187452" y="260604"/>
                        </a:lnTo>
                        <a:lnTo>
                          <a:pt x="187452" y="2453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0" name="object 3240"/>
                  <p:cNvSpPr/>
                  <p:nvPr/>
                </p:nvSpPr>
                <p:spPr>
                  <a:xfrm>
                    <a:off x="3668268" y="3467112"/>
                    <a:ext cx="53340" cy="60960"/>
                  </a:xfrm>
                  <a:custGeom>
                    <a:avLst/>
                    <a:gdLst/>
                    <a:ahLst/>
                    <a:cxnLst/>
                    <a:rect l="l" t="t" r="r" b="b"/>
                    <a:pathLst>
                      <a:path w="53339" h="60960">
                        <a:moveTo>
                          <a:pt x="13716" y="45707"/>
                        </a:moveTo>
                        <a:lnTo>
                          <a:pt x="0" y="45707"/>
                        </a:lnTo>
                        <a:lnTo>
                          <a:pt x="0" y="60960"/>
                        </a:lnTo>
                        <a:lnTo>
                          <a:pt x="13716" y="60960"/>
                        </a:lnTo>
                        <a:lnTo>
                          <a:pt x="13716" y="45707"/>
                        </a:lnTo>
                        <a:close/>
                      </a:path>
                      <a:path w="53339" h="60960">
                        <a:moveTo>
                          <a:pt x="53340" y="0"/>
                        </a:moveTo>
                        <a:lnTo>
                          <a:pt x="39624" y="0"/>
                        </a:lnTo>
                        <a:lnTo>
                          <a:pt x="39624" y="15240"/>
                        </a:lnTo>
                        <a:lnTo>
                          <a:pt x="53340" y="15240"/>
                        </a:lnTo>
                        <a:lnTo>
                          <a:pt x="5334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1" name="object 3241"/>
                  <p:cNvSpPr/>
                  <p:nvPr/>
                </p:nvSpPr>
                <p:spPr>
                  <a:xfrm>
                    <a:off x="3715511"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2" name="object 3242"/>
                  <p:cNvSpPr/>
                  <p:nvPr/>
                </p:nvSpPr>
                <p:spPr>
                  <a:xfrm>
                    <a:off x="384962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3" name="object 3243"/>
                  <p:cNvSpPr/>
                  <p:nvPr/>
                </p:nvSpPr>
                <p:spPr>
                  <a:xfrm>
                    <a:off x="3096767" y="42702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4" name="object 3244"/>
                  <p:cNvSpPr/>
                  <p:nvPr/>
                </p:nvSpPr>
                <p:spPr>
                  <a:xfrm>
                    <a:off x="378866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5" name="object 3245"/>
                  <p:cNvSpPr/>
                  <p:nvPr/>
                </p:nvSpPr>
                <p:spPr>
                  <a:xfrm>
                    <a:off x="3386327"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6" name="object 3246"/>
                  <p:cNvSpPr/>
                  <p:nvPr/>
                </p:nvSpPr>
                <p:spPr>
                  <a:xfrm>
                    <a:off x="38968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7" name="object 3247"/>
                  <p:cNvSpPr/>
                  <p:nvPr/>
                </p:nvSpPr>
                <p:spPr>
                  <a:xfrm>
                    <a:off x="3197352" y="3666756"/>
                    <a:ext cx="551815" cy="611505"/>
                  </a:xfrm>
                  <a:custGeom>
                    <a:avLst/>
                    <a:gdLst/>
                    <a:ahLst/>
                    <a:cxnLst/>
                    <a:rect l="l" t="t" r="r" b="b"/>
                    <a:pathLst>
                      <a:path w="551814" h="611504">
                        <a:moveTo>
                          <a:pt x="13716" y="595884"/>
                        </a:moveTo>
                        <a:lnTo>
                          <a:pt x="0" y="595884"/>
                        </a:lnTo>
                        <a:lnTo>
                          <a:pt x="0" y="611124"/>
                        </a:lnTo>
                        <a:lnTo>
                          <a:pt x="13716" y="611124"/>
                        </a:lnTo>
                        <a:lnTo>
                          <a:pt x="13716" y="595884"/>
                        </a:lnTo>
                        <a:close/>
                      </a:path>
                      <a:path w="551814" h="611504">
                        <a:moveTo>
                          <a:pt x="128016" y="281940"/>
                        </a:moveTo>
                        <a:lnTo>
                          <a:pt x="114300" y="281940"/>
                        </a:lnTo>
                        <a:lnTo>
                          <a:pt x="114300" y="297180"/>
                        </a:lnTo>
                        <a:lnTo>
                          <a:pt x="128016" y="297180"/>
                        </a:lnTo>
                        <a:lnTo>
                          <a:pt x="128016" y="281940"/>
                        </a:lnTo>
                        <a:close/>
                      </a:path>
                      <a:path w="551814" h="611504">
                        <a:moveTo>
                          <a:pt x="161544" y="443484"/>
                        </a:moveTo>
                        <a:lnTo>
                          <a:pt x="147828" y="443484"/>
                        </a:lnTo>
                        <a:lnTo>
                          <a:pt x="147828" y="458724"/>
                        </a:lnTo>
                        <a:lnTo>
                          <a:pt x="161544" y="458724"/>
                        </a:lnTo>
                        <a:lnTo>
                          <a:pt x="161544" y="443484"/>
                        </a:lnTo>
                        <a:close/>
                      </a:path>
                      <a:path w="551814" h="611504">
                        <a:moveTo>
                          <a:pt x="228600" y="367284"/>
                        </a:moveTo>
                        <a:lnTo>
                          <a:pt x="214884" y="367284"/>
                        </a:lnTo>
                        <a:lnTo>
                          <a:pt x="214884" y="382524"/>
                        </a:lnTo>
                        <a:lnTo>
                          <a:pt x="228600" y="382524"/>
                        </a:lnTo>
                        <a:lnTo>
                          <a:pt x="228600" y="367284"/>
                        </a:lnTo>
                        <a:close/>
                      </a:path>
                      <a:path w="551814" h="611504">
                        <a:moveTo>
                          <a:pt x="316992" y="30480"/>
                        </a:moveTo>
                        <a:lnTo>
                          <a:pt x="303263" y="30480"/>
                        </a:lnTo>
                        <a:lnTo>
                          <a:pt x="303263" y="45720"/>
                        </a:lnTo>
                        <a:lnTo>
                          <a:pt x="316992" y="45720"/>
                        </a:lnTo>
                        <a:lnTo>
                          <a:pt x="316992" y="30480"/>
                        </a:lnTo>
                        <a:close/>
                      </a:path>
                      <a:path w="551814" h="611504">
                        <a:moveTo>
                          <a:pt x="376428" y="91440"/>
                        </a:moveTo>
                        <a:lnTo>
                          <a:pt x="362712" y="91440"/>
                        </a:lnTo>
                        <a:lnTo>
                          <a:pt x="362712" y="106680"/>
                        </a:lnTo>
                        <a:lnTo>
                          <a:pt x="376428" y="106680"/>
                        </a:lnTo>
                        <a:lnTo>
                          <a:pt x="376428" y="91440"/>
                        </a:lnTo>
                        <a:close/>
                      </a:path>
                      <a:path w="551814" h="611504">
                        <a:moveTo>
                          <a:pt x="551688" y="0"/>
                        </a:moveTo>
                        <a:lnTo>
                          <a:pt x="537972" y="0"/>
                        </a:lnTo>
                        <a:lnTo>
                          <a:pt x="537972" y="15240"/>
                        </a:lnTo>
                        <a:lnTo>
                          <a:pt x="551688" y="15240"/>
                        </a:lnTo>
                        <a:lnTo>
                          <a:pt x="5516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8" name="object 3248"/>
                  <p:cNvSpPr/>
                  <p:nvPr/>
                </p:nvSpPr>
                <p:spPr>
                  <a:xfrm>
                    <a:off x="384962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09" name="object 3249"/>
                  <p:cNvSpPr/>
                  <p:nvPr/>
                </p:nvSpPr>
                <p:spPr>
                  <a:xfrm>
                    <a:off x="3171444" y="4011180"/>
                    <a:ext cx="335280" cy="281940"/>
                  </a:xfrm>
                  <a:custGeom>
                    <a:avLst/>
                    <a:gdLst/>
                    <a:ahLst/>
                    <a:cxnLst/>
                    <a:rect l="l" t="t" r="r" b="b"/>
                    <a:pathLst>
                      <a:path w="335279" h="281939">
                        <a:moveTo>
                          <a:pt x="13716" y="266700"/>
                        </a:moveTo>
                        <a:lnTo>
                          <a:pt x="0" y="266700"/>
                        </a:lnTo>
                        <a:lnTo>
                          <a:pt x="0" y="281940"/>
                        </a:lnTo>
                        <a:lnTo>
                          <a:pt x="13716" y="281940"/>
                        </a:lnTo>
                        <a:lnTo>
                          <a:pt x="13716" y="266700"/>
                        </a:lnTo>
                        <a:close/>
                      </a:path>
                      <a:path w="335279" h="281939">
                        <a:moveTo>
                          <a:pt x="126492" y="0"/>
                        </a:moveTo>
                        <a:lnTo>
                          <a:pt x="114300" y="0"/>
                        </a:lnTo>
                        <a:lnTo>
                          <a:pt x="114300" y="15240"/>
                        </a:lnTo>
                        <a:lnTo>
                          <a:pt x="126492" y="15240"/>
                        </a:lnTo>
                        <a:lnTo>
                          <a:pt x="126492" y="0"/>
                        </a:lnTo>
                        <a:close/>
                      </a:path>
                      <a:path w="335279" h="281939">
                        <a:moveTo>
                          <a:pt x="134112" y="190500"/>
                        </a:moveTo>
                        <a:lnTo>
                          <a:pt x="120396" y="190500"/>
                        </a:lnTo>
                        <a:lnTo>
                          <a:pt x="120396" y="205740"/>
                        </a:lnTo>
                        <a:lnTo>
                          <a:pt x="134112" y="205740"/>
                        </a:lnTo>
                        <a:lnTo>
                          <a:pt x="134112" y="190500"/>
                        </a:lnTo>
                        <a:close/>
                      </a:path>
                      <a:path w="335279" h="281939">
                        <a:moveTo>
                          <a:pt x="167640" y="152400"/>
                        </a:moveTo>
                        <a:lnTo>
                          <a:pt x="153924" y="152400"/>
                        </a:lnTo>
                        <a:lnTo>
                          <a:pt x="153924" y="167640"/>
                        </a:lnTo>
                        <a:lnTo>
                          <a:pt x="167640" y="167640"/>
                        </a:lnTo>
                        <a:lnTo>
                          <a:pt x="167640" y="152400"/>
                        </a:lnTo>
                        <a:close/>
                      </a:path>
                      <a:path w="335279" h="281939">
                        <a:moveTo>
                          <a:pt x="335280" y="91440"/>
                        </a:moveTo>
                        <a:lnTo>
                          <a:pt x="321564" y="91440"/>
                        </a:lnTo>
                        <a:lnTo>
                          <a:pt x="321564" y="106680"/>
                        </a:lnTo>
                        <a:lnTo>
                          <a:pt x="335280" y="106680"/>
                        </a:lnTo>
                        <a:lnTo>
                          <a:pt x="335280"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0" name="object 3250"/>
                  <p:cNvSpPr/>
                  <p:nvPr/>
                </p:nvSpPr>
                <p:spPr>
                  <a:xfrm>
                    <a:off x="384962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1" name="object 3251"/>
                  <p:cNvSpPr/>
                  <p:nvPr/>
                </p:nvSpPr>
                <p:spPr>
                  <a:xfrm>
                    <a:off x="3540251"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2" name="object 3252"/>
                  <p:cNvSpPr/>
                  <p:nvPr/>
                </p:nvSpPr>
                <p:spPr>
                  <a:xfrm>
                    <a:off x="37292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3" name="object 3253"/>
                  <p:cNvSpPr/>
                  <p:nvPr/>
                </p:nvSpPr>
                <p:spPr>
                  <a:xfrm>
                    <a:off x="3191256" y="4110240"/>
                    <a:ext cx="142240" cy="30480"/>
                  </a:xfrm>
                  <a:custGeom>
                    <a:avLst/>
                    <a:gdLst/>
                    <a:ahLst/>
                    <a:cxnLst/>
                    <a:rect l="l" t="t" r="r" b="b"/>
                    <a:pathLst>
                      <a:path w="142239" h="30479">
                        <a:moveTo>
                          <a:pt x="13716" y="15240"/>
                        </a:moveTo>
                        <a:lnTo>
                          <a:pt x="0" y="15240"/>
                        </a:lnTo>
                        <a:lnTo>
                          <a:pt x="0" y="30480"/>
                        </a:lnTo>
                        <a:lnTo>
                          <a:pt x="13716" y="30480"/>
                        </a:lnTo>
                        <a:lnTo>
                          <a:pt x="13716" y="15240"/>
                        </a:lnTo>
                        <a:close/>
                      </a:path>
                      <a:path w="142239" h="30479">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4" name="object 3254"/>
                  <p:cNvSpPr/>
                  <p:nvPr/>
                </p:nvSpPr>
                <p:spPr>
                  <a:xfrm>
                    <a:off x="39029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5" name="object 3255"/>
                  <p:cNvSpPr/>
                  <p:nvPr/>
                </p:nvSpPr>
                <p:spPr>
                  <a:xfrm>
                    <a:off x="3358896" y="41864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6" name="object 3256"/>
                  <p:cNvSpPr/>
                  <p:nvPr/>
                </p:nvSpPr>
                <p:spPr>
                  <a:xfrm>
                    <a:off x="38694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7" name="object 3257"/>
                  <p:cNvSpPr/>
                  <p:nvPr/>
                </p:nvSpPr>
                <p:spPr>
                  <a:xfrm>
                    <a:off x="3191255"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8" name="object 3258"/>
                  <p:cNvSpPr/>
                  <p:nvPr/>
                </p:nvSpPr>
                <p:spPr>
                  <a:xfrm>
                    <a:off x="3776472" y="3421392"/>
                    <a:ext cx="173990" cy="121920"/>
                  </a:xfrm>
                  <a:custGeom>
                    <a:avLst/>
                    <a:gdLst/>
                    <a:ahLst/>
                    <a:cxnLst/>
                    <a:rect l="l" t="t" r="r" b="b"/>
                    <a:pathLst>
                      <a:path w="173989" h="121920">
                        <a:moveTo>
                          <a:pt x="12192" y="106680"/>
                        </a:moveTo>
                        <a:lnTo>
                          <a:pt x="0" y="106680"/>
                        </a:lnTo>
                        <a:lnTo>
                          <a:pt x="0" y="121920"/>
                        </a:lnTo>
                        <a:lnTo>
                          <a:pt x="12192" y="121920"/>
                        </a:lnTo>
                        <a:lnTo>
                          <a:pt x="12192" y="106680"/>
                        </a:lnTo>
                        <a:close/>
                      </a:path>
                      <a:path w="173989" h="121920">
                        <a:moveTo>
                          <a:pt x="173736" y="0"/>
                        </a:moveTo>
                        <a:lnTo>
                          <a:pt x="160020" y="0"/>
                        </a:lnTo>
                        <a:lnTo>
                          <a:pt x="160020" y="15227"/>
                        </a:lnTo>
                        <a:lnTo>
                          <a:pt x="173736" y="15227"/>
                        </a:lnTo>
                        <a:lnTo>
                          <a:pt x="1737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19" name="object 3259"/>
                  <p:cNvSpPr/>
                  <p:nvPr/>
                </p:nvSpPr>
                <p:spPr>
                  <a:xfrm>
                    <a:off x="3104388" y="3902976"/>
                    <a:ext cx="382905" cy="321945"/>
                  </a:xfrm>
                  <a:custGeom>
                    <a:avLst/>
                    <a:gdLst/>
                    <a:ahLst/>
                    <a:cxnLst/>
                    <a:rect l="l" t="t" r="r" b="b"/>
                    <a:pathLst>
                      <a:path w="382904" h="321945">
                        <a:moveTo>
                          <a:pt x="12192" y="283464"/>
                        </a:moveTo>
                        <a:lnTo>
                          <a:pt x="0" y="283464"/>
                        </a:lnTo>
                        <a:lnTo>
                          <a:pt x="0" y="298704"/>
                        </a:lnTo>
                        <a:lnTo>
                          <a:pt x="12192" y="298704"/>
                        </a:lnTo>
                        <a:lnTo>
                          <a:pt x="12192" y="283464"/>
                        </a:lnTo>
                        <a:close/>
                      </a:path>
                      <a:path w="382904" h="321945">
                        <a:moveTo>
                          <a:pt x="140208" y="60960"/>
                        </a:moveTo>
                        <a:lnTo>
                          <a:pt x="126492" y="60960"/>
                        </a:lnTo>
                        <a:lnTo>
                          <a:pt x="126492" y="77724"/>
                        </a:lnTo>
                        <a:lnTo>
                          <a:pt x="140208" y="77724"/>
                        </a:lnTo>
                        <a:lnTo>
                          <a:pt x="140208" y="60960"/>
                        </a:lnTo>
                        <a:close/>
                      </a:path>
                      <a:path w="382904" h="321945">
                        <a:moveTo>
                          <a:pt x="240792" y="184404"/>
                        </a:moveTo>
                        <a:lnTo>
                          <a:pt x="228600" y="184404"/>
                        </a:lnTo>
                        <a:lnTo>
                          <a:pt x="228600" y="199644"/>
                        </a:lnTo>
                        <a:lnTo>
                          <a:pt x="240792" y="199644"/>
                        </a:lnTo>
                        <a:lnTo>
                          <a:pt x="240792" y="184404"/>
                        </a:lnTo>
                        <a:close/>
                      </a:path>
                      <a:path w="382904" h="321945">
                        <a:moveTo>
                          <a:pt x="262128" y="306324"/>
                        </a:moveTo>
                        <a:lnTo>
                          <a:pt x="248412" y="306324"/>
                        </a:lnTo>
                        <a:lnTo>
                          <a:pt x="248412" y="321564"/>
                        </a:lnTo>
                        <a:lnTo>
                          <a:pt x="262128" y="321564"/>
                        </a:lnTo>
                        <a:lnTo>
                          <a:pt x="262128" y="306324"/>
                        </a:lnTo>
                        <a:close/>
                      </a:path>
                      <a:path w="382904" h="321945">
                        <a:moveTo>
                          <a:pt x="376428" y="192024"/>
                        </a:moveTo>
                        <a:lnTo>
                          <a:pt x="362712" y="192024"/>
                        </a:lnTo>
                        <a:lnTo>
                          <a:pt x="362712" y="207264"/>
                        </a:lnTo>
                        <a:lnTo>
                          <a:pt x="376428" y="207264"/>
                        </a:lnTo>
                        <a:lnTo>
                          <a:pt x="376428" y="192024"/>
                        </a:lnTo>
                        <a:close/>
                      </a:path>
                      <a:path w="382904" h="321945">
                        <a:moveTo>
                          <a:pt x="382511" y="0"/>
                        </a:moveTo>
                        <a:lnTo>
                          <a:pt x="368808" y="0"/>
                        </a:lnTo>
                        <a:lnTo>
                          <a:pt x="368808" y="15227"/>
                        </a:lnTo>
                        <a:lnTo>
                          <a:pt x="382511" y="15227"/>
                        </a:lnTo>
                        <a:lnTo>
                          <a:pt x="38251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0" name="object 3260"/>
                  <p:cNvSpPr/>
                  <p:nvPr/>
                </p:nvSpPr>
                <p:spPr>
                  <a:xfrm>
                    <a:off x="394411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1" name="object 3261"/>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2" name="object 3262"/>
                  <p:cNvSpPr/>
                  <p:nvPr/>
                </p:nvSpPr>
                <p:spPr>
                  <a:xfrm>
                    <a:off x="3230880"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3" name="object 3263"/>
                  <p:cNvSpPr/>
                  <p:nvPr/>
                </p:nvSpPr>
                <p:spPr>
                  <a:xfrm>
                    <a:off x="37292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4" name="object 3264"/>
                  <p:cNvSpPr/>
                  <p:nvPr/>
                </p:nvSpPr>
                <p:spPr>
                  <a:xfrm>
                    <a:off x="3096768" y="3849636"/>
                    <a:ext cx="390525" cy="443865"/>
                  </a:xfrm>
                  <a:custGeom>
                    <a:avLst/>
                    <a:gdLst/>
                    <a:ahLst/>
                    <a:cxnLst/>
                    <a:rect l="l" t="t" r="r" b="b"/>
                    <a:pathLst>
                      <a:path w="390525" h="443864">
                        <a:moveTo>
                          <a:pt x="13716" y="428244"/>
                        </a:moveTo>
                        <a:lnTo>
                          <a:pt x="0" y="428244"/>
                        </a:lnTo>
                        <a:lnTo>
                          <a:pt x="0" y="443484"/>
                        </a:lnTo>
                        <a:lnTo>
                          <a:pt x="13716" y="443484"/>
                        </a:lnTo>
                        <a:lnTo>
                          <a:pt x="13716" y="428244"/>
                        </a:lnTo>
                        <a:close/>
                      </a:path>
                      <a:path w="390525" h="443864">
                        <a:moveTo>
                          <a:pt x="208788" y="275844"/>
                        </a:moveTo>
                        <a:lnTo>
                          <a:pt x="195072" y="275844"/>
                        </a:lnTo>
                        <a:lnTo>
                          <a:pt x="195072" y="291084"/>
                        </a:lnTo>
                        <a:lnTo>
                          <a:pt x="208788" y="291084"/>
                        </a:lnTo>
                        <a:lnTo>
                          <a:pt x="208788" y="275844"/>
                        </a:lnTo>
                        <a:close/>
                      </a:path>
                      <a:path w="390525" h="443864">
                        <a:moveTo>
                          <a:pt x="281940" y="30467"/>
                        </a:moveTo>
                        <a:lnTo>
                          <a:pt x="269748" y="30467"/>
                        </a:lnTo>
                        <a:lnTo>
                          <a:pt x="269748" y="45720"/>
                        </a:lnTo>
                        <a:lnTo>
                          <a:pt x="281940" y="45720"/>
                        </a:lnTo>
                        <a:lnTo>
                          <a:pt x="281940" y="30467"/>
                        </a:lnTo>
                        <a:close/>
                      </a:path>
                      <a:path w="390525" h="443864">
                        <a:moveTo>
                          <a:pt x="289547" y="313944"/>
                        </a:moveTo>
                        <a:lnTo>
                          <a:pt x="275831" y="313944"/>
                        </a:lnTo>
                        <a:lnTo>
                          <a:pt x="275831" y="329184"/>
                        </a:lnTo>
                        <a:lnTo>
                          <a:pt x="289547" y="329184"/>
                        </a:lnTo>
                        <a:lnTo>
                          <a:pt x="289547" y="313944"/>
                        </a:lnTo>
                        <a:close/>
                      </a:path>
                      <a:path w="390525" h="443864">
                        <a:moveTo>
                          <a:pt x="390131" y="0"/>
                        </a:moveTo>
                        <a:lnTo>
                          <a:pt x="376428" y="0"/>
                        </a:lnTo>
                        <a:lnTo>
                          <a:pt x="376428" y="15240"/>
                        </a:lnTo>
                        <a:lnTo>
                          <a:pt x="390131" y="15240"/>
                        </a:lnTo>
                        <a:lnTo>
                          <a:pt x="3901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5" name="object 3265"/>
                  <p:cNvSpPr/>
                  <p:nvPr/>
                </p:nvSpPr>
                <p:spPr>
                  <a:xfrm>
                    <a:off x="3822192" y="3489972"/>
                    <a:ext cx="21590" cy="38100"/>
                  </a:xfrm>
                  <a:custGeom>
                    <a:avLst/>
                    <a:gdLst/>
                    <a:ahLst/>
                    <a:cxnLst/>
                    <a:rect l="l" t="t" r="r" b="b"/>
                    <a:pathLst>
                      <a:path w="21589" h="38100">
                        <a:moveTo>
                          <a:pt x="13716" y="22847"/>
                        </a:moveTo>
                        <a:lnTo>
                          <a:pt x="0" y="22847"/>
                        </a:lnTo>
                        <a:lnTo>
                          <a:pt x="0" y="38100"/>
                        </a:lnTo>
                        <a:lnTo>
                          <a:pt x="13716" y="38100"/>
                        </a:lnTo>
                        <a:lnTo>
                          <a:pt x="13716" y="22847"/>
                        </a:lnTo>
                        <a:close/>
                      </a:path>
                      <a:path w="21589" h="38100">
                        <a:moveTo>
                          <a:pt x="21336" y="0"/>
                        </a:moveTo>
                        <a:lnTo>
                          <a:pt x="7607" y="0"/>
                        </a:lnTo>
                        <a:lnTo>
                          <a:pt x="7607" y="15240"/>
                        </a:lnTo>
                        <a:lnTo>
                          <a:pt x="21336" y="15240"/>
                        </a:lnTo>
                        <a:lnTo>
                          <a:pt x="213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6" name="object 3266"/>
                  <p:cNvSpPr/>
                  <p:nvPr/>
                </p:nvSpPr>
                <p:spPr>
                  <a:xfrm>
                    <a:off x="3358896" y="420166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7" name="object 3267"/>
                  <p:cNvSpPr/>
                  <p:nvPr/>
                </p:nvSpPr>
                <p:spPr>
                  <a:xfrm>
                    <a:off x="3628643"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8" name="object 3268"/>
                  <p:cNvSpPr/>
                  <p:nvPr/>
                </p:nvSpPr>
                <p:spPr>
                  <a:xfrm>
                    <a:off x="376275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29" name="object 3269"/>
                  <p:cNvSpPr/>
                  <p:nvPr/>
                </p:nvSpPr>
                <p:spPr>
                  <a:xfrm>
                    <a:off x="3137916" y="4049280"/>
                    <a:ext cx="396240" cy="167640"/>
                  </a:xfrm>
                  <a:custGeom>
                    <a:avLst/>
                    <a:gdLst/>
                    <a:ahLst/>
                    <a:cxnLst/>
                    <a:rect l="l" t="t" r="r" b="b"/>
                    <a:pathLst>
                      <a:path w="396239" h="167639">
                        <a:moveTo>
                          <a:pt x="12192" y="0"/>
                        </a:moveTo>
                        <a:lnTo>
                          <a:pt x="0" y="0"/>
                        </a:lnTo>
                        <a:lnTo>
                          <a:pt x="0" y="15240"/>
                        </a:lnTo>
                        <a:lnTo>
                          <a:pt x="12192" y="15240"/>
                        </a:lnTo>
                        <a:lnTo>
                          <a:pt x="12192" y="0"/>
                        </a:lnTo>
                        <a:close/>
                      </a:path>
                      <a:path w="396239" h="167639">
                        <a:moveTo>
                          <a:pt x="160020" y="152400"/>
                        </a:moveTo>
                        <a:lnTo>
                          <a:pt x="147828" y="152400"/>
                        </a:lnTo>
                        <a:lnTo>
                          <a:pt x="147828" y="167640"/>
                        </a:lnTo>
                        <a:lnTo>
                          <a:pt x="160020" y="167640"/>
                        </a:lnTo>
                        <a:lnTo>
                          <a:pt x="160020" y="152400"/>
                        </a:lnTo>
                        <a:close/>
                      </a:path>
                      <a:path w="396239" h="167639">
                        <a:moveTo>
                          <a:pt x="396240" y="30480"/>
                        </a:moveTo>
                        <a:lnTo>
                          <a:pt x="382524" y="30480"/>
                        </a:lnTo>
                        <a:lnTo>
                          <a:pt x="382524" y="45720"/>
                        </a:lnTo>
                        <a:lnTo>
                          <a:pt x="396240" y="45720"/>
                        </a:lnTo>
                        <a:lnTo>
                          <a:pt x="396240"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0" name="object 3270"/>
                  <p:cNvSpPr/>
                  <p:nvPr/>
                </p:nvSpPr>
                <p:spPr>
                  <a:xfrm>
                    <a:off x="38968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1" name="object 3271"/>
                  <p:cNvSpPr/>
                  <p:nvPr/>
                </p:nvSpPr>
                <p:spPr>
                  <a:xfrm>
                    <a:off x="349300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2" name="object 3272"/>
                  <p:cNvSpPr/>
                  <p:nvPr/>
                </p:nvSpPr>
                <p:spPr>
                  <a:xfrm>
                    <a:off x="36880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3" name="object 3273"/>
                  <p:cNvSpPr/>
                  <p:nvPr/>
                </p:nvSpPr>
                <p:spPr>
                  <a:xfrm>
                    <a:off x="3191256" y="3880103"/>
                    <a:ext cx="382905" cy="375285"/>
                  </a:xfrm>
                  <a:custGeom>
                    <a:avLst/>
                    <a:gdLst/>
                    <a:ahLst/>
                    <a:cxnLst/>
                    <a:rect l="l" t="t" r="r" b="b"/>
                    <a:pathLst>
                      <a:path w="382904" h="375285">
                        <a:moveTo>
                          <a:pt x="13716" y="336816"/>
                        </a:moveTo>
                        <a:lnTo>
                          <a:pt x="0" y="336816"/>
                        </a:lnTo>
                        <a:lnTo>
                          <a:pt x="0" y="352056"/>
                        </a:lnTo>
                        <a:lnTo>
                          <a:pt x="13716" y="352056"/>
                        </a:lnTo>
                        <a:lnTo>
                          <a:pt x="13716" y="336816"/>
                        </a:lnTo>
                        <a:close/>
                      </a:path>
                      <a:path w="382904" h="375285">
                        <a:moveTo>
                          <a:pt x="147828" y="359676"/>
                        </a:moveTo>
                        <a:lnTo>
                          <a:pt x="134112" y="359676"/>
                        </a:lnTo>
                        <a:lnTo>
                          <a:pt x="134112" y="374916"/>
                        </a:lnTo>
                        <a:lnTo>
                          <a:pt x="147828" y="374916"/>
                        </a:lnTo>
                        <a:lnTo>
                          <a:pt x="147828" y="359676"/>
                        </a:lnTo>
                        <a:close/>
                      </a:path>
                      <a:path w="382904" h="375285">
                        <a:moveTo>
                          <a:pt x="382524" y="0"/>
                        </a:moveTo>
                        <a:lnTo>
                          <a:pt x="368808" y="0"/>
                        </a:lnTo>
                        <a:lnTo>
                          <a:pt x="368808" y="15252"/>
                        </a:lnTo>
                        <a:lnTo>
                          <a:pt x="382524" y="15252"/>
                        </a:lnTo>
                        <a:lnTo>
                          <a:pt x="3825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4" name="object 3274"/>
                  <p:cNvSpPr/>
                  <p:nvPr/>
                </p:nvSpPr>
                <p:spPr>
                  <a:xfrm>
                    <a:off x="3788664" y="3451872"/>
                    <a:ext cx="94615" cy="38100"/>
                  </a:xfrm>
                  <a:custGeom>
                    <a:avLst/>
                    <a:gdLst/>
                    <a:ahLst/>
                    <a:cxnLst/>
                    <a:rect l="l" t="t" r="r" b="b"/>
                    <a:pathLst>
                      <a:path w="94614" h="38100">
                        <a:moveTo>
                          <a:pt x="13716" y="22847"/>
                        </a:moveTo>
                        <a:lnTo>
                          <a:pt x="0" y="22847"/>
                        </a:lnTo>
                        <a:lnTo>
                          <a:pt x="0" y="38100"/>
                        </a:lnTo>
                        <a:lnTo>
                          <a:pt x="13716" y="38100"/>
                        </a:lnTo>
                        <a:lnTo>
                          <a:pt x="13716" y="22847"/>
                        </a:lnTo>
                        <a:close/>
                      </a:path>
                      <a:path w="94614" h="38100">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5" name="object 3275"/>
                  <p:cNvSpPr/>
                  <p:nvPr/>
                </p:nvSpPr>
                <p:spPr>
                  <a:xfrm>
                    <a:off x="3238499" y="42321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6" name="object 3276"/>
                  <p:cNvSpPr/>
                  <p:nvPr/>
                </p:nvSpPr>
                <p:spPr>
                  <a:xfrm>
                    <a:off x="37551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7" name="object 3277"/>
                  <p:cNvSpPr/>
                  <p:nvPr/>
                </p:nvSpPr>
                <p:spPr>
                  <a:xfrm>
                    <a:off x="3124199"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8" name="object 3278"/>
                  <p:cNvSpPr/>
                  <p:nvPr/>
                </p:nvSpPr>
                <p:spPr>
                  <a:xfrm>
                    <a:off x="3788664" y="3429012"/>
                    <a:ext cx="88900" cy="53340"/>
                  </a:xfrm>
                  <a:custGeom>
                    <a:avLst/>
                    <a:gdLst/>
                    <a:ahLst/>
                    <a:cxnLst/>
                    <a:rect l="l" t="t" r="r" b="b"/>
                    <a:pathLst>
                      <a:path w="88900" h="53339">
                        <a:moveTo>
                          <a:pt x="13716" y="38100"/>
                        </a:moveTo>
                        <a:lnTo>
                          <a:pt x="0" y="38100"/>
                        </a:lnTo>
                        <a:lnTo>
                          <a:pt x="0" y="53340"/>
                        </a:lnTo>
                        <a:lnTo>
                          <a:pt x="13716" y="53340"/>
                        </a:lnTo>
                        <a:lnTo>
                          <a:pt x="13716" y="38100"/>
                        </a:lnTo>
                        <a:close/>
                      </a:path>
                      <a:path w="88900" h="53339">
                        <a:moveTo>
                          <a:pt x="27432" y="0"/>
                        </a:moveTo>
                        <a:lnTo>
                          <a:pt x="13716" y="0"/>
                        </a:lnTo>
                        <a:lnTo>
                          <a:pt x="13716" y="15240"/>
                        </a:lnTo>
                        <a:lnTo>
                          <a:pt x="27432" y="15240"/>
                        </a:lnTo>
                        <a:lnTo>
                          <a:pt x="27432" y="0"/>
                        </a:lnTo>
                        <a:close/>
                      </a:path>
                      <a:path w="88900" h="53339">
                        <a:moveTo>
                          <a:pt x="88392" y="15240"/>
                        </a:moveTo>
                        <a:lnTo>
                          <a:pt x="74676" y="15240"/>
                        </a:lnTo>
                        <a:lnTo>
                          <a:pt x="74676" y="30480"/>
                        </a:lnTo>
                        <a:lnTo>
                          <a:pt x="88392" y="30480"/>
                        </a:lnTo>
                        <a:lnTo>
                          <a:pt x="8839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39" name="object 3279"/>
                  <p:cNvSpPr/>
                  <p:nvPr/>
                </p:nvSpPr>
                <p:spPr>
                  <a:xfrm>
                    <a:off x="3366515" y="40035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0" name="object 3280"/>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1" name="object 3281"/>
                  <p:cNvSpPr/>
                  <p:nvPr/>
                </p:nvSpPr>
                <p:spPr>
                  <a:xfrm>
                    <a:off x="3553967"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2" name="object 3282"/>
                  <p:cNvSpPr/>
                  <p:nvPr/>
                </p:nvSpPr>
                <p:spPr>
                  <a:xfrm>
                    <a:off x="3810000" y="3413772"/>
                    <a:ext cx="134620" cy="114300"/>
                  </a:xfrm>
                  <a:custGeom>
                    <a:avLst/>
                    <a:gdLst/>
                    <a:ahLst/>
                    <a:cxnLst/>
                    <a:rect l="l" t="t" r="r" b="b"/>
                    <a:pathLst>
                      <a:path w="134620" h="114300">
                        <a:moveTo>
                          <a:pt x="12192" y="60947"/>
                        </a:moveTo>
                        <a:lnTo>
                          <a:pt x="0" y="60947"/>
                        </a:lnTo>
                        <a:lnTo>
                          <a:pt x="0" y="76200"/>
                        </a:lnTo>
                        <a:lnTo>
                          <a:pt x="12192" y="76200"/>
                        </a:lnTo>
                        <a:lnTo>
                          <a:pt x="12192" y="60947"/>
                        </a:lnTo>
                        <a:close/>
                      </a:path>
                      <a:path w="134620" h="114300">
                        <a:moveTo>
                          <a:pt x="92964" y="99047"/>
                        </a:moveTo>
                        <a:lnTo>
                          <a:pt x="79248" y="99047"/>
                        </a:lnTo>
                        <a:lnTo>
                          <a:pt x="79248" y="114300"/>
                        </a:lnTo>
                        <a:lnTo>
                          <a:pt x="92964" y="114300"/>
                        </a:lnTo>
                        <a:lnTo>
                          <a:pt x="92964" y="99047"/>
                        </a:lnTo>
                        <a:close/>
                      </a:path>
                      <a:path w="134620" h="114300">
                        <a:moveTo>
                          <a:pt x="134099" y="0"/>
                        </a:moveTo>
                        <a:lnTo>
                          <a:pt x="120396" y="0"/>
                        </a:lnTo>
                        <a:lnTo>
                          <a:pt x="120396" y="15240"/>
                        </a:lnTo>
                        <a:lnTo>
                          <a:pt x="134099" y="15240"/>
                        </a:lnTo>
                        <a:lnTo>
                          <a:pt x="134099"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3" name="object 3283"/>
                  <p:cNvSpPr/>
                  <p:nvPr/>
                </p:nvSpPr>
                <p:spPr>
                  <a:xfrm>
                    <a:off x="3238499"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4" name="object 3284"/>
                  <p:cNvSpPr/>
                  <p:nvPr/>
                </p:nvSpPr>
                <p:spPr>
                  <a:xfrm>
                    <a:off x="3835908" y="3474719"/>
                    <a:ext cx="27940" cy="30480"/>
                  </a:xfrm>
                  <a:custGeom>
                    <a:avLst/>
                    <a:gdLst/>
                    <a:ahLst/>
                    <a:cxnLst/>
                    <a:rect l="l" t="t" r="r" b="b"/>
                    <a:pathLst>
                      <a:path w="27939" h="30479">
                        <a:moveTo>
                          <a:pt x="13716" y="15240"/>
                        </a:moveTo>
                        <a:lnTo>
                          <a:pt x="0" y="15240"/>
                        </a:lnTo>
                        <a:lnTo>
                          <a:pt x="0" y="30480"/>
                        </a:lnTo>
                        <a:lnTo>
                          <a:pt x="13716" y="30480"/>
                        </a:lnTo>
                        <a:lnTo>
                          <a:pt x="13716" y="15240"/>
                        </a:lnTo>
                        <a:close/>
                      </a:path>
                      <a:path w="27939" h="30479">
                        <a:moveTo>
                          <a:pt x="27432" y="0"/>
                        </a:moveTo>
                        <a:lnTo>
                          <a:pt x="13716" y="0"/>
                        </a:lnTo>
                        <a:lnTo>
                          <a:pt x="13716" y="15240"/>
                        </a:lnTo>
                        <a:lnTo>
                          <a:pt x="27432" y="15240"/>
                        </a:lnTo>
                        <a:lnTo>
                          <a:pt x="274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5" name="object 3285"/>
                  <p:cNvSpPr/>
                  <p:nvPr/>
                </p:nvSpPr>
                <p:spPr>
                  <a:xfrm>
                    <a:off x="3553967"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6" name="object 3286"/>
                  <p:cNvSpPr/>
                  <p:nvPr/>
                </p:nvSpPr>
                <p:spPr>
                  <a:xfrm>
                    <a:off x="386333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7" name="object 3287"/>
                  <p:cNvSpPr/>
                  <p:nvPr/>
                </p:nvSpPr>
                <p:spPr>
                  <a:xfrm>
                    <a:off x="3412236" y="4034040"/>
                    <a:ext cx="81280" cy="144780"/>
                  </a:xfrm>
                  <a:custGeom>
                    <a:avLst/>
                    <a:gdLst/>
                    <a:ahLst/>
                    <a:cxnLst/>
                    <a:rect l="l" t="t" r="r" b="b"/>
                    <a:pathLst>
                      <a:path w="81279" h="144779">
                        <a:moveTo>
                          <a:pt x="13716" y="129540"/>
                        </a:moveTo>
                        <a:lnTo>
                          <a:pt x="0" y="129540"/>
                        </a:lnTo>
                        <a:lnTo>
                          <a:pt x="0" y="144780"/>
                        </a:lnTo>
                        <a:lnTo>
                          <a:pt x="13716" y="144780"/>
                        </a:lnTo>
                        <a:lnTo>
                          <a:pt x="13716" y="129540"/>
                        </a:lnTo>
                        <a:close/>
                      </a:path>
                      <a:path w="81279" h="144779">
                        <a:moveTo>
                          <a:pt x="80772" y="0"/>
                        </a:moveTo>
                        <a:lnTo>
                          <a:pt x="68580" y="0"/>
                        </a:lnTo>
                        <a:lnTo>
                          <a:pt x="68580"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8" name="object 3288"/>
                  <p:cNvSpPr/>
                  <p:nvPr/>
                </p:nvSpPr>
                <p:spPr>
                  <a:xfrm>
                    <a:off x="390296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49" name="object 3289"/>
                  <p:cNvSpPr/>
                  <p:nvPr/>
                </p:nvSpPr>
                <p:spPr>
                  <a:xfrm>
                    <a:off x="3297936" y="3727703"/>
                    <a:ext cx="317500" cy="489584"/>
                  </a:xfrm>
                  <a:custGeom>
                    <a:avLst/>
                    <a:gdLst/>
                    <a:ahLst/>
                    <a:cxnLst/>
                    <a:rect l="l" t="t" r="r" b="b"/>
                    <a:pathLst>
                      <a:path w="317500" h="489585">
                        <a:moveTo>
                          <a:pt x="13716" y="473976"/>
                        </a:moveTo>
                        <a:lnTo>
                          <a:pt x="0" y="473976"/>
                        </a:lnTo>
                        <a:lnTo>
                          <a:pt x="0" y="489216"/>
                        </a:lnTo>
                        <a:lnTo>
                          <a:pt x="13716" y="489216"/>
                        </a:lnTo>
                        <a:lnTo>
                          <a:pt x="13716" y="473976"/>
                        </a:lnTo>
                        <a:close/>
                      </a:path>
                      <a:path w="317500" h="489585">
                        <a:moveTo>
                          <a:pt x="47244" y="374916"/>
                        </a:moveTo>
                        <a:lnTo>
                          <a:pt x="35052" y="374916"/>
                        </a:lnTo>
                        <a:lnTo>
                          <a:pt x="35052" y="390156"/>
                        </a:lnTo>
                        <a:lnTo>
                          <a:pt x="47244" y="390156"/>
                        </a:lnTo>
                        <a:lnTo>
                          <a:pt x="47244" y="374916"/>
                        </a:lnTo>
                        <a:close/>
                      </a:path>
                      <a:path w="317500" h="489585">
                        <a:moveTo>
                          <a:pt x="128016" y="0"/>
                        </a:moveTo>
                        <a:lnTo>
                          <a:pt x="114300" y="0"/>
                        </a:lnTo>
                        <a:lnTo>
                          <a:pt x="114300" y="15252"/>
                        </a:lnTo>
                        <a:lnTo>
                          <a:pt x="128016" y="15252"/>
                        </a:lnTo>
                        <a:lnTo>
                          <a:pt x="128016" y="0"/>
                        </a:lnTo>
                        <a:close/>
                      </a:path>
                      <a:path w="317500" h="489585">
                        <a:moveTo>
                          <a:pt x="135636" y="220992"/>
                        </a:moveTo>
                        <a:lnTo>
                          <a:pt x="121920" y="220992"/>
                        </a:lnTo>
                        <a:lnTo>
                          <a:pt x="121920" y="236232"/>
                        </a:lnTo>
                        <a:lnTo>
                          <a:pt x="135636" y="236232"/>
                        </a:lnTo>
                        <a:lnTo>
                          <a:pt x="135636" y="220992"/>
                        </a:lnTo>
                        <a:close/>
                      </a:path>
                      <a:path w="317500" h="489585">
                        <a:moveTo>
                          <a:pt x="222504" y="252996"/>
                        </a:moveTo>
                        <a:lnTo>
                          <a:pt x="208788" y="252996"/>
                        </a:lnTo>
                        <a:lnTo>
                          <a:pt x="208788" y="268236"/>
                        </a:lnTo>
                        <a:lnTo>
                          <a:pt x="222504" y="268236"/>
                        </a:lnTo>
                        <a:lnTo>
                          <a:pt x="222504" y="252996"/>
                        </a:lnTo>
                        <a:close/>
                      </a:path>
                      <a:path w="317500" h="489585">
                        <a:moveTo>
                          <a:pt x="262128" y="213372"/>
                        </a:moveTo>
                        <a:lnTo>
                          <a:pt x="249936" y="213372"/>
                        </a:lnTo>
                        <a:lnTo>
                          <a:pt x="249936" y="228600"/>
                        </a:lnTo>
                        <a:lnTo>
                          <a:pt x="262128" y="228600"/>
                        </a:lnTo>
                        <a:lnTo>
                          <a:pt x="262128" y="213372"/>
                        </a:lnTo>
                        <a:close/>
                      </a:path>
                      <a:path w="317500" h="489585">
                        <a:moveTo>
                          <a:pt x="316992" y="137172"/>
                        </a:moveTo>
                        <a:lnTo>
                          <a:pt x="303263" y="137172"/>
                        </a:lnTo>
                        <a:lnTo>
                          <a:pt x="303263" y="152400"/>
                        </a:lnTo>
                        <a:lnTo>
                          <a:pt x="316992" y="152400"/>
                        </a:lnTo>
                        <a:lnTo>
                          <a:pt x="316992" y="13717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0" name="object 3290"/>
                  <p:cNvSpPr/>
                  <p:nvPr/>
                </p:nvSpPr>
                <p:spPr>
                  <a:xfrm>
                    <a:off x="3809999"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1" name="object 3291"/>
                  <p:cNvSpPr/>
                  <p:nvPr/>
                </p:nvSpPr>
                <p:spPr>
                  <a:xfrm>
                    <a:off x="3668267"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2" name="object 3292"/>
                  <p:cNvSpPr/>
                  <p:nvPr/>
                </p:nvSpPr>
                <p:spPr>
                  <a:xfrm>
                    <a:off x="3587496" y="38267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3" name="object 3293"/>
                  <p:cNvSpPr/>
                  <p:nvPr/>
                </p:nvSpPr>
                <p:spPr>
                  <a:xfrm>
                    <a:off x="361492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4" name="object 3294"/>
                  <p:cNvSpPr/>
                  <p:nvPr/>
                </p:nvSpPr>
                <p:spPr>
                  <a:xfrm>
                    <a:off x="3297936" y="3963936"/>
                    <a:ext cx="147955" cy="184785"/>
                  </a:xfrm>
                  <a:custGeom>
                    <a:avLst/>
                    <a:gdLst/>
                    <a:ahLst/>
                    <a:cxnLst/>
                    <a:rect l="l" t="t" r="r" b="b"/>
                    <a:pathLst>
                      <a:path w="147954" h="184785">
                        <a:moveTo>
                          <a:pt x="13716" y="70104"/>
                        </a:moveTo>
                        <a:lnTo>
                          <a:pt x="0" y="70104"/>
                        </a:lnTo>
                        <a:lnTo>
                          <a:pt x="0" y="85344"/>
                        </a:lnTo>
                        <a:lnTo>
                          <a:pt x="13716" y="85344"/>
                        </a:lnTo>
                        <a:lnTo>
                          <a:pt x="13716" y="70104"/>
                        </a:lnTo>
                        <a:close/>
                      </a:path>
                      <a:path w="147954" h="184785">
                        <a:moveTo>
                          <a:pt x="135636" y="169164"/>
                        </a:moveTo>
                        <a:lnTo>
                          <a:pt x="121920" y="169164"/>
                        </a:lnTo>
                        <a:lnTo>
                          <a:pt x="121920" y="184404"/>
                        </a:lnTo>
                        <a:lnTo>
                          <a:pt x="135636" y="184404"/>
                        </a:lnTo>
                        <a:lnTo>
                          <a:pt x="135636" y="169164"/>
                        </a:lnTo>
                        <a:close/>
                      </a:path>
                      <a:path w="147954" h="184785">
                        <a:moveTo>
                          <a:pt x="147828" y="0"/>
                        </a:moveTo>
                        <a:lnTo>
                          <a:pt x="135636" y="0"/>
                        </a:lnTo>
                        <a:lnTo>
                          <a:pt x="135636" y="16764"/>
                        </a:lnTo>
                        <a:lnTo>
                          <a:pt x="147828" y="16764"/>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5" name="object 3295"/>
                  <p:cNvSpPr/>
                  <p:nvPr/>
                </p:nvSpPr>
                <p:spPr>
                  <a:xfrm>
                    <a:off x="386333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6" name="object 3296"/>
                  <p:cNvSpPr/>
                  <p:nvPr/>
                </p:nvSpPr>
                <p:spPr>
                  <a:xfrm>
                    <a:off x="3096767" y="41483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7" name="object 3297"/>
                  <p:cNvSpPr/>
                  <p:nvPr/>
                </p:nvSpPr>
                <p:spPr>
                  <a:xfrm>
                    <a:off x="384962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8" name="object 3298"/>
                  <p:cNvSpPr/>
                  <p:nvPr/>
                </p:nvSpPr>
                <p:spPr>
                  <a:xfrm>
                    <a:off x="332536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59" name="object 3299"/>
                  <p:cNvSpPr/>
                  <p:nvPr/>
                </p:nvSpPr>
                <p:spPr>
                  <a:xfrm>
                    <a:off x="3486899" y="3489972"/>
                    <a:ext cx="268605" cy="91440"/>
                  </a:xfrm>
                  <a:custGeom>
                    <a:avLst/>
                    <a:gdLst/>
                    <a:ahLst/>
                    <a:cxnLst/>
                    <a:rect l="l" t="t" r="r" b="b"/>
                    <a:pathLst>
                      <a:path w="268604" h="91439">
                        <a:moveTo>
                          <a:pt x="13716" y="76200"/>
                        </a:moveTo>
                        <a:lnTo>
                          <a:pt x="0" y="76200"/>
                        </a:lnTo>
                        <a:lnTo>
                          <a:pt x="0" y="91440"/>
                        </a:lnTo>
                        <a:lnTo>
                          <a:pt x="13716" y="91440"/>
                        </a:lnTo>
                        <a:lnTo>
                          <a:pt x="13716" y="76200"/>
                        </a:lnTo>
                        <a:close/>
                      </a:path>
                      <a:path w="268604" h="91439">
                        <a:moveTo>
                          <a:pt x="268236" y="0"/>
                        </a:moveTo>
                        <a:lnTo>
                          <a:pt x="254508" y="0"/>
                        </a:lnTo>
                        <a:lnTo>
                          <a:pt x="254508" y="15240"/>
                        </a:lnTo>
                        <a:lnTo>
                          <a:pt x="268236" y="15240"/>
                        </a:lnTo>
                        <a:lnTo>
                          <a:pt x="2682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0" name="object 3300"/>
                  <p:cNvSpPr/>
                  <p:nvPr/>
                </p:nvSpPr>
                <p:spPr>
                  <a:xfrm>
                    <a:off x="38557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1" name="object 3301"/>
                  <p:cNvSpPr/>
                  <p:nvPr/>
                </p:nvSpPr>
                <p:spPr>
                  <a:xfrm>
                    <a:off x="3096768" y="4201680"/>
                    <a:ext cx="228600" cy="53340"/>
                  </a:xfrm>
                  <a:custGeom>
                    <a:avLst/>
                    <a:gdLst/>
                    <a:ahLst/>
                    <a:cxnLst/>
                    <a:rect l="l" t="t" r="r" b="b"/>
                    <a:pathLst>
                      <a:path w="228600" h="53339">
                        <a:moveTo>
                          <a:pt x="13716" y="38100"/>
                        </a:moveTo>
                        <a:lnTo>
                          <a:pt x="0" y="38100"/>
                        </a:lnTo>
                        <a:lnTo>
                          <a:pt x="0" y="53340"/>
                        </a:lnTo>
                        <a:lnTo>
                          <a:pt x="13716" y="53340"/>
                        </a:lnTo>
                        <a:lnTo>
                          <a:pt x="13716" y="38100"/>
                        </a:lnTo>
                        <a:close/>
                      </a:path>
                      <a:path w="228600" h="53339">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2" name="object 3302"/>
                  <p:cNvSpPr/>
                  <p:nvPr/>
                </p:nvSpPr>
                <p:spPr>
                  <a:xfrm>
                    <a:off x="342595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3" name="object 3303"/>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4" name="object 3304"/>
                  <p:cNvSpPr/>
                  <p:nvPr/>
                </p:nvSpPr>
                <p:spPr>
                  <a:xfrm>
                    <a:off x="3116580" y="4026420"/>
                    <a:ext cx="390525" cy="175260"/>
                  </a:xfrm>
                  <a:custGeom>
                    <a:avLst/>
                    <a:gdLst/>
                    <a:ahLst/>
                    <a:cxnLst/>
                    <a:rect l="l" t="t" r="r" b="b"/>
                    <a:pathLst>
                      <a:path w="390525" h="175260">
                        <a:moveTo>
                          <a:pt x="13716" y="160020"/>
                        </a:moveTo>
                        <a:lnTo>
                          <a:pt x="0" y="160020"/>
                        </a:lnTo>
                        <a:lnTo>
                          <a:pt x="0" y="175260"/>
                        </a:lnTo>
                        <a:lnTo>
                          <a:pt x="13716" y="175260"/>
                        </a:lnTo>
                        <a:lnTo>
                          <a:pt x="13716" y="160020"/>
                        </a:lnTo>
                        <a:close/>
                      </a:path>
                      <a:path w="390525" h="175260">
                        <a:moveTo>
                          <a:pt x="390144" y="0"/>
                        </a:moveTo>
                        <a:lnTo>
                          <a:pt x="376428" y="0"/>
                        </a:lnTo>
                        <a:lnTo>
                          <a:pt x="376428" y="15240"/>
                        </a:lnTo>
                        <a:lnTo>
                          <a:pt x="390144" y="15240"/>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5" name="object 3305"/>
                  <p:cNvSpPr/>
                  <p:nvPr/>
                </p:nvSpPr>
                <p:spPr>
                  <a:xfrm>
                    <a:off x="3896867"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6" name="object 3306"/>
                  <p:cNvSpPr/>
                  <p:nvPr/>
                </p:nvSpPr>
                <p:spPr>
                  <a:xfrm>
                    <a:off x="3486911"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7" name="object 3307"/>
                  <p:cNvSpPr/>
                  <p:nvPr/>
                </p:nvSpPr>
                <p:spPr>
                  <a:xfrm>
                    <a:off x="3829799" y="3398519"/>
                    <a:ext cx="147955" cy="76200"/>
                  </a:xfrm>
                  <a:custGeom>
                    <a:avLst/>
                    <a:gdLst/>
                    <a:ahLst/>
                    <a:cxnLst/>
                    <a:rect l="l" t="t" r="r" b="b"/>
                    <a:pathLst>
                      <a:path w="147954" h="76200">
                        <a:moveTo>
                          <a:pt x="13728" y="60972"/>
                        </a:moveTo>
                        <a:lnTo>
                          <a:pt x="0" y="60972"/>
                        </a:lnTo>
                        <a:lnTo>
                          <a:pt x="0" y="76200"/>
                        </a:lnTo>
                        <a:lnTo>
                          <a:pt x="13728" y="76200"/>
                        </a:lnTo>
                        <a:lnTo>
                          <a:pt x="13728" y="60972"/>
                        </a:lnTo>
                        <a:close/>
                      </a:path>
                      <a:path w="147954" h="76200">
                        <a:moveTo>
                          <a:pt x="147840" y="0"/>
                        </a:moveTo>
                        <a:lnTo>
                          <a:pt x="134124" y="0"/>
                        </a:lnTo>
                        <a:lnTo>
                          <a:pt x="134124" y="15252"/>
                        </a:lnTo>
                        <a:lnTo>
                          <a:pt x="147840" y="15252"/>
                        </a:lnTo>
                        <a:lnTo>
                          <a:pt x="1478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8" name="object 3308"/>
                  <p:cNvSpPr/>
                  <p:nvPr/>
                </p:nvSpPr>
                <p:spPr>
                  <a:xfrm>
                    <a:off x="3143999" y="3971556"/>
                    <a:ext cx="611505" cy="321945"/>
                  </a:xfrm>
                  <a:custGeom>
                    <a:avLst/>
                    <a:gdLst/>
                    <a:ahLst/>
                    <a:cxnLst/>
                    <a:rect l="l" t="t" r="r" b="b"/>
                    <a:pathLst>
                      <a:path w="611504" h="321945">
                        <a:moveTo>
                          <a:pt x="13716" y="306324"/>
                        </a:moveTo>
                        <a:lnTo>
                          <a:pt x="0" y="306324"/>
                        </a:lnTo>
                        <a:lnTo>
                          <a:pt x="0" y="321564"/>
                        </a:lnTo>
                        <a:lnTo>
                          <a:pt x="13716" y="321564"/>
                        </a:lnTo>
                        <a:lnTo>
                          <a:pt x="13716" y="306324"/>
                        </a:lnTo>
                        <a:close/>
                      </a:path>
                      <a:path w="611504" h="321945">
                        <a:moveTo>
                          <a:pt x="41160" y="298704"/>
                        </a:moveTo>
                        <a:lnTo>
                          <a:pt x="27444" y="298704"/>
                        </a:lnTo>
                        <a:lnTo>
                          <a:pt x="27444" y="313944"/>
                        </a:lnTo>
                        <a:lnTo>
                          <a:pt x="41160" y="313944"/>
                        </a:lnTo>
                        <a:lnTo>
                          <a:pt x="41160" y="298704"/>
                        </a:lnTo>
                        <a:close/>
                      </a:path>
                      <a:path w="611504" h="321945">
                        <a:moveTo>
                          <a:pt x="86880" y="9144"/>
                        </a:moveTo>
                        <a:lnTo>
                          <a:pt x="74688" y="9144"/>
                        </a:lnTo>
                        <a:lnTo>
                          <a:pt x="74688" y="24384"/>
                        </a:lnTo>
                        <a:lnTo>
                          <a:pt x="86880" y="24384"/>
                        </a:lnTo>
                        <a:lnTo>
                          <a:pt x="86880" y="9144"/>
                        </a:lnTo>
                        <a:close/>
                      </a:path>
                      <a:path w="611504" h="321945">
                        <a:moveTo>
                          <a:pt x="181368" y="131064"/>
                        </a:moveTo>
                        <a:lnTo>
                          <a:pt x="167652" y="131064"/>
                        </a:lnTo>
                        <a:lnTo>
                          <a:pt x="167652" y="146304"/>
                        </a:lnTo>
                        <a:lnTo>
                          <a:pt x="181368" y="146304"/>
                        </a:lnTo>
                        <a:lnTo>
                          <a:pt x="181368" y="131064"/>
                        </a:lnTo>
                        <a:close/>
                      </a:path>
                      <a:path w="611504" h="321945">
                        <a:moveTo>
                          <a:pt x="208800" y="62484"/>
                        </a:moveTo>
                        <a:lnTo>
                          <a:pt x="195084" y="62484"/>
                        </a:lnTo>
                        <a:lnTo>
                          <a:pt x="195084" y="77724"/>
                        </a:lnTo>
                        <a:lnTo>
                          <a:pt x="208800" y="77724"/>
                        </a:lnTo>
                        <a:lnTo>
                          <a:pt x="208800" y="62484"/>
                        </a:lnTo>
                        <a:close/>
                      </a:path>
                      <a:path w="611504" h="321945">
                        <a:moveTo>
                          <a:pt x="295668" y="32004"/>
                        </a:moveTo>
                        <a:lnTo>
                          <a:pt x="281952" y="32004"/>
                        </a:lnTo>
                        <a:lnTo>
                          <a:pt x="281952" y="47244"/>
                        </a:lnTo>
                        <a:lnTo>
                          <a:pt x="295668" y="47244"/>
                        </a:lnTo>
                        <a:lnTo>
                          <a:pt x="295668" y="32004"/>
                        </a:lnTo>
                        <a:close/>
                      </a:path>
                      <a:path w="611504" h="321945">
                        <a:moveTo>
                          <a:pt x="611136" y="0"/>
                        </a:moveTo>
                        <a:lnTo>
                          <a:pt x="597408" y="0"/>
                        </a:lnTo>
                        <a:lnTo>
                          <a:pt x="597408" y="16764"/>
                        </a:lnTo>
                        <a:lnTo>
                          <a:pt x="611136" y="16764"/>
                        </a:lnTo>
                        <a:lnTo>
                          <a:pt x="6111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69" name="object 3309"/>
                  <p:cNvSpPr/>
                  <p:nvPr/>
                </p:nvSpPr>
                <p:spPr>
                  <a:xfrm>
                    <a:off x="3560064" y="3528072"/>
                    <a:ext cx="94615" cy="53340"/>
                  </a:xfrm>
                  <a:custGeom>
                    <a:avLst/>
                    <a:gdLst/>
                    <a:ahLst/>
                    <a:cxnLst/>
                    <a:rect l="l" t="t" r="r" b="b"/>
                    <a:pathLst>
                      <a:path w="94614" h="53339">
                        <a:moveTo>
                          <a:pt x="13716" y="38100"/>
                        </a:moveTo>
                        <a:lnTo>
                          <a:pt x="0" y="38100"/>
                        </a:lnTo>
                        <a:lnTo>
                          <a:pt x="0" y="53340"/>
                        </a:lnTo>
                        <a:lnTo>
                          <a:pt x="13716" y="53340"/>
                        </a:lnTo>
                        <a:lnTo>
                          <a:pt x="13716" y="38100"/>
                        </a:lnTo>
                        <a:close/>
                      </a:path>
                      <a:path w="94614" h="53339">
                        <a:moveTo>
                          <a:pt x="94488" y="0"/>
                        </a:moveTo>
                        <a:lnTo>
                          <a:pt x="80772" y="0"/>
                        </a:lnTo>
                        <a:lnTo>
                          <a:pt x="80772" y="15240"/>
                        </a:lnTo>
                        <a:lnTo>
                          <a:pt x="94488" y="15240"/>
                        </a:lnTo>
                        <a:lnTo>
                          <a:pt x="9448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0" name="object 3310"/>
                  <p:cNvSpPr/>
                  <p:nvPr/>
                </p:nvSpPr>
                <p:spPr>
                  <a:xfrm>
                    <a:off x="3581399"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1" name="object 3311"/>
                  <p:cNvSpPr/>
                  <p:nvPr/>
                </p:nvSpPr>
                <p:spPr>
                  <a:xfrm>
                    <a:off x="3755136" y="3406152"/>
                    <a:ext cx="242570" cy="129539"/>
                  </a:xfrm>
                  <a:custGeom>
                    <a:avLst/>
                    <a:gdLst/>
                    <a:ahLst/>
                    <a:cxnLst/>
                    <a:rect l="l" t="t" r="r" b="b"/>
                    <a:pathLst>
                      <a:path w="242570" h="129539">
                        <a:moveTo>
                          <a:pt x="13716" y="114300"/>
                        </a:moveTo>
                        <a:lnTo>
                          <a:pt x="0" y="114300"/>
                        </a:lnTo>
                        <a:lnTo>
                          <a:pt x="0" y="129540"/>
                        </a:lnTo>
                        <a:lnTo>
                          <a:pt x="13716" y="129540"/>
                        </a:lnTo>
                        <a:lnTo>
                          <a:pt x="13716" y="114300"/>
                        </a:lnTo>
                        <a:close/>
                      </a:path>
                      <a:path w="242570" h="129539">
                        <a:moveTo>
                          <a:pt x="242316" y="0"/>
                        </a:moveTo>
                        <a:lnTo>
                          <a:pt x="228600" y="0"/>
                        </a:lnTo>
                        <a:lnTo>
                          <a:pt x="228600" y="15240"/>
                        </a:lnTo>
                        <a:lnTo>
                          <a:pt x="242316" y="15240"/>
                        </a:lnTo>
                        <a:lnTo>
                          <a:pt x="2423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2" name="object 3312"/>
                  <p:cNvSpPr/>
                  <p:nvPr/>
                </p:nvSpPr>
                <p:spPr>
                  <a:xfrm>
                    <a:off x="3163824" y="3864876"/>
                    <a:ext cx="417830" cy="413384"/>
                  </a:xfrm>
                  <a:custGeom>
                    <a:avLst/>
                    <a:gdLst/>
                    <a:ahLst/>
                    <a:cxnLst/>
                    <a:rect l="l" t="t" r="r" b="b"/>
                    <a:pathLst>
                      <a:path w="417829" h="413385">
                        <a:moveTo>
                          <a:pt x="13716" y="397764"/>
                        </a:moveTo>
                        <a:lnTo>
                          <a:pt x="0" y="397764"/>
                        </a:lnTo>
                        <a:lnTo>
                          <a:pt x="0" y="413004"/>
                        </a:lnTo>
                        <a:lnTo>
                          <a:pt x="13716" y="413004"/>
                        </a:lnTo>
                        <a:lnTo>
                          <a:pt x="13716" y="397764"/>
                        </a:lnTo>
                        <a:close/>
                      </a:path>
                      <a:path w="417829" h="413385">
                        <a:moveTo>
                          <a:pt x="295656" y="76200"/>
                        </a:moveTo>
                        <a:lnTo>
                          <a:pt x="281940" y="76200"/>
                        </a:lnTo>
                        <a:lnTo>
                          <a:pt x="281940" y="91427"/>
                        </a:lnTo>
                        <a:lnTo>
                          <a:pt x="295656" y="91427"/>
                        </a:lnTo>
                        <a:lnTo>
                          <a:pt x="295656" y="76200"/>
                        </a:lnTo>
                        <a:close/>
                      </a:path>
                      <a:path w="417829" h="413385">
                        <a:moveTo>
                          <a:pt x="417576" y="0"/>
                        </a:moveTo>
                        <a:lnTo>
                          <a:pt x="403860" y="0"/>
                        </a:lnTo>
                        <a:lnTo>
                          <a:pt x="403860" y="15227"/>
                        </a:lnTo>
                        <a:lnTo>
                          <a:pt x="417576" y="15227"/>
                        </a:lnTo>
                        <a:lnTo>
                          <a:pt x="4175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3" name="object 3313"/>
                  <p:cNvSpPr/>
                  <p:nvPr/>
                </p:nvSpPr>
                <p:spPr>
                  <a:xfrm>
                    <a:off x="3782568" y="3383292"/>
                    <a:ext cx="147955" cy="144780"/>
                  </a:xfrm>
                  <a:custGeom>
                    <a:avLst/>
                    <a:gdLst/>
                    <a:ahLst/>
                    <a:cxnLst/>
                    <a:rect l="l" t="t" r="r" b="b"/>
                    <a:pathLst>
                      <a:path w="147954" h="144779">
                        <a:moveTo>
                          <a:pt x="13716" y="76200"/>
                        </a:moveTo>
                        <a:lnTo>
                          <a:pt x="0" y="76200"/>
                        </a:lnTo>
                        <a:lnTo>
                          <a:pt x="0" y="91427"/>
                        </a:lnTo>
                        <a:lnTo>
                          <a:pt x="13716" y="91427"/>
                        </a:lnTo>
                        <a:lnTo>
                          <a:pt x="13716" y="76200"/>
                        </a:lnTo>
                        <a:close/>
                      </a:path>
                      <a:path w="147954" h="144779">
                        <a:moveTo>
                          <a:pt x="27432" y="129527"/>
                        </a:moveTo>
                        <a:lnTo>
                          <a:pt x="13716" y="129527"/>
                        </a:lnTo>
                        <a:lnTo>
                          <a:pt x="13716" y="144780"/>
                        </a:lnTo>
                        <a:lnTo>
                          <a:pt x="27432" y="144780"/>
                        </a:lnTo>
                        <a:lnTo>
                          <a:pt x="27432" y="129527"/>
                        </a:lnTo>
                        <a:close/>
                      </a:path>
                      <a:path w="147954" h="144779">
                        <a:moveTo>
                          <a:pt x="147828" y="0"/>
                        </a:moveTo>
                        <a:lnTo>
                          <a:pt x="134112" y="0"/>
                        </a:lnTo>
                        <a:lnTo>
                          <a:pt x="134112" y="15227"/>
                        </a:lnTo>
                        <a:lnTo>
                          <a:pt x="147828" y="15227"/>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4" name="object 3314"/>
                  <p:cNvSpPr/>
                  <p:nvPr/>
                </p:nvSpPr>
                <p:spPr>
                  <a:xfrm>
                    <a:off x="3621023"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5" name="object 3315"/>
                  <p:cNvSpPr/>
                  <p:nvPr/>
                </p:nvSpPr>
                <p:spPr>
                  <a:xfrm>
                    <a:off x="3386315" y="3880103"/>
                    <a:ext cx="114300" cy="321945"/>
                  </a:xfrm>
                  <a:custGeom>
                    <a:avLst/>
                    <a:gdLst/>
                    <a:ahLst/>
                    <a:cxnLst/>
                    <a:rect l="l" t="t" r="r" b="b"/>
                    <a:pathLst>
                      <a:path w="114300" h="321945">
                        <a:moveTo>
                          <a:pt x="13728" y="306336"/>
                        </a:moveTo>
                        <a:lnTo>
                          <a:pt x="0" y="306336"/>
                        </a:lnTo>
                        <a:lnTo>
                          <a:pt x="0" y="321576"/>
                        </a:lnTo>
                        <a:lnTo>
                          <a:pt x="13728" y="321576"/>
                        </a:lnTo>
                        <a:lnTo>
                          <a:pt x="13728" y="306336"/>
                        </a:lnTo>
                        <a:close/>
                      </a:path>
                      <a:path w="114300" h="321945">
                        <a:moveTo>
                          <a:pt x="100584" y="207276"/>
                        </a:moveTo>
                        <a:lnTo>
                          <a:pt x="86880" y="207276"/>
                        </a:lnTo>
                        <a:lnTo>
                          <a:pt x="86880" y="222516"/>
                        </a:lnTo>
                        <a:lnTo>
                          <a:pt x="100584" y="222516"/>
                        </a:lnTo>
                        <a:lnTo>
                          <a:pt x="100584" y="207276"/>
                        </a:lnTo>
                        <a:close/>
                      </a:path>
                      <a:path w="114300" h="321945">
                        <a:moveTo>
                          <a:pt x="106692" y="0"/>
                        </a:moveTo>
                        <a:lnTo>
                          <a:pt x="94500" y="0"/>
                        </a:lnTo>
                        <a:lnTo>
                          <a:pt x="94500" y="15252"/>
                        </a:lnTo>
                        <a:lnTo>
                          <a:pt x="106692" y="15252"/>
                        </a:lnTo>
                        <a:lnTo>
                          <a:pt x="106692" y="0"/>
                        </a:lnTo>
                        <a:close/>
                      </a:path>
                      <a:path w="114300" h="321945">
                        <a:moveTo>
                          <a:pt x="114300" y="138696"/>
                        </a:moveTo>
                        <a:lnTo>
                          <a:pt x="100584" y="138696"/>
                        </a:lnTo>
                        <a:lnTo>
                          <a:pt x="100584" y="153936"/>
                        </a:lnTo>
                        <a:lnTo>
                          <a:pt x="114300" y="153936"/>
                        </a:lnTo>
                        <a:lnTo>
                          <a:pt x="114300" y="1386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6" name="object 3316"/>
                  <p:cNvSpPr/>
                  <p:nvPr/>
                </p:nvSpPr>
                <p:spPr>
                  <a:xfrm>
                    <a:off x="38557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7" name="object 3317"/>
                  <p:cNvSpPr/>
                  <p:nvPr/>
                </p:nvSpPr>
                <p:spPr>
                  <a:xfrm>
                    <a:off x="3177540" y="3781056"/>
                    <a:ext cx="370840" cy="337185"/>
                  </a:xfrm>
                  <a:custGeom>
                    <a:avLst/>
                    <a:gdLst/>
                    <a:ahLst/>
                    <a:cxnLst/>
                    <a:rect l="l" t="t" r="r" b="b"/>
                    <a:pathLst>
                      <a:path w="370839" h="337185">
                        <a:moveTo>
                          <a:pt x="13716" y="321564"/>
                        </a:moveTo>
                        <a:lnTo>
                          <a:pt x="0" y="321564"/>
                        </a:lnTo>
                        <a:lnTo>
                          <a:pt x="0" y="336804"/>
                        </a:lnTo>
                        <a:lnTo>
                          <a:pt x="13716" y="336804"/>
                        </a:lnTo>
                        <a:lnTo>
                          <a:pt x="13716" y="321564"/>
                        </a:lnTo>
                        <a:close/>
                      </a:path>
                      <a:path w="370839" h="337185">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8" name="object 3318"/>
                  <p:cNvSpPr/>
                  <p:nvPr/>
                </p:nvSpPr>
                <p:spPr>
                  <a:xfrm>
                    <a:off x="3688080"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79" name="object 3319"/>
                  <p:cNvSpPr/>
                  <p:nvPr/>
                </p:nvSpPr>
                <p:spPr>
                  <a:xfrm>
                    <a:off x="3412235"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0" name="object 3320"/>
                  <p:cNvSpPr/>
                  <p:nvPr/>
                </p:nvSpPr>
                <p:spPr>
                  <a:xfrm>
                    <a:off x="378866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1" name="object 3321"/>
                  <p:cNvSpPr/>
                  <p:nvPr/>
                </p:nvSpPr>
                <p:spPr>
                  <a:xfrm>
                    <a:off x="3567683"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2" name="object 3322"/>
                  <p:cNvSpPr/>
                  <p:nvPr/>
                </p:nvSpPr>
                <p:spPr>
                  <a:xfrm>
                    <a:off x="37292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3" name="object 3323"/>
                  <p:cNvSpPr/>
                  <p:nvPr/>
                </p:nvSpPr>
                <p:spPr>
                  <a:xfrm>
                    <a:off x="3230880" y="41026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4" name="object 3324"/>
                  <p:cNvSpPr/>
                  <p:nvPr/>
                </p:nvSpPr>
                <p:spPr>
                  <a:xfrm>
                    <a:off x="374903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5" name="object 3325"/>
                  <p:cNvSpPr/>
                  <p:nvPr/>
                </p:nvSpPr>
                <p:spPr>
                  <a:xfrm>
                    <a:off x="360730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6" name="object 3326"/>
                  <p:cNvSpPr/>
                  <p:nvPr/>
                </p:nvSpPr>
                <p:spPr>
                  <a:xfrm>
                    <a:off x="3218688" y="41864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7" name="object 3327"/>
                  <p:cNvSpPr/>
                  <p:nvPr/>
                </p:nvSpPr>
                <p:spPr>
                  <a:xfrm>
                    <a:off x="386333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8" name="object 3328"/>
                  <p:cNvSpPr/>
                  <p:nvPr/>
                </p:nvSpPr>
                <p:spPr>
                  <a:xfrm>
                    <a:off x="3258299" y="4018800"/>
                    <a:ext cx="256540" cy="259079"/>
                  </a:xfrm>
                  <a:custGeom>
                    <a:avLst/>
                    <a:gdLst/>
                    <a:ahLst/>
                    <a:cxnLst/>
                    <a:rect l="l" t="t" r="r" b="b"/>
                    <a:pathLst>
                      <a:path w="256539" h="259079">
                        <a:moveTo>
                          <a:pt x="13716" y="243840"/>
                        </a:moveTo>
                        <a:lnTo>
                          <a:pt x="0" y="243840"/>
                        </a:lnTo>
                        <a:lnTo>
                          <a:pt x="0" y="259080"/>
                        </a:lnTo>
                        <a:lnTo>
                          <a:pt x="13716" y="259080"/>
                        </a:lnTo>
                        <a:lnTo>
                          <a:pt x="13716" y="243840"/>
                        </a:lnTo>
                        <a:close/>
                      </a:path>
                      <a:path w="256539" h="259079">
                        <a:moveTo>
                          <a:pt x="100596" y="182880"/>
                        </a:moveTo>
                        <a:lnTo>
                          <a:pt x="86880" y="182880"/>
                        </a:lnTo>
                        <a:lnTo>
                          <a:pt x="86880" y="198120"/>
                        </a:lnTo>
                        <a:lnTo>
                          <a:pt x="100596" y="198120"/>
                        </a:lnTo>
                        <a:lnTo>
                          <a:pt x="100596" y="182880"/>
                        </a:lnTo>
                        <a:close/>
                      </a:path>
                      <a:path w="256539" h="259079">
                        <a:moveTo>
                          <a:pt x="100596" y="160020"/>
                        </a:moveTo>
                        <a:lnTo>
                          <a:pt x="86880" y="160020"/>
                        </a:lnTo>
                        <a:lnTo>
                          <a:pt x="86880" y="175260"/>
                        </a:lnTo>
                        <a:lnTo>
                          <a:pt x="100596" y="175260"/>
                        </a:lnTo>
                        <a:lnTo>
                          <a:pt x="100596" y="160020"/>
                        </a:lnTo>
                        <a:close/>
                      </a:path>
                      <a:path w="256539" h="259079">
                        <a:moveTo>
                          <a:pt x="256044" y="0"/>
                        </a:moveTo>
                        <a:lnTo>
                          <a:pt x="242316" y="0"/>
                        </a:lnTo>
                        <a:lnTo>
                          <a:pt x="242316" y="15240"/>
                        </a:lnTo>
                        <a:lnTo>
                          <a:pt x="256044" y="15240"/>
                        </a:lnTo>
                        <a:lnTo>
                          <a:pt x="2560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89" name="object 3329"/>
                  <p:cNvSpPr/>
                  <p:nvPr/>
                </p:nvSpPr>
                <p:spPr>
                  <a:xfrm>
                    <a:off x="3662172" y="3474719"/>
                    <a:ext cx="45720" cy="69215"/>
                  </a:xfrm>
                  <a:custGeom>
                    <a:avLst/>
                    <a:gdLst/>
                    <a:ahLst/>
                    <a:cxnLst/>
                    <a:rect l="l" t="t" r="r" b="b"/>
                    <a:pathLst>
                      <a:path w="45720" h="69214">
                        <a:moveTo>
                          <a:pt x="12192" y="0"/>
                        </a:moveTo>
                        <a:lnTo>
                          <a:pt x="0" y="0"/>
                        </a:lnTo>
                        <a:lnTo>
                          <a:pt x="0" y="15252"/>
                        </a:lnTo>
                        <a:lnTo>
                          <a:pt x="12192" y="15252"/>
                        </a:lnTo>
                        <a:lnTo>
                          <a:pt x="12192" y="0"/>
                        </a:lnTo>
                        <a:close/>
                      </a:path>
                      <a:path w="45720" h="69214">
                        <a:moveTo>
                          <a:pt x="45720" y="53352"/>
                        </a:moveTo>
                        <a:lnTo>
                          <a:pt x="33528" y="53352"/>
                        </a:lnTo>
                        <a:lnTo>
                          <a:pt x="33528" y="68592"/>
                        </a:lnTo>
                        <a:lnTo>
                          <a:pt x="45720" y="68592"/>
                        </a:lnTo>
                        <a:lnTo>
                          <a:pt x="45720" y="5335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0" name="object 3330"/>
                  <p:cNvSpPr/>
                  <p:nvPr/>
                </p:nvSpPr>
                <p:spPr>
                  <a:xfrm>
                    <a:off x="3433572" y="40111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1" name="object 3331"/>
                  <p:cNvSpPr/>
                  <p:nvPr/>
                </p:nvSpPr>
                <p:spPr>
                  <a:xfrm>
                    <a:off x="388924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2" name="object 3332"/>
                  <p:cNvSpPr/>
                  <p:nvPr/>
                </p:nvSpPr>
                <p:spPr>
                  <a:xfrm>
                    <a:off x="3480816" y="3689603"/>
                    <a:ext cx="120650" cy="527685"/>
                  </a:xfrm>
                  <a:custGeom>
                    <a:avLst/>
                    <a:gdLst/>
                    <a:ahLst/>
                    <a:cxnLst/>
                    <a:rect l="l" t="t" r="r" b="b"/>
                    <a:pathLst>
                      <a:path w="120650" h="527685">
                        <a:moveTo>
                          <a:pt x="12192" y="512076"/>
                        </a:moveTo>
                        <a:lnTo>
                          <a:pt x="0" y="512076"/>
                        </a:lnTo>
                        <a:lnTo>
                          <a:pt x="0" y="527316"/>
                        </a:lnTo>
                        <a:lnTo>
                          <a:pt x="12192" y="527316"/>
                        </a:lnTo>
                        <a:lnTo>
                          <a:pt x="12192" y="512076"/>
                        </a:lnTo>
                        <a:close/>
                      </a:path>
                      <a:path w="120650" h="527685">
                        <a:moveTo>
                          <a:pt x="120383" y="0"/>
                        </a:moveTo>
                        <a:lnTo>
                          <a:pt x="106680" y="0"/>
                        </a:lnTo>
                        <a:lnTo>
                          <a:pt x="106680" y="15252"/>
                        </a:lnTo>
                        <a:lnTo>
                          <a:pt x="120383" y="15252"/>
                        </a:lnTo>
                        <a:lnTo>
                          <a:pt x="12038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3" name="object 3333"/>
                  <p:cNvSpPr/>
                  <p:nvPr/>
                </p:nvSpPr>
                <p:spPr>
                  <a:xfrm>
                    <a:off x="3768852" y="3459492"/>
                    <a:ext cx="155575" cy="83820"/>
                  </a:xfrm>
                  <a:custGeom>
                    <a:avLst/>
                    <a:gdLst/>
                    <a:ahLst/>
                    <a:cxnLst/>
                    <a:rect l="l" t="t" r="r" b="b"/>
                    <a:pathLst>
                      <a:path w="155575" h="83820">
                        <a:moveTo>
                          <a:pt x="13716" y="68580"/>
                        </a:moveTo>
                        <a:lnTo>
                          <a:pt x="0" y="68580"/>
                        </a:lnTo>
                        <a:lnTo>
                          <a:pt x="0" y="83820"/>
                        </a:lnTo>
                        <a:lnTo>
                          <a:pt x="13716" y="83820"/>
                        </a:lnTo>
                        <a:lnTo>
                          <a:pt x="13716" y="68580"/>
                        </a:lnTo>
                        <a:close/>
                      </a:path>
                      <a:path w="155575" h="83820">
                        <a:moveTo>
                          <a:pt x="155448" y="0"/>
                        </a:moveTo>
                        <a:lnTo>
                          <a:pt x="141732" y="0"/>
                        </a:lnTo>
                        <a:lnTo>
                          <a:pt x="141732" y="15227"/>
                        </a:lnTo>
                        <a:lnTo>
                          <a:pt x="155448" y="15227"/>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4" name="object 3334"/>
                  <p:cNvSpPr/>
                  <p:nvPr/>
                </p:nvSpPr>
                <p:spPr>
                  <a:xfrm>
                    <a:off x="3110484" y="4072140"/>
                    <a:ext cx="429895" cy="190500"/>
                  </a:xfrm>
                  <a:custGeom>
                    <a:avLst/>
                    <a:gdLst/>
                    <a:ahLst/>
                    <a:cxnLst/>
                    <a:rect l="l" t="t" r="r" b="b"/>
                    <a:pathLst>
                      <a:path w="429895" h="190500">
                        <a:moveTo>
                          <a:pt x="13716" y="167640"/>
                        </a:moveTo>
                        <a:lnTo>
                          <a:pt x="0" y="167640"/>
                        </a:lnTo>
                        <a:lnTo>
                          <a:pt x="0" y="182880"/>
                        </a:lnTo>
                        <a:lnTo>
                          <a:pt x="13716" y="182880"/>
                        </a:lnTo>
                        <a:lnTo>
                          <a:pt x="13716" y="167640"/>
                        </a:lnTo>
                        <a:close/>
                      </a:path>
                      <a:path w="429895" h="190500">
                        <a:moveTo>
                          <a:pt x="201168" y="175260"/>
                        </a:moveTo>
                        <a:lnTo>
                          <a:pt x="187452" y="175260"/>
                        </a:lnTo>
                        <a:lnTo>
                          <a:pt x="187452" y="190500"/>
                        </a:lnTo>
                        <a:lnTo>
                          <a:pt x="201168" y="190500"/>
                        </a:lnTo>
                        <a:lnTo>
                          <a:pt x="201168" y="175260"/>
                        </a:lnTo>
                        <a:close/>
                      </a:path>
                      <a:path w="429895" h="190500">
                        <a:moveTo>
                          <a:pt x="214884" y="91440"/>
                        </a:moveTo>
                        <a:lnTo>
                          <a:pt x="201168" y="91440"/>
                        </a:lnTo>
                        <a:lnTo>
                          <a:pt x="201168" y="106680"/>
                        </a:lnTo>
                        <a:lnTo>
                          <a:pt x="214884" y="106680"/>
                        </a:lnTo>
                        <a:lnTo>
                          <a:pt x="214884" y="91440"/>
                        </a:lnTo>
                        <a:close/>
                      </a:path>
                      <a:path w="429895" h="190500">
                        <a:moveTo>
                          <a:pt x="248412" y="0"/>
                        </a:moveTo>
                        <a:lnTo>
                          <a:pt x="234696" y="0"/>
                        </a:lnTo>
                        <a:lnTo>
                          <a:pt x="234696" y="15240"/>
                        </a:lnTo>
                        <a:lnTo>
                          <a:pt x="248412" y="15240"/>
                        </a:lnTo>
                        <a:lnTo>
                          <a:pt x="248412" y="0"/>
                        </a:lnTo>
                        <a:close/>
                      </a:path>
                      <a:path w="429895" h="190500">
                        <a:moveTo>
                          <a:pt x="429768" y="15240"/>
                        </a:moveTo>
                        <a:lnTo>
                          <a:pt x="416052" y="15240"/>
                        </a:lnTo>
                        <a:lnTo>
                          <a:pt x="416052" y="30480"/>
                        </a:lnTo>
                        <a:lnTo>
                          <a:pt x="429768" y="30480"/>
                        </a:lnTo>
                        <a:lnTo>
                          <a:pt x="42976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5" name="object 3335"/>
                  <p:cNvSpPr/>
                  <p:nvPr/>
                </p:nvSpPr>
                <p:spPr>
                  <a:xfrm>
                    <a:off x="39303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6" name="object 3336"/>
                  <p:cNvSpPr/>
                  <p:nvPr/>
                </p:nvSpPr>
                <p:spPr>
                  <a:xfrm>
                    <a:off x="3480815" y="39959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7" name="object 3337"/>
                  <p:cNvSpPr/>
                  <p:nvPr/>
                </p:nvSpPr>
                <p:spPr>
                  <a:xfrm>
                    <a:off x="3593592" y="3482352"/>
                    <a:ext cx="114300" cy="83820"/>
                  </a:xfrm>
                  <a:custGeom>
                    <a:avLst/>
                    <a:gdLst/>
                    <a:ahLst/>
                    <a:cxnLst/>
                    <a:rect l="l" t="t" r="r" b="b"/>
                    <a:pathLst>
                      <a:path w="114300" h="83820">
                        <a:moveTo>
                          <a:pt x="13716" y="68567"/>
                        </a:moveTo>
                        <a:lnTo>
                          <a:pt x="0" y="68567"/>
                        </a:lnTo>
                        <a:lnTo>
                          <a:pt x="0" y="83820"/>
                        </a:lnTo>
                        <a:lnTo>
                          <a:pt x="13716" y="83820"/>
                        </a:lnTo>
                        <a:lnTo>
                          <a:pt x="13716" y="68567"/>
                        </a:lnTo>
                        <a:close/>
                      </a:path>
                      <a:path w="114300" h="83820">
                        <a:moveTo>
                          <a:pt x="114300" y="0"/>
                        </a:moveTo>
                        <a:lnTo>
                          <a:pt x="102108" y="0"/>
                        </a:lnTo>
                        <a:lnTo>
                          <a:pt x="102108" y="15240"/>
                        </a:lnTo>
                        <a:lnTo>
                          <a:pt x="114300" y="15240"/>
                        </a:lnTo>
                        <a:lnTo>
                          <a:pt x="11430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8" name="object 3338"/>
                  <p:cNvSpPr/>
                  <p:nvPr/>
                </p:nvSpPr>
                <p:spPr>
                  <a:xfrm>
                    <a:off x="3796284" y="3489972"/>
                    <a:ext cx="40005" cy="22860"/>
                  </a:xfrm>
                  <a:custGeom>
                    <a:avLst/>
                    <a:gdLst/>
                    <a:ahLst/>
                    <a:cxnLst/>
                    <a:rect l="l" t="t" r="r" b="b"/>
                    <a:pathLst>
                      <a:path w="40004" h="22860">
                        <a:moveTo>
                          <a:pt x="13716" y="0"/>
                        </a:moveTo>
                        <a:lnTo>
                          <a:pt x="0" y="0"/>
                        </a:lnTo>
                        <a:lnTo>
                          <a:pt x="0" y="15240"/>
                        </a:lnTo>
                        <a:lnTo>
                          <a:pt x="13716" y="15240"/>
                        </a:lnTo>
                        <a:lnTo>
                          <a:pt x="13716" y="0"/>
                        </a:lnTo>
                        <a:close/>
                      </a:path>
                      <a:path w="40004" h="22860">
                        <a:moveTo>
                          <a:pt x="39624" y="7620"/>
                        </a:moveTo>
                        <a:lnTo>
                          <a:pt x="25908" y="7620"/>
                        </a:lnTo>
                        <a:lnTo>
                          <a:pt x="25908" y="22847"/>
                        </a:lnTo>
                        <a:lnTo>
                          <a:pt x="39624" y="22847"/>
                        </a:lnTo>
                        <a:lnTo>
                          <a:pt x="39624"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499" name="object 3339"/>
                  <p:cNvSpPr/>
                  <p:nvPr/>
                </p:nvSpPr>
                <p:spPr>
                  <a:xfrm>
                    <a:off x="3244596" y="3681996"/>
                    <a:ext cx="256540" cy="558165"/>
                  </a:xfrm>
                  <a:custGeom>
                    <a:avLst/>
                    <a:gdLst/>
                    <a:ahLst/>
                    <a:cxnLst/>
                    <a:rect l="l" t="t" r="r" b="b"/>
                    <a:pathLst>
                      <a:path w="256539" h="558164">
                        <a:moveTo>
                          <a:pt x="13703" y="542544"/>
                        </a:moveTo>
                        <a:lnTo>
                          <a:pt x="0" y="542544"/>
                        </a:lnTo>
                        <a:lnTo>
                          <a:pt x="0" y="557784"/>
                        </a:lnTo>
                        <a:lnTo>
                          <a:pt x="13703" y="557784"/>
                        </a:lnTo>
                        <a:lnTo>
                          <a:pt x="13703" y="542544"/>
                        </a:lnTo>
                        <a:close/>
                      </a:path>
                      <a:path w="256539" h="558164">
                        <a:moveTo>
                          <a:pt x="181356" y="0"/>
                        </a:moveTo>
                        <a:lnTo>
                          <a:pt x="167640" y="0"/>
                        </a:lnTo>
                        <a:lnTo>
                          <a:pt x="167640" y="15240"/>
                        </a:lnTo>
                        <a:lnTo>
                          <a:pt x="181356" y="15240"/>
                        </a:lnTo>
                        <a:lnTo>
                          <a:pt x="181356" y="0"/>
                        </a:lnTo>
                        <a:close/>
                      </a:path>
                      <a:path w="256539" h="558164">
                        <a:moveTo>
                          <a:pt x="256019" y="182880"/>
                        </a:moveTo>
                        <a:lnTo>
                          <a:pt x="242303" y="182880"/>
                        </a:lnTo>
                        <a:lnTo>
                          <a:pt x="242303" y="198107"/>
                        </a:lnTo>
                        <a:lnTo>
                          <a:pt x="256019" y="198107"/>
                        </a:lnTo>
                        <a:lnTo>
                          <a:pt x="256019"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0" name="object 3340"/>
                  <p:cNvSpPr/>
                  <p:nvPr/>
                </p:nvSpPr>
                <p:spPr>
                  <a:xfrm>
                    <a:off x="395020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1" name="object 3341"/>
                  <p:cNvSpPr/>
                  <p:nvPr/>
                </p:nvSpPr>
                <p:spPr>
                  <a:xfrm>
                    <a:off x="3540252" y="3505212"/>
                    <a:ext cx="181610" cy="45720"/>
                  </a:xfrm>
                  <a:custGeom>
                    <a:avLst/>
                    <a:gdLst/>
                    <a:ahLst/>
                    <a:cxnLst/>
                    <a:rect l="l" t="t" r="r" b="b"/>
                    <a:pathLst>
                      <a:path w="181610" h="45720">
                        <a:moveTo>
                          <a:pt x="13716" y="30480"/>
                        </a:moveTo>
                        <a:lnTo>
                          <a:pt x="0" y="30480"/>
                        </a:lnTo>
                        <a:lnTo>
                          <a:pt x="0" y="45707"/>
                        </a:lnTo>
                        <a:lnTo>
                          <a:pt x="13716" y="45707"/>
                        </a:lnTo>
                        <a:lnTo>
                          <a:pt x="13716" y="30480"/>
                        </a:lnTo>
                        <a:close/>
                      </a:path>
                      <a:path w="181610" h="45720">
                        <a:moveTo>
                          <a:pt x="181356" y="0"/>
                        </a:moveTo>
                        <a:lnTo>
                          <a:pt x="167640" y="0"/>
                        </a:lnTo>
                        <a:lnTo>
                          <a:pt x="167640" y="15240"/>
                        </a:lnTo>
                        <a:lnTo>
                          <a:pt x="181356" y="15240"/>
                        </a:lnTo>
                        <a:lnTo>
                          <a:pt x="1813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2" name="object 3342"/>
                  <p:cNvSpPr/>
                  <p:nvPr/>
                </p:nvSpPr>
                <p:spPr>
                  <a:xfrm>
                    <a:off x="3822192" y="3429012"/>
                    <a:ext cx="108585" cy="68580"/>
                  </a:xfrm>
                  <a:custGeom>
                    <a:avLst/>
                    <a:gdLst/>
                    <a:ahLst/>
                    <a:cxnLst/>
                    <a:rect l="l" t="t" r="r" b="b"/>
                    <a:pathLst>
                      <a:path w="108585" h="68579">
                        <a:moveTo>
                          <a:pt x="13716" y="53340"/>
                        </a:moveTo>
                        <a:lnTo>
                          <a:pt x="0" y="53340"/>
                        </a:lnTo>
                        <a:lnTo>
                          <a:pt x="0" y="68580"/>
                        </a:lnTo>
                        <a:lnTo>
                          <a:pt x="13716" y="68580"/>
                        </a:lnTo>
                        <a:lnTo>
                          <a:pt x="13716" y="53340"/>
                        </a:lnTo>
                        <a:close/>
                      </a:path>
                      <a:path w="108585" h="68579">
                        <a:moveTo>
                          <a:pt x="27432" y="0"/>
                        </a:moveTo>
                        <a:lnTo>
                          <a:pt x="13716" y="0"/>
                        </a:lnTo>
                        <a:lnTo>
                          <a:pt x="13716" y="15240"/>
                        </a:lnTo>
                        <a:lnTo>
                          <a:pt x="27432" y="15240"/>
                        </a:lnTo>
                        <a:lnTo>
                          <a:pt x="27432" y="0"/>
                        </a:lnTo>
                        <a:close/>
                      </a:path>
                      <a:path w="108585" h="68579">
                        <a:moveTo>
                          <a:pt x="80772" y="22860"/>
                        </a:moveTo>
                        <a:lnTo>
                          <a:pt x="67056" y="22860"/>
                        </a:lnTo>
                        <a:lnTo>
                          <a:pt x="67056" y="38100"/>
                        </a:lnTo>
                        <a:lnTo>
                          <a:pt x="80772" y="38100"/>
                        </a:lnTo>
                        <a:lnTo>
                          <a:pt x="80772" y="22860"/>
                        </a:lnTo>
                        <a:close/>
                      </a:path>
                      <a:path w="108585" h="68579">
                        <a:moveTo>
                          <a:pt x="108204" y="22860"/>
                        </a:moveTo>
                        <a:lnTo>
                          <a:pt x="94488" y="22860"/>
                        </a:lnTo>
                        <a:lnTo>
                          <a:pt x="94488" y="38100"/>
                        </a:lnTo>
                        <a:lnTo>
                          <a:pt x="108204" y="38100"/>
                        </a:lnTo>
                        <a:lnTo>
                          <a:pt x="108204"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3" name="object 3343"/>
                  <p:cNvSpPr/>
                  <p:nvPr/>
                </p:nvSpPr>
                <p:spPr>
                  <a:xfrm>
                    <a:off x="3278124" y="4064520"/>
                    <a:ext cx="128270" cy="190500"/>
                  </a:xfrm>
                  <a:custGeom>
                    <a:avLst/>
                    <a:gdLst/>
                    <a:ahLst/>
                    <a:cxnLst/>
                    <a:rect l="l" t="t" r="r" b="b"/>
                    <a:pathLst>
                      <a:path w="128270" h="190500">
                        <a:moveTo>
                          <a:pt x="13716" y="144780"/>
                        </a:moveTo>
                        <a:lnTo>
                          <a:pt x="0" y="144780"/>
                        </a:lnTo>
                        <a:lnTo>
                          <a:pt x="0" y="160020"/>
                        </a:lnTo>
                        <a:lnTo>
                          <a:pt x="13716" y="160020"/>
                        </a:lnTo>
                        <a:lnTo>
                          <a:pt x="13716" y="144780"/>
                        </a:lnTo>
                        <a:close/>
                      </a:path>
                      <a:path w="128270" h="190500">
                        <a:moveTo>
                          <a:pt x="33528" y="175260"/>
                        </a:moveTo>
                        <a:lnTo>
                          <a:pt x="19812" y="175260"/>
                        </a:lnTo>
                        <a:lnTo>
                          <a:pt x="19812" y="190500"/>
                        </a:lnTo>
                        <a:lnTo>
                          <a:pt x="33528" y="190500"/>
                        </a:lnTo>
                        <a:lnTo>
                          <a:pt x="33528" y="175260"/>
                        </a:lnTo>
                        <a:close/>
                      </a:path>
                      <a:path w="128270" h="190500">
                        <a:moveTo>
                          <a:pt x="121920" y="0"/>
                        </a:moveTo>
                        <a:lnTo>
                          <a:pt x="108191" y="0"/>
                        </a:lnTo>
                        <a:lnTo>
                          <a:pt x="108191" y="15240"/>
                        </a:lnTo>
                        <a:lnTo>
                          <a:pt x="121920" y="15240"/>
                        </a:lnTo>
                        <a:lnTo>
                          <a:pt x="121920" y="0"/>
                        </a:lnTo>
                        <a:close/>
                      </a:path>
                      <a:path w="128270" h="190500">
                        <a:moveTo>
                          <a:pt x="128016" y="45720"/>
                        </a:moveTo>
                        <a:lnTo>
                          <a:pt x="114300" y="45720"/>
                        </a:lnTo>
                        <a:lnTo>
                          <a:pt x="114300" y="60960"/>
                        </a:lnTo>
                        <a:lnTo>
                          <a:pt x="128016" y="60960"/>
                        </a:lnTo>
                        <a:lnTo>
                          <a:pt x="128016"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4" name="object 3344"/>
                  <p:cNvSpPr/>
                  <p:nvPr/>
                </p:nvSpPr>
                <p:spPr>
                  <a:xfrm>
                    <a:off x="376275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5" name="object 3345"/>
                  <p:cNvSpPr/>
                  <p:nvPr/>
                </p:nvSpPr>
                <p:spPr>
                  <a:xfrm>
                    <a:off x="3150108" y="3811536"/>
                    <a:ext cx="323215" cy="443865"/>
                  </a:xfrm>
                  <a:custGeom>
                    <a:avLst/>
                    <a:gdLst/>
                    <a:ahLst/>
                    <a:cxnLst/>
                    <a:rect l="l" t="t" r="r" b="b"/>
                    <a:pathLst>
                      <a:path w="323214" h="443864">
                        <a:moveTo>
                          <a:pt x="13716" y="428244"/>
                        </a:moveTo>
                        <a:lnTo>
                          <a:pt x="0" y="428244"/>
                        </a:lnTo>
                        <a:lnTo>
                          <a:pt x="0" y="443484"/>
                        </a:lnTo>
                        <a:lnTo>
                          <a:pt x="13716" y="443484"/>
                        </a:lnTo>
                        <a:lnTo>
                          <a:pt x="13716" y="428244"/>
                        </a:lnTo>
                        <a:close/>
                      </a:path>
                      <a:path w="323214" h="443864">
                        <a:moveTo>
                          <a:pt x="147828" y="321564"/>
                        </a:moveTo>
                        <a:lnTo>
                          <a:pt x="135636" y="321564"/>
                        </a:lnTo>
                        <a:lnTo>
                          <a:pt x="135636" y="336804"/>
                        </a:lnTo>
                        <a:lnTo>
                          <a:pt x="147828" y="336804"/>
                        </a:lnTo>
                        <a:lnTo>
                          <a:pt x="147828" y="321564"/>
                        </a:lnTo>
                        <a:close/>
                      </a:path>
                      <a:path w="323214" h="443864">
                        <a:moveTo>
                          <a:pt x="236207" y="0"/>
                        </a:moveTo>
                        <a:lnTo>
                          <a:pt x="222491" y="0"/>
                        </a:lnTo>
                        <a:lnTo>
                          <a:pt x="222491" y="15240"/>
                        </a:lnTo>
                        <a:lnTo>
                          <a:pt x="236207" y="15240"/>
                        </a:lnTo>
                        <a:lnTo>
                          <a:pt x="236207" y="0"/>
                        </a:lnTo>
                        <a:close/>
                      </a:path>
                      <a:path w="323214" h="443864">
                        <a:moveTo>
                          <a:pt x="275844" y="114300"/>
                        </a:moveTo>
                        <a:lnTo>
                          <a:pt x="262128" y="114300"/>
                        </a:lnTo>
                        <a:lnTo>
                          <a:pt x="262128" y="129540"/>
                        </a:lnTo>
                        <a:lnTo>
                          <a:pt x="275844" y="129540"/>
                        </a:lnTo>
                        <a:lnTo>
                          <a:pt x="275844" y="114300"/>
                        </a:lnTo>
                        <a:close/>
                      </a:path>
                      <a:path w="323214" h="443864">
                        <a:moveTo>
                          <a:pt x="295656" y="230124"/>
                        </a:moveTo>
                        <a:lnTo>
                          <a:pt x="283464" y="230124"/>
                        </a:lnTo>
                        <a:lnTo>
                          <a:pt x="283464" y="245364"/>
                        </a:lnTo>
                        <a:lnTo>
                          <a:pt x="295656" y="245364"/>
                        </a:lnTo>
                        <a:lnTo>
                          <a:pt x="295656" y="230124"/>
                        </a:lnTo>
                        <a:close/>
                      </a:path>
                      <a:path w="323214" h="443864">
                        <a:moveTo>
                          <a:pt x="323088" y="268224"/>
                        </a:moveTo>
                        <a:lnTo>
                          <a:pt x="309372" y="268224"/>
                        </a:lnTo>
                        <a:lnTo>
                          <a:pt x="309372" y="283464"/>
                        </a:lnTo>
                        <a:lnTo>
                          <a:pt x="323088" y="283464"/>
                        </a:lnTo>
                        <a:lnTo>
                          <a:pt x="323088" y="2682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6" name="object 3346"/>
                  <p:cNvSpPr/>
                  <p:nvPr/>
                </p:nvSpPr>
                <p:spPr>
                  <a:xfrm>
                    <a:off x="3877056" y="3413772"/>
                    <a:ext cx="40005" cy="76200"/>
                  </a:xfrm>
                  <a:custGeom>
                    <a:avLst/>
                    <a:gdLst/>
                    <a:ahLst/>
                    <a:cxnLst/>
                    <a:rect l="l" t="t" r="r" b="b"/>
                    <a:pathLst>
                      <a:path w="40004" h="76200">
                        <a:moveTo>
                          <a:pt x="12192" y="60947"/>
                        </a:moveTo>
                        <a:lnTo>
                          <a:pt x="0" y="60947"/>
                        </a:lnTo>
                        <a:lnTo>
                          <a:pt x="0" y="76200"/>
                        </a:lnTo>
                        <a:lnTo>
                          <a:pt x="12192" y="76200"/>
                        </a:lnTo>
                        <a:lnTo>
                          <a:pt x="12192" y="60947"/>
                        </a:lnTo>
                        <a:close/>
                      </a:path>
                      <a:path w="40004" h="76200">
                        <a:moveTo>
                          <a:pt x="39624" y="0"/>
                        </a:moveTo>
                        <a:lnTo>
                          <a:pt x="25908" y="0"/>
                        </a:lnTo>
                        <a:lnTo>
                          <a:pt x="25908" y="15240"/>
                        </a:lnTo>
                        <a:lnTo>
                          <a:pt x="39624" y="15240"/>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7" name="object 3347"/>
                  <p:cNvSpPr/>
                  <p:nvPr/>
                </p:nvSpPr>
                <p:spPr>
                  <a:xfrm>
                    <a:off x="3662172"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8" name="object 3348"/>
                  <p:cNvSpPr/>
                  <p:nvPr/>
                </p:nvSpPr>
                <p:spPr>
                  <a:xfrm>
                    <a:off x="3150108" y="4178820"/>
                    <a:ext cx="216535" cy="45720"/>
                  </a:xfrm>
                  <a:custGeom>
                    <a:avLst/>
                    <a:gdLst/>
                    <a:ahLst/>
                    <a:cxnLst/>
                    <a:rect l="l" t="t" r="r" b="b"/>
                    <a:pathLst>
                      <a:path w="216535" h="45720">
                        <a:moveTo>
                          <a:pt x="13716" y="30480"/>
                        </a:moveTo>
                        <a:lnTo>
                          <a:pt x="0" y="30480"/>
                        </a:lnTo>
                        <a:lnTo>
                          <a:pt x="0" y="45720"/>
                        </a:lnTo>
                        <a:lnTo>
                          <a:pt x="13716" y="45720"/>
                        </a:lnTo>
                        <a:lnTo>
                          <a:pt x="13716" y="30480"/>
                        </a:lnTo>
                        <a:close/>
                      </a:path>
                      <a:path w="216535" h="45720">
                        <a:moveTo>
                          <a:pt x="216408" y="0"/>
                        </a:moveTo>
                        <a:lnTo>
                          <a:pt x="202692" y="0"/>
                        </a:lnTo>
                        <a:lnTo>
                          <a:pt x="202692" y="15240"/>
                        </a:lnTo>
                        <a:lnTo>
                          <a:pt x="216408" y="15240"/>
                        </a:lnTo>
                        <a:lnTo>
                          <a:pt x="2164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09" name="object 3349"/>
                  <p:cNvSpPr/>
                  <p:nvPr/>
                </p:nvSpPr>
                <p:spPr>
                  <a:xfrm>
                    <a:off x="3526535"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0" name="object 3350"/>
                  <p:cNvSpPr/>
                  <p:nvPr/>
                </p:nvSpPr>
                <p:spPr>
                  <a:xfrm>
                    <a:off x="3829799" y="3429012"/>
                    <a:ext cx="114300" cy="68580"/>
                  </a:xfrm>
                  <a:custGeom>
                    <a:avLst/>
                    <a:gdLst/>
                    <a:ahLst/>
                    <a:cxnLst/>
                    <a:rect l="l" t="t" r="r" b="b"/>
                    <a:pathLst>
                      <a:path w="114300" h="68579">
                        <a:moveTo>
                          <a:pt x="13728" y="53340"/>
                        </a:moveTo>
                        <a:lnTo>
                          <a:pt x="0" y="53340"/>
                        </a:lnTo>
                        <a:lnTo>
                          <a:pt x="0" y="68580"/>
                        </a:lnTo>
                        <a:lnTo>
                          <a:pt x="13728" y="68580"/>
                        </a:lnTo>
                        <a:lnTo>
                          <a:pt x="13728" y="53340"/>
                        </a:lnTo>
                        <a:close/>
                      </a:path>
                      <a:path w="114300" h="68579">
                        <a:moveTo>
                          <a:pt x="53352" y="0"/>
                        </a:moveTo>
                        <a:lnTo>
                          <a:pt x="39636" y="0"/>
                        </a:lnTo>
                        <a:lnTo>
                          <a:pt x="39636" y="15240"/>
                        </a:lnTo>
                        <a:lnTo>
                          <a:pt x="53352" y="15240"/>
                        </a:lnTo>
                        <a:lnTo>
                          <a:pt x="53352" y="0"/>
                        </a:lnTo>
                        <a:close/>
                      </a:path>
                      <a:path w="114300" h="68579">
                        <a:moveTo>
                          <a:pt x="114300" y="53340"/>
                        </a:moveTo>
                        <a:lnTo>
                          <a:pt x="100596" y="53340"/>
                        </a:lnTo>
                        <a:lnTo>
                          <a:pt x="100596" y="68580"/>
                        </a:lnTo>
                        <a:lnTo>
                          <a:pt x="114300" y="68580"/>
                        </a:lnTo>
                        <a:lnTo>
                          <a:pt x="114300"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1" name="object 3351"/>
                  <p:cNvSpPr/>
                  <p:nvPr/>
                </p:nvSpPr>
                <p:spPr>
                  <a:xfrm>
                    <a:off x="3285744" y="4117860"/>
                    <a:ext cx="86995" cy="30480"/>
                  </a:xfrm>
                  <a:custGeom>
                    <a:avLst/>
                    <a:gdLst/>
                    <a:ahLst/>
                    <a:cxnLst/>
                    <a:rect l="l" t="t" r="r" b="b"/>
                    <a:pathLst>
                      <a:path w="86995" h="30479">
                        <a:moveTo>
                          <a:pt x="12192" y="15240"/>
                        </a:moveTo>
                        <a:lnTo>
                          <a:pt x="0" y="15240"/>
                        </a:lnTo>
                        <a:lnTo>
                          <a:pt x="0" y="30480"/>
                        </a:lnTo>
                        <a:lnTo>
                          <a:pt x="12192" y="30480"/>
                        </a:lnTo>
                        <a:lnTo>
                          <a:pt x="12192" y="15240"/>
                        </a:lnTo>
                        <a:close/>
                      </a:path>
                      <a:path w="86995" h="30479">
                        <a:moveTo>
                          <a:pt x="86855" y="0"/>
                        </a:moveTo>
                        <a:lnTo>
                          <a:pt x="73152" y="0"/>
                        </a:lnTo>
                        <a:lnTo>
                          <a:pt x="73152" y="15240"/>
                        </a:lnTo>
                        <a:lnTo>
                          <a:pt x="86855" y="15240"/>
                        </a:lnTo>
                        <a:lnTo>
                          <a:pt x="868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2" name="object 3352"/>
                  <p:cNvSpPr/>
                  <p:nvPr/>
                </p:nvSpPr>
                <p:spPr>
                  <a:xfrm>
                    <a:off x="3796284" y="3467099"/>
                    <a:ext cx="86995" cy="53975"/>
                  </a:xfrm>
                  <a:custGeom>
                    <a:avLst/>
                    <a:gdLst/>
                    <a:ahLst/>
                    <a:cxnLst/>
                    <a:rect l="l" t="t" r="r" b="b"/>
                    <a:pathLst>
                      <a:path w="86995" h="53975">
                        <a:moveTo>
                          <a:pt x="13716" y="38112"/>
                        </a:moveTo>
                        <a:lnTo>
                          <a:pt x="0" y="38112"/>
                        </a:lnTo>
                        <a:lnTo>
                          <a:pt x="0" y="53352"/>
                        </a:lnTo>
                        <a:lnTo>
                          <a:pt x="13716" y="53352"/>
                        </a:lnTo>
                        <a:lnTo>
                          <a:pt x="13716" y="38112"/>
                        </a:lnTo>
                        <a:close/>
                      </a:path>
                      <a:path w="86995" h="53975">
                        <a:moveTo>
                          <a:pt x="73139" y="0"/>
                        </a:moveTo>
                        <a:lnTo>
                          <a:pt x="59423" y="0"/>
                        </a:lnTo>
                        <a:lnTo>
                          <a:pt x="59423" y="15252"/>
                        </a:lnTo>
                        <a:lnTo>
                          <a:pt x="73139" y="15252"/>
                        </a:lnTo>
                        <a:lnTo>
                          <a:pt x="73139" y="0"/>
                        </a:lnTo>
                        <a:close/>
                      </a:path>
                      <a:path w="86995" h="53975">
                        <a:moveTo>
                          <a:pt x="86868" y="15252"/>
                        </a:moveTo>
                        <a:lnTo>
                          <a:pt x="73152" y="15252"/>
                        </a:lnTo>
                        <a:lnTo>
                          <a:pt x="73152" y="30492"/>
                        </a:lnTo>
                        <a:lnTo>
                          <a:pt x="86868" y="30492"/>
                        </a:lnTo>
                        <a:lnTo>
                          <a:pt x="86868" y="152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3" name="object 3353"/>
                  <p:cNvSpPr/>
                  <p:nvPr/>
                </p:nvSpPr>
                <p:spPr>
                  <a:xfrm>
                    <a:off x="3278123"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4" name="object 3354"/>
                  <p:cNvSpPr/>
                  <p:nvPr/>
                </p:nvSpPr>
                <p:spPr>
                  <a:xfrm>
                    <a:off x="3755136" y="3299472"/>
                    <a:ext cx="142240" cy="175260"/>
                  </a:xfrm>
                  <a:custGeom>
                    <a:avLst/>
                    <a:gdLst/>
                    <a:ahLst/>
                    <a:cxnLst/>
                    <a:rect l="l" t="t" r="r" b="b"/>
                    <a:pathLst>
                      <a:path w="142239" h="175260">
                        <a:moveTo>
                          <a:pt x="13716" y="0"/>
                        </a:moveTo>
                        <a:lnTo>
                          <a:pt x="0" y="0"/>
                        </a:lnTo>
                        <a:lnTo>
                          <a:pt x="0" y="15240"/>
                        </a:lnTo>
                        <a:lnTo>
                          <a:pt x="13716" y="15240"/>
                        </a:lnTo>
                        <a:lnTo>
                          <a:pt x="13716" y="0"/>
                        </a:lnTo>
                        <a:close/>
                      </a:path>
                      <a:path w="142239" h="175260">
                        <a:moveTo>
                          <a:pt x="141732" y="160020"/>
                        </a:moveTo>
                        <a:lnTo>
                          <a:pt x="128016" y="160020"/>
                        </a:lnTo>
                        <a:lnTo>
                          <a:pt x="128016" y="175247"/>
                        </a:lnTo>
                        <a:lnTo>
                          <a:pt x="141732" y="175247"/>
                        </a:lnTo>
                        <a:lnTo>
                          <a:pt x="141732" y="1600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5" name="object 3355"/>
                  <p:cNvSpPr/>
                  <p:nvPr/>
                </p:nvSpPr>
                <p:spPr>
                  <a:xfrm>
                    <a:off x="3211067" y="40949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6" name="object 3356"/>
                  <p:cNvSpPr/>
                  <p:nvPr/>
                </p:nvSpPr>
                <p:spPr>
                  <a:xfrm>
                    <a:off x="3977639"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7" name="object 3357"/>
                  <p:cNvSpPr/>
                  <p:nvPr/>
                </p:nvSpPr>
                <p:spPr>
                  <a:xfrm>
                    <a:off x="3412235"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8" name="object 3358"/>
                  <p:cNvSpPr/>
                  <p:nvPr/>
                </p:nvSpPr>
                <p:spPr>
                  <a:xfrm>
                    <a:off x="3425951"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19" name="object 3359"/>
                  <p:cNvSpPr/>
                  <p:nvPr/>
                </p:nvSpPr>
                <p:spPr>
                  <a:xfrm>
                    <a:off x="3386327"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0" name="object 3360"/>
                  <p:cNvSpPr/>
                  <p:nvPr/>
                </p:nvSpPr>
                <p:spPr>
                  <a:xfrm>
                    <a:off x="37353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1" name="object 3361"/>
                  <p:cNvSpPr/>
                  <p:nvPr/>
                </p:nvSpPr>
                <p:spPr>
                  <a:xfrm>
                    <a:off x="3185159" y="41788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2" name="object 3362"/>
                  <p:cNvSpPr/>
                  <p:nvPr/>
                </p:nvSpPr>
                <p:spPr>
                  <a:xfrm>
                    <a:off x="3869436" y="3299472"/>
                    <a:ext cx="100965" cy="144780"/>
                  </a:xfrm>
                  <a:custGeom>
                    <a:avLst/>
                    <a:gdLst/>
                    <a:ahLst/>
                    <a:cxnLst/>
                    <a:rect l="l" t="t" r="r" b="b"/>
                    <a:pathLst>
                      <a:path w="100964" h="144779">
                        <a:moveTo>
                          <a:pt x="13716" y="129540"/>
                        </a:moveTo>
                        <a:lnTo>
                          <a:pt x="0" y="129540"/>
                        </a:lnTo>
                        <a:lnTo>
                          <a:pt x="0" y="144780"/>
                        </a:lnTo>
                        <a:lnTo>
                          <a:pt x="13716" y="144780"/>
                        </a:lnTo>
                        <a:lnTo>
                          <a:pt x="13716" y="129540"/>
                        </a:lnTo>
                        <a:close/>
                      </a:path>
                      <a:path w="100964" h="144779">
                        <a:moveTo>
                          <a:pt x="100584" y="0"/>
                        </a:moveTo>
                        <a:lnTo>
                          <a:pt x="88392" y="0"/>
                        </a:lnTo>
                        <a:lnTo>
                          <a:pt x="88392"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3" name="object 3363"/>
                  <p:cNvSpPr/>
                  <p:nvPr/>
                </p:nvSpPr>
                <p:spPr>
                  <a:xfrm>
                    <a:off x="372160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4" name="object 3364"/>
                  <p:cNvSpPr/>
                  <p:nvPr/>
                </p:nvSpPr>
                <p:spPr>
                  <a:xfrm>
                    <a:off x="3191256" y="4095000"/>
                    <a:ext cx="67310" cy="22860"/>
                  </a:xfrm>
                  <a:custGeom>
                    <a:avLst/>
                    <a:gdLst/>
                    <a:ahLst/>
                    <a:cxnLst/>
                    <a:rect l="l" t="t" r="r" b="b"/>
                    <a:pathLst>
                      <a:path w="67310" h="22860">
                        <a:moveTo>
                          <a:pt x="13716" y="0"/>
                        </a:moveTo>
                        <a:lnTo>
                          <a:pt x="0" y="0"/>
                        </a:lnTo>
                        <a:lnTo>
                          <a:pt x="0" y="15240"/>
                        </a:lnTo>
                        <a:lnTo>
                          <a:pt x="13716" y="15240"/>
                        </a:lnTo>
                        <a:lnTo>
                          <a:pt x="13716" y="0"/>
                        </a:lnTo>
                        <a:close/>
                      </a:path>
                      <a:path w="67310" h="22860">
                        <a:moveTo>
                          <a:pt x="67043" y="7620"/>
                        </a:moveTo>
                        <a:lnTo>
                          <a:pt x="53340" y="7620"/>
                        </a:lnTo>
                        <a:lnTo>
                          <a:pt x="53340" y="22860"/>
                        </a:lnTo>
                        <a:lnTo>
                          <a:pt x="67043" y="22860"/>
                        </a:lnTo>
                        <a:lnTo>
                          <a:pt x="67043"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5" name="object 3365"/>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6" name="object 3366"/>
                  <p:cNvSpPr/>
                  <p:nvPr/>
                </p:nvSpPr>
                <p:spPr>
                  <a:xfrm>
                    <a:off x="3400043" y="41330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7" name="object 3367"/>
                  <p:cNvSpPr/>
                  <p:nvPr/>
                </p:nvSpPr>
                <p:spPr>
                  <a:xfrm>
                    <a:off x="372160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8" name="object 3368"/>
                  <p:cNvSpPr/>
                  <p:nvPr/>
                </p:nvSpPr>
                <p:spPr>
                  <a:xfrm>
                    <a:off x="3211068" y="4049280"/>
                    <a:ext cx="100965" cy="220979"/>
                  </a:xfrm>
                  <a:custGeom>
                    <a:avLst/>
                    <a:gdLst/>
                    <a:ahLst/>
                    <a:cxnLst/>
                    <a:rect l="l" t="t" r="r" b="b"/>
                    <a:pathLst>
                      <a:path w="100964" h="220979">
                        <a:moveTo>
                          <a:pt x="13716" y="205740"/>
                        </a:moveTo>
                        <a:lnTo>
                          <a:pt x="0" y="205740"/>
                        </a:lnTo>
                        <a:lnTo>
                          <a:pt x="0" y="220980"/>
                        </a:lnTo>
                        <a:lnTo>
                          <a:pt x="13716" y="220980"/>
                        </a:lnTo>
                        <a:lnTo>
                          <a:pt x="13716" y="205740"/>
                        </a:lnTo>
                        <a:close/>
                      </a:path>
                      <a:path w="100964" h="220979">
                        <a:moveTo>
                          <a:pt x="41148" y="91440"/>
                        </a:moveTo>
                        <a:lnTo>
                          <a:pt x="27432" y="91440"/>
                        </a:lnTo>
                        <a:lnTo>
                          <a:pt x="27432" y="106680"/>
                        </a:lnTo>
                        <a:lnTo>
                          <a:pt x="41148" y="106680"/>
                        </a:lnTo>
                        <a:lnTo>
                          <a:pt x="41148" y="91440"/>
                        </a:lnTo>
                        <a:close/>
                      </a:path>
                      <a:path w="100964" h="220979">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29" name="object 3369"/>
                  <p:cNvSpPr/>
                  <p:nvPr/>
                </p:nvSpPr>
                <p:spPr>
                  <a:xfrm>
                    <a:off x="3869435"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0" name="object 3370"/>
                  <p:cNvSpPr/>
                  <p:nvPr/>
                </p:nvSpPr>
                <p:spPr>
                  <a:xfrm>
                    <a:off x="3782567"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1" name="object 3371"/>
                  <p:cNvSpPr/>
                  <p:nvPr/>
                </p:nvSpPr>
                <p:spPr>
                  <a:xfrm>
                    <a:off x="3412236" y="4049280"/>
                    <a:ext cx="114300" cy="60960"/>
                  </a:xfrm>
                  <a:custGeom>
                    <a:avLst/>
                    <a:gdLst/>
                    <a:ahLst/>
                    <a:cxnLst/>
                    <a:rect l="l" t="t" r="r" b="b"/>
                    <a:pathLst>
                      <a:path w="114300" h="60960">
                        <a:moveTo>
                          <a:pt x="13716" y="7620"/>
                        </a:moveTo>
                        <a:lnTo>
                          <a:pt x="0" y="7620"/>
                        </a:lnTo>
                        <a:lnTo>
                          <a:pt x="0" y="22860"/>
                        </a:lnTo>
                        <a:lnTo>
                          <a:pt x="13716" y="22860"/>
                        </a:lnTo>
                        <a:lnTo>
                          <a:pt x="13716" y="7620"/>
                        </a:lnTo>
                        <a:close/>
                      </a:path>
                      <a:path w="114300" h="60960">
                        <a:moveTo>
                          <a:pt x="41148" y="45720"/>
                        </a:moveTo>
                        <a:lnTo>
                          <a:pt x="27432" y="45720"/>
                        </a:lnTo>
                        <a:lnTo>
                          <a:pt x="27432" y="60960"/>
                        </a:lnTo>
                        <a:lnTo>
                          <a:pt x="41148" y="60960"/>
                        </a:lnTo>
                        <a:lnTo>
                          <a:pt x="41148" y="45720"/>
                        </a:lnTo>
                        <a:close/>
                      </a:path>
                      <a:path w="114300" h="60960">
                        <a:moveTo>
                          <a:pt x="114300" y="0"/>
                        </a:moveTo>
                        <a:lnTo>
                          <a:pt x="102108" y="0"/>
                        </a:lnTo>
                        <a:lnTo>
                          <a:pt x="102108"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2" name="object 3372"/>
                  <p:cNvSpPr/>
                  <p:nvPr/>
                </p:nvSpPr>
                <p:spPr>
                  <a:xfrm>
                    <a:off x="3816096" y="3421392"/>
                    <a:ext cx="40005" cy="76200"/>
                  </a:xfrm>
                  <a:custGeom>
                    <a:avLst/>
                    <a:gdLst/>
                    <a:ahLst/>
                    <a:cxnLst/>
                    <a:rect l="l" t="t" r="r" b="b"/>
                    <a:pathLst>
                      <a:path w="40004" h="76200">
                        <a:moveTo>
                          <a:pt x="13703" y="60960"/>
                        </a:moveTo>
                        <a:lnTo>
                          <a:pt x="0" y="60960"/>
                        </a:lnTo>
                        <a:lnTo>
                          <a:pt x="0" y="76200"/>
                        </a:lnTo>
                        <a:lnTo>
                          <a:pt x="13703" y="76200"/>
                        </a:lnTo>
                        <a:lnTo>
                          <a:pt x="13703" y="60960"/>
                        </a:lnTo>
                        <a:close/>
                      </a:path>
                      <a:path w="40004" h="76200">
                        <a:moveTo>
                          <a:pt x="39624" y="0"/>
                        </a:moveTo>
                        <a:lnTo>
                          <a:pt x="27432" y="0"/>
                        </a:lnTo>
                        <a:lnTo>
                          <a:pt x="27432" y="15227"/>
                        </a:lnTo>
                        <a:lnTo>
                          <a:pt x="39624" y="15227"/>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3" name="object 3373"/>
                  <p:cNvSpPr/>
                  <p:nvPr/>
                </p:nvSpPr>
                <p:spPr>
                  <a:xfrm>
                    <a:off x="35067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4" name="object 3374"/>
                  <p:cNvSpPr/>
                  <p:nvPr/>
                </p:nvSpPr>
                <p:spPr>
                  <a:xfrm>
                    <a:off x="3843528" y="3429012"/>
                    <a:ext cx="81280" cy="76200"/>
                  </a:xfrm>
                  <a:custGeom>
                    <a:avLst/>
                    <a:gdLst/>
                    <a:ahLst/>
                    <a:cxnLst/>
                    <a:rect l="l" t="t" r="r" b="b"/>
                    <a:pathLst>
                      <a:path w="81279" h="76200">
                        <a:moveTo>
                          <a:pt x="12192" y="0"/>
                        </a:moveTo>
                        <a:lnTo>
                          <a:pt x="0" y="0"/>
                        </a:lnTo>
                        <a:lnTo>
                          <a:pt x="0" y="15240"/>
                        </a:lnTo>
                        <a:lnTo>
                          <a:pt x="12192" y="15240"/>
                        </a:lnTo>
                        <a:lnTo>
                          <a:pt x="12192" y="0"/>
                        </a:lnTo>
                        <a:close/>
                      </a:path>
                      <a:path w="81279" h="76200">
                        <a:moveTo>
                          <a:pt x="80772" y="60960"/>
                        </a:moveTo>
                        <a:lnTo>
                          <a:pt x="67056" y="60960"/>
                        </a:lnTo>
                        <a:lnTo>
                          <a:pt x="67056" y="76200"/>
                        </a:lnTo>
                        <a:lnTo>
                          <a:pt x="80772" y="76200"/>
                        </a:lnTo>
                        <a:lnTo>
                          <a:pt x="80772"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5" name="object 3375"/>
                  <p:cNvSpPr/>
                  <p:nvPr/>
                </p:nvSpPr>
                <p:spPr>
                  <a:xfrm>
                    <a:off x="3668268" y="3429012"/>
                    <a:ext cx="81280" cy="114300"/>
                  </a:xfrm>
                  <a:custGeom>
                    <a:avLst/>
                    <a:gdLst/>
                    <a:ahLst/>
                    <a:cxnLst/>
                    <a:rect l="l" t="t" r="r" b="b"/>
                    <a:pathLst>
                      <a:path w="81279" h="114300">
                        <a:moveTo>
                          <a:pt x="13716" y="99060"/>
                        </a:moveTo>
                        <a:lnTo>
                          <a:pt x="0" y="99060"/>
                        </a:lnTo>
                        <a:lnTo>
                          <a:pt x="0" y="114300"/>
                        </a:lnTo>
                        <a:lnTo>
                          <a:pt x="13716" y="114300"/>
                        </a:lnTo>
                        <a:lnTo>
                          <a:pt x="13716" y="99060"/>
                        </a:lnTo>
                        <a:close/>
                      </a:path>
                      <a:path w="81279" h="114300">
                        <a:moveTo>
                          <a:pt x="60960" y="91440"/>
                        </a:moveTo>
                        <a:lnTo>
                          <a:pt x="47231" y="91440"/>
                        </a:lnTo>
                        <a:lnTo>
                          <a:pt x="47231" y="106680"/>
                        </a:lnTo>
                        <a:lnTo>
                          <a:pt x="60960" y="106680"/>
                        </a:lnTo>
                        <a:lnTo>
                          <a:pt x="60960" y="91440"/>
                        </a:lnTo>
                        <a:close/>
                      </a:path>
                      <a:path w="81279" h="114300">
                        <a:moveTo>
                          <a:pt x="80772" y="0"/>
                        </a:moveTo>
                        <a:lnTo>
                          <a:pt x="67056" y="0"/>
                        </a:lnTo>
                        <a:lnTo>
                          <a:pt x="67056" y="15240"/>
                        </a:lnTo>
                        <a:lnTo>
                          <a:pt x="80772" y="15240"/>
                        </a:lnTo>
                        <a:lnTo>
                          <a:pt x="8077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6" name="object 3376"/>
                  <p:cNvSpPr/>
                  <p:nvPr/>
                </p:nvSpPr>
                <p:spPr>
                  <a:xfrm>
                    <a:off x="3130296" y="4034040"/>
                    <a:ext cx="363220" cy="152400"/>
                  </a:xfrm>
                  <a:custGeom>
                    <a:avLst/>
                    <a:gdLst/>
                    <a:ahLst/>
                    <a:cxnLst/>
                    <a:rect l="l" t="t" r="r" b="b"/>
                    <a:pathLst>
                      <a:path w="363220" h="152400">
                        <a:moveTo>
                          <a:pt x="13703" y="137160"/>
                        </a:moveTo>
                        <a:lnTo>
                          <a:pt x="0" y="137160"/>
                        </a:lnTo>
                        <a:lnTo>
                          <a:pt x="0" y="152400"/>
                        </a:lnTo>
                        <a:lnTo>
                          <a:pt x="13703" y="152400"/>
                        </a:lnTo>
                        <a:lnTo>
                          <a:pt x="13703" y="137160"/>
                        </a:lnTo>
                        <a:close/>
                      </a:path>
                      <a:path w="363220" h="152400">
                        <a:moveTo>
                          <a:pt x="262128" y="106680"/>
                        </a:moveTo>
                        <a:lnTo>
                          <a:pt x="248412" y="106680"/>
                        </a:lnTo>
                        <a:lnTo>
                          <a:pt x="248412" y="121920"/>
                        </a:lnTo>
                        <a:lnTo>
                          <a:pt x="262128" y="121920"/>
                        </a:lnTo>
                        <a:lnTo>
                          <a:pt x="262128" y="106680"/>
                        </a:lnTo>
                        <a:close/>
                      </a:path>
                      <a:path w="363220" h="152400">
                        <a:moveTo>
                          <a:pt x="350520" y="0"/>
                        </a:moveTo>
                        <a:lnTo>
                          <a:pt x="336804" y="0"/>
                        </a:lnTo>
                        <a:lnTo>
                          <a:pt x="336804" y="15240"/>
                        </a:lnTo>
                        <a:lnTo>
                          <a:pt x="350520" y="15240"/>
                        </a:lnTo>
                        <a:lnTo>
                          <a:pt x="350520" y="0"/>
                        </a:lnTo>
                        <a:close/>
                      </a:path>
                      <a:path w="363220" h="152400">
                        <a:moveTo>
                          <a:pt x="362712" y="99060"/>
                        </a:moveTo>
                        <a:lnTo>
                          <a:pt x="350520" y="99060"/>
                        </a:lnTo>
                        <a:lnTo>
                          <a:pt x="350520" y="114300"/>
                        </a:lnTo>
                        <a:lnTo>
                          <a:pt x="362712" y="114300"/>
                        </a:lnTo>
                        <a:lnTo>
                          <a:pt x="362712"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7" name="object 3377"/>
                  <p:cNvSpPr/>
                  <p:nvPr/>
                </p:nvSpPr>
                <p:spPr>
                  <a:xfrm>
                    <a:off x="3835908" y="3505212"/>
                    <a:ext cx="27940" cy="38100"/>
                  </a:xfrm>
                  <a:custGeom>
                    <a:avLst/>
                    <a:gdLst/>
                    <a:ahLst/>
                    <a:cxnLst/>
                    <a:rect l="l" t="t" r="r" b="b"/>
                    <a:pathLst>
                      <a:path w="27939" h="38100">
                        <a:moveTo>
                          <a:pt x="13716" y="22860"/>
                        </a:moveTo>
                        <a:lnTo>
                          <a:pt x="0" y="22860"/>
                        </a:lnTo>
                        <a:lnTo>
                          <a:pt x="0" y="38100"/>
                        </a:lnTo>
                        <a:lnTo>
                          <a:pt x="13716" y="38100"/>
                        </a:lnTo>
                        <a:lnTo>
                          <a:pt x="13716" y="22860"/>
                        </a:lnTo>
                        <a:close/>
                      </a:path>
                      <a:path w="27939" h="38100">
                        <a:moveTo>
                          <a:pt x="27432" y="0"/>
                        </a:moveTo>
                        <a:lnTo>
                          <a:pt x="13716" y="0"/>
                        </a:lnTo>
                        <a:lnTo>
                          <a:pt x="13716" y="15240"/>
                        </a:lnTo>
                        <a:lnTo>
                          <a:pt x="27432" y="15240"/>
                        </a:lnTo>
                        <a:lnTo>
                          <a:pt x="274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8" name="object 3378"/>
                  <p:cNvSpPr/>
                  <p:nvPr/>
                </p:nvSpPr>
                <p:spPr>
                  <a:xfrm>
                    <a:off x="3157727"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39" name="object 3379"/>
                  <p:cNvSpPr/>
                  <p:nvPr/>
                </p:nvSpPr>
                <p:spPr>
                  <a:xfrm>
                    <a:off x="3863340" y="3482352"/>
                    <a:ext cx="47625" cy="30480"/>
                  </a:xfrm>
                  <a:custGeom>
                    <a:avLst/>
                    <a:gdLst/>
                    <a:ahLst/>
                    <a:cxnLst/>
                    <a:rect l="l" t="t" r="r" b="b"/>
                    <a:pathLst>
                      <a:path w="47625" h="30479">
                        <a:moveTo>
                          <a:pt x="13716" y="0"/>
                        </a:moveTo>
                        <a:lnTo>
                          <a:pt x="0" y="0"/>
                        </a:lnTo>
                        <a:lnTo>
                          <a:pt x="0" y="15240"/>
                        </a:lnTo>
                        <a:lnTo>
                          <a:pt x="13716" y="15240"/>
                        </a:lnTo>
                        <a:lnTo>
                          <a:pt x="13716" y="0"/>
                        </a:lnTo>
                        <a:close/>
                      </a:path>
                      <a:path w="47625" h="30479">
                        <a:moveTo>
                          <a:pt x="47244" y="15240"/>
                        </a:moveTo>
                        <a:lnTo>
                          <a:pt x="33528" y="15240"/>
                        </a:lnTo>
                        <a:lnTo>
                          <a:pt x="33528" y="30467"/>
                        </a:lnTo>
                        <a:lnTo>
                          <a:pt x="47244" y="30467"/>
                        </a:lnTo>
                        <a:lnTo>
                          <a:pt x="47244"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0" name="object 3380"/>
                  <p:cNvSpPr/>
                  <p:nvPr/>
                </p:nvSpPr>
                <p:spPr>
                  <a:xfrm>
                    <a:off x="3500627"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1" name="object 3381"/>
                  <p:cNvSpPr/>
                  <p:nvPr/>
                </p:nvSpPr>
                <p:spPr>
                  <a:xfrm>
                    <a:off x="3654552" y="3512819"/>
                    <a:ext cx="86995" cy="53975"/>
                  </a:xfrm>
                  <a:custGeom>
                    <a:avLst/>
                    <a:gdLst/>
                    <a:ahLst/>
                    <a:cxnLst/>
                    <a:rect l="l" t="t" r="r" b="b"/>
                    <a:pathLst>
                      <a:path w="86995" h="53975">
                        <a:moveTo>
                          <a:pt x="13716" y="38100"/>
                        </a:moveTo>
                        <a:lnTo>
                          <a:pt x="0" y="38100"/>
                        </a:lnTo>
                        <a:lnTo>
                          <a:pt x="0" y="53352"/>
                        </a:lnTo>
                        <a:lnTo>
                          <a:pt x="13716" y="53352"/>
                        </a:lnTo>
                        <a:lnTo>
                          <a:pt x="13716" y="38100"/>
                        </a:lnTo>
                        <a:close/>
                      </a:path>
                      <a:path w="86995" h="53975">
                        <a:moveTo>
                          <a:pt x="86855" y="0"/>
                        </a:moveTo>
                        <a:lnTo>
                          <a:pt x="74676" y="0"/>
                        </a:lnTo>
                        <a:lnTo>
                          <a:pt x="74676" y="15252"/>
                        </a:lnTo>
                        <a:lnTo>
                          <a:pt x="86855" y="15252"/>
                        </a:lnTo>
                        <a:lnTo>
                          <a:pt x="86855"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2" name="object 3382"/>
                  <p:cNvSpPr/>
                  <p:nvPr/>
                </p:nvSpPr>
                <p:spPr>
                  <a:xfrm>
                    <a:off x="3526535" y="36667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3" name="object 3383"/>
                  <p:cNvSpPr/>
                  <p:nvPr/>
                </p:nvSpPr>
                <p:spPr>
                  <a:xfrm>
                    <a:off x="3877055"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4" name="object 3384"/>
                  <p:cNvSpPr/>
                  <p:nvPr/>
                </p:nvSpPr>
                <p:spPr>
                  <a:xfrm>
                    <a:off x="3185160" y="3918203"/>
                    <a:ext cx="321945" cy="360045"/>
                  </a:xfrm>
                  <a:custGeom>
                    <a:avLst/>
                    <a:gdLst/>
                    <a:ahLst/>
                    <a:cxnLst/>
                    <a:rect l="l" t="t" r="r" b="b"/>
                    <a:pathLst>
                      <a:path w="321945" h="360045">
                        <a:moveTo>
                          <a:pt x="12192" y="283476"/>
                        </a:moveTo>
                        <a:lnTo>
                          <a:pt x="0" y="283476"/>
                        </a:lnTo>
                        <a:lnTo>
                          <a:pt x="0" y="298716"/>
                        </a:lnTo>
                        <a:lnTo>
                          <a:pt x="12192" y="298716"/>
                        </a:lnTo>
                        <a:lnTo>
                          <a:pt x="12192" y="283476"/>
                        </a:lnTo>
                        <a:close/>
                      </a:path>
                      <a:path w="321945" h="360045">
                        <a:moveTo>
                          <a:pt x="79248" y="344436"/>
                        </a:moveTo>
                        <a:lnTo>
                          <a:pt x="67056" y="344436"/>
                        </a:lnTo>
                        <a:lnTo>
                          <a:pt x="67056" y="359676"/>
                        </a:lnTo>
                        <a:lnTo>
                          <a:pt x="79248" y="359676"/>
                        </a:lnTo>
                        <a:lnTo>
                          <a:pt x="79248" y="344436"/>
                        </a:lnTo>
                        <a:close/>
                      </a:path>
                      <a:path w="321945" h="360045">
                        <a:moveTo>
                          <a:pt x="193548" y="313956"/>
                        </a:moveTo>
                        <a:lnTo>
                          <a:pt x="181356" y="313956"/>
                        </a:lnTo>
                        <a:lnTo>
                          <a:pt x="181356" y="329196"/>
                        </a:lnTo>
                        <a:lnTo>
                          <a:pt x="193548" y="329196"/>
                        </a:lnTo>
                        <a:lnTo>
                          <a:pt x="193548" y="313956"/>
                        </a:lnTo>
                        <a:close/>
                      </a:path>
                      <a:path w="321945" h="360045">
                        <a:moveTo>
                          <a:pt x="307848" y="77736"/>
                        </a:moveTo>
                        <a:lnTo>
                          <a:pt x="295656" y="77736"/>
                        </a:lnTo>
                        <a:lnTo>
                          <a:pt x="295656" y="92976"/>
                        </a:lnTo>
                        <a:lnTo>
                          <a:pt x="307848" y="92976"/>
                        </a:lnTo>
                        <a:lnTo>
                          <a:pt x="307848" y="77736"/>
                        </a:lnTo>
                        <a:close/>
                      </a:path>
                      <a:path w="321945" h="360045">
                        <a:moveTo>
                          <a:pt x="321564" y="0"/>
                        </a:moveTo>
                        <a:lnTo>
                          <a:pt x="307848" y="0"/>
                        </a:lnTo>
                        <a:lnTo>
                          <a:pt x="307848" y="15252"/>
                        </a:lnTo>
                        <a:lnTo>
                          <a:pt x="321564" y="15252"/>
                        </a:lnTo>
                        <a:lnTo>
                          <a:pt x="3215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5" name="object 3385"/>
                  <p:cNvSpPr/>
                  <p:nvPr/>
                </p:nvSpPr>
                <p:spPr>
                  <a:xfrm>
                    <a:off x="39105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6" name="object 3386"/>
                  <p:cNvSpPr/>
                  <p:nvPr/>
                </p:nvSpPr>
                <p:spPr>
                  <a:xfrm>
                    <a:off x="3244596" y="3902976"/>
                    <a:ext cx="390525" cy="360045"/>
                  </a:xfrm>
                  <a:custGeom>
                    <a:avLst/>
                    <a:gdLst/>
                    <a:ahLst/>
                    <a:cxnLst/>
                    <a:rect l="l" t="t" r="r" b="b"/>
                    <a:pathLst>
                      <a:path w="390525" h="360045">
                        <a:moveTo>
                          <a:pt x="13703" y="344424"/>
                        </a:moveTo>
                        <a:lnTo>
                          <a:pt x="0" y="344424"/>
                        </a:lnTo>
                        <a:lnTo>
                          <a:pt x="0" y="359664"/>
                        </a:lnTo>
                        <a:lnTo>
                          <a:pt x="13703" y="359664"/>
                        </a:lnTo>
                        <a:lnTo>
                          <a:pt x="13703" y="344424"/>
                        </a:lnTo>
                        <a:close/>
                      </a:path>
                      <a:path w="390525" h="360045">
                        <a:moveTo>
                          <a:pt x="289560" y="0"/>
                        </a:moveTo>
                        <a:lnTo>
                          <a:pt x="275844" y="0"/>
                        </a:lnTo>
                        <a:lnTo>
                          <a:pt x="275844" y="15227"/>
                        </a:lnTo>
                        <a:lnTo>
                          <a:pt x="289560" y="15227"/>
                        </a:lnTo>
                        <a:lnTo>
                          <a:pt x="289560" y="0"/>
                        </a:lnTo>
                        <a:close/>
                      </a:path>
                      <a:path w="390525" h="360045">
                        <a:moveTo>
                          <a:pt x="390144" y="22860"/>
                        </a:moveTo>
                        <a:lnTo>
                          <a:pt x="376428" y="22860"/>
                        </a:lnTo>
                        <a:lnTo>
                          <a:pt x="376428" y="38100"/>
                        </a:lnTo>
                        <a:lnTo>
                          <a:pt x="390144" y="38100"/>
                        </a:lnTo>
                        <a:lnTo>
                          <a:pt x="390144"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7" name="object 3387"/>
                  <p:cNvSpPr/>
                  <p:nvPr/>
                </p:nvSpPr>
                <p:spPr>
                  <a:xfrm>
                    <a:off x="386333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8" name="object 3388"/>
                  <p:cNvSpPr/>
                  <p:nvPr/>
                </p:nvSpPr>
                <p:spPr>
                  <a:xfrm>
                    <a:off x="3467100" y="3980700"/>
                    <a:ext cx="67310" cy="144780"/>
                  </a:xfrm>
                  <a:custGeom>
                    <a:avLst/>
                    <a:gdLst/>
                    <a:ahLst/>
                    <a:cxnLst/>
                    <a:rect l="l" t="t" r="r" b="b"/>
                    <a:pathLst>
                      <a:path w="67310" h="144779">
                        <a:moveTo>
                          <a:pt x="13716" y="129540"/>
                        </a:moveTo>
                        <a:lnTo>
                          <a:pt x="0" y="129540"/>
                        </a:lnTo>
                        <a:lnTo>
                          <a:pt x="0" y="144780"/>
                        </a:lnTo>
                        <a:lnTo>
                          <a:pt x="13716" y="144780"/>
                        </a:lnTo>
                        <a:lnTo>
                          <a:pt x="13716" y="129540"/>
                        </a:lnTo>
                        <a:close/>
                      </a:path>
                      <a:path w="67310" h="144779">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49" name="object 3389"/>
                  <p:cNvSpPr/>
                  <p:nvPr/>
                </p:nvSpPr>
                <p:spPr>
                  <a:xfrm>
                    <a:off x="37155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0" name="object 3390"/>
                  <p:cNvSpPr/>
                  <p:nvPr/>
                </p:nvSpPr>
                <p:spPr>
                  <a:xfrm>
                    <a:off x="38359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1" name="object 3391"/>
                  <p:cNvSpPr/>
                  <p:nvPr/>
                </p:nvSpPr>
                <p:spPr>
                  <a:xfrm>
                    <a:off x="3096768" y="4117860"/>
                    <a:ext cx="323215" cy="152400"/>
                  </a:xfrm>
                  <a:custGeom>
                    <a:avLst/>
                    <a:gdLst/>
                    <a:ahLst/>
                    <a:cxnLst/>
                    <a:rect l="l" t="t" r="r" b="b"/>
                    <a:pathLst>
                      <a:path w="323214" h="152400">
                        <a:moveTo>
                          <a:pt x="13716" y="137160"/>
                        </a:moveTo>
                        <a:lnTo>
                          <a:pt x="0" y="137160"/>
                        </a:lnTo>
                        <a:lnTo>
                          <a:pt x="0" y="152400"/>
                        </a:lnTo>
                        <a:lnTo>
                          <a:pt x="13716" y="152400"/>
                        </a:lnTo>
                        <a:lnTo>
                          <a:pt x="13716" y="137160"/>
                        </a:lnTo>
                        <a:close/>
                      </a:path>
                      <a:path w="323214" h="152400">
                        <a:moveTo>
                          <a:pt x="295656" y="0"/>
                        </a:moveTo>
                        <a:lnTo>
                          <a:pt x="281940" y="0"/>
                        </a:lnTo>
                        <a:lnTo>
                          <a:pt x="281940" y="15240"/>
                        </a:lnTo>
                        <a:lnTo>
                          <a:pt x="295656" y="15240"/>
                        </a:lnTo>
                        <a:lnTo>
                          <a:pt x="295656" y="0"/>
                        </a:lnTo>
                        <a:close/>
                      </a:path>
                      <a:path w="323214" h="152400">
                        <a:moveTo>
                          <a:pt x="323088" y="15240"/>
                        </a:moveTo>
                        <a:lnTo>
                          <a:pt x="309372" y="15240"/>
                        </a:lnTo>
                        <a:lnTo>
                          <a:pt x="309372" y="30480"/>
                        </a:lnTo>
                        <a:lnTo>
                          <a:pt x="323088" y="30480"/>
                        </a:lnTo>
                        <a:lnTo>
                          <a:pt x="32308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2" name="object 3392"/>
                  <p:cNvSpPr/>
                  <p:nvPr/>
                </p:nvSpPr>
                <p:spPr>
                  <a:xfrm>
                    <a:off x="39242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3" name="object 3393"/>
                  <p:cNvSpPr/>
                  <p:nvPr/>
                </p:nvSpPr>
                <p:spPr>
                  <a:xfrm>
                    <a:off x="3264408" y="3666756"/>
                    <a:ext cx="222885" cy="603885"/>
                  </a:xfrm>
                  <a:custGeom>
                    <a:avLst/>
                    <a:gdLst/>
                    <a:ahLst/>
                    <a:cxnLst/>
                    <a:rect l="l" t="t" r="r" b="b"/>
                    <a:pathLst>
                      <a:path w="222885" h="603885">
                        <a:moveTo>
                          <a:pt x="13716" y="565404"/>
                        </a:moveTo>
                        <a:lnTo>
                          <a:pt x="0" y="565404"/>
                        </a:lnTo>
                        <a:lnTo>
                          <a:pt x="0" y="580644"/>
                        </a:lnTo>
                        <a:lnTo>
                          <a:pt x="13716" y="580644"/>
                        </a:lnTo>
                        <a:lnTo>
                          <a:pt x="13716" y="565404"/>
                        </a:lnTo>
                        <a:close/>
                      </a:path>
                      <a:path w="222885" h="603885">
                        <a:moveTo>
                          <a:pt x="108191" y="588264"/>
                        </a:moveTo>
                        <a:lnTo>
                          <a:pt x="94488" y="588264"/>
                        </a:lnTo>
                        <a:lnTo>
                          <a:pt x="94488" y="603504"/>
                        </a:lnTo>
                        <a:lnTo>
                          <a:pt x="108191" y="603504"/>
                        </a:lnTo>
                        <a:lnTo>
                          <a:pt x="108191" y="588264"/>
                        </a:lnTo>
                        <a:close/>
                      </a:path>
                      <a:path w="222885" h="603885">
                        <a:moveTo>
                          <a:pt x="222491" y="0"/>
                        </a:moveTo>
                        <a:lnTo>
                          <a:pt x="208788" y="0"/>
                        </a:lnTo>
                        <a:lnTo>
                          <a:pt x="208788" y="15240"/>
                        </a:lnTo>
                        <a:lnTo>
                          <a:pt x="222491" y="15240"/>
                        </a:lnTo>
                        <a:lnTo>
                          <a:pt x="2224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4" name="object 3394"/>
                  <p:cNvSpPr/>
                  <p:nvPr/>
                </p:nvSpPr>
                <p:spPr>
                  <a:xfrm>
                    <a:off x="3883152" y="3459492"/>
                    <a:ext cx="60960" cy="30480"/>
                  </a:xfrm>
                  <a:custGeom>
                    <a:avLst/>
                    <a:gdLst/>
                    <a:ahLst/>
                    <a:cxnLst/>
                    <a:rect l="l" t="t" r="r" b="b"/>
                    <a:pathLst>
                      <a:path w="60960" h="30479">
                        <a:moveTo>
                          <a:pt x="13716" y="15227"/>
                        </a:moveTo>
                        <a:lnTo>
                          <a:pt x="0" y="15227"/>
                        </a:lnTo>
                        <a:lnTo>
                          <a:pt x="0" y="30480"/>
                        </a:lnTo>
                        <a:lnTo>
                          <a:pt x="13716" y="30480"/>
                        </a:lnTo>
                        <a:lnTo>
                          <a:pt x="13716" y="15227"/>
                        </a:lnTo>
                        <a:close/>
                      </a:path>
                      <a:path w="60960" h="30479">
                        <a:moveTo>
                          <a:pt x="60947" y="0"/>
                        </a:moveTo>
                        <a:lnTo>
                          <a:pt x="47244" y="0"/>
                        </a:lnTo>
                        <a:lnTo>
                          <a:pt x="47244" y="15227"/>
                        </a:lnTo>
                        <a:lnTo>
                          <a:pt x="60947" y="15227"/>
                        </a:lnTo>
                        <a:lnTo>
                          <a:pt x="60947"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5" name="object 3395"/>
                  <p:cNvSpPr/>
                  <p:nvPr/>
                </p:nvSpPr>
                <p:spPr>
                  <a:xfrm>
                    <a:off x="3573780" y="3413772"/>
                    <a:ext cx="108585" cy="182880"/>
                  </a:xfrm>
                  <a:custGeom>
                    <a:avLst/>
                    <a:gdLst/>
                    <a:ahLst/>
                    <a:cxnLst/>
                    <a:rect l="l" t="t" r="r" b="b"/>
                    <a:pathLst>
                      <a:path w="108585" h="182879">
                        <a:moveTo>
                          <a:pt x="13716" y="0"/>
                        </a:moveTo>
                        <a:lnTo>
                          <a:pt x="0" y="0"/>
                        </a:lnTo>
                        <a:lnTo>
                          <a:pt x="0" y="15240"/>
                        </a:lnTo>
                        <a:lnTo>
                          <a:pt x="13716" y="15240"/>
                        </a:lnTo>
                        <a:lnTo>
                          <a:pt x="13716" y="0"/>
                        </a:lnTo>
                        <a:close/>
                      </a:path>
                      <a:path w="108585" h="182879">
                        <a:moveTo>
                          <a:pt x="108204" y="167640"/>
                        </a:moveTo>
                        <a:lnTo>
                          <a:pt x="94488" y="167640"/>
                        </a:lnTo>
                        <a:lnTo>
                          <a:pt x="94488" y="182880"/>
                        </a:lnTo>
                        <a:lnTo>
                          <a:pt x="108204" y="182880"/>
                        </a:lnTo>
                        <a:lnTo>
                          <a:pt x="108204" y="1676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6" name="object 3396"/>
                  <p:cNvSpPr/>
                  <p:nvPr/>
                </p:nvSpPr>
                <p:spPr>
                  <a:xfrm>
                    <a:off x="3116580" y="3604272"/>
                    <a:ext cx="269875" cy="688975"/>
                  </a:xfrm>
                  <a:custGeom>
                    <a:avLst/>
                    <a:gdLst/>
                    <a:ahLst/>
                    <a:cxnLst/>
                    <a:rect l="l" t="t" r="r" b="b"/>
                    <a:pathLst>
                      <a:path w="269875" h="688975">
                        <a:moveTo>
                          <a:pt x="13716" y="513588"/>
                        </a:moveTo>
                        <a:lnTo>
                          <a:pt x="0" y="513588"/>
                        </a:lnTo>
                        <a:lnTo>
                          <a:pt x="0" y="528828"/>
                        </a:lnTo>
                        <a:lnTo>
                          <a:pt x="13716" y="528828"/>
                        </a:lnTo>
                        <a:lnTo>
                          <a:pt x="13716" y="513588"/>
                        </a:lnTo>
                        <a:close/>
                      </a:path>
                      <a:path w="269875" h="688975">
                        <a:moveTo>
                          <a:pt x="41135" y="0"/>
                        </a:moveTo>
                        <a:lnTo>
                          <a:pt x="27419" y="0"/>
                        </a:lnTo>
                        <a:lnTo>
                          <a:pt x="27419" y="15240"/>
                        </a:lnTo>
                        <a:lnTo>
                          <a:pt x="41135" y="15240"/>
                        </a:lnTo>
                        <a:lnTo>
                          <a:pt x="41135" y="0"/>
                        </a:lnTo>
                        <a:close/>
                      </a:path>
                      <a:path w="269875" h="688975">
                        <a:moveTo>
                          <a:pt x="128016" y="521208"/>
                        </a:moveTo>
                        <a:lnTo>
                          <a:pt x="114300" y="521208"/>
                        </a:lnTo>
                        <a:lnTo>
                          <a:pt x="114300" y="536448"/>
                        </a:lnTo>
                        <a:lnTo>
                          <a:pt x="128016" y="536448"/>
                        </a:lnTo>
                        <a:lnTo>
                          <a:pt x="128016" y="521208"/>
                        </a:lnTo>
                        <a:close/>
                      </a:path>
                      <a:path w="269875" h="688975">
                        <a:moveTo>
                          <a:pt x="269735" y="673608"/>
                        </a:moveTo>
                        <a:lnTo>
                          <a:pt x="256019" y="673608"/>
                        </a:lnTo>
                        <a:lnTo>
                          <a:pt x="256019" y="688848"/>
                        </a:lnTo>
                        <a:lnTo>
                          <a:pt x="269735" y="688848"/>
                        </a:lnTo>
                        <a:lnTo>
                          <a:pt x="269735" y="673608"/>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7" name="object 3397"/>
                  <p:cNvSpPr/>
                  <p:nvPr/>
                </p:nvSpPr>
                <p:spPr>
                  <a:xfrm>
                    <a:off x="39441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8" name="object 3398"/>
                  <p:cNvSpPr/>
                  <p:nvPr/>
                </p:nvSpPr>
                <p:spPr>
                  <a:xfrm>
                    <a:off x="3621023"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59" name="object 3399"/>
                  <p:cNvSpPr/>
                  <p:nvPr/>
                </p:nvSpPr>
                <p:spPr>
                  <a:xfrm>
                    <a:off x="3957827"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0" name="object 3400"/>
                  <p:cNvSpPr/>
                  <p:nvPr/>
                </p:nvSpPr>
                <p:spPr>
                  <a:xfrm>
                    <a:off x="3096768" y="3781056"/>
                    <a:ext cx="524510" cy="382905"/>
                  </a:xfrm>
                  <a:custGeom>
                    <a:avLst/>
                    <a:gdLst/>
                    <a:ahLst/>
                    <a:cxnLst/>
                    <a:rect l="l" t="t" r="r" b="b"/>
                    <a:pathLst>
                      <a:path w="524510" h="382904">
                        <a:moveTo>
                          <a:pt x="13716" y="367284"/>
                        </a:moveTo>
                        <a:lnTo>
                          <a:pt x="0" y="367284"/>
                        </a:lnTo>
                        <a:lnTo>
                          <a:pt x="0" y="382524"/>
                        </a:lnTo>
                        <a:lnTo>
                          <a:pt x="13716" y="382524"/>
                        </a:lnTo>
                        <a:lnTo>
                          <a:pt x="13716" y="367284"/>
                        </a:lnTo>
                        <a:close/>
                      </a:path>
                      <a:path w="524510" h="382904">
                        <a:moveTo>
                          <a:pt x="175247" y="321564"/>
                        </a:moveTo>
                        <a:lnTo>
                          <a:pt x="161531" y="321564"/>
                        </a:lnTo>
                        <a:lnTo>
                          <a:pt x="161531" y="336804"/>
                        </a:lnTo>
                        <a:lnTo>
                          <a:pt x="175247" y="336804"/>
                        </a:lnTo>
                        <a:lnTo>
                          <a:pt x="175247" y="321564"/>
                        </a:lnTo>
                        <a:close/>
                      </a:path>
                      <a:path w="524510" h="382904">
                        <a:moveTo>
                          <a:pt x="269748" y="313944"/>
                        </a:moveTo>
                        <a:lnTo>
                          <a:pt x="256032" y="313944"/>
                        </a:lnTo>
                        <a:lnTo>
                          <a:pt x="256032" y="329184"/>
                        </a:lnTo>
                        <a:lnTo>
                          <a:pt x="269748" y="329184"/>
                        </a:lnTo>
                        <a:lnTo>
                          <a:pt x="269748" y="313944"/>
                        </a:lnTo>
                        <a:close/>
                      </a:path>
                      <a:path w="524510" h="382904">
                        <a:moveTo>
                          <a:pt x="348996" y="0"/>
                        </a:moveTo>
                        <a:lnTo>
                          <a:pt x="336804" y="0"/>
                        </a:lnTo>
                        <a:lnTo>
                          <a:pt x="336804" y="15240"/>
                        </a:lnTo>
                        <a:lnTo>
                          <a:pt x="348996" y="15240"/>
                        </a:lnTo>
                        <a:lnTo>
                          <a:pt x="348996" y="0"/>
                        </a:lnTo>
                        <a:close/>
                      </a:path>
                      <a:path w="524510" h="382904">
                        <a:moveTo>
                          <a:pt x="409956" y="352044"/>
                        </a:moveTo>
                        <a:lnTo>
                          <a:pt x="396240" y="352044"/>
                        </a:lnTo>
                        <a:lnTo>
                          <a:pt x="396240" y="367284"/>
                        </a:lnTo>
                        <a:lnTo>
                          <a:pt x="409956" y="367284"/>
                        </a:lnTo>
                        <a:lnTo>
                          <a:pt x="409956" y="352044"/>
                        </a:lnTo>
                        <a:close/>
                      </a:path>
                      <a:path w="524510" h="382904">
                        <a:moveTo>
                          <a:pt x="524256" y="91440"/>
                        </a:moveTo>
                        <a:lnTo>
                          <a:pt x="510540" y="91440"/>
                        </a:lnTo>
                        <a:lnTo>
                          <a:pt x="510540" y="106680"/>
                        </a:lnTo>
                        <a:lnTo>
                          <a:pt x="524256" y="106680"/>
                        </a:lnTo>
                        <a:lnTo>
                          <a:pt x="52425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1" name="object 3401"/>
                  <p:cNvSpPr/>
                  <p:nvPr/>
                </p:nvSpPr>
                <p:spPr>
                  <a:xfrm>
                    <a:off x="384962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2" name="object 3402"/>
                  <p:cNvSpPr/>
                  <p:nvPr/>
                </p:nvSpPr>
                <p:spPr>
                  <a:xfrm>
                    <a:off x="3218688" y="41026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3" name="object 3403"/>
                  <p:cNvSpPr/>
                  <p:nvPr/>
                </p:nvSpPr>
                <p:spPr>
                  <a:xfrm>
                    <a:off x="3991355"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4" name="object 3404"/>
                  <p:cNvSpPr/>
                  <p:nvPr/>
                </p:nvSpPr>
                <p:spPr>
                  <a:xfrm>
                    <a:off x="3096768" y="3611892"/>
                    <a:ext cx="532130" cy="658495"/>
                  </a:xfrm>
                  <a:custGeom>
                    <a:avLst/>
                    <a:gdLst/>
                    <a:ahLst/>
                    <a:cxnLst/>
                    <a:rect l="l" t="t" r="r" b="b"/>
                    <a:pathLst>
                      <a:path w="532129" h="658495">
                        <a:moveTo>
                          <a:pt x="13716" y="643128"/>
                        </a:moveTo>
                        <a:lnTo>
                          <a:pt x="0" y="643128"/>
                        </a:lnTo>
                        <a:lnTo>
                          <a:pt x="0" y="658368"/>
                        </a:lnTo>
                        <a:lnTo>
                          <a:pt x="13716" y="658368"/>
                        </a:lnTo>
                        <a:lnTo>
                          <a:pt x="13716" y="643128"/>
                        </a:lnTo>
                        <a:close/>
                      </a:path>
                      <a:path w="532129" h="658495">
                        <a:moveTo>
                          <a:pt x="496824" y="0"/>
                        </a:moveTo>
                        <a:lnTo>
                          <a:pt x="484632" y="0"/>
                        </a:lnTo>
                        <a:lnTo>
                          <a:pt x="484632" y="15227"/>
                        </a:lnTo>
                        <a:lnTo>
                          <a:pt x="496824" y="15227"/>
                        </a:lnTo>
                        <a:lnTo>
                          <a:pt x="496824" y="0"/>
                        </a:lnTo>
                        <a:close/>
                      </a:path>
                      <a:path w="532129" h="658495">
                        <a:moveTo>
                          <a:pt x="531876" y="275844"/>
                        </a:moveTo>
                        <a:lnTo>
                          <a:pt x="518160" y="275844"/>
                        </a:lnTo>
                        <a:lnTo>
                          <a:pt x="518160" y="291084"/>
                        </a:lnTo>
                        <a:lnTo>
                          <a:pt x="531876" y="291084"/>
                        </a:lnTo>
                        <a:lnTo>
                          <a:pt x="531876" y="2758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5" name="object 3405"/>
                  <p:cNvSpPr/>
                  <p:nvPr/>
                </p:nvSpPr>
                <p:spPr>
                  <a:xfrm>
                    <a:off x="3802380" y="3459492"/>
                    <a:ext cx="94615" cy="30480"/>
                  </a:xfrm>
                  <a:custGeom>
                    <a:avLst/>
                    <a:gdLst/>
                    <a:ahLst/>
                    <a:cxnLst/>
                    <a:rect l="l" t="t" r="r" b="b"/>
                    <a:pathLst>
                      <a:path w="94614" h="30479">
                        <a:moveTo>
                          <a:pt x="13716" y="0"/>
                        </a:moveTo>
                        <a:lnTo>
                          <a:pt x="0" y="0"/>
                        </a:lnTo>
                        <a:lnTo>
                          <a:pt x="0" y="15227"/>
                        </a:lnTo>
                        <a:lnTo>
                          <a:pt x="13716" y="15227"/>
                        </a:lnTo>
                        <a:lnTo>
                          <a:pt x="13716" y="0"/>
                        </a:lnTo>
                        <a:close/>
                      </a:path>
                      <a:path w="94614" h="30479">
                        <a:moveTo>
                          <a:pt x="94488" y="15227"/>
                        </a:moveTo>
                        <a:lnTo>
                          <a:pt x="80772" y="15227"/>
                        </a:lnTo>
                        <a:lnTo>
                          <a:pt x="80772" y="30480"/>
                        </a:lnTo>
                        <a:lnTo>
                          <a:pt x="94488" y="30480"/>
                        </a:lnTo>
                        <a:lnTo>
                          <a:pt x="94488" y="152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6" name="object 3406"/>
                  <p:cNvSpPr/>
                  <p:nvPr/>
                </p:nvSpPr>
                <p:spPr>
                  <a:xfrm>
                    <a:off x="3258299" y="3980700"/>
                    <a:ext cx="268605" cy="259079"/>
                  </a:xfrm>
                  <a:custGeom>
                    <a:avLst/>
                    <a:gdLst/>
                    <a:ahLst/>
                    <a:cxnLst/>
                    <a:rect l="l" t="t" r="r" b="b"/>
                    <a:pathLst>
                      <a:path w="268604" h="259079">
                        <a:moveTo>
                          <a:pt x="13716" y="243840"/>
                        </a:moveTo>
                        <a:lnTo>
                          <a:pt x="0" y="243840"/>
                        </a:lnTo>
                        <a:lnTo>
                          <a:pt x="0" y="259080"/>
                        </a:lnTo>
                        <a:lnTo>
                          <a:pt x="13716" y="259080"/>
                        </a:lnTo>
                        <a:lnTo>
                          <a:pt x="13716" y="243840"/>
                        </a:lnTo>
                        <a:close/>
                      </a:path>
                      <a:path w="268604" h="259079">
                        <a:moveTo>
                          <a:pt x="268236" y="0"/>
                        </a:moveTo>
                        <a:lnTo>
                          <a:pt x="256044" y="0"/>
                        </a:lnTo>
                        <a:lnTo>
                          <a:pt x="256044" y="15240"/>
                        </a:lnTo>
                        <a:lnTo>
                          <a:pt x="268236" y="15240"/>
                        </a:lnTo>
                        <a:lnTo>
                          <a:pt x="2682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7" name="object 3407"/>
                  <p:cNvSpPr/>
                  <p:nvPr/>
                </p:nvSpPr>
                <p:spPr>
                  <a:xfrm>
                    <a:off x="3607308" y="3459492"/>
                    <a:ext cx="142240" cy="68580"/>
                  </a:xfrm>
                  <a:custGeom>
                    <a:avLst/>
                    <a:gdLst/>
                    <a:ahLst/>
                    <a:cxnLst/>
                    <a:rect l="l" t="t" r="r" b="b"/>
                    <a:pathLst>
                      <a:path w="142239" h="68579">
                        <a:moveTo>
                          <a:pt x="13716" y="0"/>
                        </a:moveTo>
                        <a:lnTo>
                          <a:pt x="0" y="0"/>
                        </a:lnTo>
                        <a:lnTo>
                          <a:pt x="0" y="15227"/>
                        </a:lnTo>
                        <a:lnTo>
                          <a:pt x="13716" y="15227"/>
                        </a:lnTo>
                        <a:lnTo>
                          <a:pt x="13716" y="0"/>
                        </a:lnTo>
                        <a:close/>
                      </a:path>
                      <a:path w="142239" h="68579">
                        <a:moveTo>
                          <a:pt x="108191" y="45720"/>
                        </a:moveTo>
                        <a:lnTo>
                          <a:pt x="94488" y="45720"/>
                        </a:lnTo>
                        <a:lnTo>
                          <a:pt x="94488" y="60960"/>
                        </a:lnTo>
                        <a:lnTo>
                          <a:pt x="108191" y="60960"/>
                        </a:lnTo>
                        <a:lnTo>
                          <a:pt x="108191" y="45720"/>
                        </a:lnTo>
                        <a:close/>
                      </a:path>
                      <a:path w="142239" h="68579">
                        <a:moveTo>
                          <a:pt x="141732" y="53327"/>
                        </a:moveTo>
                        <a:lnTo>
                          <a:pt x="128016" y="53327"/>
                        </a:lnTo>
                        <a:lnTo>
                          <a:pt x="128016" y="68580"/>
                        </a:lnTo>
                        <a:lnTo>
                          <a:pt x="141732" y="68580"/>
                        </a:lnTo>
                        <a:lnTo>
                          <a:pt x="141732" y="5332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8" name="object 3408"/>
                  <p:cNvSpPr/>
                  <p:nvPr/>
                </p:nvSpPr>
                <p:spPr>
                  <a:xfrm>
                    <a:off x="3366515" y="40416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69" name="object 3409"/>
                  <p:cNvSpPr/>
                  <p:nvPr/>
                </p:nvSpPr>
                <p:spPr>
                  <a:xfrm>
                    <a:off x="3843528" y="3436619"/>
                    <a:ext cx="26034" cy="92075"/>
                  </a:xfrm>
                  <a:custGeom>
                    <a:avLst/>
                    <a:gdLst/>
                    <a:ahLst/>
                    <a:cxnLst/>
                    <a:rect l="l" t="t" r="r" b="b"/>
                    <a:pathLst>
                      <a:path w="26035" h="92075">
                        <a:moveTo>
                          <a:pt x="12192" y="76200"/>
                        </a:moveTo>
                        <a:lnTo>
                          <a:pt x="0" y="76200"/>
                        </a:lnTo>
                        <a:lnTo>
                          <a:pt x="0" y="91452"/>
                        </a:lnTo>
                        <a:lnTo>
                          <a:pt x="12192" y="91452"/>
                        </a:lnTo>
                        <a:lnTo>
                          <a:pt x="12192" y="76200"/>
                        </a:lnTo>
                        <a:close/>
                      </a:path>
                      <a:path w="26035" h="92075">
                        <a:moveTo>
                          <a:pt x="19812" y="30492"/>
                        </a:moveTo>
                        <a:lnTo>
                          <a:pt x="6096" y="30492"/>
                        </a:lnTo>
                        <a:lnTo>
                          <a:pt x="6096" y="45732"/>
                        </a:lnTo>
                        <a:lnTo>
                          <a:pt x="19812" y="45732"/>
                        </a:lnTo>
                        <a:lnTo>
                          <a:pt x="19812" y="30492"/>
                        </a:lnTo>
                        <a:close/>
                      </a:path>
                      <a:path w="26035" h="92075">
                        <a:moveTo>
                          <a:pt x="25908" y="0"/>
                        </a:moveTo>
                        <a:lnTo>
                          <a:pt x="12192" y="0"/>
                        </a:lnTo>
                        <a:lnTo>
                          <a:pt x="12192" y="15252"/>
                        </a:lnTo>
                        <a:lnTo>
                          <a:pt x="25908" y="15252"/>
                        </a:lnTo>
                        <a:lnTo>
                          <a:pt x="259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0" name="object 3410"/>
                  <p:cNvSpPr/>
                  <p:nvPr/>
                </p:nvSpPr>
                <p:spPr>
                  <a:xfrm>
                    <a:off x="3386327"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1" name="object 3411"/>
                  <p:cNvSpPr/>
                  <p:nvPr/>
                </p:nvSpPr>
                <p:spPr>
                  <a:xfrm>
                    <a:off x="35676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2" name="object 3412"/>
                  <p:cNvSpPr/>
                  <p:nvPr/>
                </p:nvSpPr>
                <p:spPr>
                  <a:xfrm>
                    <a:off x="3668267"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3" name="object 3413"/>
                  <p:cNvSpPr/>
                  <p:nvPr/>
                </p:nvSpPr>
                <p:spPr>
                  <a:xfrm>
                    <a:off x="3547872" y="3436619"/>
                    <a:ext cx="140335" cy="99695"/>
                  </a:xfrm>
                  <a:custGeom>
                    <a:avLst/>
                    <a:gdLst/>
                    <a:ahLst/>
                    <a:cxnLst/>
                    <a:rect l="l" t="t" r="r" b="b"/>
                    <a:pathLst>
                      <a:path w="140335" h="99695">
                        <a:moveTo>
                          <a:pt x="12192" y="83832"/>
                        </a:moveTo>
                        <a:lnTo>
                          <a:pt x="0" y="83832"/>
                        </a:lnTo>
                        <a:lnTo>
                          <a:pt x="0" y="99072"/>
                        </a:lnTo>
                        <a:lnTo>
                          <a:pt x="12192" y="99072"/>
                        </a:lnTo>
                        <a:lnTo>
                          <a:pt x="12192" y="83832"/>
                        </a:lnTo>
                        <a:close/>
                      </a:path>
                      <a:path w="140335" h="99695">
                        <a:moveTo>
                          <a:pt x="140208" y="0"/>
                        </a:moveTo>
                        <a:lnTo>
                          <a:pt x="126492" y="0"/>
                        </a:lnTo>
                        <a:lnTo>
                          <a:pt x="126492" y="15252"/>
                        </a:lnTo>
                        <a:lnTo>
                          <a:pt x="140208" y="15252"/>
                        </a:lnTo>
                        <a:lnTo>
                          <a:pt x="14020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4" name="object 3414"/>
                  <p:cNvSpPr/>
                  <p:nvPr/>
                </p:nvSpPr>
                <p:spPr>
                  <a:xfrm>
                    <a:off x="3258311"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5" name="object 3415"/>
                  <p:cNvSpPr/>
                  <p:nvPr/>
                </p:nvSpPr>
                <p:spPr>
                  <a:xfrm>
                    <a:off x="396392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6" name="object 3416"/>
                  <p:cNvSpPr/>
                  <p:nvPr/>
                </p:nvSpPr>
                <p:spPr>
                  <a:xfrm>
                    <a:off x="3230880" y="3834396"/>
                    <a:ext cx="323215" cy="306705"/>
                  </a:xfrm>
                  <a:custGeom>
                    <a:avLst/>
                    <a:gdLst/>
                    <a:ahLst/>
                    <a:cxnLst/>
                    <a:rect l="l" t="t" r="r" b="b"/>
                    <a:pathLst>
                      <a:path w="323214" h="306704">
                        <a:moveTo>
                          <a:pt x="13716" y="291084"/>
                        </a:moveTo>
                        <a:lnTo>
                          <a:pt x="0" y="291084"/>
                        </a:lnTo>
                        <a:lnTo>
                          <a:pt x="0" y="306324"/>
                        </a:lnTo>
                        <a:lnTo>
                          <a:pt x="13716" y="306324"/>
                        </a:lnTo>
                        <a:lnTo>
                          <a:pt x="13716" y="291084"/>
                        </a:lnTo>
                        <a:close/>
                      </a:path>
                      <a:path w="323214" h="306704">
                        <a:moveTo>
                          <a:pt x="222504" y="0"/>
                        </a:moveTo>
                        <a:lnTo>
                          <a:pt x="208788" y="0"/>
                        </a:lnTo>
                        <a:lnTo>
                          <a:pt x="208788" y="15240"/>
                        </a:lnTo>
                        <a:lnTo>
                          <a:pt x="222504" y="15240"/>
                        </a:lnTo>
                        <a:lnTo>
                          <a:pt x="222504" y="0"/>
                        </a:lnTo>
                        <a:close/>
                      </a:path>
                      <a:path w="323214" h="306704">
                        <a:moveTo>
                          <a:pt x="256019" y="245364"/>
                        </a:moveTo>
                        <a:lnTo>
                          <a:pt x="242316" y="245364"/>
                        </a:lnTo>
                        <a:lnTo>
                          <a:pt x="242316" y="260604"/>
                        </a:lnTo>
                        <a:lnTo>
                          <a:pt x="256019" y="260604"/>
                        </a:lnTo>
                        <a:lnTo>
                          <a:pt x="256019" y="245364"/>
                        </a:lnTo>
                        <a:close/>
                      </a:path>
                      <a:path w="323214" h="306704">
                        <a:moveTo>
                          <a:pt x="295656" y="252984"/>
                        </a:moveTo>
                        <a:lnTo>
                          <a:pt x="283464" y="252984"/>
                        </a:lnTo>
                        <a:lnTo>
                          <a:pt x="283464" y="268224"/>
                        </a:lnTo>
                        <a:lnTo>
                          <a:pt x="295656" y="268224"/>
                        </a:lnTo>
                        <a:lnTo>
                          <a:pt x="295656" y="252984"/>
                        </a:lnTo>
                        <a:close/>
                      </a:path>
                      <a:path w="323214" h="306704">
                        <a:moveTo>
                          <a:pt x="323088" y="15240"/>
                        </a:moveTo>
                        <a:lnTo>
                          <a:pt x="309372" y="15240"/>
                        </a:lnTo>
                        <a:lnTo>
                          <a:pt x="309372" y="30480"/>
                        </a:lnTo>
                        <a:lnTo>
                          <a:pt x="323088" y="30480"/>
                        </a:lnTo>
                        <a:lnTo>
                          <a:pt x="32308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7" name="object 3417"/>
                  <p:cNvSpPr/>
                  <p:nvPr/>
                </p:nvSpPr>
                <p:spPr>
                  <a:xfrm>
                    <a:off x="3810000" y="3421392"/>
                    <a:ext cx="93345" cy="83820"/>
                  </a:xfrm>
                  <a:custGeom>
                    <a:avLst/>
                    <a:gdLst/>
                    <a:ahLst/>
                    <a:cxnLst/>
                    <a:rect l="l" t="t" r="r" b="b"/>
                    <a:pathLst>
                      <a:path w="93345" h="83820">
                        <a:moveTo>
                          <a:pt x="12192" y="0"/>
                        </a:moveTo>
                        <a:lnTo>
                          <a:pt x="0" y="0"/>
                        </a:lnTo>
                        <a:lnTo>
                          <a:pt x="0" y="15227"/>
                        </a:lnTo>
                        <a:lnTo>
                          <a:pt x="12192" y="15227"/>
                        </a:lnTo>
                        <a:lnTo>
                          <a:pt x="12192" y="0"/>
                        </a:lnTo>
                        <a:close/>
                      </a:path>
                      <a:path w="93345" h="83820">
                        <a:moveTo>
                          <a:pt x="92964" y="68580"/>
                        </a:moveTo>
                        <a:lnTo>
                          <a:pt x="79248" y="68580"/>
                        </a:lnTo>
                        <a:lnTo>
                          <a:pt x="79248" y="83820"/>
                        </a:lnTo>
                        <a:lnTo>
                          <a:pt x="92964" y="83820"/>
                        </a:lnTo>
                        <a:lnTo>
                          <a:pt x="92964"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8" name="object 3418"/>
                  <p:cNvSpPr/>
                  <p:nvPr/>
                </p:nvSpPr>
                <p:spPr>
                  <a:xfrm>
                    <a:off x="3412235"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79" name="object 3419"/>
                  <p:cNvSpPr/>
                  <p:nvPr/>
                </p:nvSpPr>
                <p:spPr>
                  <a:xfrm>
                    <a:off x="3707891"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0" name="object 3420"/>
                  <p:cNvSpPr/>
                  <p:nvPr/>
                </p:nvSpPr>
                <p:spPr>
                  <a:xfrm>
                    <a:off x="3272015" y="4133100"/>
                    <a:ext cx="73660" cy="114300"/>
                  </a:xfrm>
                  <a:custGeom>
                    <a:avLst/>
                    <a:gdLst/>
                    <a:ahLst/>
                    <a:cxnLst/>
                    <a:rect l="l" t="t" r="r" b="b"/>
                    <a:pathLst>
                      <a:path w="73660" h="114300">
                        <a:moveTo>
                          <a:pt x="13728" y="99060"/>
                        </a:moveTo>
                        <a:lnTo>
                          <a:pt x="0" y="99060"/>
                        </a:lnTo>
                        <a:lnTo>
                          <a:pt x="0" y="114300"/>
                        </a:lnTo>
                        <a:lnTo>
                          <a:pt x="13728" y="114300"/>
                        </a:lnTo>
                        <a:lnTo>
                          <a:pt x="13728" y="99060"/>
                        </a:lnTo>
                        <a:close/>
                      </a:path>
                      <a:path w="73660" h="114300">
                        <a:moveTo>
                          <a:pt x="73164" y="0"/>
                        </a:moveTo>
                        <a:lnTo>
                          <a:pt x="60972" y="0"/>
                        </a:lnTo>
                        <a:lnTo>
                          <a:pt x="60972" y="15240"/>
                        </a:lnTo>
                        <a:lnTo>
                          <a:pt x="73164" y="15240"/>
                        </a:lnTo>
                        <a:lnTo>
                          <a:pt x="731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1" name="object 3421"/>
                  <p:cNvSpPr/>
                  <p:nvPr/>
                </p:nvSpPr>
                <p:spPr>
                  <a:xfrm>
                    <a:off x="38298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2" name="object 3422"/>
                  <p:cNvSpPr/>
                  <p:nvPr/>
                </p:nvSpPr>
                <p:spPr>
                  <a:xfrm>
                    <a:off x="3662172" y="3436619"/>
                    <a:ext cx="73660" cy="84455"/>
                  </a:xfrm>
                  <a:custGeom>
                    <a:avLst/>
                    <a:gdLst/>
                    <a:ahLst/>
                    <a:cxnLst/>
                    <a:rect l="l" t="t" r="r" b="b"/>
                    <a:pathLst>
                      <a:path w="73660" h="84454">
                        <a:moveTo>
                          <a:pt x="12192" y="68592"/>
                        </a:moveTo>
                        <a:lnTo>
                          <a:pt x="0" y="68592"/>
                        </a:lnTo>
                        <a:lnTo>
                          <a:pt x="0" y="83832"/>
                        </a:lnTo>
                        <a:lnTo>
                          <a:pt x="12192" y="83832"/>
                        </a:lnTo>
                        <a:lnTo>
                          <a:pt x="12192" y="68592"/>
                        </a:lnTo>
                        <a:close/>
                      </a:path>
                      <a:path w="73660" h="84454">
                        <a:moveTo>
                          <a:pt x="73152" y="0"/>
                        </a:moveTo>
                        <a:lnTo>
                          <a:pt x="59436" y="0"/>
                        </a:lnTo>
                        <a:lnTo>
                          <a:pt x="59436" y="15252"/>
                        </a:lnTo>
                        <a:lnTo>
                          <a:pt x="73152" y="15252"/>
                        </a:lnTo>
                        <a:lnTo>
                          <a:pt x="7315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3" name="object 3423"/>
                  <p:cNvSpPr/>
                  <p:nvPr/>
                </p:nvSpPr>
                <p:spPr>
                  <a:xfrm>
                    <a:off x="3345180"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4" name="object 3424"/>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5" name="object 3425"/>
                  <p:cNvSpPr/>
                  <p:nvPr/>
                </p:nvSpPr>
                <p:spPr>
                  <a:xfrm>
                    <a:off x="3425952" y="3803903"/>
                    <a:ext cx="175260" cy="245745"/>
                  </a:xfrm>
                  <a:custGeom>
                    <a:avLst/>
                    <a:gdLst/>
                    <a:ahLst/>
                    <a:cxnLst/>
                    <a:rect l="l" t="t" r="r" b="b"/>
                    <a:pathLst>
                      <a:path w="175260" h="245745">
                        <a:moveTo>
                          <a:pt x="13716" y="230136"/>
                        </a:moveTo>
                        <a:lnTo>
                          <a:pt x="0" y="230136"/>
                        </a:lnTo>
                        <a:lnTo>
                          <a:pt x="0" y="245376"/>
                        </a:lnTo>
                        <a:lnTo>
                          <a:pt x="13716" y="245376"/>
                        </a:lnTo>
                        <a:lnTo>
                          <a:pt x="13716" y="230136"/>
                        </a:lnTo>
                        <a:close/>
                      </a:path>
                      <a:path w="175260" h="245745">
                        <a:moveTo>
                          <a:pt x="41148" y="167652"/>
                        </a:moveTo>
                        <a:lnTo>
                          <a:pt x="27432" y="167652"/>
                        </a:lnTo>
                        <a:lnTo>
                          <a:pt x="27432" y="184416"/>
                        </a:lnTo>
                        <a:lnTo>
                          <a:pt x="41148" y="184416"/>
                        </a:lnTo>
                        <a:lnTo>
                          <a:pt x="41148" y="167652"/>
                        </a:lnTo>
                        <a:close/>
                      </a:path>
                      <a:path w="175260" h="245745">
                        <a:moveTo>
                          <a:pt x="108204" y="0"/>
                        </a:moveTo>
                        <a:lnTo>
                          <a:pt x="94488" y="0"/>
                        </a:lnTo>
                        <a:lnTo>
                          <a:pt x="94488" y="15252"/>
                        </a:lnTo>
                        <a:lnTo>
                          <a:pt x="108204" y="15252"/>
                        </a:lnTo>
                        <a:lnTo>
                          <a:pt x="108204" y="0"/>
                        </a:lnTo>
                        <a:close/>
                      </a:path>
                      <a:path w="175260" h="245745">
                        <a:moveTo>
                          <a:pt x="175247" y="22872"/>
                        </a:moveTo>
                        <a:lnTo>
                          <a:pt x="161544" y="22872"/>
                        </a:lnTo>
                        <a:lnTo>
                          <a:pt x="161544" y="38100"/>
                        </a:lnTo>
                        <a:lnTo>
                          <a:pt x="175247" y="38100"/>
                        </a:lnTo>
                        <a:lnTo>
                          <a:pt x="175247" y="2287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6" name="object 3426"/>
                  <p:cNvSpPr/>
                  <p:nvPr/>
                </p:nvSpPr>
                <p:spPr>
                  <a:xfrm>
                    <a:off x="384962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7" name="object 3427"/>
                  <p:cNvSpPr/>
                  <p:nvPr/>
                </p:nvSpPr>
                <p:spPr>
                  <a:xfrm>
                    <a:off x="3855719"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8" name="object 3428"/>
                  <p:cNvSpPr/>
                  <p:nvPr/>
                </p:nvSpPr>
                <p:spPr>
                  <a:xfrm>
                    <a:off x="3540251"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89" name="object 3429"/>
                  <p:cNvSpPr/>
                  <p:nvPr/>
                </p:nvSpPr>
                <p:spPr>
                  <a:xfrm>
                    <a:off x="3877055"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0" name="object 3430"/>
                  <p:cNvSpPr/>
                  <p:nvPr/>
                </p:nvSpPr>
                <p:spPr>
                  <a:xfrm>
                    <a:off x="37017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1" name="object 3431"/>
                  <p:cNvSpPr/>
                  <p:nvPr/>
                </p:nvSpPr>
                <p:spPr>
                  <a:xfrm>
                    <a:off x="376275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2" name="object 3432"/>
                  <p:cNvSpPr/>
                  <p:nvPr/>
                </p:nvSpPr>
                <p:spPr>
                  <a:xfrm>
                    <a:off x="3185160" y="3765803"/>
                    <a:ext cx="295910" cy="489584"/>
                  </a:xfrm>
                  <a:custGeom>
                    <a:avLst/>
                    <a:gdLst/>
                    <a:ahLst/>
                    <a:cxnLst/>
                    <a:rect l="l" t="t" r="r" b="b"/>
                    <a:pathLst>
                      <a:path w="295910" h="489585">
                        <a:moveTo>
                          <a:pt x="12192" y="473976"/>
                        </a:moveTo>
                        <a:lnTo>
                          <a:pt x="0" y="473976"/>
                        </a:lnTo>
                        <a:lnTo>
                          <a:pt x="0" y="489216"/>
                        </a:lnTo>
                        <a:lnTo>
                          <a:pt x="12192" y="489216"/>
                        </a:lnTo>
                        <a:lnTo>
                          <a:pt x="12192" y="473976"/>
                        </a:lnTo>
                        <a:close/>
                      </a:path>
                      <a:path w="295910" h="489585">
                        <a:moveTo>
                          <a:pt x="120396" y="374916"/>
                        </a:moveTo>
                        <a:lnTo>
                          <a:pt x="106680" y="374916"/>
                        </a:lnTo>
                        <a:lnTo>
                          <a:pt x="106680" y="390156"/>
                        </a:lnTo>
                        <a:lnTo>
                          <a:pt x="120396" y="390156"/>
                        </a:lnTo>
                        <a:lnTo>
                          <a:pt x="120396" y="374916"/>
                        </a:lnTo>
                        <a:close/>
                      </a:path>
                      <a:path w="295910" h="489585">
                        <a:moveTo>
                          <a:pt x="181356" y="336816"/>
                        </a:moveTo>
                        <a:lnTo>
                          <a:pt x="167640" y="336816"/>
                        </a:lnTo>
                        <a:lnTo>
                          <a:pt x="167640" y="352056"/>
                        </a:lnTo>
                        <a:lnTo>
                          <a:pt x="181356" y="352056"/>
                        </a:lnTo>
                        <a:lnTo>
                          <a:pt x="181356" y="336816"/>
                        </a:lnTo>
                        <a:close/>
                      </a:path>
                      <a:path w="295910" h="489585">
                        <a:moveTo>
                          <a:pt x="240792" y="382536"/>
                        </a:moveTo>
                        <a:lnTo>
                          <a:pt x="227076" y="382536"/>
                        </a:lnTo>
                        <a:lnTo>
                          <a:pt x="227076" y="397776"/>
                        </a:lnTo>
                        <a:lnTo>
                          <a:pt x="240792" y="397776"/>
                        </a:lnTo>
                        <a:lnTo>
                          <a:pt x="240792" y="382536"/>
                        </a:lnTo>
                        <a:close/>
                      </a:path>
                      <a:path w="295910" h="489585">
                        <a:moveTo>
                          <a:pt x="248412" y="0"/>
                        </a:moveTo>
                        <a:lnTo>
                          <a:pt x="234696" y="0"/>
                        </a:lnTo>
                        <a:lnTo>
                          <a:pt x="234696" y="15252"/>
                        </a:lnTo>
                        <a:lnTo>
                          <a:pt x="248412" y="15252"/>
                        </a:lnTo>
                        <a:lnTo>
                          <a:pt x="248412" y="0"/>
                        </a:lnTo>
                        <a:close/>
                      </a:path>
                      <a:path w="295910" h="489585">
                        <a:moveTo>
                          <a:pt x="260604" y="275856"/>
                        </a:moveTo>
                        <a:lnTo>
                          <a:pt x="248412" y="275856"/>
                        </a:lnTo>
                        <a:lnTo>
                          <a:pt x="248412" y="291096"/>
                        </a:lnTo>
                        <a:lnTo>
                          <a:pt x="260604" y="291096"/>
                        </a:lnTo>
                        <a:lnTo>
                          <a:pt x="260604" y="275856"/>
                        </a:lnTo>
                        <a:close/>
                      </a:path>
                      <a:path w="295910" h="489585">
                        <a:moveTo>
                          <a:pt x="295656" y="268236"/>
                        </a:moveTo>
                        <a:lnTo>
                          <a:pt x="281940" y="268236"/>
                        </a:lnTo>
                        <a:lnTo>
                          <a:pt x="281940" y="283476"/>
                        </a:lnTo>
                        <a:lnTo>
                          <a:pt x="295656" y="283476"/>
                        </a:lnTo>
                        <a:lnTo>
                          <a:pt x="295656" y="2682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3" name="object 3433"/>
                  <p:cNvSpPr/>
                  <p:nvPr/>
                </p:nvSpPr>
                <p:spPr>
                  <a:xfrm>
                    <a:off x="37155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4" name="object 3434"/>
                  <p:cNvSpPr/>
                  <p:nvPr/>
                </p:nvSpPr>
                <p:spPr>
                  <a:xfrm>
                    <a:off x="3116580"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5" name="object 3435"/>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6" name="object 3436"/>
                  <p:cNvSpPr/>
                  <p:nvPr/>
                </p:nvSpPr>
                <p:spPr>
                  <a:xfrm>
                    <a:off x="3224784" y="3880103"/>
                    <a:ext cx="335280" cy="390525"/>
                  </a:xfrm>
                  <a:custGeom>
                    <a:avLst/>
                    <a:gdLst/>
                    <a:ahLst/>
                    <a:cxnLst/>
                    <a:rect l="l" t="t" r="r" b="b"/>
                    <a:pathLst>
                      <a:path w="335279" h="390525">
                        <a:moveTo>
                          <a:pt x="13716" y="374916"/>
                        </a:moveTo>
                        <a:lnTo>
                          <a:pt x="0" y="374916"/>
                        </a:lnTo>
                        <a:lnTo>
                          <a:pt x="0" y="390156"/>
                        </a:lnTo>
                        <a:lnTo>
                          <a:pt x="13716" y="390156"/>
                        </a:lnTo>
                        <a:lnTo>
                          <a:pt x="13716" y="374916"/>
                        </a:lnTo>
                        <a:close/>
                      </a:path>
                      <a:path w="335279" h="390525">
                        <a:moveTo>
                          <a:pt x="134112" y="313956"/>
                        </a:moveTo>
                        <a:lnTo>
                          <a:pt x="120396" y="313956"/>
                        </a:lnTo>
                        <a:lnTo>
                          <a:pt x="120396" y="329196"/>
                        </a:lnTo>
                        <a:lnTo>
                          <a:pt x="134112" y="329196"/>
                        </a:lnTo>
                        <a:lnTo>
                          <a:pt x="134112" y="313956"/>
                        </a:lnTo>
                        <a:close/>
                      </a:path>
                      <a:path w="335279" h="390525">
                        <a:moveTo>
                          <a:pt x="161531" y="45732"/>
                        </a:moveTo>
                        <a:lnTo>
                          <a:pt x="147815" y="45732"/>
                        </a:lnTo>
                        <a:lnTo>
                          <a:pt x="147815" y="60972"/>
                        </a:lnTo>
                        <a:lnTo>
                          <a:pt x="161531" y="60972"/>
                        </a:lnTo>
                        <a:lnTo>
                          <a:pt x="161531" y="45732"/>
                        </a:lnTo>
                        <a:close/>
                      </a:path>
                      <a:path w="335279" h="390525">
                        <a:moveTo>
                          <a:pt x="335280" y="0"/>
                        </a:moveTo>
                        <a:lnTo>
                          <a:pt x="323088" y="0"/>
                        </a:lnTo>
                        <a:lnTo>
                          <a:pt x="323088" y="15252"/>
                        </a:lnTo>
                        <a:lnTo>
                          <a:pt x="335280" y="15252"/>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7" name="object 3437"/>
                  <p:cNvSpPr/>
                  <p:nvPr/>
                </p:nvSpPr>
                <p:spPr>
                  <a:xfrm>
                    <a:off x="37825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8" name="object 3438"/>
                  <p:cNvSpPr/>
                  <p:nvPr/>
                </p:nvSpPr>
                <p:spPr>
                  <a:xfrm>
                    <a:off x="3264408" y="3627119"/>
                    <a:ext cx="417830" cy="498475"/>
                  </a:xfrm>
                  <a:custGeom>
                    <a:avLst/>
                    <a:gdLst/>
                    <a:ahLst/>
                    <a:cxnLst/>
                    <a:rect l="l" t="t" r="r" b="b"/>
                    <a:pathLst>
                      <a:path w="417829" h="498475">
                        <a:moveTo>
                          <a:pt x="13716" y="483120"/>
                        </a:moveTo>
                        <a:lnTo>
                          <a:pt x="0" y="483120"/>
                        </a:lnTo>
                        <a:lnTo>
                          <a:pt x="0" y="498360"/>
                        </a:lnTo>
                        <a:lnTo>
                          <a:pt x="13716" y="498360"/>
                        </a:lnTo>
                        <a:lnTo>
                          <a:pt x="13716" y="483120"/>
                        </a:lnTo>
                        <a:close/>
                      </a:path>
                      <a:path w="417829" h="498475">
                        <a:moveTo>
                          <a:pt x="181356" y="260616"/>
                        </a:moveTo>
                        <a:lnTo>
                          <a:pt x="169164" y="260616"/>
                        </a:lnTo>
                        <a:lnTo>
                          <a:pt x="169164" y="275856"/>
                        </a:lnTo>
                        <a:lnTo>
                          <a:pt x="181356" y="275856"/>
                        </a:lnTo>
                        <a:lnTo>
                          <a:pt x="181356" y="260616"/>
                        </a:lnTo>
                        <a:close/>
                      </a:path>
                      <a:path w="417829" h="498475">
                        <a:moveTo>
                          <a:pt x="195072" y="437400"/>
                        </a:moveTo>
                        <a:lnTo>
                          <a:pt x="181356" y="437400"/>
                        </a:lnTo>
                        <a:lnTo>
                          <a:pt x="181356" y="452640"/>
                        </a:lnTo>
                        <a:lnTo>
                          <a:pt x="195072" y="452640"/>
                        </a:lnTo>
                        <a:lnTo>
                          <a:pt x="195072" y="437400"/>
                        </a:lnTo>
                        <a:close/>
                      </a:path>
                      <a:path w="417829" h="498475">
                        <a:moveTo>
                          <a:pt x="329184" y="0"/>
                        </a:moveTo>
                        <a:lnTo>
                          <a:pt x="316992" y="0"/>
                        </a:lnTo>
                        <a:lnTo>
                          <a:pt x="316992" y="16776"/>
                        </a:lnTo>
                        <a:lnTo>
                          <a:pt x="329184" y="16776"/>
                        </a:lnTo>
                        <a:lnTo>
                          <a:pt x="329184" y="0"/>
                        </a:lnTo>
                        <a:close/>
                      </a:path>
                      <a:path w="417829" h="498475">
                        <a:moveTo>
                          <a:pt x="417576" y="329184"/>
                        </a:moveTo>
                        <a:lnTo>
                          <a:pt x="403860" y="329184"/>
                        </a:lnTo>
                        <a:lnTo>
                          <a:pt x="403860" y="344436"/>
                        </a:lnTo>
                        <a:lnTo>
                          <a:pt x="417576" y="344436"/>
                        </a:lnTo>
                        <a:lnTo>
                          <a:pt x="417576" y="3291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599" name="object 3439"/>
                  <p:cNvSpPr/>
                  <p:nvPr/>
                </p:nvSpPr>
                <p:spPr>
                  <a:xfrm>
                    <a:off x="3877055"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0" name="object 3440"/>
                  <p:cNvSpPr/>
                  <p:nvPr/>
                </p:nvSpPr>
                <p:spPr>
                  <a:xfrm>
                    <a:off x="37017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1" name="object 3441"/>
                  <p:cNvSpPr/>
                  <p:nvPr/>
                </p:nvSpPr>
                <p:spPr>
                  <a:xfrm>
                    <a:off x="3110484" y="4155960"/>
                    <a:ext cx="315595" cy="22860"/>
                  </a:xfrm>
                  <a:custGeom>
                    <a:avLst/>
                    <a:gdLst/>
                    <a:ahLst/>
                    <a:cxnLst/>
                    <a:rect l="l" t="t" r="r" b="b"/>
                    <a:pathLst>
                      <a:path w="315595" h="22860">
                        <a:moveTo>
                          <a:pt x="13716" y="0"/>
                        </a:moveTo>
                        <a:lnTo>
                          <a:pt x="0" y="0"/>
                        </a:lnTo>
                        <a:lnTo>
                          <a:pt x="0" y="15240"/>
                        </a:lnTo>
                        <a:lnTo>
                          <a:pt x="13716" y="15240"/>
                        </a:lnTo>
                        <a:lnTo>
                          <a:pt x="13716" y="0"/>
                        </a:lnTo>
                        <a:close/>
                      </a:path>
                      <a:path w="315595" h="22860">
                        <a:moveTo>
                          <a:pt x="315468" y="7620"/>
                        </a:moveTo>
                        <a:lnTo>
                          <a:pt x="301752" y="7620"/>
                        </a:lnTo>
                        <a:lnTo>
                          <a:pt x="301752" y="22860"/>
                        </a:lnTo>
                        <a:lnTo>
                          <a:pt x="315468" y="22860"/>
                        </a:lnTo>
                        <a:lnTo>
                          <a:pt x="315468"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2" name="object 3442"/>
                  <p:cNvSpPr/>
                  <p:nvPr/>
                </p:nvSpPr>
                <p:spPr>
                  <a:xfrm>
                    <a:off x="385571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3" name="object 3443"/>
                  <p:cNvSpPr/>
                  <p:nvPr/>
                </p:nvSpPr>
                <p:spPr>
                  <a:xfrm>
                    <a:off x="3163824" y="3834396"/>
                    <a:ext cx="471170" cy="436245"/>
                  </a:xfrm>
                  <a:custGeom>
                    <a:avLst/>
                    <a:gdLst/>
                    <a:ahLst/>
                    <a:cxnLst/>
                    <a:rect l="l" t="t" r="r" b="b"/>
                    <a:pathLst>
                      <a:path w="471170" h="436245">
                        <a:moveTo>
                          <a:pt x="13716" y="420624"/>
                        </a:moveTo>
                        <a:lnTo>
                          <a:pt x="0" y="420624"/>
                        </a:lnTo>
                        <a:lnTo>
                          <a:pt x="0" y="435864"/>
                        </a:lnTo>
                        <a:lnTo>
                          <a:pt x="13716" y="435864"/>
                        </a:lnTo>
                        <a:lnTo>
                          <a:pt x="13716" y="420624"/>
                        </a:lnTo>
                        <a:close/>
                      </a:path>
                      <a:path w="471170" h="436245">
                        <a:moveTo>
                          <a:pt x="134112" y="275844"/>
                        </a:moveTo>
                        <a:lnTo>
                          <a:pt x="121920" y="275844"/>
                        </a:lnTo>
                        <a:lnTo>
                          <a:pt x="121920" y="291084"/>
                        </a:lnTo>
                        <a:lnTo>
                          <a:pt x="134112" y="291084"/>
                        </a:lnTo>
                        <a:lnTo>
                          <a:pt x="134112" y="275844"/>
                        </a:lnTo>
                        <a:close/>
                      </a:path>
                      <a:path w="471170" h="436245">
                        <a:moveTo>
                          <a:pt x="262128" y="352044"/>
                        </a:moveTo>
                        <a:lnTo>
                          <a:pt x="248412" y="352044"/>
                        </a:lnTo>
                        <a:lnTo>
                          <a:pt x="248412" y="367284"/>
                        </a:lnTo>
                        <a:lnTo>
                          <a:pt x="262128" y="367284"/>
                        </a:lnTo>
                        <a:lnTo>
                          <a:pt x="262128" y="352044"/>
                        </a:lnTo>
                        <a:close/>
                      </a:path>
                      <a:path w="471170" h="436245">
                        <a:moveTo>
                          <a:pt x="370332" y="0"/>
                        </a:moveTo>
                        <a:lnTo>
                          <a:pt x="356616" y="0"/>
                        </a:lnTo>
                        <a:lnTo>
                          <a:pt x="356616" y="15240"/>
                        </a:lnTo>
                        <a:lnTo>
                          <a:pt x="370332" y="15240"/>
                        </a:lnTo>
                        <a:lnTo>
                          <a:pt x="370332" y="0"/>
                        </a:lnTo>
                        <a:close/>
                      </a:path>
                      <a:path w="471170" h="436245">
                        <a:moveTo>
                          <a:pt x="470916" y="60960"/>
                        </a:moveTo>
                        <a:lnTo>
                          <a:pt x="457200" y="60960"/>
                        </a:lnTo>
                        <a:lnTo>
                          <a:pt x="457200" y="76200"/>
                        </a:lnTo>
                        <a:lnTo>
                          <a:pt x="470916" y="76200"/>
                        </a:lnTo>
                        <a:lnTo>
                          <a:pt x="470916"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4" name="object 3444"/>
                  <p:cNvSpPr/>
                  <p:nvPr/>
                </p:nvSpPr>
                <p:spPr>
                  <a:xfrm>
                    <a:off x="3896868" y="3429012"/>
                    <a:ext cx="81280" cy="53340"/>
                  </a:xfrm>
                  <a:custGeom>
                    <a:avLst/>
                    <a:gdLst/>
                    <a:ahLst/>
                    <a:cxnLst/>
                    <a:rect l="l" t="t" r="r" b="b"/>
                    <a:pathLst>
                      <a:path w="81279" h="53339">
                        <a:moveTo>
                          <a:pt x="13716" y="38100"/>
                        </a:moveTo>
                        <a:lnTo>
                          <a:pt x="0" y="38100"/>
                        </a:lnTo>
                        <a:lnTo>
                          <a:pt x="0" y="53340"/>
                        </a:lnTo>
                        <a:lnTo>
                          <a:pt x="13716" y="53340"/>
                        </a:lnTo>
                        <a:lnTo>
                          <a:pt x="13716" y="38100"/>
                        </a:lnTo>
                        <a:close/>
                      </a:path>
                      <a:path w="81279" h="53339">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5" name="object 3445"/>
                  <p:cNvSpPr/>
                  <p:nvPr/>
                </p:nvSpPr>
                <p:spPr>
                  <a:xfrm>
                    <a:off x="36880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6" name="object 3446"/>
                  <p:cNvSpPr/>
                  <p:nvPr/>
                </p:nvSpPr>
                <p:spPr>
                  <a:xfrm>
                    <a:off x="3386327"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7" name="object 3447"/>
                  <p:cNvSpPr/>
                  <p:nvPr/>
                </p:nvSpPr>
                <p:spPr>
                  <a:xfrm>
                    <a:off x="3674364" y="3421392"/>
                    <a:ext cx="33655" cy="114300"/>
                  </a:xfrm>
                  <a:custGeom>
                    <a:avLst/>
                    <a:gdLst/>
                    <a:ahLst/>
                    <a:cxnLst/>
                    <a:rect l="l" t="t" r="r" b="b"/>
                    <a:pathLst>
                      <a:path w="33654" h="114300">
                        <a:moveTo>
                          <a:pt x="13716" y="99060"/>
                        </a:moveTo>
                        <a:lnTo>
                          <a:pt x="0" y="99060"/>
                        </a:lnTo>
                        <a:lnTo>
                          <a:pt x="0" y="114300"/>
                        </a:lnTo>
                        <a:lnTo>
                          <a:pt x="13716" y="114300"/>
                        </a:lnTo>
                        <a:lnTo>
                          <a:pt x="13716" y="99060"/>
                        </a:lnTo>
                        <a:close/>
                      </a:path>
                      <a:path w="33654" h="114300">
                        <a:moveTo>
                          <a:pt x="33528" y="0"/>
                        </a:moveTo>
                        <a:lnTo>
                          <a:pt x="21336" y="0"/>
                        </a:lnTo>
                        <a:lnTo>
                          <a:pt x="21336" y="15227"/>
                        </a:lnTo>
                        <a:lnTo>
                          <a:pt x="33528" y="15227"/>
                        </a:lnTo>
                        <a:lnTo>
                          <a:pt x="3352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8" name="object 3448"/>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09" name="object 3449"/>
                  <p:cNvSpPr/>
                  <p:nvPr/>
                </p:nvSpPr>
                <p:spPr>
                  <a:xfrm>
                    <a:off x="3096768" y="3826776"/>
                    <a:ext cx="443865" cy="421005"/>
                  </a:xfrm>
                  <a:custGeom>
                    <a:avLst/>
                    <a:gdLst/>
                    <a:ahLst/>
                    <a:cxnLst/>
                    <a:rect l="l" t="t" r="r" b="b"/>
                    <a:pathLst>
                      <a:path w="443864" h="421004">
                        <a:moveTo>
                          <a:pt x="13716" y="405384"/>
                        </a:moveTo>
                        <a:lnTo>
                          <a:pt x="0" y="405384"/>
                        </a:lnTo>
                        <a:lnTo>
                          <a:pt x="0" y="420624"/>
                        </a:lnTo>
                        <a:lnTo>
                          <a:pt x="13716" y="420624"/>
                        </a:lnTo>
                        <a:lnTo>
                          <a:pt x="13716" y="405384"/>
                        </a:lnTo>
                        <a:close/>
                      </a:path>
                      <a:path w="443864" h="421004">
                        <a:moveTo>
                          <a:pt x="443484" y="0"/>
                        </a:moveTo>
                        <a:lnTo>
                          <a:pt x="429768" y="0"/>
                        </a:lnTo>
                        <a:lnTo>
                          <a:pt x="429768" y="15227"/>
                        </a:lnTo>
                        <a:lnTo>
                          <a:pt x="443484" y="15227"/>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0" name="object 3450"/>
                  <p:cNvSpPr/>
                  <p:nvPr/>
                </p:nvSpPr>
                <p:spPr>
                  <a:xfrm>
                    <a:off x="35204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1" name="object 3451"/>
                  <p:cNvSpPr/>
                  <p:nvPr/>
                </p:nvSpPr>
                <p:spPr>
                  <a:xfrm>
                    <a:off x="3829799" y="3398519"/>
                    <a:ext cx="168275" cy="92075"/>
                  </a:xfrm>
                  <a:custGeom>
                    <a:avLst/>
                    <a:gdLst/>
                    <a:ahLst/>
                    <a:cxnLst/>
                    <a:rect l="l" t="t" r="r" b="b"/>
                    <a:pathLst>
                      <a:path w="168275" h="92075">
                        <a:moveTo>
                          <a:pt x="13728" y="0"/>
                        </a:moveTo>
                        <a:lnTo>
                          <a:pt x="0" y="0"/>
                        </a:lnTo>
                        <a:lnTo>
                          <a:pt x="0" y="15252"/>
                        </a:lnTo>
                        <a:lnTo>
                          <a:pt x="13728" y="15252"/>
                        </a:lnTo>
                        <a:lnTo>
                          <a:pt x="13728" y="0"/>
                        </a:lnTo>
                        <a:close/>
                      </a:path>
                      <a:path w="168275" h="92075">
                        <a:moveTo>
                          <a:pt x="19824" y="76200"/>
                        </a:moveTo>
                        <a:lnTo>
                          <a:pt x="6108" y="76200"/>
                        </a:lnTo>
                        <a:lnTo>
                          <a:pt x="6108" y="91452"/>
                        </a:lnTo>
                        <a:lnTo>
                          <a:pt x="19824" y="91452"/>
                        </a:lnTo>
                        <a:lnTo>
                          <a:pt x="19824" y="76200"/>
                        </a:lnTo>
                        <a:close/>
                      </a:path>
                      <a:path w="168275" h="92075">
                        <a:moveTo>
                          <a:pt x="167652" y="60972"/>
                        </a:moveTo>
                        <a:lnTo>
                          <a:pt x="153936" y="60972"/>
                        </a:lnTo>
                        <a:lnTo>
                          <a:pt x="153936" y="76200"/>
                        </a:lnTo>
                        <a:lnTo>
                          <a:pt x="167652" y="76200"/>
                        </a:lnTo>
                        <a:lnTo>
                          <a:pt x="167652" y="6097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2" name="object 3452"/>
                  <p:cNvSpPr/>
                  <p:nvPr/>
                </p:nvSpPr>
                <p:spPr>
                  <a:xfrm>
                    <a:off x="3143999" y="3796296"/>
                    <a:ext cx="390525" cy="129539"/>
                  </a:xfrm>
                  <a:custGeom>
                    <a:avLst/>
                    <a:gdLst/>
                    <a:ahLst/>
                    <a:cxnLst/>
                    <a:rect l="l" t="t" r="r" b="b"/>
                    <a:pathLst>
                      <a:path w="390525" h="129539">
                        <a:moveTo>
                          <a:pt x="13716" y="0"/>
                        </a:moveTo>
                        <a:lnTo>
                          <a:pt x="0" y="0"/>
                        </a:lnTo>
                        <a:lnTo>
                          <a:pt x="0" y="15240"/>
                        </a:lnTo>
                        <a:lnTo>
                          <a:pt x="13716" y="15240"/>
                        </a:lnTo>
                        <a:lnTo>
                          <a:pt x="13716" y="0"/>
                        </a:lnTo>
                        <a:close/>
                      </a:path>
                      <a:path w="390525" h="129539">
                        <a:moveTo>
                          <a:pt x="390156" y="114300"/>
                        </a:moveTo>
                        <a:lnTo>
                          <a:pt x="376440" y="114300"/>
                        </a:lnTo>
                        <a:lnTo>
                          <a:pt x="376440" y="129540"/>
                        </a:lnTo>
                        <a:lnTo>
                          <a:pt x="390156" y="129540"/>
                        </a:lnTo>
                        <a:lnTo>
                          <a:pt x="39015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3" name="object 3453"/>
                  <p:cNvSpPr/>
                  <p:nvPr/>
                </p:nvSpPr>
                <p:spPr>
                  <a:xfrm>
                    <a:off x="37551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4" name="object 3454"/>
                  <p:cNvSpPr/>
                  <p:nvPr/>
                </p:nvSpPr>
                <p:spPr>
                  <a:xfrm>
                    <a:off x="3654551" y="36972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5" name="object 3455"/>
                  <p:cNvSpPr/>
                  <p:nvPr/>
                </p:nvSpPr>
                <p:spPr>
                  <a:xfrm>
                    <a:off x="39105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6" name="object 3456"/>
                  <p:cNvSpPr/>
                  <p:nvPr/>
                </p:nvSpPr>
                <p:spPr>
                  <a:xfrm>
                    <a:off x="366826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7" name="object 3457"/>
                  <p:cNvSpPr/>
                  <p:nvPr/>
                </p:nvSpPr>
                <p:spPr>
                  <a:xfrm>
                    <a:off x="3352799"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8" name="object 3458"/>
                  <p:cNvSpPr/>
                  <p:nvPr/>
                </p:nvSpPr>
                <p:spPr>
                  <a:xfrm>
                    <a:off x="36012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19" name="object 3459"/>
                  <p:cNvSpPr/>
                  <p:nvPr/>
                </p:nvSpPr>
                <p:spPr>
                  <a:xfrm>
                    <a:off x="3258299" y="3963936"/>
                    <a:ext cx="67310" cy="230504"/>
                  </a:xfrm>
                  <a:custGeom>
                    <a:avLst/>
                    <a:gdLst/>
                    <a:ahLst/>
                    <a:cxnLst/>
                    <a:rect l="l" t="t" r="r" b="b"/>
                    <a:pathLst>
                      <a:path w="67310" h="230504">
                        <a:moveTo>
                          <a:pt x="13716" y="214884"/>
                        </a:moveTo>
                        <a:lnTo>
                          <a:pt x="0" y="214884"/>
                        </a:lnTo>
                        <a:lnTo>
                          <a:pt x="0" y="230124"/>
                        </a:lnTo>
                        <a:lnTo>
                          <a:pt x="13716" y="230124"/>
                        </a:lnTo>
                        <a:lnTo>
                          <a:pt x="13716" y="214884"/>
                        </a:lnTo>
                        <a:close/>
                      </a:path>
                      <a:path w="67310" h="230504">
                        <a:moveTo>
                          <a:pt x="67068" y="0"/>
                        </a:moveTo>
                        <a:lnTo>
                          <a:pt x="53352" y="0"/>
                        </a:lnTo>
                        <a:lnTo>
                          <a:pt x="53352" y="16764"/>
                        </a:lnTo>
                        <a:lnTo>
                          <a:pt x="67068" y="16764"/>
                        </a:lnTo>
                        <a:lnTo>
                          <a:pt x="670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0" name="object 3460"/>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1" name="object 3461"/>
                  <p:cNvSpPr/>
                  <p:nvPr/>
                </p:nvSpPr>
                <p:spPr>
                  <a:xfrm>
                    <a:off x="35676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2" name="object 3462"/>
                  <p:cNvSpPr/>
                  <p:nvPr/>
                </p:nvSpPr>
                <p:spPr>
                  <a:xfrm>
                    <a:off x="3252216" y="3781056"/>
                    <a:ext cx="274320" cy="360045"/>
                  </a:xfrm>
                  <a:custGeom>
                    <a:avLst/>
                    <a:gdLst/>
                    <a:ahLst/>
                    <a:cxnLst/>
                    <a:rect l="l" t="t" r="r" b="b"/>
                    <a:pathLst>
                      <a:path w="274320" h="360045">
                        <a:moveTo>
                          <a:pt x="12192" y="344424"/>
                        </a:moveTo>
                        <a:lnTo>
                          <a:pt x="0" y="344424"/>
                        </a:lnTo>
                        <a:lnTo>
                          <a:pt x="0" y="359664"/>
                        </a:lnTo>
                        <a:lnTo>
                          <a:pt x="12192" y="359664"/>
                        </a:lnTo>
                        <a:lnTo>
                          <a:pt x="12192" y="344424"/>
                        </a:lnTo>
                        <a:close/>
                      </a:path>
                      <a:path w="274320" h="360045">
                        <a:moveTo>
                          <a:pt x="126492" y="298704"/>
                        </a:moveTo>
                        <a:lnTo>
                          <a:pt x="114300" y="298704"/>
                        </a:lnTo>
                        <a:lnTo>
                          <a:pt x="114300" y="313944"/>
                        </a:lnTo>
                        <a:lnTo>
                          <a:pt x="126492" y="313944"/>
                        </a:lnTo>
                        <a:lnTo>
                          <a:pt x="126492" y="298704"/>
                        </a:lnTo>
                        <a:close/>
                      </a:path>
                      <a:path w="274320" h="360045">
                        <a:moveTo>
                          <a:pt x="147828" y="313944"/>
                        </a:moveTo>
                        <a:lnTo>
                          <a:pt x="134099" y="313944"/>
                        </a:lnTo>
                        <a:lnTo>
                          <a:pt x="134099" y="329184"/>
                        </a:lnTo>
                        <a:lnTo>
                          <a:pt x="147828" y="329184"/>
                        </a:lnTo>
                        <a:lnTo>
                          <a:pt x="147828" y="313944"/>
                        </a:lnTo>
                        <a:close/>
                      </a:path>
                      <a:path w="274320" h="360045">
                        <a:moveTo>
                          <a:pt x="173736" y="0"/>
                        </a:moveTo>
                        <a:lnTo>
                          <a:pt x="160020" y="0"/>
                        </a:lnTo>
                        <a:lnTo>
                          <a:pt x="160020" y="15240"/>
                        </a:lnTo>
                        <a:lnTo>
                          <a:pt x="173736" y="15240"/>
                        </a:lnTo>
                        <a:lnTo>
                          <a:pt x="173736" y="0"/>
                        </a:lnTo>
                        <a:close/>
                      </a:path>
                      <a:path w="274320" h="360045">
                        <a:moveTo>
                          <a:pt x="274320" y="199644"/>
                        </a:moveTo>
                        <a:lnTo>
                          <a:pt x="262128" y="199644"/>
                        </a:lnTo>
                        <a:lnTo>
                          <a:pt x="262128" y="214884"/>
                        </a:lnTo>
                        <a:lnTo>
                          <a:pt x="274320" y="214884"/>
                        </a:lnTo>
                        <a:lnTo>
                          <a:pt x="274320"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3" name="object 3463"/>
                  <p:cNvSpPr/>
                  <p:nvPr/>
                </p:nvSpPr>
                <p:spPr>
                  <a:xfrm>
                    <a:off x="3816096" y="34366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4" name="object 3464"/>
                  <p:cNvSpPr/>
                  <p:nvPr/>
                </p:nvSpPr>
                <p:spPr>
                  <a:xfrm>
                    <a:off x="3500627"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5" name="object 3465"/>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6" name="object 3466"/>
                  <p:cNvSpPr/>
                  <p:nvPr/>
                </p:nvSpPr>
                <p:spPr>
                  <a:xfrm>
                    <a:off x="3305556" y="4064520"/>
                    <a:ext cx="94615" cy="99060"/>
                  </a:xfrm>
                  <a:custGeom>
                    <a:avLst/>
                    <a:gdLst/>
                    <a:ahLst/>
                    <a:cxnLst/>
                    <a:rect l="l" t="t" r="r" b="b"/>
                    <a:pathLst>
                      <a:path w="94614" h="99060">
                        <a:moveTo>
                          <a:pt x="13716" y="0"/>
                        </a:moveTo>
                        <a:lnTo>
                          <a:pt x="0" y="0"/>
                        </a:lnTo>
                        <a:lnTo>
                          <a:pt x="0" y="15240"/>
                        </a:lnTo>
                        <a:lnTo>
                          <a:pt x="13716" y="15240"/>
                        </a:lnTo>
                        <a:lnTo>
                          <a:pt x="13716" y="0"/>
                        </a:lnTo>
                        <a:close/>
                      </a:path>
                      <a:path w="94614" h="99060">
                        <a:moveTo>
                          <a:pt x="94488" y="83820"/>
                        </a:moveTo>
                        <a:lnTo>
                          <a:pt x="80759" y="83820"/>
                        </a:lnTo>
                        <a:lnTo>
                          <a:pt x="80759" y="99060"/>
                        </a:lnTo>
                        <a:lnTo>
                          <a:pt x="94488" y="99060"/>
                        </a:lnTo>
                        <a:lnTo>
                          <a:pt x="94488"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7" name="object 3467"/>
                  <p:cNvSpPr/>
                  <p:nvPr/>
                </p:nvSpPr>
                <p:spPr>
                  <a:xfrm>
                    <a:off x="3729227"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8" name="object 3468"/>
                  <p:cNvSpPr/>
                  <p:nvPr/>
                </p:nvSpPr>
                <p:spPr>
                  <a:xfrm>
                    <a:off x="3445764" y="3619512"/>
                    <a:ext cx="60960" cy="215265"/>
                  </a:xfrm>
                  <a:custGeom>
                    <a:avLst/>
                    <a:gdLst/>
                    <a:ahLst/>
                    <a:cxnLst/>
                    <a:rect l="l" t="t" r="r" b="b"/>
                    <a:pathLst>
                      <a:path w="60960" h="215264">
                        <a:moveTo>
                          <a:pt x="13716" y="0"/>
                        </a:moveTo>
                        <a:lnTo>
                          <a:pt x="0" y="0"/>
                        </a:lnTo>
                        <a:lnTo>
                          <a:pt x="0" y="16764"/>
                        </a:lnTo>
                        <a:lnTo>
                          <a:pt x="13716" y="16764"/>
                        </a:lnTo>
                        <a:lnTo>
                          <a:pt x="13716" y="0"/>
                        </a:lnTo>
                        <a:close/>
                      </a:path>
                      <a:path w="60960" h="215264">
                        <a:moveTo>
                          <a:pt x="60960" y="199644"/>
                        </a:moveTo>
                        <a:lnTo>
                          <a:pt x="47244" y="199644"/>
                        </a:lnTo>
                        <a:lnTo>
                          <a:pt x="47244" y="214884"/>
                        </a:lnTo>
                        <a:lnTo>
                          <a:pt x="60960" y="214884"/>
                        </a:lnTo>
                        <a:lnTo>
                          <a:pt x="60960"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29" name="object 3469"/>
                  <p:cNvSpPr/>
                  <p:nvPr/>
                </p:nvSpPr>
                <p:spPr>
                  <a:xfrm>
                    <a:off x="3668268" y="3512819"/>
                    <a:ext cx="60960" cy="23495"/>
                  </a:xfrm>
                  <a:custGeom>
                    <a:avLst/>
                    <a:gdLst/>
                    <a:ahLst/>
                    <a:cxnLst/>
                    <a:rect l="l" t="t" r="r" b="b"/>
                    <a:pathLst>
                      <a:path w="60960" h="23495">
                        <a:moveTo>
                          <a:pt x="13716" y="7632"/>
                        </a:moveTo>
                        <a:lnTo>
                          <a:pt x="0" y="7632"/>
                        </a:lnTo>
                        <a:lnTo>
                          <a:pt x="0" y="22872"/>
                        </a:lnTo>
                        <a:lnTo>
                          <a:pt x="13716" y="22872"/>
                        </a:lnTo>
                        <a:lnTo>
                          <a:pt x="13716" y="7632"/>
                        </a:lnTo>
                        <a:close/>
                      </a:path>
                      <a:path w="60960" h="23495">
                        <a:moveTo>
                          <a:pt x="60960" y="0"/>
                        </a:moveTo>
                        <a:lnTo>
                          <a:pt x="47231" y="0"/>
                        </a:lnTo>
                        <a:lnTo>
                          <a:pt x="47231" y="15252"/>
                        </a:lnTo>
                        <a:lnTo>
                          <a:pt x="60960" y="15252"/>
                        </a:lnTo>
                        <a:lnTo>
                          <a:pt x="609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0" name="object 3470"/>
                  <p:cNvSpPr/>
                  <p:nvPr/>
                </p:nvSpPr>
                <p:spPr>
                  <a:xfrm>
                    <a:off x="378866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1" name="object 3471"/>
                  <p:cNvSpPr/>
                  <p:nvPr/>
                </p:nvSpPr>
                <p:spPr>
                  <a:xfrm>
                    <a:off x="3467099"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2" name="object 3472"/>
                  <p:cNvSpPr/>
                  <p:nvPr/>
                </p:nvSpPr>
                <p:spPr>
                  <a:xfrm>
                    <a:off x="38359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3" name="object 3473"/>
                  <p:cNvSpPr/>
                  <p:nvPr/>
                </p:nvSpPr>
                <p:spPr>
                  <a:xfrm>
                    <a:off x="3238500" y="3872496"/>
                    <a:ext cx="248920" cy="329565"/>
                  </a:xfrm>
                  <a:custGeom>
                    <a:avLst/>
                    <a:gdLst/>
                    <a:ahLst/>
                    <a:cxnLst/>
                    <a:rect l="l" t="t" r="r" b="b"/>
                    <a:pathLst>
                      <a:path w="248920" h="329564">
                        <a:moveTo>
                          <a:pt x="13716" y="313944"/>
                        </a:moveTo>
                        <a:lnTo>
                          <a:pt x="0" y="313944"/>
                        </a:lnTo>
                        <a:lnTo>
                          <a:pt x="0" y="329184"/>
                        </a:lnTo>
                        <a:lnTo>
                          <a:pt x="13716" y="329184"/>
                        </a:lnTo>
                        <a:lnTo>
                          <a:pt x="13716" y="313944"/>
                        </a:lnTo>
                        <a:close/>
                      </a:path>
                      <a:path w="248920" h="329564">
                        <a:moveTo>
                          <a:pt x="80772" y="138684"/>
                        </a:moveTo>
                        <a:lnTo>
                          <a:pt x="67056" y="138684"/>
                        </a:lnTo>
                        <a:lnTo>
                          <a:pt x="67056" y="153924"/>
                        </a:lnTo>
                        <a:lnTo>
                          <a:pt x="80772" y="153924"/>
                        </a:lnTo>
                        <a:lnTo>
                          <a:pt x="80772" y="138684"/>
                        </a:lnTo>
                        <a:close/>
                      </a:path>
                      <a:path w="248920" h="329564">
                        <a:moveTo>
                          <a:pt x="147815" y="283464"/>
                        </a:moveTo>
                        <a:lnTo>
                          <a:pt x="134099" y="283464"/>
                        </a:lnTo>
                        <a:lnTo>
                          <a:pt x="134099" y="298704"/>
                        </a:lnTo>
                        <a:lnTo>
                          <a:pt x="147815" y="298704"/>
                        </a:lnTo>
                        <a:lnTo>
                          <a:pt x="147815" y="283464"/>
                        </a:lnTo>
                        <a:close/>
                      </a:path>
                      <a:path w="248920" h="329564">
                        <a:moveTo>
                          <a:pt x="195072" y="275844"/>
                        </a:moveTo>
                        <a:lnTo>
                          <a:pt x="181356" y="275844"/>
                        </a:lnTo>
                        <a:lnTo>
                          <a:pt x="181356" y="291084"/>
                        </a:lnTo>
                        <a:lnTo>
                          <a:pt x="195072" y="291084"/>
                        </a:lnTo>
                        <a:lnTo>
                          <a:pt x="195072" y="275844"/>
                        </a:lnTo>
                        <a:close/>
                      </a:path>
                      <a:path w="248920" h="329564">
                        <a:moveTo>
                          <a:pt x="248399" y="0"/>
                        </a:moveTo>
                        <a:lnTo>
                          <a:pt x="234696" y="0"/>
                        </a:lnTo>
                        <a:lnTo>
                          <a:pt x="234696" y="15240"/>
                        </a:lnTo>
                        <a:lnTo>
                          <a:pt x="248399" y="15240"/>
                        </a:lnTo>
                        <a:lnTo>
                          <a:pt x="2483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4" name="object 3474"/>
                  <p:cNvSpPr/>
                  <p:nvPr/>
                </p:nvSpPr>
                <p:spPr>
                  <a:xfrm>
                    <a:off x="37292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5" name="object 3475"/>
                  <p:cNvSpPr/>
                  <p:nvPr/>
                </p:nvSpPr>
                <p:spPr>
                  <a:xfrm>
                    <a:off x="3332988" y="40264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6" name="object 3476"/>
                  <p:cNvSpPr/>
                  <p:nvPr/>
                </p:nvSpPr>
                <p:spPr>
                  <a:xfrm>
                    <a:off x="37017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7" name="object 3477"/>
                  <p:cNvSpPr/>
                  <p:nvPr/>
                </p:nvSpPr>
                <p:spPr>
                  <a:xfrm>
                    <a:off x="3238500" y="3765803"/>
                    <a:ext cx="335280" cy="520065"/>
                  </a:xfrm>
                  <a:custGeom>
                    <a:avLst/>
                    <a:gdLst/>
                    <a:ahLst/>
                    <a:cxnLst/>
                    <a:rect l="l" t="t" r="r" b="b"/>
                    <a:pathLst>
                      <a:path w="335279" h="520064">
                        <a:moveTo>
                          <a:pt x="13716" y="504456"/>
                        </a:moveTo>
                        <a:lnTo>
                          <a:pt x="0" y="504456"/>
                        </a:lnTo>
                        <a:lnTo>
                          <a:pt x="0" y="519696"/>
                        </a:lnTo>
                        <a:lnTo>
                          <a:pt x="13716" y="519696"/>
                        </a:lnTo>
                        <a:lnTo>
                          <a:pt x="13716" y="504456"/>
                        </a:lnTo>
                        <a:close/>
                      </a:path>
                      <a:path w="335279" h="520064">
                        <a:moveTo>
                          <a:pt x="335280" y="0"/>
                        </a:moveTo>
                        <a:lnTo>
                          <a:pt x="321564" y="0"/>
                        </a:lnTo>
                        <a:lnTo>
                          <a:pt x="321564" y="15252"/>
                        </a:lnTo>
                        <a:lnTo>
                          <a:pt x="335280" y="15252"/>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8" name="object 3478"/>
                  <p:cNvSpPr/>
                  <p:nvPr/>
                </p:nvSpPr>
                <p:spPr>
                  <a:xfrm>
                    <a:off x="37490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39" name="object 3479"/>
                  <p:cNvSpPr/>
                  <p:nvPr/>
                </p:nvSpPr>
                <p:spPr>
                  <a:xfrm>
                    <a:off x="3695699"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0" name="object 3480"/>
                  <p:cNvSpPr/>
                  <p:nvPr/>
                </p:nvSpPr>
                <p:spPr>
                  <a:xfrm>
                    <a:off x="3258311"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1" name="object 3481"/>
                  <p:cNvSpPr/>
                  <p:nvPr/>
                </p:nvSpPr>
                <p:spPr>
                  <a:xfrm>
                    <a:off x="3695699"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2" name="object 3482"/>
                  <p:cNvSpPr/>
                  <p:nvPr/>
                </p:nvSpPr>
                <p:spPr>
                  <a:xfrm>
                    <a:off x="3983735"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3" name="object 3483"/>
                  <p:cNvSpPr/>
                  <p:nvPr/>
                </p:nvSpPr>
                <p:spPr>
                  <a:xfrm>
                    <a:off x="3163824" y="4224540"/>
                    <a:ext cx="208915" cy="68580"/>
                  </a:xfrm>
                  <a:custGeom>
                    <a:avLst/>
                    <a:gdLst/>
                    <a:ahLst/>
                    <a:cxnLst/>
                    <a:rect l="l" t="t" r="r" b="b"/>
                    <a:pathLst>
                      <a:path w="208914" h="68579">
                        <a:moveTo>
                          <a:pt x="13716" y="0"/>
                        </a:moveTo>
                        <a:lnTo>
                          <a:pt x="0" y="0"/>
                        </a:lnTo>
                        <a:lnTo>
                          <a:pt x="0" y="15240"/>
                        </a:lnTo>
                        <a:lnTo>
                          <a:pt x="13716" y="15240"/>
                        </a:lnTo>
                        <a:lnTo>
                          <a:pt x="13716" y="0"/>
                        </a:lnTo>
                        <a:close/>
                      </a:path>
                      <a:path w="208914" h="68579">
                        <a:moveTo>
                          <a:pt x="208775" y="53340"/>
                        </a:moveTo>
                        <a:lnTo>
                          <a:pt x="195072" y="53340"/>
                        </a:lnTo>
                        <a:lnTo>
                          <a:pt x="195072" y="68580"/>
                        </a:lnTo>
                        <a:lnTo>
                          <a:pt x="208775" y="68580"/>
                        </a:lnTo>
                        <a:lnTo>
                          <a:pt x="208775"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4" name="object 3484"/>
                  <p:cNvSpPr/>
                  <p:nvPr/>
                </p:nvSpPr>
                <p:spPr>
                  <a:xfrm>
                    <a:off x="368198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5" name="object 3485"/>
                  <p:cNvSpPr/>
                  <p:nvPr/>
                </p:nvSpPr>
                <p:spPr>
                  <a:xfrm>
                    <a:off x="3493007"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6" name="object 3486"/>
                  <p:cNvSpPr/>
                  <p:nvPr/>
                </p:nvSpPr>
                <p:spPr>
                  <a:xfrm>
                    <a:off x="3896868" y="3375672"/>
                    <a:ext cx="94615" cy="106680"/>
                  </a:xfrm>
                  <a:custGeom>
                    <a:avLst/>
                    <a:gdLst/>
                    <a:ahLst/>
                    <a:cxnLst/>
                    <a:rect l="l" t="t" r="r" b="b"/>
                    <a:pathLst>
                      <a:path w="94614" h="106679">
                        <a:moveTo>
                          <a:pt x="13716" y="91440"/>
                        </a:moveTo>
                        <a:lnTo>
                          <a:pt x="0" y="91440"/>
                        </a:lnTo>
                        <a:lnTo>
                          <a:pt x="0" y="106680"/>
                        </a:lnTo>
                        <a:lnTo>
                          <a:pt x="13716" y="106680"/>
                        </a:lnTo>
                        <a:lnTo>
                          <a:pt x="13716" y="91440"/>
                        </a:lnTo>
                        <a:close/>
                      </a:path>
                      <a:path w="94614" h="106679">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7" name="object 3487"/>
                  <p:cNvSpPr/>
                  <p:nvPr/>
                </p:nvSpPr>
                <p:spPr>
                  <a:xfrm>
                    <a:off x="3567684" y="3566172"/>
                    <a:ext cx="100965" cy="38100"/>
                  </a:xfrm>
                  <a:custGeom>
                    <a:avLst/>
                    <a:gdLst/>
                    <a:ahLst/>
                    <a:cxnLst/>
                    <a:rect l="l" t="t" r="r" b="b"/>
                    <a:pathLst>
                      <a:path w="100964" h="38100">
                        <a:moveTo>
                          <a:pt x="13716" y="22847"/>
                        </a:moveTo>
                        <a:lnTo>
                          <a:pt x="0" y="22847"/>
                        </a:lnTo>
                        <a:lnTo>
                          <a:pt x="0" y="38100"/>
                        </a:lnTo>
                        <a:lnTo>
                          <a:pt x="13716" y="38100"/>
                        </a:lnTo>
                        <a:lnTo>
                          <a:pt x="13716" y="22847"/>
                        </a:lnTo>
                        <a:close/>
                      </a:path>
                      <a:path w="100964" h="38100">
                        <a:moveTo>
                          <a:pt x="100584" y="0"/>
                        </a:moveTo>
                        <a:lnTo>
                          <a:pt x="86868" y="0"/>
                        </a:lnTo>
                        <a:lnTo>
                          <a:pt x="86868" y="15240"/>
                        </a:lnTo>
                        <a:lnTo>
                          <a:pt x="100584" y="15240"/>
                        </a:lnTo>
                        <a:lnTo>
                          <a:pt x="1005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8" name="object 3488"/>
                  <p:cNvSpPr/>
                  <p:nvPr/>
                </p:nvSpPr>
                <p:spPr>
                  <a:xfrm>
                    <a:off x="3412235"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49" name="object 3489"/>
                  <p:cNvSpPr/>
                  <p:nvPr/>
                </p:nvSpPr>
                <p:spPr>
                  <a:xfrm>
                    <a:off x="38221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0" name="object 3490"/>
                  <p:cNvSpPr/>
                  <p:nvPr/>
                </p:nvSpPr>
                <p:spPr>
                  <a:xfrm>
                    <a:off x="3230880" y="4041660"/>
                    <a:ext cx="189230" cy="220979"/>
                  </a:xfrm>
                  <a:custGeom>
                    <a:avLst/>
                    <a:gdLst/>
                    <a:ahLst/>
                    <a:cxnLst/>
                    <a:rect l="l" t="t" r="r" b="b"/>
                    <a:pathLst>
                      <a:path w="189229" h="220979">
                        <a:moveTo>
                          <a:pt x="13716" y="205740"/>
                        </a:moveTo>
                        <a:lnTo>
                          <a:pt x="0" y="205740"/>
                        </a:lnTo>
                        <a:lnTo>
                          <a:pt x="0" y="220980"/>
                        </a:lnTo>
                        <a:lnTo>
                          <a:pt x="13716" y="220980"/>
                        </a:lnTo>
                        <a:lnTo>
                          <a:pt x="13716" y="205740"/>
                        </a:lnTo>
                        <a:close/>
                      </a:path>
                      <a:path w="189229" h="220979">
                        <a:moveTo>
                          <a:pt x="141719" y="205740"/>
                        </a:moveTo>
                        <a:lnTo>
                          <a:pt x="128016" y="205740"/>
                        </a:lnTo>
                        <a:lnTo>
                          <a:pt x="128016" y="220980"/>
                        </a:lnTo>
                        <a:lnTo>
                          <a:pt x="141719" y="220980"/>
                        </a:lnTo>
                        <a:lnTo>
                          <a:pt x="141719" y="205740"/>
                        </a:lnTo>
                        <a:close/>
                      </a:path>
                      <a:path w="189229" h="220979">
                        <a:moveTo>
                          <a:pt x="147828" y="182880"/>
                        </a:moveTo>
                        <a:lnTo>
                          <a:pt x="135636" y="182880"/>
                        </a:lnTo>
                        <a:lnTo>
                          <a:pt x="135636" y="198120"/>
                        </a:lnTo>
                        <a:lnTo>
                          <a:pt x="147828" y="198120"/>
                        </a:lnTo>
                        <a:lnTo>
                          <a:pt x="147828" y="182880"/>
                        </a:lnTo>
                        <a:close/>
                      </a:path>
                      <a:path w="189229" h="220979">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1" name="object 3491"/>
                  <p:cNvSpPr/>
                  <p:nvPr/>
                </p:nvSpPr>
                <p:spPr>
                  <a:xfrm>
                    <a:off x="3829799" y="3444252"/>
                    <a:ext cx="40005" cy="68580"/>
                  </a:xfrm>
                  <a:custGeom>
                    <a:avLst/>
                    <a:gdLst/>
                    <a:ahLst/>
                    <a:cxnLst/>
                    <a:rect l="l" t="t" r="r" b="b"/>
                    <a:pathLst>
                      <a:path w="40004" h="68579">
                        <a:moveTo>
                          <a:pt x="13728" y="53340"/>
                        </a:moveTo>
                        <a:lnTo>
                          <a:pt x="0" y="53340"/>
                        </a:lnTo>
                        <a:lnTo>
                          <a:pt x="0" y="68567"/>
                        </a:lnTo>
                        <a:lnTo>
                          <a:pt x="13728" y="68567"/>
                        </a:lnTo>
                        <a:lnTo>
                          <a:pt x="13728" y="53340"/>
                        </a:lnTo>
                        <a:close/>
                      </a:path>
                      <a:path w="40004" h="68579">
                        <a:moveTo>
                          <a:pt x="39636" y="0"/>
                        </a:moveTo>
                        <a:lnTo>
                          <a:pt x="25920" y="0"/>
                        </a:lnTo>
                        <a:lnTo>
                          <a:pt x="25920" y="15240"/>
                        </a:lnTo>
                        <a:lnTo>
                          <a:pt x="39636" y="15240"/>
                        </a:lnTo>
                        <a:lnTo>
                          <a:pt x="39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2" name="object 3492"/>
                  <p:cNvSpPr/>
                  <p:nvPr/>
                </p:nvSpPr>
                <p:spPr>
                  <a:xfrm>
                    <a:off x="3291840" y="3803903"/>
                    <a:ext cx="175260" cy="329565"/>
                  </a:xfrm>
                  <a:custGeom>
                    <a:avLst/>
                    <a:gdLst/>
                    <a:ahLst/>
                    <a:cxnLst/>
                    <a:rect l="l" t="t" r="r" b="b"/>
                    <a:pathLst>
                      <a:path w="175260" h="329564">
                        <a:moveTo>
                          <a:pt x="13716" y="313956"/>
                        </a:moveTo>
                        <a:lnTo>
                          <a:pt x="0" y="313956"/>
                        </a:lnTo>
                        <a:lnTo>
                          <a:pt x="0" y="329196"/>
                        </a:lnTo>
                        <a:lnTo>
                          <a:pt x="13716" y="329196"/>
                        </a:lnTo>
                        <a:lnTo>
                          <a:pt x="13716" y="313956"/>
                        </a:lnTo>
                        <a:close/>
                      </a:path>
                      <a:path w="175260" h="329564">
                        <a:moveTo>
                          <a:pt x="175260" y="0"/>
                        </a:moveTo>
                        <a:lnTo>
                          <a:pt x="161544" y="0"/>
                        </a:lnTo>
                        <a:lnTo>
                          <a:pt x="161544" y="15252"/>
                        </a:lnTo>
                        <a:lnTo>
                          <a:pt x="175260" y="15252"/>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3" name="object 3493"/>
                  <p:cNvSpPr/>
                  <p:nvPr/>
                </p:nvSpPr>
                <p:spPr>
                  <a:xfrm>
                    <a:off x="382219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4" name="object 3494"/>
                  <p:cNvSpPr/>
                  <p:nvPr/>
                </p:nvSpPr>
                <p:spPr>
                  <a:xfrm>
                    <a:off x="3157727" y="41711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5" name="object 3495"/>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6" name="object 3496"/>
                  <p:cNvSpPr/>
                  <p:nvPr/>
                </p:nvSpPr>
                <p:spPr>
                  <a:xfrm>
                    <a:off x="3096767" y="41483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7" name="object 3497"/>
                  <p:cNvSpPr/>
                  <p:nvPr/>
                </p:nvSpPr>
                <p:spPr>
                  <a:xfrm>
                    <a:off x="373532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8" name="object 3498"/>
                  <p:cNvSpPr/>
                  <p:nvPr/>
                </p:nvSpPr>
                <p:spPr>
                  <a:xfrm>
                    <a:off x="3386315" y="4087380"/>
                    <a:ext cx="26034" cy="53340"/>
                  </a:xfrm>
                  <a:custGeom>
                    <a:avLst/>
                    <a:gdLst/>
                    <a:ahLst/>
                    <a:cxnLst/>
                    <a:rect l="l" t="t" r="r" b="b"/>
                    <a:pathLst>
                      <a:path w="26035" h="53339">
                        <a:moveTo>
                          <a:pt x="13728" y="38100"/>
                        </a:moveTo>
                        <a:lnTo>
                          <a:pt x="0" y="38100"/>
                        </a:lnTo>
                        <a:lnTo>
                          <a:pt x="0" y="53340"/>
                        </a:lnTo>
                        <a:lnTo>
                          <a:pt x="13728" y="53340"/>
                        </a:lnTo>
                        <a:lnTo>
                          <a:pt x="13728" y="38100"/>
                        </a:lnTo>
                        <a:close/>
                      </a:path>
                      <a:path w="26035" h="53339">
                        <a:moveTo>
                          <a:pt x="25920" y="0"/>
                        </a:moveTo>
                        <a:lnTo>
                          <a:pt x="13728" y="0"/>
                        </a:lnTo>
                        <a:lnTo>
                          <a:pt x="13728" y="15240"/>
                        </a:lnTo>
                        <a:lnTo>
                          <a:pt x="25920" y="15240"/>
                        </a:lnTo>
                        <a:lnTo>
                          <a:pt x="25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59" name="object 3499"/>
                  <p:cNvSpPr/>
                  <p:nvPr/>
                </p:nvSpPr>
                <p:spPr>
                  <a:xfrm>
                    <a:off x="38298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0" name="object 3500"/>
                  <p:cNvSpPr/>
                  <p:nvPr/>
                </p:nvSpPr>
                <p:spPr>
                  <a:xfrm>
                    <a:off x="3634739"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1" name="object 3501"/>
                  <p:cNvSpPr/>
                  <p:nvPr/>
                </p:nvSpPr>
                <p:spPr>
                  <a:xfrm>
                    <a:off x="3218688"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2" name="object 3502"/>
                  <p:cNvSpPr/>
                  <p:nvPr/>
                </p:nvSpPr>
                <p:spPr>
                  <a:xfrm>
                    <a:off x="3796284" y="3467112"/>
                    <a:ext cx="73660" cy="15240"/>
                  </a:xfrm>
                  <a:custGeom>
                    <a:avLst/>
                    <a:gdLst/>
                    <a:ahLst/>
                    <a:cxnLst/>
                    <a:rect l="l" t="t" r="r" b="b"/>
                    <a:pathLst>
                      <a:path w="73660" h="15239">
                        <a:moveTo>
                          <a:pt x="13716" y="0"/>
                        </a:moveTo>
                        <a:lnTo>
                          <a:pt x="0" y="0"/>
                        </a:lnTo>
                        <a:lnTo>
                          <a:pt x="0" y="15240"/>
                        </a:lnTo>
                        <a:lnTo>
                          <a:pt x="13716" y="15240"/>
                        </a:lnTo>
                        <a:lnTo>
                          <a:pt x="13716" y="0"/>
                        </a:lnTo>
                        <a:close/>
                      </a:path>
                      <a:path w="73660" h="15239">
                        <a:moveTo>
                          <a:pt x="73152" y="0"/>
                        </a:moveTo>
                        <a:lnTo>
                          <a:pt x="59436" y="0"/>
                        </a:lnTo>
                        <a:lnTo>
                          <a:pt x="59436" y="15240"/>
                        </a:lnTo>
                        <a:lnTo>
                          <a:pt x="73152" y="15240"/>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3" name="object 3503"/>
                  <p:cNvSpPr/>
                  <p:nvPr/>
                </p:nvSpPr>
                <p:spPr>
                  <a:xfrm>
                    <a:off x="3297936" y="4148340"/>
                    <a:ext cx="121920" cy="106680"/>
                  </a:xfrm>
                  <a:custGeom>
                    <a:avLst/>
                    <a:gdLst/>
                    <a:ahLst/>
                    <a:cxnLst/>
                    <a:rect l="l" t="t" r="r" b="b"/>
                    <a:pathLst>
                      <a:path w="121920" h="106679">
                        <a:moveTo>
                          <a:pt x="13716" y="91440"/>
                        </a:moveTo>
                        <a:lnTo>
                          <a:pt x="0" y="91440"/>
                        </a:lnTo>
                        <a:lnTo>
                          <a:pt x="0" y="106680"/>
                        </a:lnTo>
                        <a:lnTo>
                          <a:pt x="13716" y="106680"/>
                        </a:lnTo>
                        <a:lnTo>
                          <a:pt x="13716" y="91440"/>
                        </a:lnTo>
                        <a:close/>
                      </a:path>
                      <a:path w="121920" h="106679">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4" name="object 3504"/>
                  <p:cNvSpPr/>
                  <p:nvPr/>
                </p:nvSpPr>
                <p:spPr>
                  <a:xfrm>
                    <a:off x="3749040" y="3436619"/>
                    <a:ext cx="128270" cy="76200"/>
                  </a:xfrm>
                  <a:custGeom>
                    <a:avLst/>
                    <a:gdLst/>
                    <a:ahLst/>
                    <a:cxnLst/>
                    <a:rect l="l" t="t" r="r" b="b"/>
                    <a:pathLst>
                      <a:path w="128270" h="76200">
                        <a:moveTo>
                          <a:pt x="13716" y="53352"/>
                        </a:moveTo>
                        <a:lnTo>
                          <a:pt x="0" y="53352"/>
                        </a:lnTo>
                        <a:lnTo>
                          <a:pt x="0" y="68592"/>
                        </a:lnTo>
                        <a:lnTo>
                          <a:pt x="13716" y="68592"/>
                        </a:lnTo>
                        <a:lnTo>
                          <a:pt x="13716" y="53352"/>
                        </a:lnTo>
                        <a:close/>
                      </a:path>
                      <a:path w="128270" h="76200">
                        <a:moveTo>
                          <a:pt x="27432" y="0"/>
                        </a:moveTo>
                        <a:lnTo>
                          <a:pt x="13716" y="0"/>
                        </a:lnTo>
                        <a:lnTo>
                          <a:pt x="13716" y="15252"/>
                        </a:lnTo>
                        <a:lnTo>
                          <a:pt x="27432" y="15252"/>
                        </a:lnTo>
                        <a:lnTo>
                          <a:pt x="27432" y="0"/>
                        </a:lnTo>
                        <a:close/>
                      </a:path>
                      <a:path w="128270" h="76200">
                        <a:moveTo>
                          <a:pt x="128016" y="60972"/>
                        </a:moveTo>
                        <a:lnTo>
                          <a:pt x="114300" y="60972"/>
                        </a:lnTo>
                        <a:lnTo>
                          <a:pt x="114300" y="76200"/>
                        </a:lnTo>
                        <a:lnTo>
                          <a:pt x="128016" y="76200"/>
                        </a:lnTo>
                        <a:lnTo>
                          <a:pt x="128016" y="6097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5" name="object 3505"/>
                  <p:cNvSpPr/>
                  <p:nvPr/>
                </p:nvSpPr>
                <p:spPr>
                  <a:xfrm>
                    <a:off x="361492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6" name="object 3506"/>
                  <p:cNvSpPr/>
                  <p:nvPr/>
                </p:nvSpPr>
                <p:spPr>
                  <a:xfrm>
                    <a:off x="3238500" y="3720096"/>
                    <a:ext cx="457200" cy="405765"/>
                  </a:xfrm>
                  <a:custGeom>
                    <a:avLst/>
                    <a:gdLst/>
                    <a:ahLst/>
                    <a:cxnLst/>
                    <a:rect l="l" t="t" r="r" b="b"/>
                    <a:pathLst>
                      <a:path w="457200" h="405764">
                        <a:moveTo>
                          <a:pt x="13716" y="390144"/>
                        </a:moveTo>
                        <a:lnTo>
                          <a:pt x="0" y="390144"/>
                        </a:lnTo>
                        <a:lnTo>
                          <a:pt x="0" y="405384"/>
                        </a:lnTo>
                        <a:lnTo>
                          <a:pt x="13716" y="405384"/>
                        </a:lnTo>
                        <a:lnTo>
                          <a:pt x="13716" y="390144"/>
                        </a:lnTo>
                        <a:close/>
                      </a:path>
                      <a:path w="457200" h="405764">
                        <a:moveTo>
                          <a:pt x="181356" y="313944"/>
                        </a:moveTo>
                        <a:lnTo>
                          <a:pt x="167640" y="313944"/>
                        </a:lnTo>
                        <a:lnTo>
                          <a:pt x="167640" y="329184"/>
                        </a:lnTo>
                        <a:lnTo>
                          <a:pt x="181356" y="329184"/>
                        </a:lnTo>
                        <a:lnTo>
                          <a:pt x="181356" y="313944"/>
                        </a:lnTo>
                        <a:close/>
                      </a:path>
                      <a:path w="457200" h="405764">
                        <a:moveTo>
                          <a:pt x="214884" y="91440"/>
                        </a:moveTo>
                        <a:lnTo>
                          <a:pt x="201168" y="91440"/>
                        </a:lnTo>
                        <a:lnTo>
                          <a:pt x="201168" y="106680"/>
                        </a:lnTo>
                        <a:lnTo>
                          <a:pt x="214884" y="106680"/>
                        </a:lnTo>
                        <a:lnTo>
                          <a:pt x="214884" y="91440"/>
                        </a:lnTo>
                        <a:close/>
                      </a:path>
                      <a:path w="457200" h="405764">
                        <a:moveTo>
                          <a:pt x="368808" y="76200"/>
                        </a:moveTo>
                        <a:lnTo>
                          <a:pt x="355092" y="76200"/>
                        </a:lnTo>
                        <a:lnTo>
                          <a:pt x="355092" y="91440"/>
                        </a:lnTo>
                        <a:lnTo>
                          <a:pt x="368808" y="91440"/>
                        </a:lnTo>
                        <a:lnTo>
                          <a:pt x="368808" y="76200"/>
                        </a:lnTo>
                        <a:close/>
                      </a:path>
                      <a:path w="457200" h="405764">
                        <a:moveTo>
                          <a:pt x="457200" y="0"/>
                        </a:moveTo>
                        <a:lnTo>
                          <a:pt x="443484" y="0"/>
                        </a:lnTo>
                        <a:lnTo>
                          <a:pt x="443484" y="15240"/>
                        </a:lnTo>
                        <a:lnTo>
                          <a:pt x="457200" y="15240"/>
                        </a:lnTo>
                        <a:lnTo>
                          <a:pt x="4572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7" name="object 3507"/>
                  <p:cNvSpPr/>
                  <p:nvPr/>
                </p:nvSpPr>
                <p:spPr>
                  <a:xfrm>
                    <a:off x="38557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8" name="object 3508"/>
                  <p:cNvSpPr/>
                  <p:nvPr/>
                </p:nvSpPr>
                <p:spPr>
                  <a:xfrm>
                    <a:off x="32918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69" name="object 3509"/>
                  <p:cNvSpPr/>
                  <p:nvPr/>
                </p:nvSpPr>
                <p:spPr>
                  <a:xfrm>
                    <a:off x="3439667"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0" name="object 3510"/>
                  <p:cNvSpPr/>
                  <p:nvPr/>
                </p:nvSpPr>
                <p:spPr>
                  <a:xfrm>
                    <a:off x="38968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1" name="object 3511"/>
                  <p:cNvSpPr/>
                  <p:nvPr/>
                </p:nvSpPr>
                <p:spPr>
                  <a:xfrm>
                    <a:off x="3218688" y="3834396"/>
                    <a:ext cx="443865" cy="405765"/>
                  </a:xfrm>
                  <a:custGeom>
                    <a:avLst/>
                    <a:gdLst/>
                    <a:ahLst/>
                    <a:cxnLst/>
                    <a:rect l="l" t="t" r="r" b="b"/>
                    <a:pathLst>
                      <a:path w="443864" h="405764">
                        <a:moveTo>
                          <a:pt x="12192" y="329184"/>
                        </a:moveTo>
                        <a:lnTo>
                          <a:pt x="0" y="329184"/>
                        </a:lnTo>
                        <a:lnTo>
                          <a:pt x="0" y="344424"/>
                        </a:lnTo>
                        <a:lnTo>
                          <a:pt x="12192" y="344424"/>
                        </a:lnTo>
                        <a:lnTo>
                          <a:pt x="12192" y="329184"/>
                        </a:lnTo>
                        <a:close/>
                      </a:path>
                      <a:path w="443864" h="405764">
                        <a:moveTo>
                          <a:pt x="92964" y="390144"/>
                        </a:moveTo>
                        <a:lnTo>
                          <a:pt x="79248" y="390144"/>
                        </a:lnTo>
                        <a:lnTo>
                          <a:pt x="79248" y="405384"/>
                        </a:lnTo>
                        <a:lnTo>
                          <a:pt x="92964" y="405384"/>
                        </a:lnTo>
                        <a:lnTo>
                          <a:pt x="92964" y="390144"/>
                        </a:lnTo>
                        <a:close/>
                      </a:path>
                      <a:path w="443864" h="405764">
                        <a:moveTo>
                          <a:pt x="240792" y="0"/>
                        </a:moveTo>
                        <a:lnTo>
                          <a:pt x="227076" y="0"/>
                        </a:lnTo>
                        <a:lnTo>
                          <a:pt x="227076" y="15240"/>
                        </a:lnTo>
                        <a:lnTo>
                          <a:pt x="240792" y="15240"/>
                        </a:lnTo>
                        <a:lnTo>
                          <a:pt x="240792" y="0"/>
                        </a:lnTo>
                        <a:close/>
                      </a:path>
                      <a:path w="443864" h="405764">
                        <a:moveTo>
                          <a:pt x="388620" y="129540"/>
                        </a:moveTo>
                        <a:lnTo>
                          <a:pt x="374904" y="129540"/>
                        </a:lnTo>
                        <a:lnTo>
                          <a:pt x="374904" y="146304"/>
                        </a:lnTo>
                        <a:lnTo>
                          <a:pt x="388620" y="146304"/>
                        </a:lnTo>
                        <a:lnTo>
                          <a:pt x="388620" y="129540"/>
                        </a:lnTo>
                        <a:close/>
                      </a:path>
                      <a:path w="443864" h="405764">
                        <a:moveTo>
                          <a:pt x="416052" y="91440"/>
                        </a:moveTo>
                        <a:lnTo>
                          <a:pt x="402336" y="91440"/>
                        </a:lnTo>
                        <a:lnTo>
                          <a:pt x="402336" y="106680"/>
                        </a:lnTo>
                        <a:lnTo>
                          <a:pt x="416052" y="106680"/>
                        </a:lnTo>
                        <a:lnTo>
                          <a:pt x="416052" y="91440"/>
                        </a:lnTo>
                        <a:close/>
                      </a:path>
                      <a:path w="443864" h="405764">
                        <a:moveTo>
                          <a:pt x="443484" y="161544"/>
                        </a:moveTo>
                        <a:lnTo>
                          <a:pt x="429768" y="161544"/>
                        </a:lnTo>
                        <a:lnTo>
                          <a:pt x="429768" y="176784"/>
                        </a:lnTo>
                        <a:lnTo>
                          <a:pt x="443484" y="176784"/>
                        </a:lnTo>
                        <a:lnTo>
                          <a:pt x="443484" y="1615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2" name="object 3512"/>
                  <p:cNvSpPr/>
                  <p:nvPr/>
                </p:nvSpPr>
                <p:spPr>
                  <a:xfrm>
                    <a:off x="3816096" y="3474719"/>
                    <a:ext cx="86995" cy="61594"/>
                  </a:xfrm>
                  <a:custGeom>
                    <a:avLst/>
                    <a:gdLst/>
                    <a:ahLst/>
                    <a:cxnLst/>
                    <a:rect l="l" t="t" r="r" b="b"/>
                    <a:pathLst>
                      <a:path w="86995" h="61595">
                        <a:moveTo>
                          <a:pt x="13703" y="45732"/>
                        </a:moveTo>
                        <a:lnTo>
                          <a:pt x="0" y="45732"/>
                        </a:lnTo>
                        <a:lnTo>
                          <a:pt x="0" y="60972"/>
                        </a:lnTo>
                        <a:lnTo>
                          <a:pt x="13703" y="60972"/>
                        </a:lnTo>
                        <a:lnTo>
                          <a:pt x="13703" y="45732"/>
                        </a:lnTo>
                        <a:close/>
                      </a:path>
                      <a:path w="86995" h="61595">
                        <a:moveTo>
                          <a:pt x="86868" y="0"/>
                        </a:moveTo>
                        <a:lnTo>
                          <a:pt x="73152" y="0"/>
                        </a:lnTo>
                        <a:lnTo>
                          <a:pt x="73152" y="15252"/>
                        </a:lnTo>
                        <a:lnTo>
                          <a:pt x="86868" y="15252"/>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3" name="object 3513"/>
                  <p:cNvSpPr/>
                  <p:nvPr/>
                </p:nvSpPr>
                <p:spPr>
                  <a:xfrm>
                    <a:off x="3150107"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4" name="object 3514"/>
                  <p:cNvSpPr/>
                  <p:nvPr/>
                </p:nvSpPr>
                <p:spPr>
                  <a:xfrm>
                    <a:off x="3991355"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5" name="object 3515"/>
                  <p:cNvSpPr/>
                  <p:nvPr/>
                </p:nvSpPr>
                <p:spPr>
                  <a:xfrm>
                    <a:off x="3587496" y="36896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6" name="object 3516"/>
                  <p:cNvSpPr/>
                  <p:nvPr/>
                </p:nvSpPr>
                <p:spPr>
                  <a:xfrm>
                    <a:off x="388315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7" name="object 3517"/>
                  <p:cNvSpPr/>
                  <p:nvPr/>
                </p:nvSpPr>
                <p:spPr>
                  <a:xfrm>
                    <a:off x="3285743" y="41635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8" name="object 3518"/>
                  <p:cNvSpPr/>
                  <p:nvPr/>
                </p:nvSpPr>
                <p:spPr>
                  <a:xfrm>
                    <a:off x="3621023"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79" name="object 3519"/>
                  <p:cNvSpPr/>
                  <p:nvPr/>
                </p:nvSpPr>
                <p:spPr>
                  <a:xfrm>
                    <a:off x="3467099"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0" name="object 3520"/>
                  <p:cNvSpPr/>
                  <p:nvPr/>
                </p:nvSpPr>
                <p:spPr>
                  <a:xfrm>
                    <a:off x="38298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1" name="object 3521"/>
                  <p:cNvSpPr/>
                  <p:nvPr/>
                </p:nvSpPr>
                <p:spPr>
                  <a:xfrm>
                    <a:off x="3258311"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2" name="object 3522"/>
                  <p:cNvSpPr/>
                  <p:nvPr/>
                </p:nvSpPr>
                <p:spPr>
                  <a:xfrm>
                    <a:off x="374903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3" name="object 3523"/>
                  <p:cNvSpPr/>
                  <p:nvPr/>
                </p:nvSpPr>
                <p:spPr>
                  <a:xfrm>
                    <a:off x="3560063"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4" name="object 3524"/>
                  <p:cNvSpPr/>
                  <p:nvPr/>
                </p:nvSpPr>
                <p:spPr>
                  <a:xfrm>
                    <a:off x="3581399"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5" name="object 3525"/>
                  <p:cNvSpPr/>
                  <p:nvPr/>
                </p:nvSpPr>
                <p:spPr>
                  <a:xfrm>
                    <a:off x="3467099"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6" name="object 3526"/>
                  <p:cNvSpPr/>
                  <p:nvPr/>
                </p:nvSpPr>
                <p:spPr>
                  <a:xfrm>
                    <a:off x="3486911"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7" name="object 3527"/>
                  <p:cNvSpPr/>
                  <p:nvPr/>
                </p:nvSpPr>
                <p:spPr>
                  <a:xfrm>
                    <a:off x="3843528" y="3489972"/>
                    <a:ext cx="53340" cy="22860"/>
                  </a:xfrm>
                  <a:custGeom>
                    <a:avLst/>
                    <a:gdLst/>
                    <a:ahLst/>
                    <a:cxnLst/>
                    <a:rect l="l" t="t" r="r" b="b"/>
                    <a:pathLst>
                      <a:path w="53339" h="22860">
                        <a:moveTo>
                          <a:pt x="12192" y="7620"/>
                        </a:moveTo>
                        <a:lnTo>
                          <a:pt x="0" y="7620"/>
                        </a:lnTo>
                        <a:lnTo>
                          <a:pt x="0" y="22847"/>
                        </a:lnTo>
                        <a:lnTo>
                          <a:pt x="12192" y="22847"/>
                        </a:lnTo>
                        <a:lnTo>
                          <a:pt x="12192" y="7620"/>
                        </a:lnTo>
                        <a:close/>
                      </a:path>
                      <a:path w="53339" h="22860">
                        <a:moveTo>
                          <a:pt x="53340" y="0"/>
                        </a:moveTo>
                        <a:lnTo>
                          <a:pt x="39624" y="0"/>
                        </a:lnTo>
                        <a:lnTo>
                          <a:pt x="39624" y="15240"/>
                        </a:lnTo>
                        <a:lnTo>
                          <a:pt x="53340" y="15240"/>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8" name="object 3528"/>
                  <p:cNvSpPr/>
                  <p:nvPr/>
                </p:nvSpPr>
                <p:spPr>
                  <a:xfrm>
                    <a:off x="36210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89" name="object 3529"/>
                  <p:cNvSpPr/>
                  <p:nvPr/>
                </p:nvSpPr>
                <p:spPr>
                  <a:xfrm>
                    <a:off x="3400043" y="42778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0" name="object 3530"/>
                  <p:cNvSpPr/>
                  <p:nvPr/>
                </p:nvSpPr>
                <p:spPr>
                  <a:xfrm>
                    <a:off x="378256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1" name="object 3531"/>
                  <p:cNvSpPr/>
                  <p:nvPr/>
                </p:nvSpPr>
                <p:spPr>
                  <a:xfrm>
                    <a:off x="3096768" y="4056900"/>
                    <a:ext cx="376555" cy="182880"/>
                  </a:xfrm>
                  <a:custGeom>
                    <a:avLst/>
                    <a:gdLst/>
                    <a:ahLst/>
                    <a:cxnLst/>
                    <a:rect l="l" t="t" r="r" b="b"/>
                    <a:pathLst>
                      <a:path w="376554" h="182879">
                        <a:moveTo>
                          <a:pt x="13716" y="167640"/>
                        </a:moveTo>
                        <a:lnTo>
                          <a:pt x="0" y="167640"/>
                        </a:lnTo>
                        <a:lnTo>
                          <a:pt x="0" y="182880"/>
                        </a:lnTo>
                        <a:lnTo>
                          <a:pt x="13716" y="182880"/>
                        </a:lnTo>
                        <a:lnTo>
                          <a:pt x="13716" y="167640"/>
                        </a:lnTo>
                        <a:close/>
                      </a:path>
                      <a:path w="376554" h="182879">
                        <a:moveTo>
                          <a:pt x="376428" y="0"/>
                        </a:moveTo>
                        <a:lnTo>
                          <a:pt x="362712" y="0"/>
                        </a:lnTo>
                        <a:lnTo>
                          <a:pt x="362712"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2" name="object 3532"/>
                  <p:cNvSpPr/>
                  <p:nvPr/>
                </p:nvSpPr>
                <p:spPr>
                  <a:xfrm>
                    <a:off x="37551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3" name="object 3533"/>
                  <p:cNvSpPr/>
                  <p:nvPr/>
                </p:nvSpPr>
                <p:spPr>
                  <a:xfrm>
                    <a:off x="3654551"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4" name="object 3534"/>
                  <p:cNvSpPr/>
                  <p:nvPr/>
                </p:nvSpPr>
                <p:spPr>
                  <a:xfrm>
                    <a:off x="3372611"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5" name="object 3535"/>
                  <p:cNvSpPr/>
                  <p:nvPr/>
                </p:nvSpPr>
                <p:spPr>
                  <a:xfrm>
                    <a:off x="3957827" y="36591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6" name="object 3536"/>
                  <p:cNvSpPr/>
                  <p:nvPr/>
                </p:nvSpPr>
                <p:spPr>
                  <a:xfrm>
                    <a:off x="3116580" y="3872496"/>
                    <a:ext cx="403860" cy="360045"/>
                  </a:xfrm>
                  <a:custGeom>
                    <a:avLst/>
                    <a:gdLst/>
                    <a:ahLst/>
                    <a:cxnLst/>
                    <a:rect l="l" t="t" r="r" b="b"/>
                    <a:pathLst>
                      <a:path w="403860" h="360045">
                        <a:moveTo>
                          <a:pt x="13716" y="344424"/>
                        </a:moveTo>
                        <a:lnTo>
                          <a:pt x="0" y="344424"/>
                        </a:lnTo>
                        <a:lnTo>
                          <a:pt x="0" y="359664"/>
                        </a:lnTo>
                        <a:lnTo>
                          <a:pt x="13716" y="359664"/>
                        </a:lnTo>
                        <a:lnTo>
                          <a:pt x="13716" y="344424"/>
                        </a:lnTo>
                        <a:close/>
                      </a:path>
                      <a:path w="403860" h="360045">
                        <a:moveTo>
                          <a:pt x="195072" y="298704"/>
                        </a:moveTo>
                        <a:lnTo>
                          <a:pt x="181356" y="298704"/>
                        </a:lnTo>
                        <a:lnTo>
                          <a:pt x="181356" y="313944"/>
                        </a:lnTo>
                        <a:lnTo>
                          <a:pt x="195072" y="313944"/>
                        </a:lnTo>
                        <a:lnTo>
                          <a:pt x="195072" y="298704"/>
                        </a:lnTo>
                        <a:close/>
                      </a:path>
                      <a:path w="403860" h="360045">
                        <a:moveTo>
                          <a:pt x="350520" y="0"/>
                        </a:moveTo>
                        <a:lnTo>
                          <a:pt x="336804" y="0"/>
                        </a:lnTo>
                        <a:lnTo>
                          <a:pt x="336804" y="15240"/>
                        </a:lnTo>
                        <a:lnTo>
                          <a:pt x="350520" y="15240"/>
                        </a:lnTo>
                        <a:lnTo>
                          <a:pt x="350520" y="0"/>
                        </a:lnTo>
                        <a:close/>
                      </a:path>
                      <a:path w="403860" h="360045">
                        <a:moveTo>
                          <a:pt x="403860" y="68580"/>
                        </a:moveTo>
                        <a:lnTo>
                          <a:pt x="390144" y="68580"/>
                        </a:lnTo>
                        <a:lnTo>
                          <a:pt x="390144" y="83807"/>
                        </a:lnTo>
                        <a:lnTo>
                          <a:pt x="403860" y="83807"/>
                        </a:lnTo>
                        <a:lnTo>
                          <a:pt x="40386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7" name="object 3537"/>
                  <p:cNvSpPr/>
                  <p:nvPr/>
                </p:nvSpPr>
                <p:spPr>
                  <a:xfrm>
                    <a:off x="38023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8" name="object 3538"/>
                  <p:cNvSpPr/>
                  <p:nvPr/>
                </p:nvSpPr>
                <p:spPr>
                  <a:xfrm>
                    <a:off x="3258311"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699" name="object 3539"/>
                  <p:cNvSpPr/>
                  <p:nvPr/>
                </p:nvSpPr>
                <p:spPr>
                  <a:xfrm>
                    <a:off x="388924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0" name="object 3540"/>
                  <p:cNvSpPr/>
                  <p:nvPr/>
                </p:nvSpPr>
                <p:spPr>
                  <a:xfrm>
                    <a:off x="3311652" y="3880103"/>
                    <a:ext cx="228600" cy="253365"/>
                  </a:xfrm>
                  <a:custGeom>
                    <a:avLst/>
                    <a:gdLst/>
                    <a:ahLst/>
                    <a:cxnLst/>
                    <a:rect l="l" t="t" r="r" b="b"/>
                    <a:pathLst>
                      <a:path w="228600" h="253364">
                        <a:moveTo>
                          <a:pt x="13716" y="230136"/>
                        </a:moveTo>
                        <a:lnTo>
                          <a:pt x="0" y="230136"/>
                        </a:lnTo>
                        <a:lnTo>
                          <a:pt x="0" y="245376"/>
                        </a:lnTo>
                        <a:lnTo>
                          <a:pt x="13716" y="245376"/>
                        </a:lnTo>
                        <a:lnTo>
                          <a:pt x="13716" y="230136"/>
                        </a:lnTo>
                        <a:close/>
                      </a:path>
                      <a:path w="228600" h="253364">
                        <a:moveTo>
                          <a:pt x="108204" y="0"/>
                        </a:moveTo>
                        <a:lnTo>
                          <a:pt x="94488" y="0"/>
                        </a:lnTo>
                        <a:lnTo>
                          <a:pt x="94488" y="15252"/>
                        </a:lnTo>
                        <a:lnTo>
                          <a:pt x="108204" y="15252"/>
                        </a:lnTo>
                        <a:lnTo>
                          <a:pt x="108204" y="0"/>
                        </a:lnTo>
                        <a:close/>
                      </a:path>
                      <a:path w="228600" h="253364">
                        <a:moveTo>
                          <a:pt x="141732" y="237756"/>
                        </a:moveTo>
                        <a:lnTo>
                          <a:pt x="128016" y="237756"/>
                        </a:lnTo>
                        <a:lnTo>
                          <a:pt x="128016" y="252996"/>
                        </a:lnTo>
                        <a:lnTo>
                          <a:pt x="141732" y="252996"/>
                        </a:lnTo>
                        <a:lnTo>
                          <a:pt x="141732" y="237756"/>
                        </a:lnTo>
                        <a:close/>
                      </a:path>
                      <a:path w="228600" h="253364">
                        <a:moveTo>
                          <a:pt x="202692" y="123456"/>
                        </a:moveTo>
                        <a:lnTo>
                          <a:pt x="188963" y="123456"/>
                        </a:lnTo>
                        <a:lnTo>
                          <a:pt x="188963" y="138696"/>
                        </a:lnTo>
                        <a:lnTo>
                          <a:pt x="202692" y="138696"/>
                        </a:lnTo>
                        <a:lnTo>
                          <a:pt x="202692" y="123456"/>
                        </a:lnTo>
                        <a:close/>
                      </a:path>
                      <a:path w="228600" h="253364">
                        <a:moveTo>
                          <a:pt x="228600" y="123456"/>
                        </a:moveTo>
                        <a:lnTo>
                          <a:pt x="214884" y="123456"/>
                        </a:lnTo>
                        <a:lnTo>
                          <a:pt x="214884" y="138696"/>
                        </a:lnTo>
                        <a:lnTo>
                          <a:pt x="228600" y="138696"/>
                        </a:lnTo>
                        <a:lnTo>
                          <a:pt x="228600" y="1234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1" name="object 3541"/>
                  <p:cNvSpPr/>
                  <p:nvPr/>
                </p:nvSpPr>
                <p:spPr>
                  <a:xfrm>
                    <a:off x="37962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2" name="object 3542"/>
                  <p:cNvSpPr/>
                  <p:nvPr/>
                </p:nvSpPr>
                <p:spPr>
                  <a:xfrm>
                    <a:off x="3278124" y="3995940"/>
                    <a:ext cx="295910" cy="91440"/>
                  </a:xfrm>
                  <a:custGeom>
                    <a:avLst/>
                    <a:gdLst/>
                    <a:ahLst/>
                    <a:cxnLst/>
                    <a:rect l="l" t="t" r="r" b="b"/>
                    <a:pathLst>
                      <a:path w="295910" h="91439">
                        <a:moveTo>
                          <a:pt x="13716" y="0"/>
                        </a:moveTo>
                        <a:lnTo>
                          <a:pt x="0" y="0"/>
                        </a:lnTo>
                        <a:lnTo>
                          <a:pt x="0" y="15240"/>
                        </a:lnTo>
                        <a:lnTo>
                          <a:pt x="13716" y="15240"/>
                        </a:lnTo>
                        <a:lnTo>
                          <a:pt x="13716" y="0"/>
                        </a:lnTo>
                        <a:close/>
                      </a:path>
                      <a:path w="295910" h="91439">
                        <a:moveTo>
                          <a:pt x="295656" y="76200"/>
                        </a:moveTo>
                        <a:lnTo>
                          <a:pt x="281940" y="76200"/>
                        </a:lnTo>
                        <a:lnTo>
                          <a:pt x="281940" y="91440"/>
                        </a:lnTo>
                        <a:lnTo>
                          <a:pt x="295656" y="91440"/>
                        </a:lnTo>
                        <a:lnTo>
                          <a:pt x="295656" y="76200"/>
                        </a:lnTo>
                        <a:close/>
                      </a:path>
                      <a:path w="295910" h="91439">
                        <a:moveTo>
                          <a:pt x="295656" y="7620"/>
                        </a:moveTo>
                        <a:lnTo>
                          <a:pt x="281940" y="7620"/>
                        </a:lnTo>
                        <a:lnTo>
                          <a:pt x="281940" y="22860"/>
                        </a:lnTo>
                        <a:lnTo>
                          <a:pt x="295656" y="22860"/>
                        </a:lnTo>
                        <a:lnTo>
                          <a:pt x="295656"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3" name="object 3543"/>
                  <p:cNvSpPr/>
                  <p:nvPr/>
                </p:nvSpPr>
                <p:spPr>
                  <a:xfrm>
                    <a:off x="376275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4" name="object 3544"/>
                  <p:cNvSpPr/>
                  <p:nvPr/>
                </p:nvSpPr>
                <p:spPr>
                  <a:xfrm>
                    <a:off x="3366516" y="3918203"/>
                    <a:ext cx="45720" cy="200025"/>
                  </a:xfrm>
                  <a:custGeom>
                    <a:avLst/>
                    <a:gdLst/>
                    <a:ahLst/>
                    <a:cxnLst/>
                    <a:rect l="l" t="t" r="r" b="b"/>
                    <a:pathLst>
                      <a:path w="45720" h="200025">
                        <a:moveTo>
                          <a:pt x="12192" y="184416"/>
                        </a:moveTo>
                        <a:lnTo>
                          <a:pt x="0" y="184416"/>
                        </a:lnTo>
                        <a:lnTo>
                          <a:pt x="0" y="199656"/>
                        </a:lnTo>
                        <a:lnTo>
                          <a:pt x="12192" y="199656"/>
                        </a:lnTo>
                        <a:lnTo>
                          <a:pt x="12192" y="184416"/>
                        </a:lnTo>
                        <a:close/>
                      </a:path>
                      <a:path w="45720" h="200025">
                        <a:moveTo>
                          <a:pt x="45720" y="0"/>
                        </a:moveTo>
                        <a:lnTo>
                          <a:pt x="33528" y="0"/>
                        </a:lnTo>
                        <a:lnTo>
                          <a:pt x="33528" y="15252"/>
                        </a:lnTo>
                        <a:lnTo>
                          <a:pt x="45720" y="15252"/>
                        </a:lnTo>
                        <a:lnTo>
                          <a:pt x="457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5" name="object 3545"/>
                  <p:cNvSpPr/>
                  <p:nvPr/>
                </p:nvSpPr>
                <p:spPr>
                  <a:xfrm>
                    <a:off x="38221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6" name="object 3546"/>
                  <p:cNvSpPr/>
                  <p:nvPr/>
                </p:nvSpPr>
                <p:spPr>
                  <a:xfrm>
                    <a:off x="3520439"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7" name="object 3547"/>
                  <p:cNvSpPr/>
                  <p:nvPr/>
                </p:nvSpPr>
                <p:spPr>
                  <a:xfrm>
                    <a:off x="3755136" y="3299472"/>
                    <a:ext cx="121920" cy="167640"/>
                  </a:xfrm>
                  <a:custGeom>
                    <a:avLst/>
                    <a:gdLst/>
                    <a:ahLst/>
                    <a:cxnLst/>
                    <a:rect l="l" t="t" r="r" b="b"/>
                    <a:pathLst>
                      <a:path w="121920" h="167639">
                        <a:moveTo>
                          <a:pt x="13716" y="0"/>
                        </a:moveTo>
                        <a:lnTo>
                          <a:pt x="0" y="0"/>
                        </a:lnTo>
                        <a:lnTo>
                          <a:pt x="0" y="15240"/>
                        </a:lnTo>
                        <a:lnTo>
                          <a:pt x="13716" y="15240"/>
                        </a:lnTo>
                        <a:lnTo>
                          <a:pt x="13716" y="0"/>
                        </a:lnTo>
                        <a:close/>
                      </a:path>
                      <a:path w="121920" h="167639">
                        <a:moveTo>
                          <a:pt x="121920" y="152400"/>
                        </a:moveTo>
                        <a:lnTo>
                          <a:pt x="108204" y="152400"/>
                        </a:lnTo>
                        <a:lnTo>
                          <a:pt x="108204" y="167640"/>
                        </a:lnTo>
                        <a:lnTo>
                          <a:pt x="121920" y="167640"/>
                        </a:lnTo>
                        <a:lnTo>
                          <a:pt x="121920" y="1524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8" name="object 3548"/>
                  <p:cNvSpPr/>
                  <p:nvPr/>
                </p:nvSpPr>
                <p:spPr>
                  <a:xfrm>
                    <a:off x="3358896" y="38267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09" name="object 3549"/>
                  <p:cNvSpPr/>
                  <p:nvPr/>
                </p:nvSpPr>
                <p:spPr>
                  <a:xfrm>
                    <a:off x="36210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0" name="object 3550"/>
                  <p:cNvSpPr/>
                  <p:nvPr/>
                </p:nvSpPr>
                <p:spPr>
                  <a:xfrm>
                    <a:off x="3755135"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1" name="object 3551"/>
                  <p:cNvSpPr/>
                  <p:nvPr/>
                </p:nvSpPr>
                <p:spPr>
                  <a:xfrm>
                    <a:off x="3339084" y="3857256"/>
                    <a:ext cx="289560" cy="131445"/>
                  </a:xfrm>
                  <a:custGeom>
                    <a:avLst/>
                    <a:gdLst/>
                    <a:ahLst/>
                    <a:cxnLst/>
                    <a:rect l="l" t="t" r="r" b="b"/>
                    <a:pathLst>
                      <a:path w="289560" h="131445">
                        <a:moveTo>
                          <a:pt x="13716" y="114300"/>
                        </a:moveTo>
                        <a:lnTo>
                          <a:pt x="0" y="114300"/>
                        </a:lnTo>
                        <a:lnTo>
                          <a:pt x="0" y="131064"/>
                        </a:lnTo>
                        <a:lnTo>
                          <a:pt x="13716" y="131064"/>
                        </a:lnTo>
                        <a:lnTo>
                          <a:pt x="13716" y="114300"/>
                        </a:lnTo>
                        <a:close/>
                      </a:path>
                      <a:path w="289560" h="131445">
                        <a:moveTo>
                          <a:pt x="289560" y="0"/>
                        </a:moveTo>
                        <a:lnTo>
                          <a:pt x="275844" y="0"/>
                        </a:lnTo>
                        <a:lnTo>
                          <a:pt x="275844" y="15240"/>
                        </a:lnTo>
                        <a:lnTo>
                          <a:pt x="289560" y="15240"/>
                        </a:lnTo>
                        <a:lnTo>
                          <a:pt x="2895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2" name="object 3552"/>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3" name="object 3553"/>
                  <p:cNvSpPr/>
                  <p:nvPr/>
                </p:nvSpPr>
                <p:spPr>
                  <a:xfrm>
                    <a:off x="3352800" y="3704856"/>
                    <a:ext cx="140335" cy="443865"/>
                  </a:xfrm>
                  <a:custGeom>
                    <a:avLst/>
                    <a:gdLst/>
                    <a:ahLst/>
                    <a:cxnLst/>
                    <a:rect l="l" t="t" r="r" b="b"/>
                    <a:pathLst>
                      <a:path w="140335" h="443864">
                        <a:moveTo>
                          <a:pt x="13716" y="428244"/>
                        </a:moveTo>
                        <a:lnTo>
                          <a:pt x="0" y="428244"/>
                        </a:lnTo>
                        <a:lnTo>
                          <a:pt x="0" y="443484"/>
                        </a:lnTo>
                        <a:lnTo>
                          <a:pt x="13716" y="443484"/>
                        </a:lnTo>
                        <a:lnTo>
                          <a:pt x="13716" y="428244"/>
                        </a:lnTo>
                        <a:close/>
                      </a:path>
                      <a:path w="140335" h="443864">
                        <a:moveTo>
                          <a:pt x="140208" y="0"/>
                        </a:moveTo>
                        <a:lnTo>
                          <a:pt x="128016" y="0"/>
                        </a:lnTo>
                        <a:lnTo>
                          <a:pt x="128016"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4" name="object 3554"/>
                  <p:cNvSpPr/>
                  <p:nvPr/>
                </p:nvSpPr>
                <p:spPr>
                  <a:xfrm>
                    <a:off x="395020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5" name="object 3555"/>
                  <p:cNvSpPr/>
                  <p:nvPr/>
                </p:nvSpPr>
                <p:spPr>
                  <a:xfrm>
                    <a:off x="3473196" y="3735336"/>
                    <a:ext cx="94615" cy="329565"/>
                  </a:xfrm>
                  <a:custGeom>
                    <a:avLst/>
                    <a:gdLst/>
                    <a:ahLst/>
                    <a:cxnLst/>
                    <a:rect l="l" t="t" r="r" b="b"/>
                    <a:pathLst>
                      <a:path w="94614" h="329564">
                        <a:moveTo>
                          <a:pt x="13703" y="313944"/>
                        </a:moveTo>
                        <a:lnTo>
                          <a:pt x="0" y="313944"/>
                        </a:lnTo>
                        <a:lnTo>
                          <a:pt x="0" y="329184"/>
                        </a:lnTo>
                        <a:lnTo>
                          <a:pt x="13703" y="329184"/>
                        </a:lnTo>
                        <a:lnTo>
                          <a:pt x="13703" y="313944"/>
                        </a:lnTo>
                        <a:close/>
                      </a:path>
                      <a:path w="94614" h="329564">
                        <a:moveTo>
                          <a:pt x="86868" y="53340"/>
                        </a:moveTo>
                        <a:lnTo>
                          <a:pt x="74676" y="53340"/>
                        </a:lnTo>
                        <a:lnTo>
                          <a:pt x="74676" y="68567"/>
                        </a:lnTo>
                        <a:lnTo>
                          <a:pt x="86868" y="68567"/>
                        </a:lnTo>
                        <a:lnTo>
                          <a:pt x="86868" y="53340"/>
                        </a:lnTo>
                        <a:close/>
                      </a:path>
                      <a:path w="94614" h="329564">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6" name="object 3556"/>
                  <p:cNvSpPr/>
                  <p:nvPr/>
                </p:nvSpPr>
                <p:spPr>
                  <a:xfrm>
                    <a:off x="37962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7" name="object 3557"/>
                  <p:cNvSpPr/>
                  <p:nvPr/>
                </p:nvSpPr>
                <p:spPr>
                  <a:xfrm>
                    <a:off x="3325368" y="3803903"/>
                    <a:ext cx="142240" cy="375285"/>
                  </a:xfrm>
                  <a:custGeom>
                    <a:avLst/>
                    <a:gdLst/>
                    <a:ahLst/>
                    <a:cxnLst/>
                    <a:rect l="l" t="t" r="r" b="b"/>
                    <a:pathLst>
                      <a:path w="142239" h="375285">
                        <a:moveTo>
                          <a:pt x="13716" y="260616"/>
                        </a:moveTo>
                        <a:lnTo>
                          <a:pt x="0" y="260616"/>
                        </a:lnTo>
                        <a:lnTo>
                          <a:pt x="0" y="275856"/>
                        </a:lnTo>
                        <a:lnTo>
                          <a:pt x="13716" y="275856"/>
                        </a:lnTo>
                        <a:lnTo>
                          <a:pt x="13716" y="260616"/>
                        </a:lnTo>
                        <a:close/>
                      </a:path>
                      <a:path w="142239" h="375285">
                        <a:moveTo>
                          <a:pt x="33528" y="359676"/>
                        </a:moveTo>
                        <a:lnTo>
                          <a:pt x="19812" y="359676"/>
                        </a:lnTo>
                        <a:lnTo>
                          <a:pt x="19812" y="374916"/>
                        </a:lnTo>
                        <a:lnTo>
                          <a:pt x="33528" y="374916"/>
                        </a:lnTo>
                        <a:lnTo>
                          <a:pt x="33528" y="359676"/>
                        </a:lnTo>
                        <a:close/>
                      </a:path>
                      <a:path w="142239" h="375285">
                        <a:moveTo>
                          <a:pt x="100584" y="268236"/>
                        </a:moveTo>
                        <a:lnTo>
                          <a:pt x="86868" y="268236"/>
                        </a:lnTo>
                        <a:lnTo>
                          <a:pt x="86868" y="283476"/>
                        </a:lnTo>
                        <a:lnTo>
                          <a:pt x="100584" y="283476"/>
                        </a:lnTo>
                        <a:lnTo>
                          <a:pt x="100584" y="268236"/>
                        </a:lnTo>
                        <a:close/>
                      </a:path>
                      <a:path w="142239" h="375285">
                        <a:moveTo>
                          <a:pt x="141732" y="0"/>
                        </a:moveTo>
                        <a:lnTo>
                          <a:pt x="128016" y="0"/>
                        </a:lnTo>
                        <a:lnTo>
                          <a:pt x="128016" y="15252"/>
                        </a:lnTo>
                        <a:lnTo>
                          <a:pt x="141732" y="15252"/>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8" name="object 3558"/>
                  <p:cNvSpPr/>
                  <p:nvPr/>
                </p:nvSpPr>
                <p:spPr>
                  <a:xfrm>
                    <a:off x="368808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19" name="object 3559"/>
                  <p:cNvSpPr/>
                  <p:nvPr/>
                </p:nvSpPr>
                <p:spPr>
                  <a:xfrm>
                    <a:off x="3218688" y="3988320"/>
                    <a:ext cx="288290" cy="304800"/>
                  </a:xfrm>
                  <a:custGeom>
                    <a:avLst/>
                    <a:gdLst/>
                    <a:ahLst/>
                    <a:cxnLst/>
                    <a:rect l="l" t="t" r="r" b="b"/>
                    <a:pathLst>
                      <a:path w="288289" h="304800">
                        <a:moveTo>
                          <a:pt x="12192" y="152400"/>
                        </a:moveTo>
                        <a:lnTo>
                          <a:pt x="0" y="152400"/>
                        </a:lnTo>
                        <a:lnTo>
                          <a:pt x="0" y="167640"/>
                        </a:lnTo>
                        <a:lnTo>
                          <a:pt x="12192" y="167640"/>
                        </a:lnTo>
                        <a:lnTo>
                          <a:pt x="12192" y="152400"/>
                        </a:lnTo>
                        <a:close/>
                      </a:path>
                      <a:path w="288289" h="304800">
                        <a:moveTo>
                          <a:pt x="79248" y="198120"/>
                        </a:moveTo>
                        <a:lnTo>
                          <a:pt x="67056" y="198120"/>
                        </a:lnTo>
                        <a:lnTo>
                          <a:pt x="67056" y="213360"/>
                        </a:lnTo>
                        <a:lnTo>
                          <a:pt x="79248" y="213360"/>
                        </a:lnTo>
                        <a:lnTo>
                          <a:pt x="79248" y="198120"/>
                        </a:lnTo>
                        <a:close/>
                      </a:path>
                      <a:path w="288289" h="304800">
                        <a:moveTo>
                          <a:pt x="86868" y="289560"/>
                        </a:moveTo>
                        <a:lnTo>
                          <a:pt x="73152" y="289560"/>
                        </a:lnTo>
                        <a:lnTo>
                          <a:pt x="73152" y="304800"/>
                        </a:lnTo>
                        <a:lnTo>
                          <a:pt x="86868" y="304800"/>
                        </a:lnTo>
                        <a:lnTo>
                          <a:pt x="86868" y="289560"/>
                        </a:lnTo>
                        <a:close/>
                      </a:path>
                      <a:path w="288289" h="304800">
                        <a:moveTo>
                          <a:pt x="140208" y="160020"/>
                        </a:moveTo>
                        <a:lnTo>
                          <a:pt x="126492" y="160020"/>
                        </a:lnTo>
                        <a:lnTo>
                          <a:pt x="126492" y="175260"/>
                        </a:lnTo>
                        <a:lnTo>
                          <a:pt x="140208" y="175260"/>
                        </a:lnTo>
                        <a:lnTo>
                          <a:pt x="140208" y="160020"/>
                        </a:lnTo>
                        <a:close/>
                      </a:path>
                      <a:path w="288289" h="304800">
                        <a:moveTo>
                          <a:pt x="207264" y="76200"/>
                        </a:moveTo>
                        <a:lnTo>
                          <a:pt x="193548" y="76200"/>
                        </a:lnTo>
                        <a:lnTo>
                          <a:pt x="193548" y="91440"/>
                        </a:lnTo>
                        <a:lnTo>
                          <a:pt x="207264" y="91440"/>
                        </a:lnTo>
                        <a:lnTo>
                          <a:pt x="207264" y="76200"/>
                        </a:lnTo>
                        <a:close/>
                      </a:path>
                      <a:path w="288289" h="304800">
                        <a:moveTo>
                          <a:pt x="234696" y="144780"/>
                        </a:moveTo>
                        <a:lnTo>
                          <a:pt x="220980" y="144780"/>
                        </a:lnTo>
                        <a:lnTo>
                          <a:pt x="220980" y="160020"/>
                        </a:lnTo>
                        <a:lnTo>
                          <a:pt x="234696" y="160020"/>
                        </a:lnTo>
                        <a:lnTo>
                          <a:pt x="234696" y="144780"/>
                        </a:lnTo>
                        <a:close/>
                      </a:path>
                      <a:path w="288289" h="304800">
                        <a:moveTo>
                          <a:pt x="288036" y="0"/>
                        </a:moveTo>
                        <a:lnTo>
                          <a:pt x="274320" y="0"/>
                        </a:lnTo>
                        <a:lnTo>
                          <a:pt x="274320" y="15240"/>
                        </a:lnTo>
                        <a:lnTo>
                          <a:pt x="288036" y="15240"/>
                        </a:lnTo>
                        <a:lnTo>
                          <a:pt x="2880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0" name="object 3560"/>
                  <p:cNvSpPr/>
                  <p:nvPr/>
                </p:nvSpPr>
                <p:spPr>
                  <a:xfrm>
                    <a:off x="376885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1" name="object 3561"/>
                  <p:cNvSpPr/>
                  <p:nvPr/>
                </p:nvSpPr>
                <p:spPr>
                  <a:xfrm>
                    <a:off x="3459480" y="3834396"/>
                    <a:ext cx="142240" cy="192405"/>
                  </a:xfrm>
                  <a:custGeom>
                    <a:avLst/>
                    <a:gdLst/>
                    <a:ahLst/>
                    <a:cxnLst/>
                    <a:rect l="l" t="t" r="r" b="b"/>
                    <a:pathLst>
                      <a:path w="142239" h="192404">
                        <a:moveTo>
                          <a:pt x="13716" y="176784"/>
                        </a:moveTo>
                        <a:lnTo>
                          <a:pt x="0" y="176784"/>
                        </a:lnTo>
                        <a:lnTo>
                          <a:pt x="0" y="192024"/>
                        </a:lnTo>
                        <a:lnTo>
                          <a:pt x="13716" y="192024"/>
                        </a:lnTo>
                        <a:lnTo>
                          <a:pt x="13716" y="176784"/>
                        </a:lnTo>
                        <a:close/>
                      </a:path>
                      <a:path w="142239" h="192404">
                        <a:moveTo>
                          <a:pt x="141719" y="0"/>
                        </a:moveTo>
                        <a:lnTo>
                          <a:pt x="128016" y="0"/>
                        </a:lnTo>
                        <a:lnTo>
                          <a:pt x="128016" y="15240"/>
                        </a:lnTo>
                        <a:lnTo>
                          <a:pt x="141719" y="15240"/>
                        </a:lnTo>
                        <a:lnTo>
                          <a:pt x="1417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2" name="object 3562"/>
                  <p:cNvSpPr/>
                  <p:nvPr/>
                </p:nvSpPr>
                <p:spPr>
                  <a:xfrm>
                    <a:off x="3970019"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3" name="object 3563"/>
                  <p:cNvSpPr/>
                  <p:nvPr/>
                </p:nvSpPr>
                <p:spPr>
                  <a:xfrm>
                    <a:off x="3096768" y="3887736"/>
                    <a:ext cx="376555" cy="337185"/>
                  </a:xfrm>
                  <a:custGeom>
                    <a:avLst/>
                    <a:gdLst/>
                    <a:ahLst/>
                    <a:cxnLst/>
                    <a:rect l="l" t="t" r="r" b="b"/>
                    <a:pathLst>
                      <a:path w="376554" h="337185">
                        <a:moveTo>
                          <a:pt x="13716" y="313944"/>
                        </a:moveTo>
                        <a:lnTo>
                          <a:pt x="0" y="313944"/>
                        </a:lnTo>
                        <a:lnTo>
                          <a:pt x="0" y="329184"/>
                        </a:lnTo>
                        <a:lnTo>
                          <a:pt x="13716" y="329184"/>
                        </a:lnTo>
                        <a:lnTo>
                          <a:pt x="13716" y="313944"/>
                        </a:lnTo>
                        <a:close/>
                      </a:path>
                      <a:path w="376554" h="337185">
                        <a:moveTo>
                          <a:pt x="121920" y="321564"/>
                        </a:moveTo>
                        <a:lnTo>
                          <a:pt x="108204" y="321564"/>
                        </a:lnTo>
                        <a:lnTo>
                          <a:pt x="108204" y="336804"/>
                        </a:lnTo>
                        <a:lnTo>
                          <a:pt x="121920" y="336804"/>
                        </a:lnTo>
                        <a:lnTo>
                          <a:pt x="121920" y="321564"/>
                        </a:lnTo>
                        <a:close/>
                      </a:path>
                      <a:path w="376554" h="337185">
                        <a:moveTo>
                          <a:pt x="269748" y="0"/>
                        </a:moveTo>
                        <a:lnTo>
                          <a:pt x="256032" y="0"/>
                        </a:lnTo>
                        <a:lnTo>
                          <a:pt x="256032" y="15240"/>
                        </a:lnTo>
                        <a:lnTo>
                          <a:pt x="269748" y="15240"/>
                        </a:lnTo>
                        <a:lnTo>
                          <a:pt x="269748" y="0"/>
                        </a:lnTo>
                        <a:close/>
                      </a:path>
                      <a:path w="376554" h="337185">
                        <a:moveTo>
                          <a:pt x="295656" y="169164"/>
                        </a:moveTo>
                        <a:lnTo>
                          <a:pt x="281940" y="169164"/>
                        </a:lnTo>
                        <a:lnTo>
                          <a:pt x="281940" y="184404"/>
                        </a:lnTo>
                        <a:lnTo>
                          <a:pt x="295656" y="184404"/>
                        </a:lnTo>
                        <a:lnTo>
                          <a:pt x="295656" y="169164"/>
                        </a:lnTo>
                        <a:close/>
                      </a:path>
                      <a:path w="376554" h="337185">
                        <a:moveTo>
                          <a:pt x="323088" y="207264"/>
                        </a:moveTo>
                        <a:lnTo>
                          <a:pt x="309372" y="207264"/>
                        </a:lnTo>
                        <a:lnTo>
                          <a:pt x="309372" y="222504"/>
                        </a:lnTo>
                        <a:lnTo>
                          <a:pt x="323088" y="222504"/>
                        </a:lnTo>
                        <a:lnTo>
                          <a:pt x="323088" y="207264"/>
                        </a:lnTo>
                        <a:close/>
                      </a:path>
                      <a:path w="376554" h="337185">
                        <a:moveTo>
                          <a:pt x="348996" y="161544"/>
                        </a:moveTo>
                        <a:lnTo>
                          <a:pt x="336804" y="161544"/>
                        </a:lnTo>
                        <a:lnTo>
                          <a:pt x="336804" y="169164"/>
                        </a:lnTo>
                        <a:lnTo>
                          <a:pt x="336804" y="176784"/>
                        </a:lnTo>
                        <a:lnTo>
                          <a:pt x="336804" y="184404"/>
                        </a:lnTo>
                        <a:lnTo>
                          <a:pt x="348996" y="184404"/>
                        </a:lnTo>
                        <a:lnTo>
                          <a:pt x="348996" y="176784"/>
                        </a:lnTo>
                        <a:lnTo>
                          <a:pt x="348996" y="169164"/>
                        </a:lnTo>
                        <a:lnTo>
                          <a:pt x="348996" y="161544"/>
                        </a:lnTo>
                        <a:close/>
                      </a:path>
                      <a:path w="376554" h="337185">
                        <a:moveTo>
                          <a:pt x="362712" y="230124"/>
                        </a:moveTo>
                        <a:lnTo>
                          <a:pt x="348996" y="230124"/>
                        </a:lnTo>
                        <a:lnTo>
                          <a:pt x="348996" y="245364"/>
                        </a:lnTo>
                        <a:lnTo>
                          <a:pt x="362712" y="245364"/>
                        </a:lnTo>
                        <a:lnTo>
                          <a:pt x="362712" y="230124"/>
                        </a:lnTo>
                        <a:close/>
                      </a:path>
                      <a:path w="376554" h="337185">
                        <a:moveTo>
                          <a:pt x="376428" y="313944"/>
                        </a:moveTo>
                        <a:lnTo>
                          <a:pt x="362712" y="313944"/>
                        </a:lnTo>
                        <a:lnTo>
                          <a:pt x="362712" y="329184"/>
                        </a:lnTo>
                        <a:lnTo>
                          <a:pt x="376428" y="329184"/>
                        </a:lnTo>
                        <a:lnTo>
                          <a:pt x="376428" y="3139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4" name="object 3564"/>
                  <p:cNvSpPr/>
                  <p:nvPr/>
                </p:nvSpPr>
                <p:spPr>
                  <a:xfrm>
                    <a:off x="3788663" y="36362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5" name="object 3565"/>
                  <p:cNvSpPr/>
                  <p:nvPr/>
                </p:nvSpPr>
                <p:spPr>
                  <a:xfrm>
                    <a:off x="3325368" y="3681996"/>
                    <a:ext cx="114300" cy="520065"/>
                  </a:xfrm>
                  <a:custGeom>
                    <a:avLst/>
                    <a:gdLst/>
                    <a:ahLst/>
                    <a:cxnLst/>
                    <a:rect l="l" t="t" r="r" b="b"/>
                    <a:pathLst>
                      <a:path w="114300" h="520064">
                        <a:moveTo>
                          <a:pt x="13716" y="504444"/>
                        </a:moveTo>
                        <a:lnTo>
                          <a:pt x="0" y="504444"/>
                        </a:lnTo>
                        <a:lnTo>
                          <a:pt x="0" y="519684"/>
                        </a:lnTo>
                        <a:lnTo>
                          <a:pt x="13716" y="519684"/>
                        </a:lnTo>
                        <a:lnTo>
                          <a:pt x="13716" y="504444"/>
                        </a:lnTo>
                        <a:close/>
                      </a:path>
                      <a:path w="114300" h="520064">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6" name="object 3566"/>
                  <p:cNvSpPr/>
                  <p:nvPr/>
                </p:nvSpPr>
                <p:spPr>
                  <a:xfrm>
                    <a:off x="38298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7" name="object 3567"/>
                  <p:cNvSpPr/>
                  <p:nvPr/>
                </p:nvSpPr>
                <p:spPr>
                  <a:xfrm>
                    <a:off x="3150108" y="3788676"/>
                    <a:ext cx="323215" cy="504825"/>
                  </a:xfrm>
                  <a:custGeom>
                    <a:avLst/>
                    <a:gdLst/>
                    <a:ahLst/>
                    <a:cxnLst/>
                    <a:rect l="l" t="t" r="r" b="b"/>
                    <a:pathLst>
                      <a:path w="323214" h="504825">
                        <a:moveTo>
                          <a:pt x="13716" y="489204"/>
                        </a:moveTo>
                        <a:lnTo>
                          <a:pt x="0" y="489204"/>
                        </a:lnTo>
                        <a:lnTo>
                          <a:pt x="0" y="504444"/>
                        </a:lnTo>
                        <a:lnTo>
                          <a:pt x="13716" y="504444"/>
                        </a:lnTo>
                        <a:lnTo>
                          <a:pt x="13716" y="489204"/>
                        </a:lnTo>
                        <a:close/>
                      </a:path>
                      <a:path w="323214" h="504825">
                        <a:moveTo>
                          <a:pt x="323088" y="0"/>
                        </a:moveTo>
                        <a:lnTo>
                          <a:pt x="309372" y="0"/>
                        </a:lnTo>
                        <a:lnTo>
                          <a:pt x="309372" y="15227"/>
                        </a:lnTo>
                        <a:lnTo>
                          <a:pt x="323088" y="15227"/>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8" name="object 3568"/>
                  <p:cNvSpPr/>
                  <p:nvPr/>
                </p:nvSpPr>
                <p:spPr>
                  <a:xfrm>
                    <a:off x="3902964" y="3345192"/>
                    <a:ext cx="55244" cy="129539"/>
                  </a:xfrm>
                  <a:custGeom>
                    <a:avLst/>
                    <a:gdLst/>
                    <a:ahLst/>
                    <a:cxnLst/>
                    <a:rect l="l" t="t" r="r" b="b"/>
                    <a:pathLst>
                      <a:path w="55245" h="129539">
                        <a:moveTo>
                          <a:pt x="13716" y="0"/>
                        </a:moveTo>
                        <a:lnTo>
                          <a:pt x="0" y="0"/>
                        </a:lnTo>
                        <a:lnTo>
                          <a:pt x="0" y="15227"/>
                        </a:lnTo>
                        <a:lnTo>
                          <a:pt x="13716" y="15227"/>
                        </a:lnTo>
                        <a:lnTo>
                          <a:pt x="13716" y="0"/>
                        </a:lnTo>
                        <a:close/>
                      </a:path>
                      <a:path w="55245" h="129539">
                        <a:moveTo>
                          <a:pt x="54864" y="114300"/>
                        </a:moveTo>
                        <a:lnTo>
                          <a:pt x="41135" y="114300"/>
                        </a:lnTo>
                        <a:lnTo>
                          <a:pt x="41135" y="129527"/>
                        </a:lnTo>
                        <a:lnTo>
                          <a:pt x="54864" y="129527"/>
                        </a:lnTo>
                        <a:lnTo>
                          <a:pt x="54864" y="1143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29" name="object 3569"/>
                  <p:cNvSpPr/>
                  <p:nvPr/>
                </p:nvSpPr>
                <p:spPr>
                  <a:xfrm>
                    <a:off x="3378707"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0" name="object 3570"/>
                  <p:cNvSpPr/>
                  <p:nvPr/>
                </p:nvSpPr>
                <p:spPr>
                  <a:xfrm>
                    <a:off x="3889248" y="3459492"/>
                    <a:ext cx="41275" cy="38100"/>
                  </a:xfrm>
                  <a:custGeom>
                    <a:avLst/>
                    <a:gdLst/>
                    <a:ahLst/>
                    <a:cxnLst/>
                    <a:rect l="l" t="t" r="r" b="b"/>
                    <a:pathLst>
                      <a:path w="41275" h="38100">
                        <a:moveTo>
                          <a:pt x="13716" y="22860"/>
                        </a:moveTo>
                        <a:lnTo>
                          <a:pt x="0" y="22860"/>
                        </a:lnTo>
                        <a:lnTo>
                          <a:pt x="0" y="38100"/>
                        </a:lnTo>
                        <a:lnTo>
                          <a:pt x="13716" y="38100"/>
                        </a:lnTo>
                        <a:lnTo>
                          <a:pt x="13716" y="22860"/>
                        </a:lnTo>
                        <a:close/>
                      </a:path>
                      <a:path w="41275" h="38100">
                        <a:moveTo>
                          <a:pt x="41148" y="0"/>
                        </a:moveTo>
                        <a:lnTo>
                          <a:pt x="27432" y="0"/>
                        </a:lnTo>
                        <a:lnTo>
                          <a:pt x="27432" y="15227"/>
                        </a:lnTo>
                        <a:lnTo>
                          <a:pt x="41148" y="15227"/>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1" name="object 3571"/>
                  <p:cNvSpPr/>
                  <p:nvPr/>
                </p:nvSpPr>
                <p:spPr>
                  <a:xfrm>
                    <a:off x="3325368" y="3803903"/>
                    <a:ext cx="189230" cy="405765"/>
                  </a:xfrm>
                  <a:custGeom>
                    <a:avLst/>
                    <a:gdLst/>
                    <a:ahLst/>
                    <a:cxnLst/>
                    <a:rect l="l" t="t" r="r" b="b"/>
                    <a:pathLst>
                      <a:path w="189229" h="405764">
                        <a:moveTo>
                          <a:pt x="13716" y="390156"/>
                        </a:moveTo>
                        <a:lnTo>
                          <a:pt x="0" y="390156"/>
                        </a:lnTo>
                        <a:lnTo>
                          <a:pt x="0" y="405396"/>
                        </a:lnTo>
                        <a:lnTo>
                          <a:pt x="13716" y="405396"/>
                        </a:lnTo>
                        <a:lnTo>
                          <a:pt x="13716" y="390156"/>
                        </a:lnTo>
                        <a:close/>
                      </a:path>
                      <a:path w="189229" h="405764">
                        <a:moveTo>
                          <a:pt x="134112" y="45732"/>
                        </a:moveTo>
                        <a:lnTo>
                          <a:pt x="120396" y="45732"/>
                        </a:lnTo>
                        <a:lnTo>
                          <a:pt x="120396" y="60972"/>
                        </a:lnTo>
                        <a:lnTo>
                          <a:pt x="134112" y="60972"/>
                        </a:lnTo>
                        <a:lnTo>
                          <a:pt x="134112" y="45732"/>
                        </a:lnTo>
                        <a:close/>
                      </a:path>
                      <a:path w="189229" h="405764">
                        <a:moveTo>
                          <a:pt x="161531" y="176796"/>
                        </a:moveTo>
                        <a:lnTo>
                          <a:pt x="147828" y="176796"/>
                        </a:lnTo>
                        <a:lnTo>
                          <a:pt x="147828" y="192036"/>
                        </a:lnTo>
                        <a:lnTo>
                          <a:pt x="161531" y="192036"/>
                        </a:lnTo>
                        <a:lnTo>
                          <a:pt x="161531" y="176796"/>
                        </a:lnTo>
                        <a:close/>
                      </a:path>
                      <a:path w="189229" h="405764">
                        <a:moveTo>
                          <a:pt x="188976" y="192036"/>
                        </a:moveTo>
                        <a:lnTo>
                          <a:pt x="175247" y="192036"/>
                        </a:lnTo>
                        <a:lnTo>
                          <a:pt x="175247" y="207276"/>
                        </a:lnTo>
                        <a:lnTo>
                          <a:pt x="188976" y="207276"/>
                        </a:lnTo>
                        <a:lnTo>
                          <a:pt x="188976" y="192036"/>
                        </a:lnTo>
                        <a:close/>
                      </a:path>
                      <a:path w="189229" h="405764">
                        <a:moveTo>
                          <a:pt x="188976" y="0"/>
                        </a:moveTo>
                        <a:lnTo>
                          <a:pt x="175247" y="0"/>
                        </a:lnTo>
                        <a:lnTo>
                          <a:pt x="175247" y="15252"/>
                        </a:lnTo>
                        <a:lnTo>
                          <a:pt x="188976" y="15252"/>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2" name="object 3572"/>
                  <p:cNvSpPr/>
                  <p:nvPr/>
                </p:nvSpPr>
                <p:spPr>
                  <a:xfrm>
                    <a:off x="3648455"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3" name="object 3573"/>
                  <p:cNvSpPr/>
                  <p:nvPr/>
                </p:nvSpPr>
                <p:spPr>
                  <a:xfrm>
                    <a:off x="3776472" y="36972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4" name="object 3574"/>
                  <p:cNvSpPr/>
                  <p:nvPr/>
                </p:nvSpPr>
                <p:spPr>
                  <a:xfrm>
                    <a:off x="35676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5" name="object 3575"/>
                  <p:cNvSpPr/>
                  <p:nvPr/>
                </p:nvSpPr>
                <p:spPr>
                  <a:xfrm>
                    <a:off x="3116580" y="4232160"/>
                    <a:ext cx="147955" cy="45720"/>
                  </a:xfrm>
                  <a:custGeom>
                    <a:avLst/>
                    <a:gdLst/>
                    <a:ahLst/>
                    <a:cxnLst/>
                    <a:rect l="l" t="t" r="r" b="b"/>
                    <a:pathLst>
                      <a:path w="147954" h="45720">
                        <a:moveTo>
                          <a:pt x="13716" y="0"/>
                        </a:moveTo>
                        <a:lnTo>
                          <a:pt x="0" y="0"/>
                        </a:lnTo>
                        <a:lnTo>
                          <a:pt x="0" y="15240"/>
                        </a:lnTo>
                        <a:lnTo>
                          <a:pt x="13716" y="15240"/>
                        </a:lnTo>
                        <a:lnTo>
                          <a:pt x="13716" y="0"/>
                        </a:lnTo>
                        <a:close/>
                      </a:path>
                      <a:path w="147954" h="45720">
                        <a:moveTo>
                          <a:pt x="147828" y="30480"/>
                        </a:moveTo>
                        <a:lnTo>
                          <a:pt x="135636" y="30480"/>
                        </a:lnTo>
                        <a:lnTo>
                          <a:pt x="135636" y="45720"/>
                        </a:lnTo>
                        <a:lnTo>
                          <a:pt x="147828" y="45720"/>
                        </a:lnTo>
                        <a:lnTo>
                          <a:pt x="14782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6" name="object 3576"/>
                  <p:cNvSpPr/>
                  <p:nvPr/>
                </p:nvSpPr>
                <p:spPr>
                  <a:xfrm>
                    <a:off x="3762755"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7" name="object 3577"/>
                  <p:cNvSpPr/>
                  <p:nvPr/>
                </p:nvSpPr>
                <p:spPr>
                  <a:xfrm>
                    <a:off x="3116580" y="40568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8" name="object 3578"/>
                  <p:cNvSpPr/>
                  <p:nvPr/>
                </p:nvSpPr>
                <p:spPr>
                  <a:xfrm>
                    <a:off x="37078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39" name="object 3579"/>
                  <p:cNvSpPr/>
                  <p:nvPr/>
                </p:nvSpPr>
                <p:spPr>
                  <a:xfrm>
                    <a:off x="3345180" y="3941076"/>
                    <a:ext cx="128270" cy="268605"/>
                  </a:xfrm>
                  <a:custGeom>
                    <a:avLst/>
                    <a:gdLst/>
                    <a:ahLst/>
                    <a:cxnLst/>
                    <a:rect l="l" t="t" r="r" b="b"/>
                    <a:pathLst>
                      <a:path w="128270" h="268604">
                        <a:moveTo>
                          <a:pt x="13716" y="252984"/>
                        </a:moveTo>
                        <a:lnTo>
                          <a:pt x="0" y="252984"/>
                        </a:lnTo>
                        <a:lnTo>
                          <a:pt x="0" y="268224"/>
                        </a:lnTo>
                        <a:lnTo>
                          <a:pt x="13716" y="268224"/>
                        </a:lnTo>
                        <a:lnTo>
                          <a:pt x="13716" y="252984"/>
                        </a:lnTo>
                        <a:close/>
                      </a:path>
                      <a:path w="128270" h="268604">
                        <a:moveTo>
                          <a:pt x="108204" y="92964"/>
                        </a:moveTo>
                        <a:lnTo>
                          <a:pt x="94488" y="92964"/>
                        </a:lnTo>
                        <a:lnTo>
                          <a:pt x="94488" y="108204"/>
                        </a:lnTo>
                        <a:lnTo>
                          <a:pt x="108204" y="108204"/>
                        </a:lnTo>
                        <a:lnTo>
                          <a:pt x="108204" y="92964"/>
                        </a:lnTo>
                        <a:close/>
                      </a:path>
                      <a:path w="128270" h="268604">
                        <a:moveTo>
                          <a:pt x="128016" y="0"/>
                        </a:moveTo>
                        <a:lnTo>
                          <a:pt x="114300" y="0"/>
                        </a:lnTo>
                        <a:lnTo>
                          <a:pt x="114300" y="15227"/>
                        </a:lnTo>
                        <a:lnTo>
                          <a:pt x="128016" y="15227"/>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0" name="object 3580"/>
                  <p:cNvSpPr/>
                  <p:nvPr/>
                </p:nvSpPr>
                <p:spPr>
                  <a:xfrm>
                    <a:off x="36408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1" name="object 3581"/>
                  <p:cNvSpPr/>
                  <p:nvPr/>
                </p:nvSpPr>
                <p:spPr>
                  <a:xfrm>
                    <a:off x="3252216" y="3956303"/>
                    <a:ext cx="274320" cy="291465"/>
                  </a:xfrm>
                  <a:custGeom>
                    <a:avLst/>
                    <a:gdLst/>
                    <a:ahLst/>
                    <a:cxnLst/>
                    <a:rect l="l" t="t" r="r" b="b"/>
                    <a:pathLst>
                      <a:path w="274320" h="291464">
                        <a:moveTo>
                          <a:pt x="12192" y="192036"/>
                        </a:moveTo>
                        <a:lnTo>
                          <a:pt x="0" y="192036"/>
                        </a:lnTo>
                        <a:lnTo>
                          <a:pt x="0" y="207276"/>
                        </a:lnTo>
                        <a:lnTo>
                          <a:pt x="12192" y="207276"/>
                        </a:lnTo>
                        <a:lnTo>
                          <a:pt x="12192" y="192036"/>
                        </a:lnTo>
                        <a:close/>
                      </a:path>
                      <a:path w="274320" h="291464">
                        <a:moveTo>
                          <a:pt x="173736" y="275856"/>
                        </a:moveTo>
                        <a:lnTo>
                          <a:pt x="160020" y="275856"/>
                        </a:lnTo>
                        <a:lnTo>
                          <a:pt x="160020" y="291096"/>
                        </a:lnTo>
                        <a:lnTo>
                          <a:pt x="173736" y="291096"/>
                        </a:lnTo>
                        <a:lnTo>
                          <a:pt x="173736" y="275856"/>
                        </a:lnTo>
                        <a:close/>
                      </a:path>
                      <a:path w="274320" h="291464">
                        <a:moveTo>
                          <a:pt x="274320" y="0"/>
                        </a:moveTo>
                        <a:lnTo>
                          <a:pt x="262128" y="0"/>
                        </a:lnTo>
                        <a:lnTo>
                          <a:pt x="262128" y="15252"/>
                        </a:lnTo>
                        <a:lnTo>
                          <a:pt x="274320" y="15252"/>
                        </a:lnTo>
                        <a:lnTo>
                          <a:pt x="2743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2" name="object 3582"/>
                  <p:cNvSpPr/>
                  <p:nvPr/>
                </p:nvSpPr>
                <p:spPr>
                  <a:xfrm>
                    <a:off x="38298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3" name="object 3583"/>
                  <p:cNvSpPr/>
                  <p:nvPr/>
                </p:nvSpPr>
                <p:spPr>
                  <a:xfrm>
                    <a:off x="3378708" y="3712476"/>
                    <a:ext cx="228600" cy="527685"/>
                  </a:xfrm>
                  <a:custGeom>
                    <a:avLst/>
                    <a:gdLst/>
                    <a:ahLst/>
                    <a:cxnLst/>
                    <a:rect l="l" t="t" r="r" b="b"/>
                    <a:pathLst>
                      <a:path w="228600" h="527685">
                        <a:moveTo>
                          <a:pt x="13716" y="512064"/>
                        </a:moveTo>
                        <a:lnTo>
                          <a:pt x="0" y="512064"/>
                        </a:lnTo>
                        <a:lnTo>
                          <a:pt x="0" y="527304"/>
                        </a:lnTo>
                        <a:lnTo>
                          <a:pt x="13716" y="527304"/>
                        </a:lnTo>
                        <a:lnTo>
                          <a:pt x="13716" y="512064"/>
                        </a:lnTo>
                        <a:close/>
                      </a:path>
                      <a:path w="228600" h="527685">
                        <a:moveTo>
                          <a:pt x="228600" y="0"/>
                        </a:moveTo>
                        <a:lnTo>
                          <a:pt x="214884" y="0"/>
                        </a:lnTo>
                        <a:lnTo>
                          <a:pt x="214884" y="15227"/>
                        </a:lnTo>
                        <a:lnTo>
                          <a:pt x="208788" y="15227"/>
                        </a:lnTo>
                        <a:lnTo>
                          <a:pt x="208788" y="30467"/>
                        </a:lnTo>
                        <a:lnTo>
                          <a:pt x="222491" y="30467"/>
                        </a:lnTo>
                        <a:lnTo>
                          <a:pt x="222491" y="15227"/>
                        </a:lnTo>
                        <a:lnTo>
                          <a:pt x="228600" y="15227"/>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4" name="object 3584"/>
                  <p:cNvSpPr/>
                  <p:nvPr/>
                </p:nvSpPr>
                <p:spPr>
                  <a:xfrm>
                    <a:off x="3601211"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5" name="object 3585"/>
                  <p:cNvSpPr/>
                  <p:nvPr/>
                </p:nvSpPr>
                <p:spPr>
                  <a:xfrm>
                    <a:off x="3185160" y="4064520"/>
                    <a:ext cx="167640" cy="137160"/>
                  </a:xfrm>
                  <a:custGeom>
                    <a:avLst/>
                    <a:gdLst/>
                    <a:ahLst/>
                    <a:cxnLst/>
                    <a:rect l="l" t="t" r="r" b="b"/>
                    <a:pathLst>
                      <a:path w="167639" h="137160">
                        <a:moveTo>
                          <a:pt x="12192" y="114300"/>
                        </a:moveTo>
                        <a:lnTo>
                          <a:pt x="0" y="114300"/>
                        </a:lnTo>
                        <a:lnTo>
                          <a:pt x="0" y="129540"/>
                        </a:lnTo>
                        <a:lnTo>
                          <a:pt x="12192" y="129540"/>
                        </a:lnTo>
                        <a:lnTo>
                          <a:pt x="12192" y="114300"/>
                        </a:lnTo>
                        <a:close/>
                      </a:path>
                      <a:path w="167639" h="137160">
                        <a:moveTo>
                          <a:pt x="45720" y="121920"/>
                        </a:moveTo>
                        <a:lnTo>
                          <a:pt x="33528" y="121920"/>
                        </a:lnTo>
                        <a:lnTo>
                          <a:pt x="33528" y="137160"/>
                        </a:lnTo>
                        <a:lnTo>
                          <a:pt x="45720" y="137160"/>
                        </a:lnTo>
                        <a:lnTo>
                          <a:pt x="45720" y="121920"/>
                        </a:lnTo>
                        <a:close/>
                      </a:path>
                      <a:path w="167639" h="137160">
                        <a:moveTo>
                          <a:pt x="167640" y="0"/>
                        </a:moveTo>
                        <a:lnTo>
                          <a:pt x="153924" y="0"/>
                        </a:lnTo>
                        <a:lnTo>
                          <a:pt x="153924"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6" name="object 3586"/>
                  <p:cNvSpPr/>
                  <p:nvPr/>
                </p:nvSpPr>
                <p:spPr>
                  <a:xfrm>
                    <a:off x="376275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7" name="object 3587"/>
                  <p:cNvSpPr/>
                  <p:nvPr/>
                </p:nvSpPr>
                <p:spPr>
                  <a:xfrm>
                    <a:off x="34533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8" name="object 3588"/>
                  <p:cNvSpPr/>
                  <p:nvPr/>
                </p:nvSpPr>
                <p:spPr>
                  <a:xfrm>
                    <a:off x="3252215"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49" name="object 3589"/>
                  <p:cNvSpPr/>
                  <p:nvPr/>
                </p:nvSpPr>
                <p:spPr>
                  <a:xfrm>
                    <a:off x="3816096" y="3474719"/>
                    <a:ext cx="20320" cy="61594"/>
                  </a:xfrm>
                  <a:custGeom>
                    <a:avLst/>
                    <a:gdLst/>
                    <a:ahLst/>
                    <a:cxnLst/>
                    <a:rect l="l" t="t" r="r" b="b"/>
                    <a:pathLst>
                      <a:path w="20320" h="61595">
                        <a:moveTo>
                          <a:pt x="13703" y="45732"/>
                        </a:moveTo>
                        <a:lnTo>
                          <a:pt x="0" y="45732"/>
                        </a:lnTo>
                        <a:lnTo>
                          <a:pt x="0" y="60972"/>
                        </a:lnTo>
                        <a:lnTo>
                          <a:pt x="13703" y="60972"/>
                        </a:lnTo>
                        <a:lnTo>
                          <a:pt x="13703" y="45732"/>
                        </a:lnTo>
                        <a:close/>
                      </a:path>
                      <a:path w="20320" h="61595">
                        <a:moveTo>
                          <a:pt x="19812" y="0"/>
                        </a:moveTo>
                        <a:lnTo>
                          <a:pt x="6096" y="0"/>
                        </a:lnTo>
                        <a:lnTo>
                          <a:pt x="6096" y="15252"/>
                        </a:lnTo>
                        <a:lnTo>
                          <a:pt x="19812" y="15252"/>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0" name="object 3590"/>
                  <p:cNvSpPr/>
                  <p:nvPr/>
                </p:nvSpPr>
                <p:spPr>
                  <a:xfrm>
                    <a:off x="364083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1" name="object 3591"/>
                  <p:cNvSpPr/>
                  <p:nvPr/>
                </p:nvSpPr>
                <p:spPr>
                  <a:xfrm>
                    <a:off x="3163824" y="3697236"/>
                    <a:ext cx="477520" cy="497205"/>
                  </a:xfrm>
                  <a:custGeom>
                    <a:avLst/>
                    <a:gdLst/>
                    <a:ahLst/>
                    <a:cxnLst/>
                    <a:rect l="l" t="t" r="r" b="b"/>
                    <a:pathLst>
                      <a:path w="477520" h="497204">
                        <a:moveTo>
                          <a:pt x="13716" y="481584"/>
                        </a:moveTo>
                        <a:lnTo>
                          <a:pt x="0" y="481584"/>
                        </a:lnTo>
                        <a:lnTo>
                          <a:pt x="0" y="496824"/>
                        </a:lnTo>
                        <a:lnTo>
                          <a:pt x="13716" y="496824"/>
                        </a:lnTo>
                        <a:lnTo>
                          <a:pt x="13716" y="481584"/>
                        </a:lnTo>
                        <a:close/>
                      </a:path>
                      <a:path w="477520" h="497204">
                        <a:moveTo>
                          <a:pt x="477012" y="0"/>
                        </a:moveTo>
                        <a:lnTo>
                          <a:pt x="464820" y="0"/>
                        </a:lnTo>
                        <a:lnTo>
                          <a:pt x="464820" y="15240"/>
                        </a:lnTo>
                        <a:lnTo>
                          <a:pt x="477012" y="15240"/>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2" name="object 3592"/>
                  <p:cNvSpPr/>
                  <p:nvPr/>
                </p:nvSpPr>
                <p:spPr>
                  <a:xfrm>
                    <a:off x="37078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3" name="object 3593"/>
                  <p:cNvSpPr/>
                  <p:nvPr/>
                </p:nvSpPr>
                <p:spPr>
                  <a:xfrm>
                    <a:off x="37825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4" name="object 3594"/>
                  <p:cNvSpPr/>
                  <p:nvPr/>
                </p:nvSpPr>
                <p:spPr>
                  <a:xfrm>
                    <a:off x="3339084" y="4117860"/>
                    <a:ext cx="27940" cy="38100"/>
                  </a:xfrm>
                  <a:custGeom>
                    <a:avLst/>
                    <a:gdLst/>
                    <a:ahLst/>
                    <a:cxnLst/>
                    <a:rect l="l" t="t" r="r" b="b"/>
                    <a:pathLst>
                      <a:path w="27939" h="38100">
                        <a:moveTo>
                          <a:pt x="13716" y="22860"/>
                        </a:moveTo>
                        <a:lnTo>
                          <a:pt x="0" y="22860"/>
                        </a:lnTo>
                        <a:lnTo>
                          <a:pt x="0" y="38100"/>
                        </a:lnTo>
                        <a:lnTo>
                          <a:pt x="13716" y="38100"/>
                        </a:lnTo>
                        <a:lnTo>
                          <a:pt x="13716" y="22860"/>
                        </a:lnTo>
                        <a:close/>
                      </a:path>
                      <a:path w="27939" h="38100">
                        <a:moveTo>
                          <a:pt x="27432" y="0"/>
                        </a:moveTo>
                        <a:lnTo>
                          <a:pt x="13716" y="0"/>
                        </a:lnTo>
                        <a:lnTo>
                          <a:pt x="13716" y="15240"/>
                        </a:lnTo>
                        <a:lnTo>
                          <a:pt x="27432" y="15240"/>
                        </a:lnTo>
                        <a:lnTo>
                          <a:pt x="274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5" name="object 3595"/>
                  <p:cNvSpPr/>
                  <p:nvPr/>
                </p:nvSpPr>
                <p:spPr>
                  <a:xfrm>
                    <a:off x="3755136" y="3421392"/>
                    <a:ext cx="262255" cy="182880"/>
                  </a:xfrm>
                  <a:custGeom>
                    <a:avLst/>
                    <a:gdLst/>
                    <a:ahLst/>
                    <a:cxnLst/>
                    <a:rect l="l" t="t" r="r" b="b"/>
                    <a:pathLst>
                      <a:path w="262254" h="182879">
                        <a:moveTo>
                          <a:pt x="13716" y="114300"/>
                        </a:moveTo>
                        <a:lnTo>
                          <a:pt x="0" y="114300"/>
                        </a:lnTo>
                        <a:lnTo>
                          <a:pt x="0" y="129527"/>
                        </a:lnTo>
                        <a:lnTo>
                          <a:pt x="13716" y="129527"/>
                        </a:lnTo>
                        <a:lnTo>
                          <a:pt x="13716" y="114300"/>
                        </a:lnTo>
                        <a:close/>
                      </a:path>
                      <a:path w="262254" h="182879">
                        <a:moveTo>
                          <a:pt x="54864" y="53327"/>
                        </a:moveTo>
                        <a:lnTo>
                          <a:pt x="41148" y="53327"/>
                        </a:lnTo>
                        <a:lnTo>
                          <a:pt x="41148" y="68580"/>
                        </a:lnTo>
                        <a:lnTo>
                          <a:pt x="54864" y="68580"/>
                        </a:lnTo>
                        <a:lnTo>
                          <a:pt x="54864" y="53327"/>
                        </a:lnTo>
                        <a:close/>
                      </a:path>
                      <a:path w="262254" h="182879">
                        <a:moveTo>
                          <a:pt x="100584" y="45720"/>
                        </a:moveTo>
                        <a:lnTo>
                          <a:pt x="88392" y="45720"/>
                        </a:lnTo>
                        <a:lnTo>
                          <a:pt x="88392" y="60960"/>
                        </a:lnTo>
                        <a:lnTo>
                          <a:pt x="100584" y="60960"/>
                        </a:lnTo>
                        <a:lnTo>
                          <a:pt x="100584" y="45720"/>
                        </a:lnTo>
                        <a:close/>
                      </a:path>
                      <a:path w="262254" h="182879">
                        <a:moveTo>
                          <a:pt x="161544" y="0"/>
                        </a:moveTo>
                        <a:lnTo>
                          <a:pt x="147828" y="0"/>
                        </a:lnTo>
                        <a:lnTo>
                          <a:pt x="147828" y="15227"/>
                        </a:lnTo>
                        <a:lnTo>
                          <a:pt x="161544" y="15227"/>
                        </a:lnTo>
                        <a:lnTo>
                          <a:pt x="161544" y="0"/>
                        </a:lnTo>
                        <a:close/>
                      </a:path>
                      <a:path w="262254" h="182879">
                        <a:moveTo>
                          <a:pt x="208788" y="30480"/>
                        </a:moveTo>
                        <a:lnTo>
                          <a:pt x="195072" y="30480"/>
                        </a:lnTo>
                        <a:lnTo>
                          <a:pt x="195072" y="45720"/>
                        </a:lnTo>
                        <a:lnTo>
                          <a:pt x="208788" y="45720"/>
                        </a:lnTo>
                        <a:lnTo>
                          <a:pt x="208788" y="30480"/>
                        </a:lnTo>
                        <a:close/>
                      </a:path>
                      <a:path w="262254" h="182879">
                        <a:moveTo>
                          <a:pt x="262128" y="167627"/>
                        </a:moveTo>
                        <a:lnTo>
                          <a:pt x="248412" y="167627"/>
                        </a:lnTo>
                        <a:lnTo>
                          <a:pt x="248412" y="182880"/>
                        </a:lnTo>
                        <a:lnTo>
                          <a:pt x="262128" y="182880"/>
                        </a:lnTo>
                        <a:lnTo>
                          <a:pt x="262128" y="1676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6" name="object 3596"/>
                  <p:cNvSpPr/>
                  <p:nvPr/>
                </p:nvSpPr>
                <p:spPr>
                  <a:xfrm>
                    <a:off x="3278124" y="3819156"/>
                    <a:ext cx="303530" cy="436245"/>
                  </a:xfrm>
                  <a:custGeom>
                    <a:avLst/>
                    <a:gdLst/>
                    <a:ahLst/>
                    <a:cxnLst/>
                    <a:rect l="l" t="t" r="r" b="b"/>
                    <a:pathLst>
                      <a:path w="303529" h="436245">
                        <a:moveTo>
                          <a:pt x="13716" y="313944"/>
                        </a:moveTo>
                        <a:lnTo>
                          <a:pt x="0" y="313944"/>
                        </a:lnTo>
                        <a:lnTo>
                          <a:pt x="0" y="329184"/>
                        </a:lnTo>
                        <a:lnTo>
                          <a:pt x="13716" y="329184"/>
                        </a:lnTo>
                        <a:lnTo>
                          <a:pt x="13716" y="313944"/>
                        </a:lnTo>
                        <a:close/>
                      </a:path>
                      <a:path w="303529" h="436245">
                        <a:moveTo>
                          <a:pt x="41148" y="420624"/>
                        </a:moveTo>
                        <a:lnTo>
                          <a:pt x="27432" y="420624"/>
                        </a:lnTo>
                        <a:lnTo>
                          <a:pt x="27432" y="435864"/>
                        </a:lnTo>
                        <a:lnTo>
                          <a:pt x="41148" y="435864"/>
                        </a:lnTo>
                        <a:lnTo>
                          <a:pt x="41148" y="420624"/>
                        </a:lnTo>
                        <a:close/>
                      </a:path>
                      <a:path w="303529" h="436245">
                        <a:moveTo>
                          <a:pt x="47244" y="275844"/>
                        </a:moveTo>
                        <a:lnTo>
                          <a:pt x="33528" y="275844"/>
                        </a:lnTo>
                        <a:lnTo>
                          <a:pt x="33528" y="291084"/>
                        </a:lnTo>
                        <a:lnTo>
                          <a:pt x="47244" y="291084"/>
                        </a:lnTo>
                        <a:lnTo>
                          <a:pt x="47244" y="275844"/>
                        </a:lnTo>
                        <a:close/>
                      </a:path>
                      <a:path w="303529" h="436245">
                        <a:moveTo>
                          <a:pt x="67056" y="367284"/>
                        </a:moveTo>
                        <a:lnTo>
                          <a:pt x="54864" y="367284"/>
                        </a:lnTo>
                        <a:lnTo>
                          <a:pt x="54864" y="382524"/>
                        </a:lnTo>
                        <a:lnTo>
                          <a:pt x="67056" y="382524"/>
                        </a:lnTo>
                        <a:lnTo>
                          <a:pt x="67056" y="367284"/>
                        </a:lnTo>
                        <a:close/>
                      </a:path>
                      <a:path w="303529" h="436245">
                        <a:moveTo>
                          <a:pt x="155448" y="121920"/>
                        </a:moveTo>
                        <a:lnTo>
                          <a:pt x="141732" y="121920"/>
                        </a:lnTo>
                        <a:lnTo>
                          <a:pt x="141732" y="137147"/>
                        </a:lnTo>
                        <a:lnTo>
                          <a:pt x="155448" y="137147"/>
                        </a:lnTo>
                        <a:lnTo>
                          <a:pt x="155448" y="121920"/>
                        </a:lnTo>
                        <a:close/>
                      </a:path>
                      <a:path w="303529" h="436245">
                        <a:moveTo>
                          <a:pt x="167640" y="184404"/>
                        </a:moveTo>
                        <a:lnTo>
                          <a:pt x="155448" y="184404"/>
                        </a:lnTo>
                        <a:lnTo>
                          <a:pt x="155448" y="199644"/>
                        </a:lnTo>
                        <a:lnTo>
                          <a:pt x="167640" y="199644"/>
                        </a:lnTo>
                        <a:lnTo>
                          <a:pt x="167640" y="184404"/>
                        </a:lnTo>
                        <a:close/>
                      </a:path>
                      <a:path w="303529" h="436245">
                        <a:moveTo>
                          <a:pt x="295656" y="0"/>
                        </a:moveTo>
                        <a:lnTo>
                          <a:pt x="281940" y="0"/>
                        </a:lnTo>
                        <a:lnTo>
                          <a:pt x="281940" y="15240"/>
                        </a:lnTo>
                        <a:lnTo>
                          <a:pt x="295656" y="15240"/>
                        </a:lnTo>
                        <a:lnTo>
                          <a:pt x="295656" y="0"/>
                        </a:lnTo>
                        <a:close/>
                      </a:path>
                      <a:path w="303529" h="436245">
                        <a:moveTo>
                          <a:pt x="303276" y="152400"/>
                        </a:moveTo>
                        <a:lnTo>
                          <a:pt x="289560" y="152400"/>
                        </a:lnTo>
                        <a:lnTo>
                          <a:pt x="289560" y="169164"/>
                        </a:lnTo>
                        <a:lnTo>
                          <a:pt x="303276" y="169164"/>
                        </a:lnTo>
                        <a:lnTo>
                          <a:pt x="303276"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7" name="object 3597"/>
                  <p:cNvSpPr/>
                  <p:nvPr/>
                </p:nvSpPr>
                <p:spPr>
                  <a:xfrm>
                    <a:off x="3924300" y="3451860"/>
                    <a:ext cx="33655" cy="22860"/>
                  </a:xfrm>
                  <a:custGeom>
                    <a:avLst/>
                    <a:gdLst/>
                    <a:ahLst/>
                    <a:cxnLst/>
                    <a:rect l="l" t="t" r="r" b="b"/>
                    <a:pathLst>
                      <a:path w="33654" h="22860">
                        <a:moveTo>
                          <a:pt x="33527" y="22859"/>
                        </a:moveTo>
                        <a:lnTo>
                          <a:pt x="19811" y="22859"/>
                        </a:lnTo>
                        <a:lnTo>
                          <a:pt x="19811" y="7620"/>
                        </a:lnTo>
                        <a:lnTo>
                          <a:pt x="33527" y="7620"/>
                        </a:lnTo>
                        <a:lnTo>
                          <a:pt x="33527" y="22859"/>
                        </a:lnTo>
                        <a:close/>
                      </a:path>
                      <a:path w="33654" h="22860">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8" name="object 3598"/>
                  <p:cNvSpPr/>
                  <p:nvPr/>
                </p:nvSpPr>
                <p:spPr>
                  <a:xfrm>
                    <a:off x="3332988" y="40568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59" name="object 3599"/>
                  <p:cNvSpPr/>
                  <p:nvPr/>
                </p:nvSpPr>
                <p:spPr>
                  <a:xfrm>
                    <a:off x="3835907"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0" name="object 3600"/>
                  <p:cNvSpPr/>
                  <p:nvPr/>
                </p:nvSpPr>
                <p:spPr>
                  <a:xfrm>
                    <a:off x="3534155"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1" name="object 3601"/>
                  <p:cNvSpPr/>
                  <p:nvPr/>
                </p:nvSpPr>
                <p:spPr>
                  <a:xfrm>
                    <a:off x="3776472" y="36743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2" name="object 3602"/>
                  <p:cNvSpPr/>
                  <p:nvPr/>
                </p:nvSpPr>
                <p:spPr>
                  <a:xfrm>
                    <a:off x="3345180" y="3674376"/>
                    <a:ext cx="376555" cy="550545"/>
                  </a:xfrm>
                  <a:custGeom>
                    <a:avLst/>
                    <a:gdLst/>
                    <a:ahLst/>
                    <a:cxnLst/>
                    <a:rect l="l" t="t" r="r" b="b"/>
                    <a:pathLst>
                      <a:path w="376554" h="550545">
                        <a:moveTo>
                          <a:pt x="13716" y="534924"/>
                        </a:moveTo>
                        <a:lnTo>
                          <a:pt x="0" y="534924"/>
                        </a:lnTo>
                        <a:lnTo>
                          <a:pt x="0" y="550164"/>
                        </a:lnTo>
                        <a:lnTo>
                          <a:pt x="13716" y="550164"/>
                        </a:lnTo>
                        <a:lnTo>
                          <a:pt x="13716" y="534924"/>
                        </a:lnTo>
                        <a:close/>
                      </a:path>
                      <a:path w="376554" h="550545">
                        <a:moveTo>
                          <a:pt x="135636" y="435864"/>
                        </a:moveTo>
                        <a:lnTo>
                          <a:pt x="121920" y="435864"/>
                        </a:lnTo>
                        <a:lnTo>
                          <a:pt x="121920" y="451104"/>
                        </a:lnTo>
                        <a:lnTo>
                          <a:pt x="135636" y="451104"/>
                        </a:lnTo>
                        <a:lnTo>
                          <a:pt x="135636" y="435864"/>
                        </a:lnTo>
                        <a:close/>
                      </a:path>
                      <a:path w="376554" h="550545">
                        <a:moveTo>
                          <a:pt x="376428" y="0"/>
                        </a:moveTo>
                        <a:lnTo>
                          <a:pt x="362712" y="0"/>
                        </a:lnTo>
                        <a:lnTo>
                          <a:pt x="362712" y="15227"/>
                        </a:lnTo>
                        <a:lnTo>
                          <a:pt x="376428" y="15227"/>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3" name="object 3603"/>
                  <p:cNvSpPr/>
                  <p:nvPr/>
                </p:nvSpPr>
                <p:spPr>
                  <a:xfrm>
                    <a:off x="36545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4" name="object 3604"/>
                  <p:cNvSpPr/>
                  <p:nvPr/>
                </p:nvSpPr>
                <p:spPr>
                  <a:xfrm>
                    <a:off x="3863339"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5" name="object 3605"/>
                  <p:cNvSpPr/>
                  <p:nvPr/>
                </p:nvSpPr>
                <p:spPr>
                  <a:xfrm>
                    <a:off x="3386315" y="3995940"/>
                    <a:ext cx="33655" cy="274320"/>
                  </a:xfrm>
                  <a:custGeom>
                    <a:avLst/>
                    <a:gdLst/>
                    <a:ahLst/>
                    <a:cxnLst/>
                    <a:rect l="l" t="t" r="r" b="b"/>
                    <a:pathLst>
                      <a:path w="33654" h="274320">
                        <a:moveTo>
                          <a:pt x="13728" y="259080"/>
                        </a:moveTo>
                        <a:lnTo>
                          <a:pt x="0" y="259080"/>
                        </a:lnTo>
                        <a:lnTo>
                          <a:pt x="0" y="274320"/>
                        </a:lnTo>
                        <a:lnTo>
                          <a:pt x="13728" y="274320"/>
                        </a:lnTo>
                        <a:lnTo>
                          <a:pt x="13728" y="259080"/>
                        </a:lnTo>
                        <a:close/>
                      </a:path>
                      <a:path w="33654" h="274320">
                        <a:moveTo>
                          <a:pt x="33540" y="0"/>
                        </a:moveTo>
                        <a:lnTo>
                          <a:pt x="19824" y="0"/>
                        </a:lnTo>
                        <a:lnTo>
                          <a:pt x="19824" y="15240"/>
                        </a:lnTo>
                        <a:lnTo>
                          <a:pt x="33540" y="15240"/>
                        </a:lnTo>
                        <a:lnTo>
                          <a:pt x="33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6" name="object 3606"/>
                  <p:cNvSpPr/>
                  <p:nvPr/>
                </p:nvSpPr>
                <p:spPr>
                  <a:xfrm>
                    <a:off x="38160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7" name="object 3607"/>
                  <p:cNvSpPr/>
                  <p:nvPr/>
                </p:nvSpPr>
                <p:spPr>
                  <a:xfrm>
                    <a:off x="3741419"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8" name="object 3608"/>
                  <p:cNvSpPr/>
                  <p:nvPr/>
                </p:nvSpPr>
                <p:spPr>
                  <a:xfrm>
                    <a:off x="3305556" y="4117860"/>
                    <a:ext cx="134620" cy="121920"/>
                  </a:xfrm>
                  <a:custGeom>
                    <a:avLst/>
                    <a:gdLst/>
                    <a:ahLst/>
                    <a:cxnLst/>
                    <a:rect l="l" t="t" r="r" b="b"/>
                    <a:pathLst>
                      <a:path w="134620" h="121920">
                        <a:moveTo>
                          <a:pt x="13716" y="0"/>
                        </a:moveTo>
                        <a:lnTo>
                          <a:pt x="0" y="0"/>
                        </a:lnTo>
                        <a:lnTo>
                          <a:pt x="0" y="15240"/>
                        </a:lnTo>
                        <a:lnTo>
                          <a:pt x="13716" y="15240"/>
                        </a:lnTo>
                        <a:lnTo>
                          <a:pt x="13716" y="0"/>
                        </a:lnTo>
                        <a:close/>
                      </a:path>
                      <a:path w="134620" h="121920">
                        <a:moveTo>
                          <a:pt x="19812" y="106680"/>
                        </a:moveTo>
                        <a:lnTo>
                          <a:pt x="6096" y="106680"/>
                        </a:lnTo>
                        <a:lnTo>
                          <a:pt x="6096" y="121920"/>
                        </a:lnTo>
                        <a:lnTo>
                          <a:pt x="19812" y="121920"/>
                        </a:lnTo>
                        <a:lnTo>
                          <a:pt x="19812" y="106680"/>
                        </a:lnTo>
                        <a:close/>
                      </a:path>
                      <a:path w="134620" h="121920">
                        <a:moveTo>
                          <a:pt x="134112" y="83820"/>
                        </a:moveTo>
                        <a:lnTo>
                          <a:pt x="120396" y="83820"/>
                        </a:lnTo>
                        <a:lnTo>
                          <a:pt x="120396" y="99060"/>
                        </a:lnTo>
                        <a:lnTo>
                          <a:pt x="134112" y="99060"/>
                        </a:lnTo>
                        <a:lnTo>
                          <a:pt x="134112"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69" name="object 3609"/>
                  <p:cNvSpPr/>
                  <p:nvPr/>
                </p:nvSpPr>
                <p:spPr>
                  <a:xfrm>
                    <a:off x="37825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0" name="object 3610"/>
                  <p:cNvSpPr/>
                  <p:nvPr/>
                </p:nvSpPr>
                <p:spPr>
                  <a:xfrm>
                    <a:off x="3297935"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1" name="object 3611"/>
                  <p:cNvSpPr/>
                  <p:nvPr/>
                </p:nvSpPr>
                <p:spPr>
                  <a:xfrm>
                    <a:off x="38968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2" name="object 3612"/>
                  <p:cNvSpPr/>
                  <p:nvPr/>
                </p:nvSpPr>
                <p:spPr>
                  <a:xfrm>
                    <a:off x="3305556" y="3941076"/>
                    <a:ext cx="195580" cy="329565"/>
                  </a:xfrm>
                  <a:custGeom>
                    <a:avLst/>
                    <a:gdLst/>
                    <a:ahLst/>
                    <a:cxnLst/>
                    <a:rect l="l" t="t" r="r" b="b"/>
                    <a:pathLst>
                      <a:path w="195579" h="329564">
                        <a:moveTo>
                          <a:pt x="13716" y="306324"/>
                        </a:moveTo>
                        <a:lnTo>
                          <a:pt x="0" y="306324"/>
                        </a:lnTo>
                        <a:lnTo>
                          <a:pt x="0" y="321564"/>
                        </a:lnTo>
                        <a:lnTo>
                          <a:pt x="13716" y="321564"/>
                        </a:lnTo>
                        <a:lnTo>
                          <a:pt x="13716" y="306324"/>
                        </a:lnTo>
                        <a:close/>
                      </a:path>
                      <a:path w="195579" h="329564">
                        <a:moveTo>
                          <a:pt x="27432" y="283464"/>
                        </a:moveTo>
                        <a:lnTo>
                          <a:pt x="13716" y="283464"/>
                        </a:lnTo>
                        <a:lnTo>
                          <a:pt x="13716" y="298704"/>
                        </a:lnTo>
                        <a:lnTo>
                          <a:pt x="27432" y="298704"/>
                        </a:lnTo>
                        <a:lnTo>
                          <a:pt x="27432" y="283464"/>
                        </a:lnTo>
                        <a:close/>
                      </a:path>
                      <a:path w="195579" h="329564">
                        <a:moveTo>
                          <a:pt x="53340" y="222504"/>
                        </a:moveTo>
                        <a:lnTo>
                          <a:pt x="39624" y="222504"/>
                        </a:lnTo>
                        <a:lnTo>
                          <a:pt x="39624" y="237744"/>
                        </a:lnTo>
                        <a:lnTo>
                          <a:pt x="53340" y="237744"/>
                        </a:lnTo>
                        <a:lnTo>
                          <a:pt x="53340" y="222504"/>
                        </a:lnTo>
                        <a:close/>
                      </a:path>
                      <a:path w="195579" h="329564">
                        <a:moveTo>
                          <a:pt x="67043" y="313944"/>
                        </a:moveTo>
                        <a:lnTo>
                          <a:pt x="53340" y="313944"/>
                        </a:lnTo>
                        <a:lnTo>
                          <a:pt x="53340" y="329184"/>
                        </a:lnTo>
                        <a:lnTo>
                          <a:pt x="67043" y="329184"/>
                        </a:lnTo>
                        <a:lnTo>
                          <a:pt x="67043" y="313944"/>
                        </a:lnTo>
                        <a:close/>
                      </a:path>
                      <a:path w="195579" h="329564">
                        <a:moveTo>
                          <a:pt x="153924" y="146304"/>
                        </a:moveTo>
                        <a:lnTo>
                          <a:pt x="140208" y="146304"/>
                        </a:lnTo>
                        <a:lnTo>
                          <a:pt x="140208" y="161544"/>
                        </a:lnTo>
                        <a:lnTo>
                          <a:pt x="153924" y="161544"/>
                        </a:lnTo>
                        <a:lnTo>
                          <a:pt x="153924" y="146304"/>
                        </a:lnTo>
                        <a:close/>
                      </a:path>
                      <a:path w="195579" h="329564">
                        <a:moveTo>
                          <a:pt x="187452" y="0"/>
                        </a:moveTo>
                        <a:lnTo>
                          <a:pt x="175260" y="0"/>
                        </a:lnTo>
                        <a:lnTo>
                          <a:pt x="175260" y="15227"/>
                        </a:lnTo>
                        <a:lnTo>
                          <a:pt x="187452" y="15227"/>
                        </a:lnTo>
                        <a:lnTo>
                          <a:pt x="187452" y="0"/>
                        </a:lnTo>
                        <a:close/>
                      </a:path>
                      <a:path w="195579" h="329564">
                        <a:moveTo>
                          <a:pt x="195059" y="138684"/>
                        </a:moveTo>
                        <a:lnTo>
                          <a:pt x="181343" y="138684"/>
                        </a:lnTo>
                        <a:lnTo>
                          <a:pt x="181343" y="153924"/>
                        </a:lnTo>
                        <a:lnTo>
                          <a:pt x="195059" y="153924"/>
                        </a:lnTo>
                        <a:lnTo>
                          <a:pt x="195059"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3" name="object 3613"/>
                  <p:cNvSpPr/>
                  <p:nvPr/>
                </p:nvSpPr>
                <p:spPr>
                  <a:xfrm>
                    <a:off x="3843527"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4" name="object 3614"/>
                  <p:cNvSpPr/>
                  <p:nvPr/>
                </p:nvSpPr>
                <p:spPr>
                  <a:xfrm>
                    <a:off x="3358896" y="3948696"/>
                    <a:ext cx="94615" cy="161925"/>
                  </a:xfrm>
                  <a:custGeom>
                    <a:avLst/>
                    <a:gdLst/>
                    <a:ahLst/>
                    <a:cxnLst/>
                    <a:rect l="l" t="t" r="r" b="b"/>
                    <a:pathLst>
                      <a:path w="94614" h="161925">
                        <a:moveTo>
                          <a:pt x="13703" y="146304"/>
                        </a:moveTo>
                        <a:lnTo>
                          <a:pt x="0" y="146304"/>
                        </a:lnTo>
                        <a:lnTo>
                          <a:pt x="0" y="161544"/>
                        </a:lnTo>
                        <a:lnTo>
                          <a:pt x="13703" y="161544"/>
                        </a:lnTo>
                        <a:lnTo>
                          <a:pt x="13703" y="146304"/>
                        </a:lnTo>
                        <a:close/>
                      </a:path>
                      <a:path w="94614" h="161925">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5" name="object 3615"/>
                  <p:cNvSpPr/>
                  <p:nvPr/>
                </p:nvSpPr>
                <p:spPr>
                  <a:xfrm>
                    <a:off x="39242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6" name="object 3616"/>
                  <p:cNvSpPr/>
                  <p:nvPr/>
                </p:nvSpPr>
                <p:spPr>
                  <a:xfrm>
                    <a:off x="3701796" y="3482352"/>
                    <a:ext cx="53340" cy="45720"/>
                  </a:xfrm>
                  <a:custGeom>
                    <a:avLst/>
                    <a:gdLst/>
                    <a:ahLst/>
                    <a:cxnLst/>
                    <a:rect l="l" t="t" r="r" b="b"/>
                    <a:pathLst>
                      <a:path w="53339" h="45720">
                        <a:moveTo>
                          <a:pt x="13703" y="0"/>
                        </a:moveTo>
                        <a:lnTo>
                          <a:pt x="0" y="0"/>
                        </a:lnTo>
                        <a:lnTo>
                          <a:pt x="0" y="15240"/>
                        </a:lnTo>
                        <a:lnTo>
                          <a:pt x="13703" y="15240"/>
                        </a:lnTo>
                        <a:lnTo>
                          <a:pt x="13703" y="0"/>
                        </a:lnTo>
                        <a:close/>
                      </a:path>
                      <a:path w="53339" h="45720">
                        <a:moveTo>
                          <a:pt x="53340" y="30467"/>
                        </a:moveTo>
                        <a:lnTo>
                          <a:pt x="39611" y="30467"/>
                        </a:lnTo>
                        <a:lnTo>
                          <a:pt x="39611" y="45720"/>
                        </a:lnTo>
                        <a:lnTo>
                          <a:pt x="53340" y="45720"/>
                        </a:lnTo>
                        <a:lnTo>
                          <a:pt x="53340" y="3046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7" name="object 3617"/>
                  <p:cNvSpPr/>
                  <p:nvPr/>
                </p:nvSpPr>
                <p:spPr>
                  <a:xfrm>
                    <a:off x="3211067"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8" name="object 3618"/>
                  <p:cNvSpPr/>
                  <p:nvPr/>
                </p:nvSpPr>
                <p:spPr>
                  <a:xfrm>
                    <a:off x="38023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79" name="object 3619"/>
                  <p:cNvSpPr/>
                  <p:nvPr/>
                </p:nvSpPr>
                <p:spPr>
                  <a:xfrm>
                    <a:off x="3211067" y="3956303"/>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0" name="object 3620"/>
                  <p:cNvSpPr/>
                  <p:nvPr/>
                </p:nvSpPr>
                <p:spPr>
                  <a:xfrm>
                    <a:off x="374903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1" name="object 3621"/>
                  <p:cNvSpPr/>
                  <p:nvPr/>
                </p:nvSpPr>
                <p:spPr>
                  <a:xfrm>
                    <a:off x="3311652" y="4102620"/>
                    <a:ext cx="21590" cy="91440"/>
                  </a:xfrm>
                  <a:custGeom>
                    <a:avLst/>
                    <a:gdLst/>
                    <a:ahLst/>
                    <a:cxnLst/>
                    <a:rect l="l" t="t" r="r" b="b"/>
                    <a:pathLst>
                      <a:path w="21589" h="91439">
                        <a:moveTo>
                          <a:pt x="13716" y="76200"/>
                        </a:moveTo>
                        <a:lnTo>
                          <a:pt x="0" y="76200"/>
                        </a:lnTo>
                        <a:lnTo>
                          <a:pt x="0" y="91440"/>
                        </a:lnTo>
                        <a:lnTo>
                          <a:pt x="13716" y="91440"/>
                        </a:lnTo>
                        <a:lnTo>
                          <a:pt x="13716" y="76200"/>
                        </a:lnTo>
                        <a:close/>
                      </a:path>
                      <a:path w="21589" h="91439">
                        <a:moveTo>
                          <a:pt x="21336" y="0"/>
                        </a:moveTo>
                        <a:lnTo>
                          <a:pt x="7620" y="0"/>
                        </a:lnTo>
                        <a:lnTo>
                          <a:pt x="7620" y="15240"/>
                        </a:lnTo>
                        <a:lnTo>
                          <a:pt x="21336" y="15240"/>
                        </a:lnTo>
                        <a:lnTo>
                          <a:pt x="21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2" name="object 3622"/>
                  <p:cNvSpPr/>
                  <p:nvPr/>
                </p:nvSpPr>
                <p:spPr>
                  <a:xfrm>
                    <a:off x="37078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3" name="object 3623"/>
                  <p:cNvSpPr/>
                  <p:nvPr/>
                </p:nvSpPr>
                <p:spPr>
                  <a:xfrm>
                    <a:off x="3339083"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4" name="object 3624"/>
                  <p:cNvSpPr/>
                  <p:nvPr/>
                </p:nvSpPr>
                <p:spPr>
                  <a:xfrm>
                    <a:off x="39578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5" name="object 3625"/>
                  <p:cNvSpPr/>
                  <p:nvPr/>
                </p:nvSpPr>
                <p:spPr>
                  <a:xfrm>
                    <a:off x="3332988" y="3643896"/>
                    <a:ext cx="388620" cy="542925"/>
                  </a:xfrm>
                  <a:custGeom>
                    <a:avLst/>
                    <a:gdLst/>
                    <a:ahLst/>
                    <a:cxnLst/>
                    <a:rect l="l" t="t" r="r" b="b"/>
                    <a:pathLst>
                      <a:path w="388620" h="542925">
                        <a:moveTo>
                          <a:pt x="12192" y="527304"/>
                        </a:moveTo>
                        <a:lnTo>
                          <a:pt x="0" y="527304"/>
                        </a:lnTo>
                        <a:lnTo>
                          <a:pt x="0" y="542544"/>
                        </a:lnTo>
                        <a:lnTo>
                          <a:pt x="12192" y="542544"/>
                        </a:lnTo>
                        <a:lnTo>
                          <a:pt x="12192" y="527304"/>
                        </a:lnTo>
                        <a:close/>
                      </a:path>
                      <a:path w="388620" h="542925">
                        <a:moveTo>
                          <a:pt x="153911" y="336804"/>
                        </a:moveTo>
                        <a:lnTo>
                          <a:pt x="140208" y="336804"/>
                        </a:lnTo>
                        <a:lnTo>
                          <a:pt x="140208" y="352044"/>
                        </a:lnTo>
                        <a:lnTo>
                          <a:pt x="153911" y="352044"/>
                        </a:lnTo>
                        <a:lnTo>
                          <a:pt x="153911" y="336804"/>
                        </a:lnTo>
                        <a:close/>
                      </a:path>
                      <a:path w="388620" h="542925">
                        <a:moveTo>
                          <a:pt x="234696" y="243840"/>
                        </a:moveTo>
                        <a:lnTo>
                          <a:pt x="220980" y="243840"/>
                        </a:lnTo>
                        <a:lnTo>
                          <a:pt x="220980" y="259080"/>
                        </a:lnTo>
                        <a:lnTo>
                          <a:pt x="234696" y="259080"/>
                        </a:lnTo>
                        <a:lnTo>
                          <a:pt x="234696" y="243840"/>
                        </a:lnTo>
                        <a:close/>
                      </a:path>
                      <a:path w="388620" h="542925">
                        <a:moveTo>
                          <a:pt x="388620" y="0"/>
                        </a:moveTo>
                        <a:lnTo>
                          <a:pt x="374904" y="0"/>
                        </a:lnTo>
                        <a:lnTo>
                          <a:pt x="374904" y="15240"/>
                        </a:lnTo>
                        <a:lnTo>
                          <a:pt x="388620" y="15240"/>
                        </a:lnTo>
                        <a:lnTo>
                          <a:pt x="3886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6" name="object 3626"/>
                  <p:cNvSpPr/>
                  <p:nvPr/>
                </p:nvSpPr>
                <p:spPr>
                  <a:xfrm>
                    <a:off x="362102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7" name="object 3627"/>
                  <p:cNvSpPr/>
                  <p:nvPr/>
                </p:nvSpPr>
                <p:spPr>
                  <a:xfrm>
                    <a:off x="394411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8" name="object 3628"/>
                  <p:cNvSpPr/>
                  <p:nvPr/>
                </p:nvSpPr>
                <p:spPr>
                  <a:xfrm>
                    <a:off x="3291840" y="3971556"/>
                    <a:ext cx="142240" cy="100965"/>
                  </a:xfrm>
                  <a:custGeom>
                    <a:avLst/>
                    <a:gdLst/>
                    <a:ahLst/>
                    <a:cxnLst/>
                    <a:rect l="l" t="t" r="r" b="b"/>
                    <a:pathLst>
                      <a:path w="142239" h="100964">
                        <a:moveTo>
                          <a:pt x="13716" y="70104"/>
                        </a:moveTo>
                        <a:lnTo>
                          <a:pt x="0" y="70104"/>
                        </a:lnTo>
                        <a:lnTo>
                          <a:pt x="0" y="85344"/>
                        </a:lnTo>
                        <a:lnTo>
                          <a:pt x="13716" y="85344"/>
                        </a:lnTo>
                        <a:lnTo>
                          <a:pt x="13716" y="70104"/>
                        </a:lnTo>
                        <a:close/>
                      </a:path>
                      <a:path w="142239" h="100964">
                        <a:moveTo>
                          <a:pt x="100584" y="0"/>
                        </a:moveTo>
                        <a:lnTo>
                          <a:pt x="86868" y="0"/>
                        </a:lnTo>
                        <a:lnTo>
                          <a:pt x="86868" y="16764"/>
                        </a:lnTo>
                        <a:lnTo>
                          <a:pt x="100584" y="16764"/>
                        </a:lnTo>
                        <a:lnTo>
                          <a:pt x="100584" y="0"/>
                        </a:lnTo>
                        <a:close/>
                      </a:path>
                      <a:path w="142239" h="100964">
                        <a:moveTo>
                          <a:pt x="141732" y="85344"/>
                        </a:moveTo>
                        <a:lnTo>
                          <a:pt x="128016" y="85344"/>
                        </a:lnTo>
                        <a:lnTo>
                          <a:pt x="128016" y="100584"/>
                        </a:lnTo>
                        <a:lnTo>
                          <a:pt x="141732" y="100584"/>
                        </a:lnTo>
                        <a:lnTo>
                          <a:pt x="141732" y="853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89" name="object 3629"/>
                  <p:cNvSpPr/>
                  <p:nvPr/>
                </p:nvSpPr>
                <p:spPr>
                  <a:xfrm>
                    <a:off x="3601211"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0" name="object 3630"/>
                  <p:cNvSpPr/>
                  <p:nvPr/>
                </p:nvSpPr>
                <p:spPr>
                  <a:xfrm>
                    <a:off x="391058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1" name="object 3631"/>
                  <p:cNvSpPr/>
                  <p:nvPr/>
                </p:nvSpPr>
                <p:spPr>
                  <a:xfrm>
                    <a:off x="3439668" y="3880103"/>
                    <a:ext cx="81280" cy="329565"/>
                  </a:xfrm>
                  <a:custGeom>
                    <a:avLst/>
                    <a:gdLst/>
                    <a:ahLst/>
                    <a:cxnLst/>
                    <a:rect l="l" t="t" r="r" b="b"/>
                    <a:pathLst>
                      <a:path w="81279" h="329564">
                        <a:moveTo>
                          <a:pt x="13716" y="0"/>
                        </a:moveTo>
                        <a:lnTo>
                          <a:pt x="0" y="0"/>
                        </a:lnTo>
                        <a:lnTo>
                          <a:pt x="0" y="15252"/>
                        </a:lnTo>
                        <a:lnTo>
                          <a:pt x="13716" y="15252"/>
                        </a:lnTo>
                        <a:lnTo>
                          <a:pt x="13716" y="0"/>
                        </a:lnTo>
                        <a:close/>
                      </a:path>
                      <a:path w="81279" h="329564">
                        <a:moveTo>
                          <a:pt x="80772" y="313956"/>
                        </a:moveTo>
                        <a:lnTo>
                          <a:pt x="67056" y="313956"/>
                        </a:lnTo>
                        <a:lnTo>
                          <a:pt x="67056" y="329196"/>
                        </a:lnTo>
                        <a:lnTo>
                          <a:pt x="80772" y="329196"/>
                        </a:lnTo>
                        <a:lnTo>
                          <a:pt x="80772" y="3139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2" name="object 3632"/>
                  <p:cNvSpPr/>
                  <p:nvPr/>
                </p:nvSpPr>
                <p:spPr>
                  <a:xfrm>
                    <a:off x="3782568" y="3429012"/>
                    <a:ext cx="120650" cy="91440"/>
                  </a:xfrm>
                  <a:custGeom>
                    <a:avLst/>
                    <a:gdLst/>
                    <a:ahLst/>
                    <a:cxnLst/>
                    <a:rect l="l" t="t" r="r" b="b"/>
                    <a:pathLst>
                      <a:path w="120650" h="91439">
                        <a:moveTo>
                          <a:pt x="13716" y="76200"/>
                        </a:moveTo>
                        <a:lnTo>
                          <a:pt x="0" y="76200"/>
                        </a:lnTo>
                        <a:lnTo>
                          <a:pt x="0" y="91440"/>
                        </a:lnTo>
                        <a:lnTo>
                          <a:pt x="13716" y="91440"/>
                        </a:lnTo>
                        <a:lnTo>
                          <a:pt x="13716" y="76200"/>
                        </a:lnTo>
                        <a:close/>
                      </a:path>
                      <a:path w="120650" h="91439">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3" name="object 3633"/>
                  <p:cNvSpPr/>
                  <p:nvPr/>
                </p:nvSpPr>
                <p:spPr>
                  <a:xfrm>
                    <a:off x="3345180" y="3796296"/>
                    <a:ext cx="203200" cy="367665"/>
                  </a:xfrm>
                  <a:custGeom>
                    <a:avLst/>
                    <a:gdLst/>
                    <a:ahLst/>
                    <a:cxnLst/>
                    <a:rect l="l" t="t" r="r" b="b"/>
                    <a:pathLst>
                      <a:path w="203200" h="367664">
                        <a:moveTo>
                          <a:pt x="13716" y="352044"/>
                        </a:moveTo>
                        <a:lnTo>
                          <a:pt x="0" y="352044"/>
                        </a:lnTo>
                        <a:lnTo>
                          <a:pt x="0" y="367284"/>
                        </a:lnTo>
                        <a:lnTo>
                          <a:pt x="13716" y="367284"/>
                        </a:lnTo>
                        <a:lnTo>
                          <a:pt x="13716" y="352044"/>
                        </a:lnTo>
                        <a:close/>
                      </a:path>
                      <a:path w="203200" h="367664">
                        <a:moveTo>
                          <a:pt x="100584" y="167640"/>
                        </a:moveTo>
                        <a:lnTo>
                          <a:pt x="88392" y="167640"/>
                        </a:lnTo>
                        <a:lnTo>
                          <a:pt x="88392" y="184404"/>
                        </a:lnTo>
                        <a:lnTo>
                          <a:pt x="100584" y="184404"/>
                        </a:lnTo>
                        <a:lnTo>
                          <a:pt x="100584" y="167640"/>
                        </a:lnTo>
                        <a:close/>
                      </a:path>
                      <a:path w="203200" h="367664">
                        <a:moveTo>
                          <a:pt x="202692" y="0"/>
                        </a:moveTo>
                        <a:lnTo>
                          <a:pt x="188976" y="0"/>
                        </a:lnTo>
                        <a:lnTo>
                          <a:pt x="188976"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4" name="object 3634"/>
                  <p:cNvSpPr/>
                  <p:nvPr/>
                </p:nvSpPr>
                <p:spPr>
                  <a:xfrm>
                    <a:off x="379628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5" name="object 3635"/>
                  <p:cNvSpPr/>
                  <p:nvPr/>
                </p:nvSpPr>
                <p:spPr>
                  <a:xfrm>
                    <a:off x="3325368" y="4102620"/>
                    <a:ext cx="120650" cy="152400"/>
                  </a:xfrm>
                  <a:custGeom>
                    <a:avLst/>
                    <a:gdLst/>
                    <a:ahLst/>
                    <a:cxnLst/>
                    <a:rect l="l" t="t" r="r" b="b"/>
                    <a:pathLst>
                      <a:path w="120650" h="152400">
                        <a:moveTo>
                          <a:pt x="13716" y="137160"/>
                        </a:moveTo>
                        <a:lnTo>
                          <a:pt x="0" y="137160"/>
                        </a:lnTo>
                        <a:lnTo>
                          <a:pt x="0" y="152400"/>
                        </a:lnTo>
                        <a:lnTo>
                          <a:pt x="13716" y="152400"/>
                        </a:lnTo>
                        <a:lnTo>
                          <a:pt x="13716" y="137160"/>
                        </a:lnTo>
                        <a:close/>
                      </a:path>
                      <a:path w="120650" h="152400">
                        <a:moveTo>
                          <a:pt x="120396" y="0"/>
                        </a:moveTo>
                        <a:lnTo>
                          <a:pt x="108204" y="0"/>
                        </a:lnTo>
                        <a:lnTo>
                          <a:pt x="108204" y="15240"/>
                        </a:lnTo>
                        <a:lnTo>
                          <a:pt x="120396" y="15240"/>
                        </a:lnTo>
                        <a:lnTo>
                          <a:pt x="1203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6" name="object 3636"/>
                  <p:cNvSpPr/>
                  <p:nvPr/>
                </p:nvSpPr>
                <p:spPr>
                  <a:xfrm>
                    <a:off x="38557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7" name="object 3637"/>
                  <p:cNvSpPr/>
                  <p:nvPr/>
                </p:nvSpPr>
                <p:spPr>
                  <a:xfrm>
                    <a:off x="35676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8" name="object 3638"/>
                  <p:cNvSpPr/>
                  <p:nvPr/>
                </p:nvSpPr>
                <p:spPr>
                  <a:xfrm>
                    <a:off x="3788664" y="3474719"/>
                    <a:ext cx="100965" cy="38100"/>
                  </a:xfrm>
                  <a:custGeom>
                    <a:avLst/>
                    <a:gdLst/>
                    <a:ahLst/>
                    <a:cxnLst/>
                    <a:rect l="l" t="t" r="r" b="b"/>
                    <a:pathLst>
                      <a:path w="100964" h="38100">
                        <a:moveTo>
                          <a:pt x="13716" y="0"/>
                        </a:moveTo>
                        <a:lnTo>
                          <a:pt x="0" y="0"/>
                        </a:lnTo>
                        <a:lnTo>
                          <a:pt x="0" y="15252"/>
                        </a:lnTo>
                        <a:lnTo>
                          <a:pt x="13716" y="15252"/>
                        </a:lnTo>
                        <a:lnTo>
                          <a:pt x="13716" y="0"/>
                        </a:lnTo>
                        <a:close/>
                      </a:path>
                      <a:path w="100964" h="38100">
                        <a:moveTo>
                          <a:pt x="54864" y="22872"/>
                        </a:moveTo>
                        <a:lnTo>
                          <a:pt x="41135" y="22872"/>
                        </a:lnTo>
                        <a:lnTo>
                          <a:pt x="41135" y="38100"/>
                        </a:lnTo>
                        <a:lnTo>
                          <a:pt x="54864" y="38100"/>
                        </a:lnTo>
                        <a:lnTo>
                          <a:pt x="54864" y="22872"/>
                        </a:lnTo>
                        <a:close/>
                      </a:path>
                      <a:path w="100964" h="38100">
                        <a:moveTo>
                          <a:pt x="100584" y="15252"/>
                        </a:moveTo>
                        <a:lnTo>
                          <a:pt x="88392" y="15252"/>
                        </a:lnTo>
                        <a:lnTo>
                          <a:pt x="88392" y="30492"/>
                        </a:lnTo>
                        <a:lnTo>
                          <a:pt x="100584" y="30492"/>
                        </a:lnTo>
                        <a:lnTo>
                          <a:pt x="100584" y="152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799" name="object 3639"/>
                  <p:cNvSpPr/>
                  <p:nvPr/>
                </p:nvSpPr>
                <p:spPr>
                  <a:xfrm>
                    <a:off x="3197352" y="3681996"/>
                    <a:ext cx="350520" cy="542925"/>
                  </a:xfrm>
                  <a:custGeom>
                    <a:avLst/>
                    <a:gdLst/>
                    <a:ahLst/>
                    <a:cxnLst/>
                    <a:rect l="l" t="t" r="r" b="b"/>
                    <a:pathLst>
                      <a:path w="350520" h="542925">
                        <a:moveTo>
                          <a:pt x="13716" y="527304"/>
                        </a:moveTo>
                        <a:lnTo>
                          <a:pt x="0" y="527304"/>
                        </a:lnTo>
                        <a:lnTo>
                          <a:pt x="0" y="542544"/>
                        </a:lnTo>
                        <a:lnTo>
                          <a:pt x="13716" y="542544"/>
                        </a:lnTo>
                        <a:lnTo>
                          <a:pt x="13716" y="527304"/>
                        </a:lnTo>
                        <a:close/>
                      </a:path>
                      <a:path w="350520" h="542925">
                        <a:moveTo>
                          <a:pt x="222504" y="420624"/>
                        </a:moveTo>
                        <a:lnTo>
                          <a:pt x="208788" y="420624"/>
                        </a:lnTo>
                        <a:lnTo>
                          <a:pt x="208788" y="435864"/>
                        </a:lnTo>
                        <a:lnTo>
                          <a:pt x="222504" y="435864"/>
                        </a:lnTo>
                        <a:lnTo>
                          <a:pt x="222504" y="420624"/>
                        </a:lnTo>
                        <a:close/>
                      </a:path>
                      <a:path w="350520" h="542925">
                        <a:moveTo>
                          <a:pt x="236220" y="68580"/>
                        </a:moveTo>
                        <a:lnTo>
                          <a:pt x="222504" y="68580"/>
                        </a:lnTo>
                        <a:lnTo>
                          <a:pt x="222504" y="83807"/>
                        </a:lnTo>
                        <a:lnTo>
                          <a:pt x="236220" y="83807"/>
                        </a:lnTo>
                        <a:lnTo>
                          <a:pt x="236220" y="68580"/>
                        </a:lnTo>
                        <a:close/>
                      </a:path>
                      <a:path w="350520" h="542925">
                        <a:moveTo>
                          <a:pt x="336804" y="0"/>
                        </a:moveTo>
                        <a:lnTo>
                          <a:pt x="323088" y="0"/>
                        </a:lnTo>
                        <a:lnTo>
                          <a:pt x="323088" y="15240"/>
                        </a:lnTo>
                        <a:lnTo>
                          <a:pt x="336804" y="15240"/>
                        </a:lnTo>
                        <a:lnTo>
                          <a:pt x="336804" y="0"/>
                        </a:lnTo>
                        <a:close/>
                      </a:path>
                      <a:path w="350520" h="542925">
                        <a:moveTo>
                          <a:pt x="350520" y="321564"/>
                        </a:moveTo>
                        <a:lnTo>
                          <a:pt x="336804" y="321564"/>
                        </a:lnTo>
                        <a:lnTo>
                          <a:pt x="336804" y="336804"/>
                        </a:lnTo>
                        <a:lnTo>
                          <a:pt x="350520" y="336804"/>
                        </a:lnTo>
                        <a:lnTo>
                          <a:pt x="350520" y="321564"/>
                        </a:lnTo>
                        <a:close/>
                      </a:path>
                      <a:path w="350520" h="542925">
                        <a:moveTo>
                          <a:pt x="350520" y="298704"/>
                        </a:moveTo>
                        <a:lnTo>
                          <a:pt x="336804" y="298704"/>
                        </a:lnTo>
                        <a:lnTo>
                          <a:pt x="336804" y="313944"/>
                        </a:lnTo>
                        <a:lnTo>
                          <a:pt x="350520" y="313944"/>
                        </a:lnTo>
                        <a:lnTo>
                          <a:pt x="350520" y="2987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0" name="object 3640"/>
                  <p:cNvSpPr/>
                  <p:nvPr/>
                </p:nvSpPr>
                <p:spPr>
                  <a:xfrm>
                    <a:off x="390296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1" name="object 3641"/>
                  <p:cNvSpPr/>
                  <p:nvPr/>
                </p:nvSpPr>
                <p:spPr>
                  <a:xfrm>
                    <a:off x="3150108" y="4064520"/>
                    <a:ext cx="216535" cy="182880"/>
                  </a:xfrm>
                  <a:custGeom>
                    <a:avLst/>
                    <a:gdLst/>
                    <a:ahLst/>
                    <a:cxnLst/>
                    <a:rect l="l" t="t" r="r" b="b"/>
                    <a:pathLst>
                      <a:path w="216535" h="182879">
                        <a:moveTo>
                          <a:pt x="13716" y="114300"/>
                        </a:moveTo>
                        <a:lnTo>
                          <a:pt x="0" y="114300"/>
                        </a:lnTo>
                        <a:lnTo>
                          <a:pt x="0" y="129540"/>
                        </a:lnTo>
                        <a:lnTo>
                          <a:pt x="13716" y="129540"/>
                        </a:lnTo>
                        <a:lnTo>
                          <a:pt x="13716" y="114300"/>
                        </a:lnTo>
                        <a:close/>
                      </a:path>
                      <a:path w="216535" h="182879">
                        <a:moveTo>
                          <a:pt x="135636" y="167640"/>
                        </a:moveTo>
                        <a:lnTo>
                          <a:pt x="121907" y="167640"/>
                        </a:lnTo>
                        <a:lnTo>
                          <a:pt x="121907" y="182880"/>
                        </a:lnTo>
                        <a:lnTo>
                          <a:pt x="135636" y="182880"/>
                        </a:lnTo>
                        <a:lnTo>
                          <a:pt x="135636" y="167640"/>
                        </a:lnTo>
                        <a:close/>
                      </a:path>
                      <a:path w="216535" h="182879">
                        <a:moveTo>
                          <a:pt x="216408" y="0"/>
                        </a:moveTo>
                        <a:lnTo>
                          <a:pt x="202692" y="0"/>
                        </a:lnTo>
                        <a:lnTo>
                          <a:pt x="202692" y="15240"/>
                        </a:lnTo>
                        <a:lnTo>
                          <a:pt x="216408" y="15240"/>
                        </a:lnTo>
                        <a:lnTo>
                          <a:pt x="2164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2" name="object 3642"/>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3" name="object 3643"/>
                  <p:cNvSpPr/>
                  <p:nvPr/>
                </p:nvSpPr>
                <p:spPr>
                  <a:xfrm>
                    <a:off x="3453383"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4" name="object 3644"/>
                  <p:cNvSpPr/>
                  <p:nvPr/>
                </p:nvSpPr>
                <p:spPr>
                  <a:xfrm>
                    <a:off x="3695699"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5" name="object 3645"/>
                  <p:cNvSpPr/>
                  <p:nvPr/>
                </p:nvSpPr>
                <p:spPr>
                  <a:xfrm>
                    <a:off x="3124200" y="3956303"/>
                    <a:ext cx="329565" cy="337185"/>
                  </a:xfrm>
                  <a:custGeom>
                    <a:avLst/>
                    <a:gdLst/>
                    <a:ahLst/>
                    <a:cxnLst/>
                    <a:rect l="l" t="t" r="r" b="b"/>
                    <a:pathLst>
                      <a:path w="329564" h="337185">
                        <a:moveTo>
                          <a:pt x="13716" y="321576"/>
                        </a:moveTo>
                        <a:lnTo>
                          <a:pt x="0" y="321576"/>
                        </a:lnTo>
                        <a:lnTo>
                          <a:pt x="0" y="336816"/>
                        </a:lnTo>
                        <a:lnTo>
                          <a:pt x="13716" y="336816"/>
                        </a:lnTo>
                        <a:lnTo>
                          <a:pt x="13716" y="321576"/>
                        </a:lnTo>
                        <a:close/>
                      </a:path>
                      <a:path w="329564" h="337185">
                        <a:moveTo>
                          <a:pt x="106680" y="291096"/>
                        </a:moveTo>
                        <a:lnTo>
                          <a:pt x="94488" y="291096"/>
                        </a:lnTo>
                        <a:lnTo>
                          <a:pt x="94488" y="306336"/>
                        </a:lnTo>
                        <a:lnTo>
                          <a:pt x="106680" y="306336"/>
                        </a:lnTo>
                        <a:lnTo>
                          <a:pt x="106680" y="291096"/>
                        </a:lnTo>
                        <a:close/>
                      </a:path>
                      <a:path w="329564" h="337185">
                        <a:moveTo>
                          <a:pt x="147815" y="268236"/>
                        </a:moveTo>
                        <a:lnTo>
                          <a:pt x="134099" y="268236"/>
                        </a:lnTo>
                        <a:lnTo>
                          <a:pt x="134099" y="283476"/>
                        </a:lnTo>
                        <a:lnTo>
                          <a:pt x="147815" y="283476"/>
                        </a:lnTo>
                        <a:lnTo>
                          <a:pt x="147815" y="268236"/>
                        </a:lnTo>
                        <a:close/>
                      </a:path>
                      <a:path w="329564" h="337185">
                        <a:moveTo>
                          <a:pt x="181356" y="252996"/>
                        </a:moveTo>
                        <a:lnTo>
                          <a:pt x="167640" y="252996"/>
                        </a:lnTo>
                        <a:lnTo>
                          <a:pt x="167640" y="268236"/>
                        </a:lnTo>
                        <a:lnTo>
                          <a:pt x="181356" y="268236"/>
                        </a:lnTo>
                        <a:lnTo>
                          <a:pt x="181356" y="252996"/>
                        </a:lnTo>
                        <a:close/>
                      </a:path>
                      <a:path w="329564" h="337185">
                        <a:moveTo>
                          <a:pt x="248399" y="268236"/>
                        </a:moveTo>
                        <a:lnTo>
                          <a:pt x="234696" y="268236"/>
                        </a:lnTo>
                        <a:lnTo>
                          <a:pt x="234696" y="283476"/>
                        </a:lnTo>
                        <a:lnTo>
                          <a:pt x="248399" y="283476"/>
                        </a:lnTo>
                        <a:lnTo>
                          <a:pt x="248399" y="268236"/>
                        </a:lnTo>
                        <a:close/>
                      </a:path>
                      <a:path w="329564" h="337185">
                        <a:moveTo>
                          <a:pt x="329184" y="0"/>
                        </a:moveTo>
                        <a:lnTo>
                          <a:pt x="315468" y="0"/>
                        </a:lnTo>
                        <a:lnTo>
                          <a:pt x="315468" y="15252"/>
                        </a:lnTo>
                        <a:lnTo>
                          <a:pt x="329184" y="15252"/>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6" name="object 3646"/>
                  <p:cNvSpPr/>
                  <p:nvPr/>
                </p:nvSpPr>
                <p:spPr>
                  <a:xfrm>
                    <a:off x="38435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7" name="object 3647"/>
                  <p:cNvSpPr/>
                  <p:nvPr/>
                </p:nvSpPr>
                <p:spPr>
                  <a:xfrm>
                    <a:off x="3116580" y="3826776"/>
                    <a:ext cx="498475" cy="329565"/>
                  </a:xfrm>
                  <a:custGeom>
                    <a:avLst/>
                    <a:gdLst/>
                    <a:ahLst/>
                    <a:cxnLst/>
                    <a:rect l="l" t="t" r="r" b="b"/>
                    <a:pathLst>
                      <a:path w="498475" h="329564">
                        <a:moveTo>
                          <a:pt x="13716" y="313944"/>
                        </a:moveTo>
                        <a:lnTo>
                          <a:pt x="0" y="313944"/>
                        </a:lnTo>
                        <a:lnTo>
                          <a:pt x="0" y="329184"/>
                        </a:lnTo>
                        <a:lnTo>
                          <a:pt x="13716" y="329184"/>
                        </a:lnTo>
                        <a:lnTo>
                          <a:pt x="13716" y="313944"/>
                        </a:lnTo>
                        <a:close/>
                      </a:path>
                      <a:path w="498475" h="329564">
                        <a:moveTo>
                          <a:pt x="498348" y="0"/>
                        </a:moveTo>
                        <a:lnTo>
                          <a:pt x="484619" y="0"/>
                        </a:lnTo>
                        <a:lnTo>
                          <a:pt x="484619" y="15227"/>
                        </a:lnTo>
                        <a:lnTo>
                          <a:pt x="498348" y="15227"/>
                        </a:lnTo>
                        <a:lnTo>
                          <a:pt x="4983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8" name="object 3648"/>
                  <p:cNvSpPr/>
                  <p:nvPr/>
                </p:nvSpPr>
                <p:spPr>
                  <a:xfrm>
                    <a:off x="39105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09" name="object 3649"/>
                  <p:cNvSpPr/>
                  <p:nvPr/>
                </p:nvSpPr>
                <p:spPr>
                  <a:xfrm>
                    <a:off x="3305556" y="3902976"/>
                    <a:ext cx="47625" cy="390525"/>
                  </a:xfrm>
                  <a:custGeom>
                    <a:avLst/>
                    <a:gdLst/>
                    <a:ahLst/>
                    <a:cxnLst/>
                    <a:rect l="l" t="t" r="r" b="b"/>
                    <a:pathLst>
                      <a:path w="47625" h="390525">
                        <a:moveTo>
                          <a:pt x="13716" y="374904"/>
                        </a:moveTo>
                        <a:lnTo>
                          <a:pt x="0" y="374904"/>
                        </a:lnTo>
                        <a:lnTo>
                          <a:pt x="0" y="390144"/>
                        </a:lnTo>
                        <a:lnTo>
                          <a:pt x="13716" y="390144"/>
                        </a:lnTo>
                        <a:lnTo>
                          <a:pt x="13716" y="374904"/>
                        </a:lnTo>
                        <a:close/>
                      </a:path>
                      <a:path w="47625" h="390525">
                        <a:moveTo>
                          <a:pt x="27432" y="0"/>
                        </a:moveTo>
                        <a:lnTo>
                          <a:pt x="13716" y="0"/>
                        </a:lnTo>
                        <a:lnTo>
                          <a:pt x="13716" y="15227"/>
                        </a:lnTo>
                        <a:lnTo>
                          <a:pt x="27432" y="15227"/>
                        </a:lnTo>
                        <a:lnTo>
                          <a:pt x="27432" y="0"/>
                        </a:lnTo>
                        <a:close/>
                      </a:path>
                      <a:path w="47625" h="390525">
                        <a:moveTo>
                          <a:pt x="47244" y="214884"/>
                        </a:moveTo>
                        <a:lnTo>
                          <a:pt x="33528" y="214884"/>
                        </a:lnTo>
                        <a:lnTo>
                          <a:pt x="33528" y="230124"/>
                        </a:lnTo>
                        <a:lnTo>
                          <a:pt x="47244" y="230124"/>
                        </a:lnTo>
                        <a:lnTo>
                          <a:pt x="47244"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0" name="object 3650"/>
                  <p:cNvSpPr/>
                  <p:nvPr/>
                </p:nvSpPr>
                <p:spPr>
                  <a:xfrm>
                    <a:off x="390296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1" name="object 3651"/>
                  <p:cNvSpPr/>
                  <p:nvPr/>
                </p:nvSpPr>
                <p:spPr>
                  <a:xfrm>
                    <a:off x="3486911"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2" name="object 3652"/>
                  <p:cNvSpPr/>
                  <p:nvPr/>
                </p:nvSpPr>
                <p:spPr>
                  <a:xfrm>
                    <a:off x="3810000" y="3436619"/>
                    <a:ext cx="154305" cy="61594"/>
                  </a:xfrm>
                  <a:custGeom>
                    <a:avLst/>
                    <a:gdLst/>
                    <a:ahLst/>
                    <a:cxnLst/>
                    <a:rect l="l" t="t" r="r" b="b"/>
                    <a:pathLst>
                      <a:path w="154304" h="61595">
                        <a:moveTo>
                          <a:pt x="12192" y="45732"/>
                        </a:moveTo>
                        <a:lnTo>
                          <a:pt x="0" y="45732"/>
                        </a:lnTo>
                        <a:lnTo>
                          <a:pt x="0" y="60972"/>
                        </a:lnTo>
                        <a:lnTo>
                          <a:pt x="12192" y="60972"/>
                        </a:lnTo>
                        <a:lnTo>
                          <a:pt x="12192" y="45732"/>
                        </a:lnTo>
                        <a:close/>
                      </a:path>
                      <a:path w="154304" h="61595">
                        <a:moveTo>
                          <a:pt x="153924" y="0"/>
                        </a:moveTo>
                        <a:lnTo>
                          <a:pt x="140208" y="0"/>
                        </a:lnTo>
                        <a:lnTo>
                          <a:pt x="140208" y="15252"/>
                        </a:lnTo>
                        <a:lnTo>
                          <a:pt x="153924" y="15252"/>
                        </a:lnTo>
                        <a:lnTo>
                          <a:pt x="1539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3" name="object 3653"/>
                  <p:cNvSpPr/>
                  <p:nvPr/>
                </p:nvSpPr>
                <p:spPr>
                  <a:xfrm>
                    <a:off x="3157715" y="4270260"/>
                    <a:ext cx="40005" cy="22860"/>
                  </a:xfrm>
                  <a:custGeom>
                    <a:avLst/>
                    <a:gdLst/>
                    <a:ahLst/>
                    <a:cxnLst/>
                    <a:rect l="l" t="t" r="r" b="b"/>
                    <a:pathLst>
                      <a:path w="40005" h="22860">
                        <a:moveTo>
                          <a:pt x="13728" y="7620"/>
                        </a:moveTo>
                        <a:lnTo>
                          <a:pt x="0" y="7620"/>
                        </a:lnTo>
                        <a:lnTo>
                          <a:pt x="0" y="22860"/>
                        </a:lnTo>
                        <a:lnTo>
                          <a:pt x="13728" y="22860"/>
                        </a:lnTo>
                        <a:lnTo>
                          <a:pt x="13728" y="7620"/>
                        </a:lnTo>
                        <a:close/>
                      </a:path>
                      <a:path w="40005" h="22860">
                        <a:moveTo>
                          <a:pt x="39636" y="0"/>
                        </a:moveTo>
                        <a:lnTo>
                          <a:pt x="27444" y="0"/>
                        </a:lnTo>
                        <a:lnTo>
                          <a:pt x="27444" y="15240"/>
                        </a:lnTo>
                        <a:lnTo>
                          <a:pt x="39636" y="15240"/>
                        </a:lnTo>
                        <a:lnTo>
                          <a:pt x="39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4" name="object 3654"/>
                  <p:cNvSpPr/>
                  <p:nvPr/>
                </p:nvSpPr>
                <p:spPr>
                  <a:xfrm>
                    <a:off x="4058411" y="325221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5" name="object 3655"/>
                  <p:cNvSpPr/>
                  <p:nvPr/>
                </p:nvSpPr>
                <p:spPr>
                  <a:xfrm>
                    <a:off x="3204972" y="4049280"/>
                    <a:ext cx="73660" cy="243840"/>
                  </a:xfrm>
                  <a:custGeom>
                    <a:avLst/>
                    <a:gdLst/>
                    <a:ahLst/>
                    <a:cxnLst/>
                    <a:rect l="l" t="t" r="r" b="b"/>
                    <a:pathLst>
                      <a:path w="73660" h="243839">
                        <a:moveTo>
                          <a:pt x="13716" y="198120"/>
                        </a:moveTo>
                        <a:lnTo>
                          <a:pt x="0" y="198120"/>
                        </a:lnTo>
                        <a:lnTo>
                          <a:pt x="0" y="213360"/>
                        </a:lnTo>
                        <a:lnTo>
                          <a:pt x="13716" y="213360"/>
                        </a:lnTo>
                        <a:lnTo>
                          <a:pt x="13716" y="198120"/>
                        </a:lnTo>
                        <a:close/>
                      </a:path>
                      <a:path w="73660" h="243839">
                        <a:moveTo>
                          <a:pt x="33528" y="228600"/>
                        </a:moveTo>
                        <a:lnTo>
                          <a:pt x="19812" y="228600"/>
                        </a:lnTo>
                        <a:lnTo>
                          <a:pt x="19812" y="243840"/>
                        </a:lnTo>
                        <a:lnTo>
                          <a:pt x="33528" y="243840"/>
                        </a:lnTo>
                        <a:lnTo>
                          <a:pt x="33528" y="228600"/>
                        </a:lnTo>
                        <a:close/>
                      </a:path>
                      <a:path w="73660" h="243839">
                        <a:moveTo>
                          <a:pt x="73152" y="0"/>
                        </a:moveTo>
                        <a:lnTo>
                          <a:pt x="59436" y="0"/>
                        </a:lnTo>
                        <a:lnTo>
                          <a:pt x="59436" y="15240"/>
                        </a:lnTo>
                        <a:lnTo>
                          <a:pt x="73152" y="15240"/>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6" name="object 3656"/>
                  <p:cNvSpPr/>
                  <p:nvPr/>
                </p:nvSpPr>
                <p:spPr>
                  <a:xfrm>
                    <a:off x="378866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7" name="object 3657"/>
                  <p:cNvSpPr/>
                  <p:nvPr/>
                </p:nvSpPr>
                <p:spPr>
                  <a:xfrm>
                    <a:off x="3096768" y="4041660"/>
                    <a:ext cx="289560" cy="251460"/>
                  </a:xfrm>
                  <a:custGeom>
                    <a:avLst/>
                    <a:gdLst/>
                    <a:ahLst/>
                    <a:cxnLst/>
                    <a:rect l="l" t="t" r="r" b="b"/>
                    <a:pathLst>
                      <a:path w="289560" h="251460">
                        <a:moveTo>
                          <a:pt x="13716" y="0"/>
                        </a:moveTo>
                        <a:lnTo>
                          <a:pt x="0" y="0"/>
                        </a:lnTo>
                        <a:lnTo>
                          <a:pt x="0" y="15240"/>
                        </a:lnTo>
                        <a:lnTo>
                          <a:pt x="13716" y="15240"/>
                        </a:lnTo>
                        <a:lnTo>
                          <a:pt x="13716" y="0"/>
                        </a:lnTo>
                        <a:close/>
                      </a:path>
                      <a:path w="289560" h="251460">
                        <a:moveTo>
                          <a:pt x="289547" y="236220"/>
                        </a:moveTo>
                        <a:lnTo>
                          <a:pt x="275831" y="236220"/>
                        </a:lnTo>
                        <a:lnTo>
                          <a:pt x="275831" y="251460"/>
                        </a:lnTo>
                        <a:lnTo>
                          <a:pt x="289547" y="251460"/>
                        </a:lnTo>
                        <a:lnTo>
                          <a:pt x="289547" y="2362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8" name="object 3658"/>
                  <p:cNvSpPr/>
                  <p:nvPr/>
                </p:nvSpPr>
                <p:spPr>
                  <a:xfrm>
                    <a:off x="37078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19" name="object 3659"/>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0" name="object 3660"/>
                  <p:cNvSpPr/>
                  <p:nvPr/>
                </p:nvSpPr>
                <p:spPr>
                  <a:xfrm>
                    <a:off x="3345180"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1" name="object 3661"/>
                  <p:cNvSpPr/>
                  <p:nvPr/>
                </p:nvSpPr>
                <p:spPr>
                  <a:xfrm>
                    <a:off x="3855720" y="3436619"/>
                    <a:ext cx="81280" cy="76200"/>
                  </a:xfrm>
                  <a:custGeom>
                    <a:avLst/>
                    <a:gdLst/>
                    <a:ahLst/>
                    <a:cxnLst/>
                    <a:rect l="l" t="t" r="r" b="b"/>
                    <a:pathLst>
                      <a:path w="81279" h="76200">
                        <a:moveTo>
                          <a:pt x="13716" y="60972"/>
                        </a:moveTo>
                        <a:lnTo>
                          <a:pt x="0" y="60972"/>
                        </a:lnTo>
                        <a:lnTo>
                          <a:pt x="0" y="76200"/>
                        </a:lnTo>
                        <a:lnTo>
                          <a:pt x="13716" y="76200"/>
                        </a:lnTo>
                        <a:lnTo>
                          <a:pt x="13716" y="60972"/>
                        </a:lnTo>
                        <a:close/>
                      </a:path>
                      <a:path w="81279" h="76200">
                        <a:moveTo>
                          <a:pt x="80772" y="0"/>
                        </a:moveTo>
                        <a:lnTo>
                          <a:pt x="68580" y="0"/>
                        </a:lnTo>
                        <a:lnTo>
                          <a:pt x="68580" y="15252"/>
                        </a:lnTo>
                        <a:lnTo>
                          <a:pt x="80772" y="1525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2" name="object 3662"/>
                  <p:cNvSpPr/>
                  <p:nvPr/>
                </p:nvSpPr>
                <p:spPr>
                  <a:xfrm>
                    <a:off x="365455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3" name="object 3663"/>
                  <p:cNvSpPr/>
                  <p:nvPr/>
                </p:nvSpPr>
                <p:spPr>
                  <a:xfrm>
                    <a:off x="3143999" y="4178820"/>
                    <a:ext cx="142240" cy="114300"/>
                  </a:xfrm>
                  <a:custGeom>
                    <a:avLst/>
                    <a:gdLst/>
                    <a:ahLst/>
                    <a:cxnLst/>
                    <a:rect l="l" t="t" r="r" b="b"/>
                    <a:pathLst>
                      <a:path w="142239" h="114300">
                        <a:moveTo>
                          <a:pt x="13716" y="0"/>
                        </a:moveTo>
                        <a:lnTo>
                          <a:pt x="0" y="0"/>
                        </a:lnTo>
                        <a:lnTo>
                          <a:pt x="0" y="15240"/>
                        </a:lnTo>
                        <a:lnTo>
                          <a:pt x="13716" y="15240"/>
                        </a:lnTo>
                        <a:lnTo>
                          <a:pt x="13716" y="0"/>
                        </a:lnTo>
                        <a:close/>
                      </a:path>
                      <a:path w="142239" h="114300">
                        <a:moveTo>
                          <a:pt x="80784" y="68580"/>
                        </a:moveTo>
                        <a:lnTo>
                          <a:pt x="67068" y="68580"/>
                        </a:lnTo>
                        <a:lnTo>
                          <a:pt x="67068" y="83820"/>
                        </a:lnTo>
                        <a:lnTo>
                          <a:pt x="80784" y="83820"/>
                        </a:lnTo>
                        <a:lnTo>
                          <a:pt x="80784" y="68580"/>
                        </a:lnTo>
                        <a:close/>
                      </a:path>
                      <a:path w="142239" h="114300">
                        <a:moveTo>
                          <a:pt x="141744" y="99060"/>
                        </a:moveTo>
                        <a:lnTo>
                          <a:pt x="128016" y="99060"/>
                        </a:lnTo>
                        <a:lnTo>
                          <a:pt x="128016" y="114300"/>
                        </a:lnTo>
                        <a:lnTo>
                          <a:pt x="141744" y="114300"/>
                        </a:lnTo>
                        <a:lnTo>
                          <a:pt x="14174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4" name="object 3664"/>
                  <p:cNvSpPr/>
                  <p:nvPr/>
                </p:nvSpPr>
                <p:spPr>
                  <a:xfrm>
                    <a:off x="3877055" y="37429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5" name="object 3665"/>
                  <p:cNvSpPr/>
                  <p:nvPr/>
                </p:nvSpPr>
                <p:spPr>
                  <a:xfrm>
                    <a:off x="3345180" y="3902976"/>
                    <a:ext cx="242570" cy="299085"/>
                  </a:xfrm>
                  <a:custGeom>
                    <a:avLst/>
                    <a:gdLst/>
                    <a:ahLst/>
                    <a:cxnLst/>
                    <a:rect l="l" t="t" r="r" b="b"/>
                    <a:pathLst>
                      <a:path w="242570" h="299085">
                        <a:moveTo>
                          <a:pt x="13716" y="283464"/>
                        </a:moveTo>
                        <a:lnTo>
                          <a:pt x="0" y="283464"/>
                        </a:lnTo>
                        <a:lnTo>
                          <a:pt x="0" y="298704"/>
                        </a:lnTo>
                        <a:lnTo>
                          <a:pt x="13716" y="298704"/>
                        </a:lnTo>
                        <a:lnTo>
                          <a:pt x="13716" y="283464"/>
                        </a:lnTo>
                        <a:close/>
                      </a:path>
                      <a:path w="242570" h="299085">
                        <a:moveTo>
                          <a:pt x="27419" y="138684"/>
                        </a:moveTo>
                        <a:lnTo>
                          <a:pt x="13716" y="138684"/>
                        </a:lnTo>
                        <a:lnTo>
                          <a:pt x="13716" y="153924"/>
                        </a:lnTo>
                        <a:lnTo>
                          <a:pt x="27419" y="153924"/>
                        </a:lnTo>
                        <a:lnTo>
                          <a:pt x="27419" y="138684"/>
                        </a:lnTo>
                        <a:close/>
                      </a:path>
                      <a:path w="242570" h="299085">
                        <a:moveTo>
                          <a:pt x="242316" y="0"/>
                        </a:moveTo>
                        <a:lnTo>
                          <a:pt x="228600" y="0"/>
                        </a:lnTo>
                        <a:lnTo>
                          <a:pt x="228600" y="15227"/>
                        </a:lnTo>
                        <a:lnTo>
                          <a:pt x="242316" y="15227"/>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6" name="object 3666"/>
                  <p:cNvSpPr/>
                  <p:nvPr/>
                </p:nvSpPr>
                <p:spPr>
                  <a:xfrm>
                    <a:off x="39364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7" name="object 3667"/>
                  <p:cNvSpPr/>
                  <p:nvPr/>
                </p:nvSpPr>
                <p:spPr>
                  <a:xfrm>
                    <a:off x="338632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8" name="object 3668"/>
                  <p:cNvSpPr/>
                  <p:nvPr/>
                </p:nvSpPr>
                <p:spPr>
                  <a:xfrm>
                    <a:off x="3668268" y="3497592"/>
                    <a:ext cx="67310" cy="53340"/>
                  </a:xfrm>
                  <a:custGeom>
                    <a:avLst/>
                    <a:gdLst/>
                    <a:ahLst/>
                    <a:cxnLst/>
                    <a:rect l="l" t="t" r="r" b="b"/>
                    <a:pathLst>
                      <a:path w="67310" h="53339">
                        <a:moveTo>
                          <a:pt x="13716" y="38100"/>
                        </a:moveTo>
                        <a:lnTo>
                          <a:pt x="0" y="38100"/>
                        </a:lnTo>
                        <a:lnTo>
                          <a:pt x="0" y="53327"/>
                        </a:lnTo>
                        <a:lnTo>
                          <a:pt x="13716" y="53327"/>
                        </a:lnTo>
                        <a:lnTo>
                          <a:pt x="13716" y="38100"/>
                        </a:lnTo>
                        <a:close/>
                      </a:path>
                      <a:path w="67310" h="53339">
                        <a:moveTo>
                          <a:pt x="67056" y="0"/>
                        </a:moveTo>
                        <a:lnTo>
                          <a:pt x="53340" y="0"/>
                        </a:lnTo>
                        <a:lnTo>
                          <a:pt x="53340" y="15227"/>
                        </a:lnTo>
                        <a:lnTo>
                          <a:pt x="67056" y="15227"/>
                        </a:lnTo>
                        <a:lnTo>
                          <a:pt x="670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29" name="object 3669"/>
                  <p:cNvSpPr/>
                  <p:nvPr/>
                </p:nvSpPr>
                <p:spPr>
                  <a:xfrm>
                    <a:off x="4017263" y="3282696"/>
                    <a:ext cx="13970" cy="17145"/>
                  </a:xfrm>
                  <a:custGeom>
                    <a:avLst/>
                    <a:gdLst/>
                    <a:ahLst/>
                    <a:cxnLst/>
                    <a:rect l="l" t="t" r="r" b="b"/>
                    <a:pathLst>
                      <a:path w="13970" h="17145">
                        <a:moveTo>
                          <a:pt x="13716" y="16763"/>
                        </a:moveTo>
                        <a:lnTo>
                          <a:pt x="0" y="16763"/>
                        </a:lnTo>
                        <a:lnTo>
                          <a:pt x="0" y="0"/>
                        </a:lnTo>
                        <a:lnTo>
                          <a:pt x="13716" y="0"/>
                        </a:lnTo>
                        <a:lnTo>
                          <a:pt x="13716" y="16763"/>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0" name="object 3670"/>
                  <p:cNvSpPr/>
                  <p:nvPr/>
                </p:nvSpPr>
                <p:spPr>
                  <a:xfrm>
                    <a:off x="3412235"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1" name="object 3671"/>
                  <p:cNvSpPr/>
                  <p:nvPr/>
                </p:nvSpPr>
                <p:spPr>
                  <a:xfrm>
                    <a:off x="3869436" y="3352812"/>
                    <a:ext cx="94615" cy="129539"/>
                  </a:xfrm>
                  <a:custGeom>
                    <a:avLst/>
                    <a:gdLst/>
                    <a:ahLst/>
                    <a:cxnLst/>
                    <a:rect l="l" t="t" r="r" b="b"/>
                    <a:pathLst>
                      <a:path w="94614" h="129539">
                        <a:moveTo>
                          <a:pt x="13716" y="7607"/>
                        </a:moveTo>
                        <a:lnTo>
                          <a:pt x="0" y="7607"/>
                        </a:lnTo>
                        <a:lnTo>
                          <a:pt x="0" y="22860"/>
                        </a:lnTo>
                        <a:lnTo>
                          <a:pt x="13716" y="22860"/>
                        </a:lnTo>
                        <a:lnTo>
                          <a:pt x="13716" y="7607"/>
                        </a:lnTo>
                        <a:close/>
                      </a:path>
                      <a:path w="94614" h="129539">
                        <a:moveTo>
                          <a:pt x="67056" y="114300"/>
                        </a:moveTo>
                        <a:lnTo>
                          <a:pt x="54864" y="114300"/>
                        </a:lnTo>
                        <a:lnTo>
                          <a:pt x="54864" y="129540"/>
                        </a:lnTo>
                        <a:lnTo>
                          <a:pt x="67056" y="129540"/>
                        </a:lnTo>
                        <a:lnTo>
                          <a:pt x="67056" y="114300"/>
                        </a:lnTo>
                        <a:close/>
                      </a:path>
                      <a:path w="94614" h="129539">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2" name="object 3672"/>
                  <p:cNvSpPr/>
                  <p:nvPr/>
                </p:nvSpPr>
                <p:spPr>
                  <a:xfrm>
                    <a:off x="3116580" y="3887736"/>
                    <a:ext cx="309880" cy="306705"/>
                  </a:xfrm>
                  <a:custGeom>
                    <a:avLst/>
                    <a:gdLst/>
                    <a:ahLst/>
                    <a:cxnLst/>
                    <a:rect l="l" t="t" r="r" b="b"/>
                    <a:pathLst>
                      <a:path w="309879" h="306704">
                        <a:moveTo>
                          <a:pt x="13716" y="146304"/>
                        </a:moveTo>
                        <a:lnTo>
                          <a:pt x="0" y="146304"/>
                        </a:lnTo>
                        <a:lnTo>
                          <a:pt x="0" y="161544"/>
                        </a:lnTo>
                        <a:lnTo>
                          <a:pt x="13716" y="161544"/>
                        </a:lnTo>
                        <a:lnTo>
                          <a:pt x="13716" y="146304"/>
                        </a:lnTo>
                        <a:close/>
                      </a:path>
                      <a:path w="309879" h="306704">
                        <a:moveTo>
                          <a:pt x="309372" y="291084"/>
                        </a:moveTo>
                        <a:lnTo>
                          <a:pt x="295656" y="291084"/>
                        </a:lnTo>
                        <a:lnTo>
                          <a:pt x="295656" y="306324"/>
                        </a:lnTo>
                        <a:lnTo>
                          <a:pt x="309372" y="306324"/>
                        </a:lnTo>
                        <a:lnTo>
                          <a:pt x="309372" y="291084"/>
                        </a:lnTo>
                        <a:close/>
                      </a:path>
                      <a:path w="309879" h="306704">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3" name="object 3673"/>
                  <p:cNvSpPr/>
                  <p:nvPr/>
                </p:nvSpPr>
                <p:spPr>
                  <a:xfrm>
                    <a:off x="3520439"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4" name="object 3674"/>
                  <p:cNvSpPr/>
                  <p:nvPr/>
                </p:nvSpPr>
                <p:spPr>
                  <a:xfrm>
                    <a:off x="39105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5" name="object 3675"/>
                  <p:cNvSpPr/>
                  <p:nvPr/>
                </p:nvSpPr>
                <p:spPr>
                  <a:xfrm>
                    <a:off x="3325368" y="4018800"/>
                    <a:ext cx="215265" cy="243840"/>
                  </a:xfrm>
                  <a:custGeom>
                    <a:avLst/>
                    <a:gdLst/>
                    <a:ahLst/>
                    <a:cxnLst/>
                    <a:rect l="l" t="t" r="r" b="b"/>
                    <a:pathLst>
                      <a:path w="215264" h="243839">
                        <a:moveTo>
                          <a:pt x="13716" y="228600"/>
                        </a:moveTo>
                        <a:lnTo>
                          <a:pt x="0" y="228600"/>
                        </a:lnTo>
                        <a:lnTo>
                          <a:pt x="0" y="243840"/>
                        </a:lnTo>
                        <a:lnTo>
                          <a:pt x="13716" y="243840"/>
                        </a:lnTo>
                        <a:lnTo>
                          <a:pt x="13716" y="228600"/>
                        </a:lnTo>
                        <a:close/>
                      </a:path>
                      <a:path w="215264" h="24383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6" name="object 3676"/>
                  <p:cNvSpPr/>
                  <p:nvPr/>
                </p:nvSpPr>
                <p:spPr>
                  <a:xfrm>
                    <a:off x="3843528" y="3451872"/>
                    <a:ext cx="120650" cy="45720"/>
                  </a:xfrm>
                  <a:custGeom>
                    <a:avLst/>
                    <a:gdLst/>
                    <a:ahLst/>
                    <a:cxnLst/>
                    <a:rect l="l" t="t" r="r" b="b"/>
                    <a:pathLst>
                      <a:path w="120650" h="45720">
                        <a:moveTo>
                          <a:pt x="12192" y="30480"/>
                        </a:moveTo>
                        <a:lnTo>
                          <a:pt x="0" y="30480"/>
                        </a:lnTo>
                        <a:lnTo>
                          <a:pt x="0" y="45720"/>
                        </a:lnTo>
                        <a:lnTo>
                          <a:pt x="12192" y="45720"/>
                        </a:lnTo>
                        <a:lnTo>
                          <a:pt x="12192" y="30480"/>
                        </a:lnTo>
                        <a:close/>
                      </a:path>
                      <a:path w="120650" h="45720">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7" name="object 3677"/>
                  <p:cNvSpPr/>
                  <p:nvPr/>
                </p:nvSpPr>
                <p:spPr>
                  <a:xfrm>
                    <a:off x="3171444" y="4087380"/>
                    <a:ext cx="207645" cy="76200"/>
                  </a:xfrm>
                  <a:custGeom>
                    <a:avLst/>
                    <a:gdLst/>
                    <a:ahLst/>
                    <a:cxnLst/>
                    <a:rect l="l" t="t" r="r" b="b"/>
                    <a:pathLst>
                      <a:path w="207645" h="76200">
                        <a:moveTo>
                          <a:pt x="13716" y="60960"/>
                        </a:moveTo>
                        <a:lnTo>
                          <a:pt x="0" y="60960"/>
                        </a:lnTo>
                        <a:lnTo>
                          <a:pt x="0" y="76200"/>
                        </a:lnTo>
                        <a:lnTo>
                          <a:pt x="13716" y="76200"/>
                        </a:lnTo>
                        <a:lnTo>
                          <a:pt x="13716" y="60960"/>
                        </a:lnTo>
                        <a:close/>
                      </a:path>
                      <a:path w="207645" h="76200">
                        <a:moveTo>
                          <a:pt x="207264" y="0"/>
                        </a:moveTo>
                        <a:lnTo>
                          <a:pt x="195072" y="0"/>
                        </a:lnTo>
                        <a:lnTo>
                          <a:pt x="195072" y="15240"/>
                        </a:lnTo>
                        <a:lnTo>
                          <a:pt x="207264" y="15240"/>
                        </a:lnTo>
                        <a:lnTo>
                          <a:pt x="2072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8" name="object 3678"/>
                  <p:cNvSpPr/>
                  <p:nvPr/>
                </p:nvSpPr>
                <p:spPr>
                  <a:xfrm>
                    <a:off x="398373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39" name="object 3679"/>
                  <p:cNvSpPr/>
                  <p:nvPr/>
                </p:nvSpPr>
                <p:spPr>
                  <a:xfrm>
                    <a:off x="3238500" y="3895356"/>
                    <a:ext cx="262255" cy="382905"/>
                  </a:xfrm>
                  <a:custGeom>
                    <a:avLst/>
                    <a:gdLst/>
                    <a:ahLst/>
                    <a:cxnLst/>
                    <a:rect l="l" t="t" r="r" b="b"/>
                    <a:pathLst>
                      <a:path w="262254" h="382904">
                        <a:moveTo>
                          <a:pt x="13716" y="207264"/>
                        </a:moveTo>
                        <a:lnTo>
                          <a:pt x="0" y="207264"/>
                        </a:lnTo>
                        <a:lnTo>
                          <a:pt x="0" y="222504"/>
                        </a:lnTo>
                        <a:lnTo>
                          <a:pt x="13716" y="222504"/>
                        </a:lnTo>
                        <a:lnTo>
                          <a:pt x="13716" y="207264"/>
                        </a:lnTo>
                        <a:close/>
                      </a:path>
                      <a:path w="262254" h="382904">
                        <a:moveTo>
                          <a:pt x="106680" y="237744"/>
                        </a:moveTo>
                        <a:lnTo>
                          <a:pt x="94488" y="237744"/>
                        </a:lnTo>
                        <a:lnTo>
                          <a:pt x="94488" y="252984"/>
                        </a:lnTo>
                        <a:lnTo>
                          <a:pt x="106680" y="252984"/>
                        </a:lnTo>
                        <a:lnTo>
                          <a:pt x="106680" y="237744"/>
                        </a:lnTo>
                        <a:close/>
                      </a:path>
                      <a:path w="262254" h="382904">
                        <a:moveTo>
                          <a:pt x="173736" y="367284"/>
                        </a:moveTo>
                        <a:lnTo>
                          <a:pt x="161544" y="367284"/>
                        </a:lnTo>
                        <a:lnTo>
                          <a:pt x="161544" y="382524"/>
                        </a:lnTo>
                        <a:lnTo>
                          <a:pt x="173736" y="382524"/>
                        </a:lnTo>
                        <a:lnTo>
                          <a:pt x="173736" y="367284"/>
                        </a:lnTo>
                        <a:close/>
                      </a:path>
                      <a:path w="262254" h="382904">
                        <a:moveTo>
                          <a:pt x="262115" y="0"/>
                        </a:moveTo>
                        <a:lnTo>
                          <a:pt x="248399" y="0"/>
                        </a:lnTo>
                        <a:lnTo>
                          <a:pt x="248399" y="15240"/>
                        </a:lnTo>
                        <a:lnTo>
                          <a:pt x="262115" y="15240"/>
                        </a:lnTo>
                        <a:lnTo>
                          <a:pt x="2621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0" name="object 3680"/>
                  <p:cNvSpPr/>
                  <p:nvPr/>
                </p:nvSpPr>
                <p:spPr>
                  <a:xfrm>
                    <a:off x="37825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1" name="object 3681"/>
                  <p:cNvSpPr/>
                  <p:nvPr/>
                </p:nvSpPr>
                <p:spPr>
                  <a:xfrm>
                    <a:off x="3400043" y="41178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2" name="object 3682"/>
                  <p:cNvSpPr/>
                  <p:nvPr/>
                </p:nvSpPr>
                <p:spPr>
                  <a:xfrm>
                    <a:off x="38496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3" name="object 3683"/>
                  <p:cNvSpPr/>
                  <p:nvPr/>
                </p:nvSpPr>
                <p:spPr>
                  <a:xfrm>
                    <a:off x="3096768" y="4140720"/>
                    <a:ext cx="276225" cy="152400"/>
                  </a:xfrm>
                  <a:custGeom>
                    <a:avLst/>
                    <a:gdLst/>
                    <a:ahLst/>
                    <a:cxnLst/>
                    <a:rect l="l" t="t" r="r" b="b"/>
                    <a:pathLst>
                      <a:path w="276225" h="152400">
                        <a:moveTo>
                          <a:pt x="13716" y="15240"/>
                        </a:moveTo>
                        <a:lnTo>
                          <a:pt x="0" y="15240"/>
                        </a:lnTo>
                        <a:lnTo>
                          <a:pt x="0" y="30480"/>
                        </a:lnTo>
                        <a:lnTo>
                          <a:pt x="13716" y="30480"/>
                        </a:lnTo>
                        <a:lnTo>
                          <a:pt x="13716" y="15240"/>
                        </a:lnTo>
                        <a:close/>
                      </a:path>
                      <a:path w="276225" h="152400">
                        <a:moveTo>
                          <a:pt x="181356" y="137160"/>
                        </a:moveTo>
                        <a:lnTo>
                          <a:pt x="167640" y="137160"/>
                        </a:lnTo>
                        <a:lnTo>
                          <a:pt x="167640" y="152400"/>
                        </a:lnTo>
                        <a:lnTo>
                          <a:pt x="181356" y="152400"/>
                        </a:lnTo>
                        <a:lnTo>
                          <a:pt x="181356" y="137160"/>
                        </a:lnTo>
                        <a:close/>
                      </a:path>
                      <a:path w="276225" h="152400">
                        <a:moveTo>
                          <a:pt x="228600" y="106680"/>
                        </a:moveTo>
                        <a:lnTo>
                          <a:pt x="214884" y="106680"/>
                        </a:lnTo>
                        <a:lnTo>
                          <a:pt x="214884" y="121920"/>
                        </a:lnTo>
                        <a:lnTo>
                          <a:pt x="228600" y="121920"/>
                        </a:lnTo>
                        <a:lnTo>
                          <a:pt x="228600" y="106680"/>
                        </a:lnTo>
                        <a:close/>
                      </a:path>
                      <a:path w="276225" h="152400">
                        <a:moveTo>
                          <a:pt x="256032" y="0"/>
                        </a:moveTo>
                        <a:lnTo>
                          <a:pt x="242316" y="0"/>
                        </a:lnTo>
                        <a:lnTo>
                          <a:pt x="242316" y="15240"/>
                        </a:lnTo>
                        <a:lnTo>
                          <a:pt x="256032" y="15240"/>
                        </a:lnTo>
                        <a:lnTo>
                          <a:pt x="256032" y="0"/>
                        </a:lnTo>
                        <a:close/>
                      </a:path>
                      <a:path w="276225" h="152400">
                        <a:moveTo>
                          <a:pt x="275831" y="106680"/>
                        </a:moveTo>
                        <a:lnTo>
                          <a:pt x="262128" y="106680"/>
                        </a:lnTo>
                        <a:lnTo>
                          <a:pt x="262128" y="121920"/>
                        </a:lnTo>
                        <a:lnTo>
                          <a:pt x="275831" y="121920"/>
                        </a:lnTo>
                        <a:lnTo>
                          <a:pt x="275831"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4" name="object 3684"/>
                  <p:cNvSpPr/>
                  <p:nvPr/>
                </p:nvSpPr>
                <p:spPr>
                  <a:xfrm>
                    <a:off x="3930396" y="3360419"/>
                    <a:ext cx="67310" cy="92075"/>
                  </a:xfrm>
                  <a:custGeom>
                    <a:avLst/>
                    <a:gdLst/>
                    <a:ahLst/>
                    <a:cxnLst/>
                    <a:rect l="l" t="t" r="r" b="b"/>
                    <a:pathLst>
                      <a:path w="67310" h="92075">
                        <a:moveTo>
                          <a:pt x="13703" y="76200"/>
                        </a:moveTo>
                        <a:lnTo>
                          <a:pt x="0" y="76200"/>
                        </a:lnTo>
                        <a:lnTo>
                          <a:pt x="0" y="91452"/>
                        </a:lnTo>
                        <a:lnTo>
                          <a:pt x="13703" y="91452"/>
                        </a:lnTo>
                        <a:lnTo>
                          <a:pt x="13703" y="76200"/>
                        </a:lnTo>
                        <a:close/>
                      </a:path>
                      <a:path w="67310" h="92075">
                        <a:moveTo>
                          <a:pt x="67056" y="0"/>
                        </a:moveTo>
                        <a:lnTo>
                          <a:pt x="53340" y="0"/>
                        </a:lnTo>
                        <a:lnTo>
                          <a:pt x="53340" y="15252"/>
                        </a:lnTo>
                        <a:lnTo>
                          <a:pt x="67056" y="15252"/>
                        </a:lnTo>
                        <a:lnTo>
                          <a:pt x="670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5" name="object 3685"/>
                  <p:cNvSpPr/>
                  <p:nvPr/>
                </p:nvSpPr>
                <p:spPr>
                  <a:xfrm>
                    <a:off x="3500627"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6" name="object 3686"/>
                  <p:cNvSpPr/>
                  <p:nvPr/>
                </p:nvSpPr>
                <p:spPr>
                  <a:xfrm>
                    <a:off x="3835908" y="3345192"/>
                    <a:ext cx="53340" cy="152400"/>
                  </a:xfrm>
                  <a:custGeom>
                    <a:avLst/>
                    <a:gdLst/>
                    <a:ahLst/>
                    <a:cxnLst/>
                    <a:rect l="l" t="t" r="r" b="b"/>
                    <a:pathLst>
                      <a:path w="53339" h="152400">
                        <a:moveTo>
                          <a:pt x="13716" y="76200"/>
                        </a:moveTo>
                        <a:lnTo>
                          <a:pt x="0" y="76200"/>
                        </a:lnTo>
                        <a:lnTo>
                          <a:pt x="0" y="91427"/>
                        </a:lnTo>
                        <a:lnTo>
                          <a:pt x="13716" y="91427"/>
                        </a:lnTo>
                        <a:lnTo>
                          <a:pt x="13716" y="76200"/>
                        </a:lnTo>
                        <a:close/>
                      </a:path>
                      <a:path w="53339" h="152400">
                        <a:moveTo>
                          <a:pt x="13716" y="0"/>
                        </a:moveTo>
                        <a:lnTo>
                          <a:pt x="0" y="0"/>
                        </a:lnTo>
                        <a:lnTo>
                          <a:pt x="0" y="15227"/>
                        </a:lnTo>
                        <a:lnTo>
                          <a:pt x="13716" y="15227"/>
                        </a:lnTo>
                        <a:lnTo>
                          <a:pt x="13716" y="0"/>
                        </a:lnTo>
                        <a:close/>
                      </a:path>
                      <a:path w="53339" h="152400">
                        <a:moveTo>
                          <a:pt x="53340" y="137160"/>
                        </a:moveTo>
                        <a:lnTo>
                          <a:pt x="41148" y="137160"/>
                        </a:lnTo>
                        <a:lnTo>
                          <a:pt x="41148" y="152400"/>
                        </a:lnTo>
                        <a:lnTo>
                          <a:pt x="53340" y="152400"/>
                        </a:lnTo>
                        <a:lnTo>
                          <a:pt x="53340" y="1371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7" name="object 3687"/>
                  <p:cNvSpPr/>
                  <p:nvPr/>
                </p:nvSpPr>
                <p:spPr>
                  <a:xfrm>
                    <a:off x="3540251"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8" name="object 3688"/>
                  <p:cNvSpPr/>
                  <p:nvPr/>
                </p:nvSpPr>
                <p:spPr>
                  <a:xfrm>
                    <a:off x="3910583"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49" name="object 3689"/>
                  <p:cNvSpPr/>
                  <p:nvPr/>
                </p:nvSpPr>
                <p:spPr>
                  <a:xfrm>
                    <a:off x="3230880"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0" name="object 3690"/>
                  <p:cNvSpPr/>
                  <p:nvPr/>
                </p:nvSpPr>
                <p:spPr>
                  <a:xfrm>
                    <a:off x="39441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1" name="object 3691"/>
                  <p:cNvSpPr/>
                  <p:nvPr/>
                </p:nvSpPr>
                <p:spPr>
                  <a:xfrm>
                    <a:off x="3130296" y="4125480"/>
                    <a:ext cx="236220" cy="121920"/>
                  </a:xfrm>
                  <a:custGeom>
                    <a:avLst/>
                    <a:gdLst/>
                    <a:ahLst/>
                    <a:cxnLst/>
                    <a:rect l="l" t="t" r="r" b="b"/>
                    <a:pathLst>
                      <a:path w="236220" h="121920">
                        <a:moveTo>
                          <a:pt x="13703" y="91440"/>
                        </a:moveTo>
                        <a:lnTo>
                          <a:pt x="0" y="91440"/>
                        </a:lnTo>
                        <a:lnTo>
                          <a:pt x="0" y="106680"/>
                        </a:lnTo>
                        <a:lnTo>
                          <a:pt x="13703" y="106680"/>
                        </a:lnTo>
                        <a:lnTo>
                          <a:pt x="13703" y="91440"/>
                        </a:lnTo>
                        <a:close/>
                      </a:path>
                      <a:path w="236220" h="121920">
                        <a:moveTo>
                          <a:pt x="67056" y="106680"/>
                        </a:moveTo>
                        <a:lnTo>
                          <a:pt x="54864" y="106680"/>
                        </a:lnTo>
                        <a:lnTo>
                          <a:pt x="54864" y="121920"/>
                        </a:lnTo>
                        <a:lnTo>
                          <a:pt x="67056" y="121920"/>
                        </a:lnTo>
                        <a:lnTo>
                          <a:pt x="67056" y="106680"/>
                        </a:lnTo>
                        <a:close/>
                      </a:path>
                      <a:path w="236220" h="121920">
                        <a:moveTo>
                          <a:pt x="236220" y="0"/>
                        </a:moveTo>
                        <a:lnTo>
                          <a:pt x="222504" y="0"/>
                        </a:lnTo>
                        <a:lnTo>
                          <a:pt x="222504" y="15240"/>
                        </a:lnTo>
                        <a:lnTo>
                          <a:pt x="236220" y="15240"/>
                        </a:lnTo>
                        <a:lnTo>
                          <a:pt x="2362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2" name="object 3692"/>
                  <p:cNvSpPr/>
                  <p:nvPr/>
                </p:nvSpPr>
                <p:spPr>
                  <a:xfrm>
                    <a:off x="37155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3" name="object 3693"/>
                  <p:cNvSpPr/>
                  <p:nvPr/>
                </p:nvSpPr>
                <p:spPr>
                  <a:xfrm>
                    <a:off x="3244596" y="3627119"/>
                    <a:ext cx="437515" cy="620395"/>
                  </a:xfrm>
                  <a:custGeom>
                    <a:avLst/>
                    <a:gdLst/>
                    <a:ahLst/>
                    <a:cxnLst/>
                    <a:rect l="l" t="t" r="r" b="b"/>
                    <a:pathLst>
                      <a:path w="437514" h="620395">
                        <a:moveTo>
                          <a:pt x="19812" y="589800"/>
                        </a:moveTo>
                        <a:lnTo>
                          <a:pt x="13703" y="589800"/>
                        </a:lnTo>
                        <a:lnTo>
                          <a:pt x="13703" y="582180"/>
                        </a:lnTo>
                        <a:lnTo>
                          <a:pt x="0" y="582180"/>
                        </a:lnTo>
                        <a:lnTo>
                          <a:pt x="0" y="597408"/>
                        </a:lnTo>
                        <a:lnTo>
                          <a:pt x="7620" y="597408"/>
                        </a:lnTo>
                        <a:lnTo>
                          <a:pt x="7620" y="605040"/>
                        </a:lnTo>
                        <a:lnTo>
                          <a:pt x="19812" y="605040"/>
                        </a:lnTo>
                        <a:lnTo>
                          <a:pt x="19812" y="589800"/>
                        </a:lnTo>
                        <a:close/>
                      </a:path>
                      <a:path w="437514" h="620395">
                        <a:moveTo>
                          <a:pt x="60960" y="605040"/>
                        </a:moveTo>
                        <a:lnTo>
                          <a:pt x="47244" y="605040"/>
                        </a:lnTo>
                        <a:lnTo>
                          <a:pt x="47244" y="620280"/>
                        </a:lnTo>
                        <a:lnTo>
                          <a:pt x="60960" y="620280"/>
                        </a:lnTo>
                        <a:lnTo>
                          <a:pt x="60960" y="605040"/>
                        </a:lnTo>
                        <a:close/>
                      </a:path>
                      <a:path w="437514" h="620395">
                        <a:moveTo>
                          <a:pt x="437388" y="0"/>
                        </a:moveTo>
                        <a:lnTo>
                          <a:pt x="423672" y="0"/>
                        </a:lnTo>
                        <a:lnTo>
                          <a:pt x="423672" y="16776"/>
                        </a:lnTo>
                        <a:lnTo>
                          <a:pt x="437388" y="16776"/>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4" name="object 3694"/>
                  <p:cNvSpPr/>
                  <p:nvPr/>
                </p:nvSpPr>
                <p:spPr>
                  <a:xfrm>
                    <a:off x="37155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5" name="object 3695"/>
                  <p:cNvSpPr/>
                  <p:nvPr/>
                </p:nvSpPr>
                <p:spPr>
                  <a:xfrm>
                    <a:off x="38099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6" name="object 3696"/>
                  <p:cNvSpPr/>
                  <p:nvPr/>
                </p:nvSpPr>
                <p:spPr>
                  <a:xfrm>
                    <a:off x="309676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7" name="object 3697"/>
                  <p:cNvSpPr/>
                  <p:nvPr/>
                </p:nvSpPr>
                <p:spPr>
                  <a:xfrm>
                    <a:off x="3843528" y="3505212"/>
                    <a:ext cx="127000" cy="38100"/>
                  </a:xfrm>
                  <a:custGeom>
                    <a:avLst/>
                    <a:gdLst/>
                    <a:ahLst/>
                    <a:cxnLst/>
                    <a:rect l="l" t="t" r="r" b="b"/>
                    <a:pathLst>
                      <a:path w="127000" h="38100">
                        <a:moveTo>
                          <a:pt x="12192" y="0"/>
                        </a:moveTo>
                        <a:lnTo>
                          <a:pt x="0" y="0"/>
                        </a:lnTo>
                        <a:lnTo>
                          <a:pt x="0" y="15240"/>
                        </a:lnTo>
                        <a:lnTo>
                          <a:pt x="12192" y="15240"/>
                        </a:lnTo>
                        <a:lnTo>
                          <a:pt x="12192" y="0"/>
                        </a:lnTo>
                        <a:close/>
                      </a:path>
                      <a:path w="127000" h="38100">
                        <a:moveTo>
                          <a:pt x="126492" y="22860"/>
                        </a:moveTo>
                        <a:lnTo>
                          <a:pt x="114300" y="22860"/>
                        </a:lnTo>
                        <a:lnTo>
                          <a:pt x="114300" y="38100"/>
                        </a:lnTo>
                        <a:lnTo>
                          <a:pt x="126492" y="38100"/>
                        </a:lnTo>
                        <a:lnTo>
                          <a:pt x="126492"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8" name="object 3698"/>
                  <p:cNvSpPr/>
                  <p:nvPr/>
                </p:nvSpPr>
                <p:spPr>
                  <a:xfrm>
                    <a:off x="3372611"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59" name="object 3699"/>
                  <p:cNvSpPr/>
                  <p:nvPr/>
                </p:nvSpPr>
                <p:spPr>
                  <a:xfrm>
                    <a:off x="3755136" y="3421392"/>
                    <a:ext cx="55244" cy="114300"/>
                  </a:xfrm>
                  <a:custGeom>
                    <a:avLst/>
                    <a:gdLst/>
                    <a:ahLst/>
                    <a:cxnLst/>
                    <a:rect l="l" t="t" r="r" b="b"/>
                    <a:pathLst>
                      <a:path w="55245" h="114300">
                        <a:moveTo>
                          <a:pt x="13716" y="99060"/>
                        </a:moveTo>
                        <a:lnTo>
                          <a:pt x="0" y="99060"/>
                        </a:lnTo>
                        <a:lnTo>
                          <a:pt x="0" y="114300"/>
                        </a:lnTo>
                        <a:lnTo>
                          <a:pt x="13716" y="114300"/>
                        </a:lnTo>
                        <a:lnTo>
                          <a:pt x="13716" y="99060"/>
                        </a:lnTo>
                        <a:close/>
                      </a:path>
                      <a:path w="55245" h="114300">
                        <a:moveTo>
                          <a:pt x="54864" y="0"/>
                        </a:moveTo>
                        <a:lnTo>
                          <a:pt x="41148" y="0"/>
                        </a:lnTo>
                        <a:lnTo>
                          <a:pt x="41148" y="15227"/>
                        </a:lnTo>
                        <a:lnTo>
                          <a:pt x="54864" y="15227"/>
                        </a:lnTo>
                        <a:lnTo>
                          <a:pt x="548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0" name="object 3700"/>
                  <p:cNvSpPr/>
                  <p:nvPr/>
                </p:nvSpPr>
                <p:spPr>
                  <a:xfrm>
                    <a:off x="3311652" y="3627119"/>
                    <a:ext cx="189230" cy="475615"/>
                  </a:xfrm>
                  <a:custGeom>
                    <a:avLst/>
                    <a:gdLst/>
                    <a:ahLst/>
                    <a:cxnLst/>
                    <a:rect l="l" t="t" r="r" b="b"/>
                    <a:pathLst>
                      <a:path w="189229" h="475614">
                        <a:moveTo>
                          <a:pt x="13716" y="376440"/>
                        </a:moveTo>
                        <a:lnTo>
                          <a:pt x="0" y="376440"/>
                        </a:lnTo>
                        <a:lnTo>
                          <a:pt x="0" y="391680"/>
                        </a:lnTo>
                        <a:lnTo>
                          <a:pt x="13716" y="391680"/>
                        </a:lnTo>
                        <a:lnTo>
                          <a:pt x="13716" y="376440"/>
                        </a:lnTo>
                        <a:close/>
                      </a:path>
                      <a:path w="189229" h="475614">
                        <a:moveTo>
                          <a:pt x="80772" y="0"/>
                        </a:moveTo>
                        <a:lnTo>
                          <a:pt x="67056" y="0"/>
                        </a:lnTo>
                        <a:lnTo>
                          <a:pt x="67056" y="16776"/>
                        </a:lnTo>
                        <a:lnTo>
                          <a:pt x="80772" y="16776"/>
                        </a:lnTo>
                        <a:lnTo>
                          <a:pt x="80772" y="0"/>
                        </a:lnTo>
                        <a:close/>
                      </a:path>
                      <a:path w="189229" h="475614">
                        <a:moveTo>
                          <a:pt x="188963" y="460260"/>
                        </a:moveTo>
                        <a:lnTo>
                          <a:pt x="175247" y="460260"/>
                        </a:lnTo>
                        <a:lnTo>
                          <a:pt x="175247" y="475500"/>
                        </a:lnTo>
                        <a:lnTo>
                          <a:pt x="188963" y="475500"/>
                        </a:lnTo>
                        <a:lnTo>
                          <a:pt x="188963" y="4602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1" name="object 3701"/>
                  <p:cNvSpPr/>
                  <p:nvPr/>
                </p:nvSpPr>
                <p:spPr>
                  <a:xfrm>
                    <a:off x="3547872" y="3497592"/>
                    <a:ext cx="59690" cy="30480"/>
                  </a:xfrm>
                  <a:custGeom>
                    <a:avLst/>
                    <a:gdLst/>
                    <a:ahLst/>
                    <a:cxnLst/>
                    <a:rect l="l" t="t" r="r" b="b"/>
                    <a:pathLst>
                      <a:path w="59689" h="30479">
                        <a:moveTo>
                          <a:pt x="12192" y="15227"/>
                        </a:moveTo>
                        <a:lnTo>
                          <a:pt x="0" y="15227"/>
                        </a:lnTo>
                        <a:lnTo>
                          <a:pt x="0" y="30480"/>
                        </a:lnTo>
                        <a:lnTo>
                          <a:pt x="12192" y="30480"/>
                        </a:lnTo>
                        <a:lnTo>
                          <a:pt x="12192" y="15227"/>
                        </a:lnTo>
                        <a:close/>
                      </a:path>
                      <a:path w="59689" h="30479">
                        <a:moveTo>
                          <a:pt x="59436" y="0"/>
                        </a:moveTo>
                        <a:lnTo>
                          <a:pt x="45720" y="0"/>
                        </a:lnTo>
                        <a:lnTo>
                          <a:pt x="45720" y="15227"/>
                        </a:lnTo>
                        <a:lnTo>
                          <a:pt x="59436" y="15227"/>
                        </a:lnTo>
                        <a:lnTo>
                          <a:pt x="594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2" name="object 3702"/>
                  <p:cNvSpPr/>
                  <p:nvPr/>
                </p:nvSpPr>
                <p:spPr>
                  <a:xfrm>
                    <a:off x="3171444" y="3988320"/>
                    <a:ext cx="329565" cy="274320"/>
                  </a:xfrm>
                  <a:custGeom>
                    <a:avLst/>
                    <a:gdLst/>
                    <a:ahLst/>
                    <a:cxnLst/>
                    <a:rect l="l" t="t" r="r" b="b"/>
                    <a:pathLst>
                      <a:path w="329564" h="274320">
                        <a:moveTo>
                          <a:pt x="13716" y="259080"/>
                        </a:moveTo>
                        <a:lnTo>
                          <a:pt x="0" y="259080"/>
                        </a:lnTo>
                        <a:lnTo>
                          <a:pt x="0" y="274320"/>
                        </a:lnTo>
                        <a:lnTo>
                          <a:pt x="13716" y="274320"/>
                        </a:lnTo>
                        <a:lnTo>
                          <a:pt x="13716" y="259080"/>
                        </a:lnTo>
                        <a:close/>
                      </a:path>
                      <a:path w="329564" h="274320">
                        <a:moveTo>
                          <a:pt x="329171" y="0"/>
                        </a:moveTo>
                        <a:lnTo>
                          <a:pt x="315455" y="0"/>
                        </a:lnTo>
                        <a:lnTo>
                          <a:pt x="315455" y="15240"/>
                        </a:lnTo>
                        <a:lnTo>
                          <a:pt x="329171" y="15240"/>
                        </a:lnTo>
                        <a:lnTo>
                          <a:pt x="32917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3" name="object 3703"/>
                  <p:cNvSpPr/>
                  <p:nvPr/>
                </p:nvSpPr>
                <p:spPr>
                  <a:xfrm>
                    <a:off x="386943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4" name="object 3704"/>
                  <p:cNvSpPr/>
                  <p:nvPr/>
                </p:nvSpPr>
                <p:spPr>
                  <a:xfrm>
                    <a:off x="3593592" y="3482352"/>
                    <a:ext cx="35560" cy="60960"/>
                  </a:xfrm>
                  <a:custGeom>
                    <a:avLst/>
                    <a:gdLst/>
                    <a:ahLst/>
                    <a:cxnLst/>
                    <a:rect l="l" t="t" r="r" b="b"/>
                    <a:pathLst>
                      <a:path w="35560" h="60960">
                        <a:moveTo>
                          <a:pt x="13716" y="0"/>
                        </a:moveTo>
                        <a:lnTo>
                          <a:pt x="0" y="0"/>
                        </a:lnTo>
                        <a:lnTo>
                          <a:pt x="0" y="15240"/>
                        </a:lnTo>
                        <a:lnTo>
                          <a:pt x="13716" y="15240"/>
                        </a:lnTo>
                        <a:lnTo>
                          <a:pt x="13716" y="0"/>
                        </a:lnTo>
                        <a:close/>
                      </a:path>
                      <a:path w="35560" h="60960">
                        <a:moveTo>
                          <a:pt x="35052" y="45720"/>
                        </a:moveTo>
                        <a:lnTo>
                          <a:pt x="21336" y="45720"/>
                        </a:lnTo>
                        <a:lnTo>
                          <a:pt x="21336" y="60960"/>
                        </a:lnTo>
                        <a:lnTo>
                          <a:pt x="35052" y="60960"/>
                        </a:lnTo>
                        <a:lnTo>
                          <a:pt x="35052" y="457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5" name="object 3705"/>
                  <p:cNvSpPr/>
                  <p:nvPr/>
                </p:nvSpPr>
                <p:spPr>
                  <a:xfrm>
                    <a:off x="3762755"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6" name="object 3706"/>
                  <p:cNvSpPr/>
                  <p:nvPr/>
                </p:nvSpPr>
                <p:spPr>
                  <a:xfrm>
                    <a:off x="3264407"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7" name="object 3707"/>
                  <p:cNvSpPr/>
                  <p:nvPr/>
                </p:nvSpPr>
                <p:spPr>
                  <a:xfrm>
                    <a:off x="379628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8" name="object 3708"/>
                  <p:cNvSpPr/>
                  <p:nvPr/>
                </p:nvSpPr>
                <p:spPr>
                  <a:xfrm>
                    <a:off x="361492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69" name="object 3709"/>
                  <p:cNvSpPr/>
                  <p:nvPr/>
                </p:nvSpPr>
                <p:spPr>
                  <a:xfrm>
                    <a:off x="3238499"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0" name="object 3710"/>
                  <p:cNvSpPr/>
                  <p:nvPr/>
                </p:nvSpPr>
                <p:spPr>
                  <a:xfrm>
                    <a:off x="38435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1" name="object 3711"/>
                  <p:cNvSpPr/>
                  <p:nvPr/>
                </p:nvSpPr>
                <p:spPr>
                  <a:xfrm>
                    <a:off x="3272015" y="3834396"/>
                    <a:ext cx="208915" cy="253365"/>
                  </a:xfrm>
                  <a:custGeom>
                    <a:avLst/>
                    <a:gdLst/>
                    <a:ahLst/>
                    <a:cxnLst/>
                    <a:rect l="l" t="t" r="r" b="b"/>
                    <a:pathLst>
                      <a:path w="208914" h="253364">
                        <a:moveTo>
                          <a:pt x="13728" y="237744"/>
                        </a:moveTo>
                        <a:lnTo>
                          <a:pt x="0" y="237744"/>
                        </a:lnTo>
                        <a:lnTo>
                          <a:pt x="0" y="252984"/>
                        </a:lnTo>
                        <a:lnTo>
                          <a:pt x="13728" y="252984"/>
                        </a:lnTo>
                        <a:lnTo>
                          <a:pt x="13728" y="237744"/>
                        </a:lnTo>
                        <a:close/>
                      </a:path>
                      <a:path w="208914" h="253364">
                        <a:moveTo>
                          <a:pt x="208800" y="0"/>
                        </a:moveTo>
                        <a:lnTo>
                          <a:pt x="195084" y="0"/>
                        </a:lnTo>
                        <a:lnTo>
                          <a:pt x="195084" y="15240"/>
                        </a:lnTo>
                        <a:lnTo>
                          <a:pt x="208800" y="15240"/>
                        </a:lnTo>
                        <a:lnTo>
                          <a:pt x="2088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2" name="object 3712"/>
                  <p:cNvSpPr/>
                  <p:nvPr/>
                </p:nvSpPr>
                <p:spPr>
                  <a:xfrm>
                    <a:off x="3607307"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3" name="object 3713"/>
                  <p:cNvSpPr/>
                  <p:nvPr/>
                </p:nvSpPr>
                <p:spPr>
                  <a:xfrm>
                    <a:off x="3849624" y="3482352"/>
                    <a:ext cx="67310" cy="22860"/>
                  </a:xfrm>
                  <a:custGeom>
                    <a:avLst/>
                    <a:gdLst/>
                    <a:ahLst/>
                    <a:cxnLst/>
                    <a:rect l="l" t="t" r="r" b="b"/>
                    <a:pathLst>
                      <a:path w="67310" h="22860">
                        <a:moveTo>
                          <a:pt x="13716" y="7620"/>
                        </a:moveTo>
                        <a:lnTo>
                          <a:pt x="0" y="7620"/>
                        </a:lnTo>
                        <a:lnTo>
                          <a:pt x="0" y="22860"/>
                        </a:lnTo>
                        <a:lnTo>
                          <a:pt x="13716" y="22860"/>
                        </a:lnTo>
                        <a:lnTo>
                          <a:pt x="13716" y="7620"/>
                        </a:lnTo>
                        <a:close/>
                      </a:path>
                      <a:path w="67310" h="22860">
                        <a:moveTo>
                          <a:pt x="67056" y="0"/>
                        </a:moveTo>
                        <a:lnTo>
                          <a:pt x="53340" y="0"/>
                        </a:lnTo>
                        <a:lnTo>
                          <a:pt x="53340" y="15240"/>
                        </a:lnTo>
                        <a:lnTo>
                          <a:pt x="67056" y="15240"/>
                        </a:lnTo>
                        <a:lnTo>
                          <a:pt x="670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4" name="object 3714"/>
                  <p:cNvSpPr/>
                  <p:nvPr/>
                </p:nvSpPr>
                <p:spPr>
                  <a:xfrm>
                    <a:off x="3721607"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5" name="object 3715"/>
                  <p:cNvSpPr/>
                  <p:nvPr/>
                </p:nvSpPr>
                <p:spPr>
                  <a:xfrm>
                    <a:off x="38557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6" name="object 3716"/>
                  <p:cNvSpPr/>
                  <p:nvPr/>
                </p:nvSpPr>
                <p:spPr>
                  <a:xfrm>
                    <a:off x="3339083"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7" name="object 3717"/>
                  <p:cNvSpPr/>
                  <p:nvPr/>
                </p:nvSpPr>
                <p:spPr>
                  <a:xfrm>
                    <a:off x="36682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8" name="object 3718"/>
                  <p:cNvSpPr/>
                  <p:nvPr/>
                </p:nvSpPr>
                <p:spPr>
                  <a:xfrm>
                    <a:off x="3493007"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79" name="object 3719"/>
                  <p:cNvSpPr/>
                  <p:nvPr/>
                </p:nvSpPr>
                <p:spPr>
                  <a:xfrm>
                    <a:off x="3695699"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0" name="object 3720"/>
                  <p:cNvSpPr/>
                  <p:nvPr/>
                </p:nvSpPr>
                <p:spPr>
                  <a:xfrm>
                    <a:off x="3480815" y="39959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1" name="object 3721"/>
                  <p:cNvSpPr/>
                  <p:nvPr/>
                </p:nvSpPr>
                <p:spPr>
                  <a:xfrm>
                    <a:off x="376275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2" name="object 3722"/>
                  <p:cNvSpPr/>
                  <p:nvPr/>
                </p:nvSpPr>
                <p:spPr>
                  <a:xfrm>
                    <a:off x="3204972"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3" name="object 3723"/>
                  <p:cNvSpPr/>
                  <p:nvPr/>
                </p:nvSpPr>
                <p:spPr>
                  <a:xfrm>
                    <a:off x="3762756" y="3421392"/>
                    <a:ext cx="59690" cy="60960"/>
                  </a:xfrm>
                  <a:custGeom>
                    <a:avLst/>
                    <a:gdLst/>
                    <a:ahLst/>
                    <a:cxnLst/>
                    <a:rect l="l" t="t" r="r" b="b"/>
                    <a:pathLst>
                      <a:path w="59689" h="60960">
                        <a:moveTo>
                          <a:pt x="13716" y="0"/>
                        </a:moveTo>
                        <a:lnTo>
                          <a:pt x="0" y="0"/>
                        </a:lnTo>
                        <a:lnTo>
                          <a:pt x="0" y="15227"/>
                        </a:lnTo>
                        <a:lnTo>
                          <a:pt x="13716" y="15227"/>
                        </a:lnTo>
                        <a:lnTo>
                          <a:pt x="13716" y="0"/>
                        </a:lnTo>
                        <a:close/>
                      </a:path>
                      <a:path w="59689" h="60960">
                        <a:moveTo>
                          <a:pt x="59436" y="45720"/>
                        </a:moveTo>
                        <a:lnTo>
                          <a:pt x="47244" y="45720"/>
                        </a:lnTo>
                        <a:lnTo>
                          <a:pt x="47244" y="60960"/>
                        </a:lnTo>
                        <a:lnTo>
                          <a:pt x="59436" y="60960"/>
                        </a:lnTo>
                        <a:lnTo>
                          <a:pt x="59436"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4" name="object 3724"/>
                  <p:cNvSpPr/>
                  <p:nvPr/>
                </p:nvSpPr>
                <p:spPr>
                  <a:xfrm>
                    <a:off x="37353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5" name="object 3725"/>
                  <p:cNvSpPr/>
                  <p:nvPr/>
                </p:nvSpPr>
                <p:spPr>
                  <a:xfrm>
                    <a:off x="3877055"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6" name="object 3726"/>
                  <p:cNvSpPr/>
                  <p:nvPr/>
                </p:nvSpPr>
                <p:spPr>
                  <a:xfrm>
                    <a:off x="3143999" y="4133100"/>
                    <a:ext cx="222885" cy="160020"/>
                  </a:xfrm>
                  <a:custGeom>
                    <a:avLst/>
                    <a:gdLst/>
                    <a:ahLst/>
                    <a:cxnLst/>
                    <a:rect l="l" t="t" r="r" b="b"/>
                    <a:pathLst>
                      <a:path w="222885" h="160020">
                        <a:moveTo>
                          <a:pt x="13716" y="144780"/>
                        </a:moveTo>
                        <a:lnTo>
                          <a:pt x="0" y="144780"/>
                        </a:lnTo>
                        <a:lnTo>
                          <a:pt x="0" y="160020"/>
                        </a:lnTo>
                        <a:lnTo>
                          <a:pt x="13716" y="160020"/>
                        </a:lnTo>
                        <a:lnTo>
                          <a:pt x="13716" y="144780"/>
                        </a:lnTo>
                        <a:close/>
                      </a:path>
                      <a:path w="222885" h="160020">
                        <a:moveTo>
                          <a:pt x="86880" y="114300"/>
                        </a:moveTo>
                        <a:lnTo>
                          <a:pt x="74688" y="114300"/>
                        </a:lnTo>
                        <a:lnTo>
                          <a:pt x="74688" y="129540"/>
                        </a:lnTo>
                        <a:lnTo>
                          <a:pt x="86880" y="129540"/>
                        </a:lnTo>
                        <a:lnTo>
                          <a:pt x="86880" y="114300"/>
                        </a:lnTo>
                        <a:close/>
                      </a:path>
                      <a:path w="222885" h="160020">
                        <a:moveTo>
                          <a:pt x="222516" y="0"/>
                        </a:moveTo>
                        <a:lnTo>
                          <a:pt x="208800" y="0"/>
                        </a:lnTo>
                        <a:lnTo>
                          <a:pt x="208800" y="15240"/>
                        </a:lnTo>
                        <a:lnTo>
                          <a:pt x="222516" y="15240"/>
                        </a:lnTo>
                        <a:lnTo>
                          <a:pt x="2225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7" name="object 3727"/>
                  <p:cNvSpPr/>
                  <p:nvPr/>
                </p:nvSpPr>
                <p:spPr>
                  <a:xfrm>
                    <a:off x="37216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8" name="object 3728"/>
                  <p:cNvSpPr/>
                  <p:nvPr/>
                </p:nvSpPr>
                <p:spPr>
                  <a:xfrm>
                    <a:off x="3185159"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89" name="object 3729"/>
                  <p:cNvSpPr/>
                  <p:nvPr/>
                </p:nvSpPr>
                <p:spPr>
                  <a:xfrm>
                    <a:off x="362102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0" name="object 3730"/>
                  <p:cNvSpPr/>
                  <p:nvPr/>
                </p:nvSpPr>
                <p:spPr>
                  <a:xfrm>
                    <a:off x="3252216" y="3834396"/>
                    <a:ext cx="355600" cy="428625"/>
                  </a:xfrm>
                  <a:custGeom>
                    <a:avLst/>
                    <a:gdLst/>
                    <a:ahLst/>
                    <a:cxnLst/>
                    <a:rect l="l" t="t" r="r" b="b"/>
                    <a:pathLst>
                      <a:path w="355600" h="428625">
                        <a:moveTo>
                          <a:pt x="12192" y="275844"/>
                        </a:moveTo>
                        <a:lnTo>
                          <a:pt x="0" y="275844"/>
                        </a:lnTo>
                        <a:lnTo>
                          <a:pt x="0" y="291084"/>
                        </a:lnTo>
                        <a:lnTo>
                          <a:pt x="12192" y="291084"/>
                        </a:lnTo>
                        <a:lnTo>
                          <a:pt x="12192" y="275844"/>
                        </a:lnTo>
                        <a:close/>
                      </a:path>
                      <a:path w="355600" h="428625">
                        <a:moveTo>
                          <a:pt x="73152" y="313944"/>
                        </a:moveTo>
                        <a:lnTo>
                          <a:pt x="59436" y="313944"/>
                        </a:lnTo>
                        <a:lnTo>
                          <a:pt x="59436" y="329184"/>
                        </a:lnTo>
                        <a:lnTo>
                          <a:pt x="73152" y="329184"/>
                        </a:lnTo>
                        <a:lnTo>
                          <a:pt x="73152" y="313944"/>
                        </a:lnTo>
                        <a:close/>
                      </a:path>
                      <a:path w="355600" h="428625">
                        <a:moveTo>
                          <a:pt x="114300" y="413004"/>
                        </a:moveTo>
                        <a:lnTo>
                          <a:pt x="100584" y="413004"/>
                        </a:lnTo>
                        <a:lnTo>
                          <a:pt x="100584" y="428244"/>
                        </a:lnTo>
                        <a:lnTo>
                          <a:pt x="114300" y="428244"/>
                        </a:lnTo>
                        <a:lnTo>
                          <a:pt x="114300" y="413004"/>
                        </a:lnTo>
                        <a:close/>
                      </a:path>
                      <a:path w="355600" h="428625">
                        <a:moveTo>
                          <a:pt x="134099" y="260604"/>
                        </a:moveTo>
                        <a:lnTo>
                          <a:pt x="120383" y="260604"/>
                        </a:lnTo>
                        <a:lnTo>
                          <a:pt x="120383" y="275844"/>
                        </a:lnTo>
                        <a:lnTo>
                          <a:pt x="134099" y="275844"/>
                        </a:lnTo>
                        <a:lnTo>
                          <a:pt x="134099" y="260604"/>
                        </a:lnTo>
                        <a:close/>
                      </a:path>
                      <a:path w="355600" h="428625">
                        <a:moveTo>
                          <a:pt x="140208" y="374904"/>
                        </a:moveTo>
                        <a:lnTo>
                          <a:pt x="126492" y="374904"/>
                        </a:lnTo>
                        <a:lnTo>
                          <a:pt x="126492" y="390144"/>
                        </a:lnTo>
                        <a:lnTo>
                          <a:pt x="140208" y="390144"/>
                        </a:lnTo>
                        <a:lnTo>
                          <a:pt x="140208" y="374904"/>
                        </a:lnTo>
                        <a:close/>
                      </a:path>
                      <a:path w="355600" h="428625">
                        <a:moveTo>
                          <a:pt x="355092" y="0"/>
                        </a:moveTo>
                        <a:lnTo>
                          <a:pt x="341376" y="0"/>
                        </a:lnTo>
                        <a:lnTo>
                          <a:pt x="341376" y="15240"/>
                        </a:lnTo>
                        <a:lnTo>
                          <a:pt x="355092" y="15240"/>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1" name="object 3731"/>
                  <p:cNvSpPr/>
                  <p:nvPr/>
                </p:nvSpPr>
                <p:spPr>
                  <a:xfrm>
                    <a:off x="38099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2" name="object 3732"/>
                  <p:cNvSpPr/>
                  <p:nvPr/>
                </p:nvSpPr>
                <p:spPr>
                  <a:xfrm>
                    <a:off x="3272015" y="3933456"/>
                    <a:ext cx="173990" cy="253365"/>
                  </a:xfrm>
                  <a:custGeom>
                    <a:avLst/>
                    <a:gdLst/>
                    <a:ahLst/>
                    <a:cxnLst/>
                    <a:rect l="l" t="t" r="r" b="b"/>
                    <a:pathLst>
                      <a:path w="173989" h="253364">
                        <a:moveTo>
                          <a:pt x="13728" y="237744"/>
                        </a:moveTo>
                        <a:lnTo>
                          <a:pt x="0" y="237744"/>
                        </a:lnTo>
                        <a:lnTo>
                          <a:pt x="0" y="252984"/>
                        </a:lnTo>
                        <a:lnTo>
                          <a:pt x="13728" y="252984"/>
                        </a:lnTo>
                        <a:lnTo>
                          <a:pt x="13728" y="237744"/>
                        </a:lnTo>
                        <a:close/>
                      </a:path>
                      <a:path w="173989" h="253364">
                        <a:moveTo>
                          <a:pt x="134124" y="0"/>
                        </a:moveTo>
                        <a:lnTo>
                          <a:pt x="120408" y="0"/>
                        </a:lnTo>
                        <a:lnTo>
                          <a:pt x="120408" y="15240"/>
                        </a:lnTo>
                        <a:lnTo>
                          <a:pt x="134124" y="15240"/>
                        </a:lnTo>
                        <a:lnTo>
                          <a:pt x="134124" y="0"/>
                        </a:lnTo>
                        <a:close/>
                      </a:path>
                      <a:path w="173989" h="253364">
                        <a:moveTo>
                          <a:pt x="173748" y="222504"/>
                        </a:moveTo>
                        <a:lnTo>
                          <a:pt x="161556" y="222504"/>
                        </a:lnTo>
                        <a:lnTo>
                          <a:pt x="161556" y="237744"/>
                        </a:lnTo>
                        <a:lnTo>
                          <a:pt x="173748" y="237744"/>
                        </a:lnTo>
                        <a:lnTo>
                          <a:pt x="173748"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3" name="object 3733"/>
                  <p:cNvSpPr/>
                  <p:nvPr/>
                </p:nvSpPr>
                <p:spPr>
                  <a:xfrm>
                    <a:off x="3782568" y="3436619"/>
                    <a:ext cx="67310" cy="69215"/>
                  </a:xfrm>
                  <a:custGeom>
                    <a:avLst/>
                    <a:gdLst/>
                    <a:ahLst/>
                    <a:cxnLst/>
                    <a:rect l="l" t="t" r="r" b="b"/>
                    <a:pathLst>
                      <a:path w="67310" h="69214">
                        <a:moveTo>
                          <a:pt x="13716" y="0"/>
                        </a:moveTo>
                        <a:lnTo>
                          <a:pt x="0" y="0"/>
                        </a:lnTo>
                        <a:lnTo>
                          <a:pt x="0" y="15252"/>
                        </a:lnTo>
                        <a:lnTo>
                          <a:pt x="13716" y="15252"/>
                        </a:lnTo>
                        <a:lnTo>
                          <a:pt x="13716" y="0"/>
                        </a:lnTo>
                        <a:close/>
                      </a:path>
                      <a:path w="67310" h="69214">
                        <a:moveTo>
                          <a:pt x="67056" y="53352"/>
                        </a:moveTo>
                        <a:lnTo>
                          <a:pt x="53340" y="53352"/>
                        </a:lnTo>
                        <a:lnTo>
                          <a:pt x="53340" y="68592"/>
                        </a:lnTo>
                        <a:lnTo>
                          <a:pt x="67056" y="68592"/>
                        </a:lnTo>
                        <a:lnTo>
                          <a:pt x="67056" y="533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4" name="object 3734"/>
                  <p:cNvSpPr/>
                  <p:nvPr/>
                </p:nvSpPr>
                <p:spPr>
                  <a:xfrm>
                    <a:off x="36956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5" name="object 3735"/>
                  <p:cNvSpPr/>
                  <p:nvPr/>
                </p:nvSpPr>
                <p:spPr>
                  <a:xfrm>
                    <a:off x="3096768" y="3674376"/>
                    <a:ext cx="577850" cy="596265"/>
                  </a:xfrm>
                  <a:custGeom>
                    <a:avLst/>
                    <a:gdLst/>
                    <a:ahLst/>
                    <a:cxnLst/>
                    <a:rect l="l" t="t" r="r" b="b"/>
                    <a:pathLst>
                      <a:path w="577850" h="596264">
                        <a:moveTo>
                          <a:pt x="13716" y="580644"/>
                        </a:moveTo>
                        <a:lnTo>
                          <a:pt x="0" y="580644"/>
                        </a:lnTo>
                        <a:lnTo>
                          <a:pt x="0" y="595884"/>
                        </a:lnTo>
                        <a:lnTo>
                          <a:pt x="13716" y="595884"/>
                        </a:lnTo>
                        <a:lnTo>
                          <a:pt x="13716" y="580644"/>
                        </a:lnTo>
                        <a:close/>
                      </a:path>
                      <a:path w="577850" h="596264">
                        <a:moveTo>
                          <a:pt x="100584" y="550164"/>
                        </a:moveTo>
                        <a:lnTo>
                          <a:pt x="88392" y="550164"/>
                        </a:lnTo>
                        <a:lnTo>
                          <a:pt x="88392" y="565404"/>
                        </a:lnTo>
                        <a:lnTo>
                          <a:pt x="100584" y="565404"/>
                        </a:lnTo>
                        <a:lnTo>
                          <a:pt x="100584" y="550164"/>
                        </a:lnTo>
                        <a:close/>
                      </a:path>
                      <a:path w="577850" h="596264">
                        <a:moveTo>
                          <a:pt x="155448" y="481584"/>
                        </a:moveTo>
                        <a:lnTo>
                          <a:pt x="141732" y="481584"/>
                        </a:lnTo>
                        <a:lnTo>
                          <a:pt x="141732" y="496824"/>
                        </a:lnTo>
                        <a:lnTo>
                          <a:pt x="155448" y="496824"/>
                        </a:lnTo>
                        <a:lnTo>
                          <a:pt x="155448" y="481584"/>
                        </a:lnTo>
                        <a:close/>
                      </a:path>
                      <a:path w="577850" h="596264">
                        <a:moveTo>
                          <a:pt x="242316" y="428244"/>
                        </a:moveTo>
                        <a:lnTo>
                          <a:pt x="228600" y="428244"/>
                        </a:lnTo>
                        <a:lnTo>
                          <a:pt x="228600" y="443484"/>
                        </a:lnTo>
                        <a:lnTo>
                          <a:pt x="242316" y="443484"/>
                        </a:lnTo>
                        <a:lnTo>
                          <a:pt x="242316" y="428244"/>
                        </a:lnTo>
                        <a:close/>
                      </a:path>
                      <a:path w="577850" h="596264">
                        <a:moveTo>
                          <a:pt x="248412" y="336804"/>
                        </a:moveTo>
                        <a:lnTo>
                          <a:pt x="236220" y="336804"/>
                        </a:lnTo>
                        <a:lnTo>
                          <a:pt x="236220" y="352044"/>
                        </a:lnTo>
                        <a:lnTo>
                          <a:pt x="248412" y="352044"/>
                        </a:lnTo>
                        <a:lnTo>
                          <a:pt x="248412" y="336804"/>
                        </a:lnTo>
                        <a:close/>
                      </a:path>
                      <a:path w="577850" h="596264">
                        <a:moveTo>
                          <a:pt x="577596" y="0"/>
                        </a:moveTo>
                        <a:lnTo>
                          <a:pt x="565404" y="0"/>
                        </a:lnTo>
                        <a:lnTo>
                          <a:pt x="565404" y="15227"/>
                        </a:lnTo>
                        <a:lnTo>
                          <a:pt x="577596" y="15227"/>
                        </a:lnTo>
                        <a:lnTo>
                          <a:pt x="577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6" name="object 3736"/>
                  <p:cNvSpPr/>
                  <p:nvPr/>
                </p:nvSpPr>
                <p:spPr>
                  <a:xfrm>
                    <a:off x="3695699"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7" name="object 3737"/>
                  <p:cNvSpPr/>
                  <p:nvPr/>
                </p:nvSpPr>
                <p:spPr>
                  <a:xfrm>
                    <a:off x="3238500" y="3604272"/>
                    <a:ext cx="483234" cy="574675"/>
                  </a:xfrm>
                  <a:custGeom>
                    <a:avLst/>
                    <a:gdLst/>
                    <a:ahLst/>
                    <a:cxnLst/>
                    <a:rect l="l" t="t" r="r" b="b"/>
                    <a:pathLst>
                      <a:path w="483235" h="574675">
                        <a:moveTo>
                          <a:pt x="13716" y="559308"/>
                        </a:moveTo>
                        <a:lnTo>
                          <a:pt x="0" y="559308"/>
                        </a:lnTo>
                        <a:lnTo>
                          <a:pt x="0" y="574548"/>
                        </a:lnTo>
                        <a:lnTo>
                          <a:pt x="13716" y="574548"/>
                        </a:lnTo>
                        <a:lnTo>
                          <a:pt x="13716" y="559308"/>
                        </a:lnTo>
                        <a:close/>
                      </a:path>
                      <a:path w="483235" h="574675">
                        <a:moveTo>
                          <a:pt x="100584" y="551688"/>
                        </a:moveTo>
                        <a:lnTo>
                          <a:pt x="86868" y="551688"/>
                        </a:lnTo>
                        <a:lnTo>
                          <a:pt x="86868" y="566928"/>
                        </a:lnTo>
                        <a:lnTo>
                          <a:pt x="100584" y="566928"/>
                        </a:lnTo>
                        <a:lnTo>
                          <a:pt x="100584" y="551688"/>
                        </a:lnTo>
                        <a:close/>
                      </a:path>
                      <a:path w="483235" h="574675">
                        <a:moveTo>
                          <a:pt x="207264" y="483108"/>
                        </a:moveTo>
                        <a:lnTo>
                          <a:pt x="195072" y="483108"/>
                        </a:lnTo>
                        <a:lnTo>
                          <a:pt x="195072" y="498348"/>
                        </a:lnTo>
                        <a:lnTo>
                          <a:pt x="207264" y="498348"/>
                        </a:lnTo>
                        <a:lnTo>
                          <a:pt x="207264" y="483108"/>
                        </a:lnTo>
                        <a:close/>
                      </a:path>
                      <a:path w="483235" h="574675">
                        <a:moveTo>
                          <a:pt x="234696" y="437388"/>
                        </a:moveTo>
                        <a:lnTo>
                          <a:pt x="220980" y="437388"/>
                        </a:lnTo>
                        <a:lnTo>
                          <a:pt x="220980" y="452628"/>
                        </a:lnTo>
                        <a:lnTo>
                          <a:pt x="234696" y="452628"/>
                        </a:lnTo>
                        <a:lnTo>
                          <a:pt x="234696" y="437388"/>
                        </a:lnTo>
                        <a:close/>
                      </a:path>
                      <a:path w="483235" h="574675">
                        <a:moveTo>
                          <a:pt x="483108" y="0"/>
                        </a:moveTo>
                        <a:lnTo>
                          <a:pt x="469392" y="0"/>
                        </a:lnTo>
                        <a:lnTo>
                          <a:pt x="469392" y="15240"/>
                        </a:lnTo>
                        <a:lnTo>
                          <a:pt x="483108" y="15240"/>
                        </a:lnTo>
                        <a:lnTo>
                          <a:pt x="483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8" name="object 3738"/>
                  <p:cNvSpPr/>
                  <p:nvPr/>
                </p:nvSpPr>
                <p:spPr>
                  <a:xfrm>
                    <a:off x="38160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899" name="object 3739"/>
                  <p:cNvSpPr/>
                  <p:nvPr/>
                </p:nvSpPr>
                <p:spPr>
                  <a:xfrm>
                    <a:off x="3695699"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0" name="object 3740"/>
                  <p:cNvSpPr/>
                  <p:nvPr/>
                </p:nvSpPr>
                <p:spPr>
                  <a:xfrm>
                    <a:off x="3218688" y="3796296"/>
                    <a:ext cx="449580" cy="497205"/>
                  </a:xfrm>
                  <a:custGeom>
                    <a:avLst/>
                    <a:gdLst/>
                    <a:ahLst/>
                    <a:cxnLst/>
                    <a:rect l="l" t="t" r="r" b="b"/>
                    <a:pathLst>
                      <a:path w="449579" h="497204">
                        <a:moveTo>
                          <a:pt x="12192" y="473964"/>
                        </a:moveTo>
                        <a:lnTo>
                          <a:pt x="0" y="473964"/>
                        </a:lnTo>
                        <a:lnTo>
                          <a:pt x="0" y="489204"/>
                        </a:lnTo>
                        <a:lnTo>
                          <a:pt x="12192" y="489204"/>
                        </a:lnTo>
                        <a:lnTo>
                          <a:pt x="12192" y="473964"/>
                        </a:lnTo>
                        <a:close/>
                      </a:path>
                      <a:path w="449579" h="497204">
                        <a:moveTo>
                          <a:pt x="25908" y="329184"/>
                        </a:moveTo>
                        <a:lnTo>
                          <a:pt x="12192" y="329184"/>
                        </a:lnTo>
                        <a:lnTo>
                          <a:pt x="12192" y="344424"/>
                        </a:lnTo>
                        <a:lnTo>
                          <a:pt x="25908" y="344424"/>
                        </a:lnTo>
                        <a:lnTo>
                          <a:pt x="25908" y="329184"/>
                        </a:lnTo>
                        <a:close/>
                      </a:path>
                      <a:path w="449579" h="497204">
                        <a:moveTo>
                          <a:pt x="33528" y="481584"/>
                        </a:moveTo>
                        <a:lnTo>
                          <a:pt x="19812" y="481584"/>
                        </a:lnTo>
                        <a:lnTo>
                          <a:pt x="19812" y="496824"/>
                        </a:lnTo>
                        <a:lnTo>
                          <a:pt x="33528" y="496824"/>
                        </a:lnTo>
                        <a:lnTo>
                          <a:pt x="33528" y="481584"/>
                        </a:lnTo>
                        <a:close/>
                      </a:path>
                      <a:path w="449579" h="497204">
                        <a:moveTo>
                          <a:pt x="45720" y="428244"/>
                        </a:moveTo>
                        <a:lnTo>
                          <a:pt x="33528" y="428244"/>
                        </a:lnTo>
                        <a:lnTo>
                          <a:pt x="33528" y="443484"/>
                        </a:lnTo>
                        <a:lnTo>
                          <a:pt x="45720" y="443484"/>
                        </a:lnTo>
                        <a:lnTo>
                          <a:pt x="45720" y="428244"/>
                        </a:lnTo>
                        <a:close/>
                      </a:path>
                      <a:path w="449579" h="497204">
                        <a:moveTo>
                          <a:pt x="201168" y="268224"/>
                        </a:moveTo>
                        <a:lnTo>
                          <a:pt x="187452" y="268224"/>
                        </a:lnTo>
                        <a:lnTo>
                          <a:pt x="187452" y="283464"/>
                        </a:lnTo>
                        <a:lnTo>
                          <a:pt x="201168" y="283464"/>
                        </a:lnTo>
                        <a:lnTo>
                          <a:pt x="201168" y="268224"/>
                        </a:lnTo>
                        <a:close/>
                      </a:path>
                      <a:path w="449579" h="497204">
                        <a:moveTo>
                          <a:pt x="449580" y="0"/>
                        </a:moveTo>
                        <a:lnTo>
                          <a:pt x="435864" y="0"/>
                        </a:lnTo>
                        <a:lnTo>
                          <a:pt x="435864" y="15240"/>
                        </a:lnTo>
                        <a:lnTo>
                          <a:pt x="449580" y="15240"/>
                        </a:lnTo>
                        <a:lnTo>
                          <a:pt x="449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1" name="object 3741"/>
                  <p:cNvSpPr/>
                  <p:nvPr/>
                </p:nvSpPr>
                <p:spPr>
                  <a:xfrm>
                    <a:off x="38023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2" name="object 3742"/>
                  <p:cNvSpPr/>
                  <p:nvPr/>
                </p:nvSpPr>
                <p:spPr>
                  <a:xfrm>
                    <a:off x="3204972" y="4011180"/>
                    <a:ext cx="335280" cy="281940"/>
                  </a:xfrm>
                  <a:custGeom>
                    <a:avLst/>
                    <a:gdLst/>
                    <a:ahLst/>
                    <a:cxnLst/>
                    <a:rect l="l" t="t" r="r" b="b"/>
                    <a:pathLst>
                      <a:path w="335279" h="281939">
                        <a:moveTo>
                          <a:pt x="25908" y="198120"/>
                        </a:moveTo>
                        <a:lnTo>
                          <a:pt x="13716" y="198120"/>
                        </a:lnTo>
                        <a:lnTo>
                          <a:pt x="0" y="198120"/>
                        </a:lnTo>
                        <a:lnTo>
                          <a:pt x="0" y="213347"/>
                        </a:lnTo>
                        <a:lnTo>
                          <a:pt x="13716" y="213347"/>
                        </a:lnTo>
                        <a:lnTo>
                          <a:pt x="25908" y="213360"/>
                        </a:lnTo>
                        <a:lnTo>
                          <a:pt x="25908" y="198120"/>
                        </a:lnTo>
                        <a:close/>
                      </a:path>
                      <a:path w="335279" h="281939">
                        <a:moveTo>
                          <a:pt x="134112" y="266700"/>
                        </a:moveTo>
                        <a:lnTo>
                          <a:pt x="120396" y="266700"/>
                        </a:lnTo>
                        <a:lnTo>
                          <a:pt x="120396" y="281940"/>
                        </a:lnTo>
                        <a:lnTo>
                          <a:pt x="134112" y="281940"/>
                        </a:lnTo>
                        <a:lnTo>
                          <a:pt x="134112" y="266700"/>
                        </a:lnTo>
                        <a:close/>
                      </a:path>
                      <a:path w="335279" h="281939">
                        <a:moveTo>
                          <a:pt x="140208" y="175260"/>
                        </a:moveTo>
                        <a:lnTo>
                          <a:pt x="128016" y="175260"/>
                        </a:lnTo>
                        <a:lnTo>
                          <a:pt x="128016" y="190500"/>
                        </a:lnTo>
                        <a:lnTo>
                          <a:pt x="140208" y="190500"/>
                        </a:lnTo>
                        <a:lnTo>
                          <a:pt x="140208" y="175260"/>
                        </a:lnTo>
                        <a:close/>
                      </a:path>
                      <a:path w="335279" h="281939">
                        <a:moveTo>
                          <a:pt x="195072" y="0"/>
                        </a:moveTo>
                        <a:lnTo>
                          <a:pt x="181343" y="0"/>
                        </a:lnTo>
                        <a:lnTo>
                          <a:pt x="181343" y="15240"/>
                        </a:lnTo>
                        <a:lnTo>
                          <a:pt x="195072" y="15240"/>
                        </a:lnTo>
                        <a:lnTo>
                          <a:pt x="195072" y="0"/>
                        </a:lnTo>
                        <a:close/>
                      </a:path>
                      <a:path w="335279" h="281939">
                        <a:moveTo>
                          <a:pt x="248412" y="76200"/>
                        </a:moveTo>
                        <a:lnTo>
                          <a:pt x="234696" y="76200"/>
                        </a:lnTo>
                        <a:lnTo>
                          <a:pt x="234696" y="91440"/>
                        </a:lnTo>
                        <a:lnTo>
                          <a:pt x="248412" y="91440"/>
                        </a:lnTo>
                        <a:lnTo>
                          <a:pt x="248412" y="76200"/>
                        </a:lnTo>
                        <a:close/>
                      </a:path>
                      <a:path w="335279" h="281939">
                        <a:moveTo>
                          <a:pt x="335280" y="22860"/>
                        </a:moveTo>
                        <a:lnTo>
                          <a:pt x="321564" y="22860"/>
                        </a:lnTo>
                        <a:lnTo>
                          <a:pt x="321564" y="38100"/>
                        </a:lnTo>
                        <a:lnTo>
                          <a:pt x="335280" y="38100"/>
                        </a:lnTo>
                        <a:lnTo>
                          <a:pt x="335280"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3" name="object 3743"/>
                  <p:cNvSpPr/>
                  <p:nvPr/>
                </p:nvSpPr>
                <p:spPr>
                  <a:xfrm>
                    <a:off x="386333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4" name="object 3744"/>
                  <p:cNvSpPr/>
                  <p:nvPr/>
                </p:nvSpPr>
                <p:spPr>
                  <a:xfrm>
                    <a:off x="3252216" y="3902976"/>
                    <a:ext cx="154305" cy="192405"/>
                  </a:xfrm>
                  <a:custGeom>
                    <a:avLst/>
                    <a:gdLst/>
                    <a:ahLst/>
                    <a:cxnLst/>
                    <a:rect l="l" t="t" r="r" b="b"/>
                    <a:pathLst>
                      <a:path w="154304" h="192404">
                        <a:moveTo>
                          <a:pt x="12192" y="176784"/>
                        </a:moveTo>
                        <a:lnTo>
                          <a:pt x="0" y="176784"/>
                        </a:lnTo>
                        <a:lnTo>
                          <a:pt x="0" y="192024"/>
                        </a:lnTo>
                        <a:lnTo>
                          <a:pt x="12192" y="192024"/>
                        </a:lnTo>
                        <a:lnTo>
                          <a:pt x="12192" y="176784"/>
                        </a:lnTo>
                        <a:close/>
                      </a:path>
                      <a:path w="154304" h="192404">
                        <a:moveTo>
                          <a:pt x="153924" y="0"/>
                        </a:moveTo>
                        <a:lnTo>
                          <a:pt x="140208" y="0"/>
                        </a:lnTo>
                        <a:lnTo>
                          <a:pt x="140208" y="15227"/>
                        </a:lnTo>
                        <a:lnTo>
                          <a:pt x="153924" y="15227"/>
                        </a:lnTo>
                        <a:lnTo>
                          <a:pt x="1539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5" name="object 3745"/>
                  <p:cNvSpPr/>
                  <p:nvPr/>
                </p:nvSpPr>
                <p:spPr>
                  <a:xfrm>
                    <a:off x="3957827"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6" name="object 3746"/>
                  <p:cNvSpPr/>
                  <p:nvPr/>
                </p:nvSpPr>
                <p:spPr>
                  <a:xfrm>
                    <a:off x="3177540" y="4072140"/>
                    <a:ext cx="437515" cy="205740"/>
                  </a:xfrm>
                  <a:custGeom>
                    <a:avLst/>
                    <a:gdLst/>
                    <a:ahLst/>
                    <a:cxnLst/>
                    <a:rect l="l" t="t" r="r" b="b"/>
                    <a:pathLst>
                      <a:path w="437514" h="205739">
                        <a:moveTo>
                          <a:pt x="13716" y="190500"/>
                        </a:moveTo>
                        <a:lnTo>
                          <a:pt x="0" y="190500"/>
                        </a:lnTo>
                        <a:lnTo>
                          <a:pt x="0" y="205740"/>
                        </a:lnTo>
                        <a:lnTo>
                          <a:pt x="13716" y="205740"/>
                        </a:lnTo>
                        <a:lnTo>
                          <a:pt x="13716" y="190500"/>
                        </a:lnTo>
                        <a:close/>
                      </a:path>
                      <a:path w="437514" h="205739">
                        <a:moveTo>
                          <a:pt x="437388" y="0"/>
                        </a:moveTo>
                        <a:lnTo>
                          <a:pt x="423659" y="0"/>
                        </a:lnTo>
                        <a:lnTo>
                          <a:pt x="423659"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7" name="object 3747"/>
                  <p:cNvSpPr/>
                  <p:nvPr/>
                </p:nvSpPr>
                <p:spPr>
                  <a:xfrm>
                    <a:off x="3514343"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8" name="object 3748"/>
                  <p:cNvSpPr/>
                  <p:nvPr/>
                </p:nvSpPr>
                <p:spPr>
                  <a:xfrm>
                    <a:off x="3264408" y="3819156"/>
                    <a:ext cx="350520" cy="344805"/>
                  </a:xfrm>
                  <a:custGeom>
                    <a:avLst/>
                    <a:gdLst/>
                    <a:ahLst/>
                    <a:cxnLst/>
                    <a:rect l="l" t="t" r="r" b="b"/>
                    <a:pathLst>
                      <a:path w="350520" h="344804">
                        <a:moveTo>
                          <a:pt x="13716" y="329184"/>
                        </a:moveTo>
                        <a:lnTo>
                          <a:pt x="0" y="329184"/>
                        </a:lnTo>
                        <a:lnTo>
                          <a:pt x="0" y="344424"/>
                        </a:lnTo>
                        <a:lnTo>
                          <a:pt x="13716" y="344424"/>
                        </a:lnTo>
                        <a:lnTo>
                          <a:pt x="13716" y="329184"/>
                        </a:lnTo>
                        <a:close/>
                      </a:path>
                      <a:path w="350520" h="344804">
                        <a:moveTo>
                          <a:pt x="350520" y="0"/>
                        </a:moveTo>
                        <a:lnTo>
                          <a:pt x="336791" y="0"/>
                        </a:lnTo>
                        <a:lnTo>
                          <a:pt x="336791" y="15240"/>
                        </a:lnTo>
                        <a:lnTo>
                          <a:pt x="350520" y="15240"/>
                        </a:lnTo>
                        <a:lnTo>
                          <a:pt x="3505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09" name="object 3749"/>
                  <p:cNvSpPr/>
                  <p:nvPr/>
                </p:nvSpPr>
                <p:spPr>
                  <a:xfrm>
                    <a:off x="38359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0" name="object 3750"/>
                  <p:cNvSpPr/>
                  <p:nvPr/>
                </p:nvSpPr>
                <p:spPr>
                  <a:xfrm>
                    <a:off x="3204972" y="41711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1" name="object 3751"/>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2" name="object 3752"/>
                  <p:cNvSpPr/>
                  <p:nvPr/>
                </p:nvSpPr>
                <p:spPr>
                  <a:xfrm>
                    <a:off x="3607308" y="3459492"/>
                    <a:ext cx="47625" cy="60960"/>
                  </a:xfrm>
                  <a:custGeom>
                    <a:avLst/>
                    <a:gdLst/>
                    <a:ahLst/>
                    <a:cxnLst/>
                    <a:rect l="l" t="t" r="r" b="b"/>
                    <a:pathLst>
                      <a:path w="47625" h="60960">
                        <a:moveTo>
                          <a:pt x="13716" y="0"/>
                        </a:moveTo>
                        <a:lnTo>
                          <a:pt x="0" y="0"/>
                        </a:lnTo>
                        <a:lnTo>
                          <a:pt x="0" y="15227"/>
                        </a:lnTo>
                        <a:lnTo>
                          <a:pt x="13716" y="15227"/>
                        </a:lnTo>
                        <a:lnTo>
                          <a:pt x="13716" y="0"/>
                        </a:lnTo>
                        <a:close/>
                      </a:path>
                      <a:path w="47625" h="60960">
                        <a:moveTo>
                          <a:pt x="47244" y="45720"/>
                        </a:moveTo>
                        <a:lnTo>
                          <a:pt x="33528" y="45720"/>
                        </a:lnTo>
                        <a:lnTo>
                          <a:pt x="33528" y="60960"/>
                        </a:lnTo>
                        <a:lnTo>
                          <a:pt x="47244" y="60960"/>
                        </a:lnTo>
                        <a:lnTo>
                          <a:pt x="47244" y="457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3" name="object 3753"/>
                  <p:cNvSpPr/>
                  <p:nvPr/>
                </p:nvSpPr>
                <p:spPr>
                  <a:xfrm>
                    <a:off x="3788664" y="3489960"/>
                    <a:ext cx="33655" cy="22860"/>
                  </a:xfrm>
                  <a:custGeom>
                    <a:avLst/>
                    <a:gdLst/>
                    <a:ahLst/>
                    <a:cxnLst/>
                    <a:rect l="l" t="t" r="r" b="b"/>
                    <a:pathLst>
                      <a:path w="33654" h="22860">
                        <a:moveTo>
                          <a:pt x="13716" y="15240"/>
                        </a:moveTo>
                        <a:lnTo>
                          <a:pt x="0" y="15240"/>
                        </a:lnTo>
                        <a:lnTo>
                          <a:pt x="0" y="0"/>
                        </a:lnTo>
                        <a:lnTo>
                          <a:pt x="13716" y="0"/>
                        </a:lnTo>
                        <a:lnTo>
                          <a:pt x="13716" y="15240"/>
                        </a:lnTo>
                        <a:close/>
                      </a:path>
                      <a:path w="33654" h="22860">
                        <a:moveTo>
                          <a:pt x="33527" y="22859"/>
                        </a:moveTo>
                        <a:lnTo>
                          <a:pt x="21335" y="22859"/>
                        </a:lnTo>
                        <a:lnTo>
                          <a:pt x="21335" y="7620"/>
                        </a:lnTo>
                        <a:lnTo>
                          <a:pt x="33527" y="7620"/>
                        </a:lnTo>
                        <a:lnTo>
                          <a:pt x="33527" y="2285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4" name="object 3754"/>
                  <p:cNvSpPr/>
                  <p:nvPr/>
                </p:nvSpPr>
                <p:spPr>
                  <a:xfrm>
                    <a:off x="3157715" y="3918203"/>
                    <a:ext cx="363220" cy="367665"/>
                  </a:xfrm>
                  <a:custGeom>
                    <a:avLst/>
                    <a:gdLst/>
                    <a:ahLst/>
                    <a:cxnLst/>
                    <a:rect l="l" t="t" r="r" b="b"/>
                    <a:pathLst>
                      <a:path w="363220" h="367664">
                        <a:moveTo>
                          <a:pt x="13728" y="199656"/>
                        </a:moveTo>
                        <a:lnTo>
                          <a:pt x="0" y="199656"/>
                        </a:lnTo>
                        <a:lnTo>
                          <a:pt x="0" y="214896"/>
                        </a:lnTo>
                        <a:lnTo>
                          <a:pt x="13728" y="214896"/>
                        </a:lnTo>
                        <a:lnTo>
                          <a:pt x="13728" y="199656"/>
                        </a:lnTo>
                        <a:close/>
                      </a:path>
                      <a:path w="363220" h="367664">
                        <a:moveTo>
                          <a:pt x="94500" y="352056"/>
                        </a:moveTo>
                        <a:lnTo>
                          <a:pt x="80784" y="352056"/>
                        </a:lnTo>
                        <a:lnTo>
                          <a:pt x="80784" y="367296"/>
                        </a:lnTo>
                        <a:lnTo>
                          <a:pt x="94500" y="367296"/>
                        </a:lnTo>
                        <a:lnTo>
                          <a:pt x="94500" y="352056"/>
                        </a:lnTo>
                        <a:close/>
                      </a:path>
                      <a:path w="363220" h="367664">
                        <a:moveTo>
                          <a:pt x="140220" y="344436"/>
                        </a:moveTo>
                        <a:lnTo>
                          <a:pt x="128028" y="344436"/>
                        </a:lnTo>
                        <a:lnTo>
                          <a:pt x="128028" y="359676"/>
                        </a:lnTo>
                        <a:lnTo>
                          <a:pt x="140220" y="359676"/>
                        </a:lnTo>
                        <a:lnTo>
                          <a:pt x="140220" y="344436"/>
                        </a:lnTo>
                        <a:close/>
                      </a:path>
                      <a:path w="363220" h="367664">
                        <a:moveTo>
                          <a:pt x="175272" y="260616"/>
                        </a:moveTo>
                        <a:lnTo>
                          <a:pt x="161556" y="260616"/>
                        </a:lnTo>
                        <a:lnTo>
                          <a:pt x="161556" y="275856"/>
                        </a:lnTo>
                        <a:lnTo>
                          <a:pt x="175272" y="275856"/>
                        </a:lnTo>
                        <a:lnTo>
                          <a:pt x="175272" y="260616"/>
                        </a:lnTo>
                        <a:close/>
                      </a:path>
                      <a:path w="363220" h="367664">
                        <a:moveTo>
                          <a:pt x="362724" y="0"/>
                        </a:moveTo>
                        <a:lnTo>
                          <a:pt x="356628" y="0"/>
                        </a:lnTo>
                        <a:lnTo>
                          <a:pt x="349008" y="0"/>
                        </a:lnTo>
                        <a:lnTo>
                          <a:pt x="342900" y="0"/>
                        </a:lnTo>
                        <a:lnTo>
                          <a:pt x="342900" y="15252"/>
                        </a:lnTo>
                        <a:lnTo>
                          <a:pt x="349008" y="15252"/>
                        </a:lnTo>
                        <a:lnTo>
                          <a:pt x="356628" y="15252"/>
                        </a:lnTo>
                        <a:lnTo>
                          <a:pt x="362724" y="15252"/>
                        </a:lnTo>
                        <a:lnTo>
                          <a:pt x="3627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5" name="object 3755"/>
                  <p:cNvSpPr/>
                  <p:nvPr/>
                </p:nvSpPr>
                <p:spPr>
                  <a:xfrm>
                    <a:off x="3983735"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6" name="object 3756"/>
                  <p:cNvSpPr/>
                  <p:nvPr/>
                </p:nvSpPr>
                <p:spPr>
                  <a:xfrm>
                    <a:off x="3520439"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7" name="object 3757"/>
                  <p:cNvSpPr/>
                  <p:nvPr/>
                </p:nvSpPr>
                <p:spPr>
                  <a:xfrm>
                    <a:off x="386333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8" name="object 3758"/>
                  <p:cNvSpPr/>
                  <p:nvPr/>
                </p:nvSpPr>
                <p:spPr>
                  <a:xfrm>
                    <a:off x="3311651"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19" name="object 3759"/>
                  <p:cNvSpPr/>
                  <p:nvPr/>
                </p:nvSpPr>
                <p:spPr>
                  <a:xfrm>
                    <a:off x="3433572" y="40873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0" name="object 3760"/>
                  <p:cNvSpPr/>
                  <p:nvPr/>
                </p:nvSpPr>
                <p:spPr>
                  <a:xfrm>
                    <a:off x="388924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1" name="object 3761"/>
                  <p:cNvSpPr/>
                  <p:nvPr/>
                </p:nvSpPr>
                <p:spPr>
                  <a:xfrm>
                    <a:off x="3445763"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2" name="object 3762"/>
                  <p:cNvSpPr/>
                  <p:nvPr/>
                </p:nvSpPr>
                <p:spPr>
                  <a:xfrm>
                    <a:off x="3802380" y="3482352"/>
                    <a:ext cx="108585" cy="30480"/>
                  </a:xfrm>
                  <a:custGeom>
                    <a:avLst/>
                    <a:gdLst/>
                    <a:ahLst/>
                    <a:cxnLst/>
                    <a:rect l="l" t="t" r="r" b="b"/>
                    <a:pathLst>
                      <a:path w="108585" h="30479">
                        <a:moveTo>
                          <a:pt x="27419" y="7607"/>
                        </a:moveTo>
                        <a:lnTo>
                          <a:pt x="13716" y="7607"/>
                        </a:lnTo>
                        <a:lnTo>
                          <a:pt x="13716" y="15240"/>
                        </a:lnTo>
                        <a:lnTo>
                          <a:pt x="0" y="15240"/>
                        </a:lnTo>
                        <a:lnTo>
                          <a:pt x="0" y="30467"/>
                        </a:lnTo>
                        <a:lnTo>
                          <a:pt x="13716" y="30467"/>
                        </a:lnTo>
                        <a:lnTo>
                          <a:pt x="13716" y="22847"/>
                        </a:lnTo>
                        <a:lnTo>
                          <a:pt x="27419" y="22847"/>
                        </a:lnTo>
                        <a:lnTo>
                          <a:pt x="27419" y="7607"/>
                        </a:lnTo>
                        <a:close/>
                      </a:path>
                      <a:path w="108585" h="30479">
                        <a:moveTo>
                          <a:pt x="108204" y="0"/>
                        </a:moveTo>
                        <a:lnTo>
                          <a:pt x="94488" y="0"/>
                        </a:lnTo>
                        <a:lnTo>
                          <a:pt x="94488" y="15240"/>
                        </a:lnTo>
                        <a:lnTo>
                          <a:pt x="108204" y="15240"/>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3" name="object 3763"/>
                  <p:cNvSpPr/>
                  <p:nvPr/>
                </p:nvSpPr>
                <p:spPr>
                  <a:xfrm>
                    <a:off x="364845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4" name="object 3764"/>
                  <p:cNvSpPr/>
                  <p:nvPr/>
                </p:nvSpPr>
                <p:spPr>
                  <a:xfrm>
                    <a:off x="3788664" y="3474719"/>
                    <a:ext cx="94615" cy="38100"/>
                  </a:xfrm>
                  <a:custGeom>
                    <a:avLst/>
                    <a:gdLst/>
                    <a:ahLst/>
                    <a:cxnLst/>
                    <a:rect l="l" t="t" r="r" b="b"/>
                    <a:pathLst>
                      <a:path w="94614" h="38100">
                        <a:moveTo>
                          <a:pt x="13716" y="22872"/>
                        </a:moveTo>
                        <a:lnTo>
                          <a:pt x="0" y="22872"/>
                        </a:lnTo>
                        <a:lnTo>
                          <a:pt x="0" y="38100"/>
                        </a:lnTo>
                        <a:lnTo>
                          <a:pt x="13716" y="38100"/>
                        </a:lnTo>
                        <a:lnTo>
                          <a:pt x="13716" y="22872"/>
                        </a:lnTo>
                        <a:close/>
                      </a:path>
                      <a:path w="94614" h="38100">
                        <a:moveTo>
                          <a:pt x="94488" y="0"/>
                        </a:moveTo>
                        <a:lnTo>
                          <a:pt x="80772" y="0"/>
                        </a:lnTo>
                        <a:lnTo>
                          <a:pt x="80772" y="15252"/>
                        </a:lnTo>
                        <a:lnTo>
                          <a:pt x="94488" y="15252"/>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5" name="object 3765"/>
                  <p:cNvSpPr/>
                  <p:nvPr/>
                </p:nvSpPr>
                <p:spPr>
                  <a:xfrm>
                    <a:off x="3258311"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6" name="object 3766"/>
                  <p:cNvSpPr/>
                  <p:nvPr/>
                </p:nvSpPr>
                <p:spPr>
                  <a:xfrm>
                    <a:off x="39837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7" name="object 3767"/>
                  <p:cNvSpPr/>
                  <p:nvPr/>
                </p:nvSpPr>
                <p:spPr>
                  <a:xfrm>
                    <a:off x="3480815"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8" name="object 3768"/>
                  <p:cNvSpPr/>
                  <p:nvPr/>
                </p:nvSpPr>
                <p:spPr>
                  <a:xfrm>
                    <a:off x="35737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29" name="object 3769"/>
                  <p:cNvSpPr/>
                  <p:nvPr/>
                </p:nvSpPr>
                <p:spPr>
                  <a:xfrm>
                    <a:off x="3977639"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0" name="object 3770"/>
                  <p:cNvSpPr/>
                  <p:nvPr/>
                </p:nvSpPr>
                <p:spPr>
                  <a:xfrm>
                    <a:off x="3493007"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1" name="object 3771"/>
                  <p:cNvSpPr/>
                  <p:nvPr/>
                </p:nvSpPr>
                <p:spPr>
                  <a:xfrm>
                    <a:off x="38298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2" name="object 3772"/>
                  <p:cNvSpPr/>
                  <p:nvPr/>
                </p:nvSpPr>
                <p:spPr>
                  <a:xfrm>
                    <a:off x="3191255"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3" name="object 3773"/>
                  <p:cNvSpPr/>
                  <p:nvPr/>
                </p:nvSpPr>
                <p:spPr>
                  <a:xfrm>
                    <a:off x="3809999"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4" name="object 3774"/>
                  <p:cNvSpPr/>
                  <p:nvPr/>
                </p:nvSpPr>
                <p:spPr>
                  <a:xfrm>
                    <a:off x="3573780"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5" name="object 3775"/>
                  <p:cNvSpPr/>
                  <p:nvPr/>
                </p:nvSpPr>
                <p:spPr>
                  <a:xfrm>
                    <a:off x="37155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6" name="object 3776"/>
                  <p:cNvSpPr/>
                  <p:nvPr/>
                </p:nvSpPr>
                <p:spPr>
                  <a:xfrm>
                    <a:off x="3372599" y="4072140"/>
                    <a:ext cx="100965" cy="38100"/>
                  </a:xfrm>
                  <a:custGeom>
                    <a:avLst/>
                    <a:gdLst/>
                    <a:ahLst/>
                    <a:cxnLst/>
                    <a:rect l="l" t="t" r="r" b="b"/>
                    <a:pathLst>
                      <a:path w="100964" h="38100">
                        <a:moveTo>
                          <a:pt x="13716" y="22860"/>
                        </a:moveTo>
                        <a:lnTo>
                          <a:pt x="0" y="22860"/>
                        </a:lnTo>
                        <a:lnTo>
                          <a:pt x="0" y="38100"/>
                        </a:lnTo>
                        <a:lnTo>
                          <a:pt x="13716" y="38100"/>
                        </a:lnTo>
                        <a:lnTo>
                          <a:pt x="13716" y="22860"/>
                        </a:lnTo>
                        <a:close/>
                      </a:path>
                      <a:path w="100964" h="38100">
                        <a:moveTo>
                          <a:pt x="100596" y="0"/>
                        </a:moveTo>
                        <a:lnTo>
                          <a:pt x="86880" y="0"/>
                        </a:lnTo>
                        <a:lnTo>
                          <a:pt x="86880" y="15240"/>
                        </a:lnTo>
                        <a:lnTo>
                          <a:pt x="100596" y="15240"/>
                        </a:lnTo>
                        <a:lnTo>
                          <a:pt x="100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7" name="object 3777"/>
                  <p:cNvSpPr/>
                  <p:nvPr/>
                </p:nvSpPr>
                <p:spPr>
                  <a:xfrm>
                    <a:off x="3506723"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8" name="object 3778"/>
                  <p:cNvSpPr/>
                  <p:nvPr/>
                </p:nvSpPr>
                <p:spPr>
                  <a:xfrm>
                    <a:off x="3116580" y="3988320"/>
                    <a:ext cx="437515" cy="144780"/>
                  </a:xfrm>
                  <a:custGeom>
                    <a:avLst/>
                    <a:gdLst/>
                    <a:ahLst/>
                    <a:cxnLst/>
                    <a:rect l="l" t="t" r="r" b="b"/>
                    <a:pathLst>
                      <a:path w="437514" h="144779">
                        <a:moveTo>
                          <a:pt x="13716" y="129540"/>
                        </a:moveTo>
                        <a:lnTo>
                          <a:pt x="0" y="129540"/>
                        </a:lnTo>
                        <a:lnTo>
                          <a:pt x="0" y="144780"/>
                        </a:lnTo>
                        <a:lnTo>
                          <a:pt x="13716" y="144780"/>
                        </a:lnTo>
                        <a:lnTo>
                          <a:pt x="13716" y="129540"/>
                        </a:lnTo>
                        <a:close/>
                      </a:path>
                      <a:path w="437514" h="144779">
                        <a:moveTo>
                          <a:pt x="437388" y="0"/>
                        </a:moveTo>
                        <a:lnTo>
                          <a:pt x="423672" y="0"/>
                        </a:lnTo>
                        <a:lnTo>
                          <a:pt x="423672"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39" name="object 3779"/>
                  <p:cNvSpPr/>
                  <p:nvPr/>
                </p:nvSpPr>
                <p:spPr>
                  <a:xfrm>
                    <a:off x="3662172"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0" name="object 3780"/>
                  <p:cNvSpPr/>
                  <p:nvPr/>
                </p:nvSpPr>
                <p:spPr>
                  <a:xfrm>
                    <a:off x="3493007"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1" name="object 3781"/>
                  <p:cNvSpPr/>
                  <p:nvPr/>
                </p:nvSpPr>
                <p:spPr>
                  <a:xfrm>
                    <a:off x="364845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2" name="object 3782"/>
                  <p:cNvSpPr/>
                  <p:nvPr/>
                </p:nvSpPr>
                <p:spPr>
                  <a:xfrm>
                    <a:off x="38099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3" name="object 3783"/>
                  <p:cNvSpPr/>
                  <p:nvPr/>
                </p:nvSpPr>
                <p:spPr>
                  <a:xfrm>
                    <a:off x="3096768" y="4194060"/>
                    <a:ext cx="161925" cy="83820"/>
                  </a:xfrm>
                  <a:custGeom>
                    <a:avLst/>
                    <a:gdLst/>
                    <a:ahLst/>
                    <a:cxnLst/>
                    <a:rect l="l" t="t" r="r" b="b"/>
                    <a:pathLst>
                      <a:path w="161925" h="83820">
                        <a:moveTo>
                          <a:pt x="13716" y="0"/>
                        </a:moveTo>
                        <a:lnTo>
                          <a:pt x="0" y="0"/>
                        </a:lnTo>
                        <a:lnTo>
                          <a:pt x="0" y="15240"/>
                        </a:lnTo>
                        <a:lnTo>
                          <a:pt x="13716" y="15240"/>
                        </a:lnTo>
                        <a:lnTo>
                          <a:pt x="13716" y="0"/>
                        </a:lnTo>
                        <a:close/>
                      </a:path>
                      <a:path w="161925" h="83820">
                        <a:moveTo>
                          <a:pt x="161531" y="68580"/>
                        </a:moveTo>
                        <a:lnTo>
                          <a:pt x="147828" y="68580"/>
                        </a:lnTo>
                        <a:lnTo>
                          <a:pt x="147828" y="83820"/>
                        </a:lnTo>
                        <a:lnTo>
                          <a:pt x="161531" y="83820"/>
                        </a:lnTo>
                        <a:lnTo>
                          <a:pt x="161531"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4" name="object 3784"/>
                  <p:cNvSpPr/>
                  <p:nvPr/>
                </p:nvSpPr>
                <p:spPr>
                  <a:xfrm>
                    <a:off x="38496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5" name="object 3785"/>
                  <p:cNvSpPr/>
                  <p:nvPr/>
                </p:nvSpPr>
                <p:spPr>
                  <a:xfrm>
                    <a:off x="3445763"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6" name="object 3786"/>
                  <p:cNvSpPr/>
                  <p:nvPr/>
                </p:nvSpPr>
                <p:spPr>
                  <a:xfrm>
                    <a:off x="37078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7" name="object 3787"/>
                  <p:cNvSpPr/>
                  <p:nvPr/>
                </p:nvSpPr>
                <p:spPr>
                  <a:xfrm>
                    <a:off x="39303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8" name="object 3788"/>
                  <p:cNvSpPr/>
                  <p:nvPr/>
                </p:nvSpPr>
                <p:spPr>
                  <a:xfrm>
                    <a:off x="3412236" y="3971556"/>
                    <a:ext cx="68580" cy="17145"/>
                  </a:xfrm>
                  <a:custGeom>
                    <a:avLst/>
                    <a:gdLst/>
                    <a:ahLst/>
                    <a:cxnLst/>
                    <a:rect l="l" t="t" r="r" b="b"/>
                    <a:pathLst>
                      <a:path w="68579" h="17145">
                        <a:moveTo>
                          <a:pt x="13716" y="0"/>
                        </a:moveTo>
                        <a:lnTo>
                          <a:pt x="0" y="0"/>
                        </a:lnTo>
                        <a:lnTo>
                          <a:pt x="0" y="16764"/>
                        </a:lnTo>
                        <a:lnTo>
                          <a:pt x="13716" y="16764"/>
                        </a:lnTo>
                        <a:lnTo>
                          <a:pt x="13716" y="0"/>
                        </a:lnTo>
                        <a:close/>
                      </a:path>
                      <a:path w="68579" h="17145">
                        <a:moveTo>
                          <a:pt x="68580" y="0"/>
                        </a:moveTo>
                        <a:lnTo>
                          <a:pt x="54864" y="0"/>
                        </a:lnTo>
                        <a:lnTo>
                          <a:pt x="54864" y="16764"/>
                        </a:lnTo>
                        <a:lnTo>
                          <a:pt x="68580" y="16764"/>
                        </a:lnTo>
                        <a:lnTo>
                          <a:pt x="68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49" name="object 3789"/>
                  <p:cNvSpPr/>
                  <p:nvPr/>
                </p:nvSpPr>
                <p:spPr>
                  <a:xfrm>
                    <a:off x="386333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0" name="object 3790"/>
                  <p:cNvSpPr/>
                  <p:nvPr/>
                </p:nvSpPr>
                <p:spPr>
                  <a:xfrm>
                    <a:off x="3278124" y="4087380"/>
                    <a:ext cx="67310" cy="137160"/>
                  </a:xfrm>
                  <a:custGeom>
                    <a:avLst/>
                    <a:gdLst/>
                    <a:ahLst/>
                    <a:cxnLst/>
                    <a:rect l="l" t="t" r="r" b="b"/>
                    <a:pathLst>
                      <a:path w="67310" h="137160">
                        <a:moveTo>
                          <a:pt x="13716" y="121920"/>
                        </a:moveTo>
                        <a:lnTo>
                          <a:pt x="0" y="121920"/>
                        </a:lnTo>
                        <a:lnTo>
                          <a:pt x="0" y="137160"/>
                        </a:lnTo>
                        <a:lnTo>
                          <a:pt x="13716" y="137160"/>
                        </a:lnTo>
                        <a:lnTo>
                          <a:pt x="13716" y="121920"/>
                        </a:lnTo>
                        <a:close/>
                      </a:path>
                      <a:path w="67310" h="137160">
                        <a:moveTo>
                          <a:pt x="33528" y="76200"/>
                        </a:moveTo>
                        <a:lnTo>
                          <a:pt x="19812" y="76200"/>
                        </a:lnTo>
                        <a:lnTo>
                          <a:pt x="19812" y="91440"/>
                        </a:lnTo>
                        <a:lnTo>
                          <a:pt x="33528" y="91440"/>
                        </a:lnTo>
                        <a:lnTo>
                          <a:pt x="33528" y="76200"/>
                        </a:lnTo>
                        <a:close/>
                      </a:path>
                      <a:path w="67310" h="137160">
                        <a:moveTo>
                          <a:pt x="54864" y="0"/>
                        </a:moveTo>
                        <a:lnTo>
                          <a:pt x="41148" y="0"/>
                        </a:lnTo>
                        <a:lnTo>
                          <a:pt x="41148" y="15240"/>
                        </a:lnTo>
                        <a:lnTo>
                          <a:pt x="54864" y="15240"/>
                        </a:lnTo>
                        <a:lnTo>
                          <a:pt x="54864" y="0"/>
                        </a:lnTo>
                        <a:close/>
                      </a:path>
                      <a:path w="67310" h="137160">
                        <a:moveTo>
                          <a:pt x="67056" y="68580"/>
                        </a:moveTo>
                        <a:lnTo>
                          <a:pt x="54864" y="68580"/>
                        </a:lnTo>
                        <a:lnTo>
                          <a:pt x="54864" y="83820"/>
                        </a:lnTo>
                        <a:lnTo>
                          <a:pt x="67056" y="83820"/>
                        </a:lnTo>
                        <a:lnTo>
                          <a:pt x="67056"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1" name="object 3791"/>
                  <p:cNvSpPr/>
                  <p:nvPr/>
                </p:nvSpPr>
                <p:spPr>
                  <a:xfrm>
                    <a:off x="38968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2" name="object 3792"/>
                  <p:cNvSpPr/>
                  <p:nvPr/>
                </p:nvSpPr>
                <p:spPr>
                  <a:xfrm>
                    <a:off x="3372599" y="3803903"/>
                    <a:ext cx="262255" cy="276225"/>
                  </a:xfrm>
                  <a:custGeom>
                    <a:avLst/>
                    <a:gdLst/>
                    <a:ahLst/>
                    <a:cxnLst/>
                    <a:rect l="l" t="t" r="r" b="b"/>
                    <a:pathLst>
                      <a:path w="262254" h="276225">
                        <a:moveTo>
                          <a:pt x="13716" y="260616"/>
                        </a:moveTo>
                        <a:lnTo>
                          <a:pt x="0" y="260616"/>
                        </a:lnTo>
                        <a:lnTo>
                          <a:pt x="0" y="275856"/>
                        </a:lnTo>
                        <a:lnTo>
                          <a:pt x="13716" y="275856"/>
                        </a:lnTo>
                        <a:lnTo>
                          <a:pt x="13716" y="260616"/>
                        </a:lnTo>
                        <a:close/>
                      </a:path>
                      <a:path w="262254" h="276225">
                        <a:moveTo>
                          <a:pt x="262140" y="0"/>
                        </a:moveTo>
                        <a:lnTo>
                          <a:pt x="248424" y="0"/>
                        </a:lnTo>
                        <a:lnTo>
                          <a:pt x="248424" y="15252"/>
                        </a:lnTo>
                        <a:lnTo>
                          <a:pt x="262140" y="15252"/>
                        </a:lnTo>
                        <a:lnTo>
                          <a:pt x="2621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3" name="object 3793"/>
                  <p:cNvSpPr/>
                  <p:nvPr/>
                </p:nvSpPr>
                <p:spPr>
                  <a:xfrm>
                    <a:off x="386333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4" name="object 3794"/>
                  <p:cNvSpPr/>
                  <p:nvPr/>
                </p:nvSpPr>
                <p:spPr>
                  <a:xfrm>
                    <a:off x="3707891"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5" name="object 3795"/>
                  <p:cNvSpPr/>
                  <p:nvPr/>
                </p:nvSpPr>
                <p:spPr>
                  <a:xfrm>
                    <a:off x="3230880" y="3611892"/>
                    <a:ext cx="228600" cy="673735"/>
                  </a:xfrm>
                  <a:custGeom>
                    <a:avLst/>
                    <a:gdLst/>
                    <a:ahLst/>
                    <a:cxnLst/>
                    <a:rect l="l" t="t" r="r" b="b"/>
                    <a:pathLst>
                      <a:path w="228600" h="673735">
                        <a:moveTo>
                          <a:pt x="13716" y="551688"/>
                        </a:moveTo>
                        <a:lnTo>
                          <a:pt x="0" y="551688"/>
                        </a:lnTo>
                        <a:lnTo>
                          <a:pt x="0" y="566928"/>
                        </a:lnTo>
                        <a:lnTo>
                          <a:pt x="13716" y="566928"/>
                        </a:lnTo>
                        <a:lnTo>
                          <a:pt x="13716" y="551688"/>
                        </a:lnTo>
                        <a:close/>
                      </a:path>
                      <a:path w="228600" h="673735">
                        <a:moveTo>
                          <a:pt x="74676" y="574548"/>
                        </a:moveTo>
                        <a:lnTo>
                          <a:pt x="60960" y="574548"/>
                        </a:lnTo>
                        <a:lnTo>
                          <a:pt x="60960" y="589788"/>
                        </a:lnTo>
                        <a:lnTo>
                          <a:pt x="74676" y="589788"/>
                        </a:lnTo>
                        <a:lnTo>
                          <a:pt x="74676" y="574548"/>
                        </a:lnTo>
                        <a:close/>
                      </a:path>
                      <a:path w="228600" h="673735">
                        <a:moveTo>
                          <a:pt x="80772" y="658368"/>
                        </a:moveTo>
                        <a:lnTo>
                          <a:pt x="67056" y="658368"/>
                        </a:lnTo>
                        <a:lnTo>
                          <a:pt x="67056" y="673608"/>
                        </a:lnTo>
                        <a:lnTo>
                          <a:pt x="80772" y="673608"/>
                        </a:lnTo>
                        <a:lnTo>
                          <a:pt x="80772" y="658368"/>
                        </a:lnTo>
                        <a:close/>
                      </a:path>
                      <a:path w="228600" h="673735">
                        <a:moveTo>
                          <a:pt x="135636" y="490728"/>
                        </a:moveTo>
                        <a:lnTo>
                          <a:pt x="121920" y="490728"/>
                        </a:lnTo>
                        <a:lnTo>
                          <a:pt x="121920" y="505968"/>
                        </a:lnTo>
                        <a:lnTo>
                          <a:pt x="135636" y="505968"/>
                        </a:lnTo>
                        <a:lnTo>
                          <a:pt x="135636" y="490728"/>
                        </a:lnTo>
                        <a:close/>
                      </a:path>
                      <a:path w="228600" h="673735">
                        <a:moveTo>
                          <a:pt x="228600" y="0"/>
                        </a:moveTo>
                        <a:lnTo>
                          <a:pt x="214884" y="0"/>
                        </a:lnTo>
                        <a:lnTo>
                          <a:pt x="214884" y="15227"/>
                        </a:lnTo>
                        <a:lnTo>
                          <a:pt x="228600" y="15227"/>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6" name="object 3796"/>
                  <p:cNvSpPr/>
                  <p:nvPr/>
                </p:nvSpPr>
                <p:spPr>
                  <a:xfrm>
                    <a:off x="378866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7" name="object 3797"/>
                  <p:cNvSpPr/>
                  <p:nvPr/>
                </p:nvSpPr>
                <p:spPr>
                  <a:xfrm>
                    <a:off x="3150107" y="41559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8" name="object 3798"/>
                  <p:cNvSpPr/>
                  <p:nvPr/>
                </p:nvSpPr>
                <p:spPr>
                  <a:xfrm>
                    <a:off x="3762756" y="3451872"/>
                    <a:ext cx="187960" cy="45720"/>
                  </a:xfrm>
                  <a:custGeom>
                    <a:avLst/>
                    <a:gdLst/>
                    <a:ahLst/>
                    <a:cxnLst/>
                    <a:rect l="l" t="t" r="r" b="b"/>
                    <a:pathLst>
                      <a:path w="187960" h="45720">
                        <a:moveTo>
                          <a:pt x="13716" y="30480"/>
                        </a:moveTo>
                        <a:lnTo>
                          <a:pt x="0" y="30480"/>
                        </a:lnTo>
                        <a:lnTo>
                          <a:pt x="0" y="45720"/>
                        </a:lnTo>
                        <a:lnTo>
                          <a:pt x="13716" y="45720"/>
                        </a:lnTo>
                        <a:lnTo>
                          <a:pt x="13716" y="30480"/>
                        </a:lnTo>
                        <a:close/>
                      </a:path>
                      <a:path w="187960" h="45720">
                        <a:moveTo>
                          <a:pt x="187452" y="0"/>
                        </a:moveTo>
                        <a:lnTo>
                          <a:pt x="173736" y="0"/>
                        </a:lnTo>
                        <a:lnTo>
                          <a:pt x="173736" y="15240"/>
                        </a:lnTo>
                        <a:lnTo>
                          <a:pt x="187452" y="15240"/>
                        </a:lnTo>
                        <a:lnTo>
                          <a:pt x="1874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59" name="object 3799"/>
                  <p:cNvSpPr/>
                  <p:nvPr/>
                </p:nvSpPr>
                <p:spPr>
                  <a:xfrm>
                    <a:off x="3224784" y="3902976"/>
                    <a:ext cx="281940" cy="390525"/>
                  </a:xfrm>
                  <a:custGeom>
                    <a:avLst/>
                    <a:gdLst/>
                    <a:ahLst/>
                    <a:cxnLst/>
                    <a:rect l="l" t="t" r="r" b="b"/>
                    <a:pathLst>
                      <a:path w="281939" h="390525">
                        <a:moveTo>
                          <a:pt x="13716" y="374904"/>
                        </a:moveTo>
                        <a:lnTo>
                          <a:pt x="0" y="374904"/>
                        </a:lnTo>
                        <a:lnTo>
                          <a:pt x="0" y="390144"/>
                        </a:lnTo>
                        <a:lnTo>
                          <a:pt x="13716" y="390144"/>
                        </a:lnTo>
                        <a:lnTo>
                          <a:pt x="13716" y="374904"/>
                        </a:lnTo>
                        <a:close/>
                      </a:path>
                      <a:path w="281939" h="390525">
                        <a:moveTo>
                          <a:pt x="208788" y="30480"/>
                        </a:moveTo>
                        <a:lnTo>
                          <a:pt x="195072" y="30480"/>
                        </a:lnTo>
                        <a:lnTo>
                          <a:pt x="195072" y="45720"/>
                        </a:lnTo>
                        <a:lnTo>
                          <a:pt x="208788" y="45720"/>
                        </a:lnTo>
                        <a:lnTo>
                          <a:pt x="208788" y="30480"/>
                        </a:lnTo>
                        <a:close/>
                      </a:path>
                      <a:path w="281939" h="390525">
                        <a:moveTo>
                          <a:pt x="214884" y="184404"/>
                        </a:moveTo>
                        <a:lnTo>
                          <a:pt x="201168" y="184404"/>
                        </a:lnTo>
                        <a:lnTo>
                          <a:pt x="201168" y="199644"/>
                        </a:lnTo>
                        <a:lnTo>
                          <a:pt x="214884" y="199644"/>
                        </a:lnTo>
                        <a:lnTo>
                          <a:pt x="214884" y="184404"/>
                        </a:lnTo>
                        <a:close/>
                      </a:path>
                      <a:path w="281939" h="390525">
                        <a:moveTo>
                          <a:pt x="281940" y="0"/>
                        </a:moveTo>
                        <a:lnTo>
                          <a:pt x="268224" y="0"/>
                        </a:lnTo>
                        <a:lnTo>
                          <a:pt x="268224" y="15227"/>
                        </a:lnTo>
                        <a:lnTo>
                          <a:pt x="281940" y="15227"/>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0" name="object 3800"/>
                  <p:cNvSpPr/>
                  <p:nvPr/>
                </p:nvSpPr>
                <p:spPr>
                  <a:xfrm>
                    <a:off x="36682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1" name="object 3801"/>
                  <p:cNvSpPr/>
                  <p:nvPr/>
                </p:nvSpPr>
                <p:spPr>
                  <a:xfrm>
                    <a:off x="3130296" y="3773436"/>
                    <a:ext cx="356870" cy="497205"/>
                  </a:xfrm>
                  <a:custGeom>
                    <a:avLst/>
                    <a:gdLst/>
                    <a:ahLst/>
                    <a:cxnLst/>
                    <a:rect l="l" t="t" r="r" b="b"/>
                    <a:pathLst>
                      <a:path w="356870" h="497204">
                        <a:moveTo>
                          <a:pt x="13703" y="481584"/>
                        </a:moveTo>
                        <a:lnTo>
                          <a:pt x="0" y="481584"/>
                        </a:lnTo>
                        <a:lnTo>
                          <a:pt x="0" y="496824"/>
                        </a:lnTo>
                        <a:lnTo>
                          <a:pt x="13703" y="496824"/>
                        </a:lnTo>
                        <a:lnTo>
                          <a:pt x="13703" y="481584"/>
                        </a:lnTo>
                        <a:close/>
                      </a:path>
                      <a:path w="356870" h="497204">
                        <a:moveTo>
                          <a:pt x="121920" y="466344"/>
                        </a:moveTo>
                        <a:lnTo>
                          <a:pt x="108204" y="466344"/>
                        </a:lnTo>
                        <a:lnTo>
                          <a:pt x="108204" y="481584"/>
                        </a:lnTo>
                        <a:lnTo>
                          <a:pt x="121920" y="481584"/>
                        </a:lnTo>
                        <a:lnTo>
                          <a:pt x="121920" y="466344"/>
                        </a:lnTo>
                        <a:close/>
                      </a:path>
                      <a:path w="356870" h="497204">
                        <a:moveTo>
                          <a:pt x="242303" y="283464"/>
                        </a:moveTo>
                        <a:lnTo>
                          <a:pt x="228600" y="283464"/>
                        </a:lnTo>
                        <a:lnTo>
                          <a:pt x="228600" y="298704"/>
                        </a:lnTo>
                        <a:lnTo>
                          <a:pt x="242303" y="298704"/>
                        </a:lnTo>
                        <a:lnTo>
                          <a:pt x="242303" y="283464"/>
                        </a:lnTo>
                        <a:close/>
                      </a:path>
                      <a:path w="356870" h="497204">
                        <a:moveTo>
                          <a:pt x="281940" y="252984"/>
                        </a:moveTo>
                        <a:lnTo>
                          <a:pt x="269748" y="252984"/>
                        </a:lnTo>
                        <a:lnTo>
                          <a:pt x="269748" y="268224"/>
                        </a:lnTo>
                        <a:lnTo>
                          <a:pt x="281940" y="268224"/>
                        </a:lnTo>
                        <a:lnTo>
                          <a:pt x="281940" y="252984"/>
                        </a:lnTo>
                        <a:close/>
                      </a:path>
                      <a:path w="356870" h="497204">
                        <a:moveTo>
                          <a:pt x="303276" y="458724"/>
                        </a:moveTo>
                        <a:lnTo>
                          <a:pt x="289560" y="458724"/>
                        </a:lnTo>
                        <a:lnTo>
                          <a:pt x="289560" y="473964"/>
                        </a:lnTo>
                        <a:lnTo>
                          <a:pt x="303276" y="473964"/>
                        </a:lnTo>
                        <a:lnTo>
                          <a:pt x="303276" y="458724"/>
                        </a:lnTo>
                        <a:close/>
                      </a:path>
                      <a:path w="356870" h="497204">
                        <a:moveTo>
                          <a:pt x="356603" y="0"/>
                        </a:moveTo>
                        <a:lnTo>
                          <a:pt x="342900" y="0"/>
                        </a:lnTo>
                        <a:lnTo>
                          <a:pt x="342900" y="15240"/>
                        </a:lnTo>
                        <a:lnTo>
                          <a:pt x="356603" y="15240"/>
                        </a:lnTo>
                        <a:lnTo>
                          <a:pt x="35660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2" name="object 3802"/>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3" name="object 3803"/>
                  <p:cNvSpPr/>
                  <p:nvPr/>
                </p:nvSpPr>
                <p:spPr>
                  <a:xfrm>
                    <a:off x="3386327"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4" name="object 3804"/>
                  <p:cNvSpPr/>
                  <p:nvPr/>
                </p:nvSpPr>
                <p:spPr>
                  <a:xfrm>
                    <a:off x="3654552" y="3467112"/>
                    <a:ext cx="100965" cy="129539"/>
                  </a:xfrm>
                  <a:custGeom>
                    <a:avLst/>
                    <a:gdLst/>
                    <a:ahLst/>
                    <a:cxnLst/>
                    <a:rect l="l" t="t" r="r" b="b"/>
                    <a:pathLst>
                      <a:path w="100964" h="129539">
                        <a:moveTo>
                          <a:pt x="13716" y="0"/>
                        </a:moveTo>
                        <a:lnTo>
                          <a:pt x="0" y="0"/>
                        </a:lnTo>
                        <a:lnTo>
                          <a:pt x="0" y="15240"/>
                        </a:lnTo>
                        <a:lnTo>
                          <a:pt x="13716" y="15240"/>
                        </a:lnTo>
                        <a:lnTo>
                          <a:pt x="13716" y="0"/>
                        </a:lnTo>
                        <a:close/>
                      </a:path>
                      <a:path w="100964" h="129539">
                        <a:moveTo>
                          <a:pt x="100584" y="114300"/>
                        </a:moveTo>
                        <a:lnTo>
                          <a:pt x="86855" y="114300"/>
                        </a:lnTo>
                        <a:lnTo>
                          <a:pt x="86855" y="129540"/>
                        </a:lnTo>
                        <a:lnTo>
                          <a:pt x="100584" y="129540"/>
                        </a:lnTo>
                        <a:lnTo>
                          <a:pt x="100584" y="1143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5" name="object 3805"/>
                  <p:cNvSpPr/>
                  <p:nvPr/>
                </p:nvSpPr>
                <p:spPr>
                  <a:xfrm>
                    <a:off x="3244596" y="423214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6" name="object 3806"/>
                  <p:cNvSpPr/>
                  <p:nvPr/>
                </p:nvSpPr>
                <p:spPr>
                  <a:xfrm>
                    <a:off x="3896868" y="3459492"/>
                    <a:ext cx="81280" cy="30480"/>
                  </a:xfrm>
                  <a:custGeom>
                    <a:avLst/>
                    <a:gdLst/>
                    <a:ahLst/>
                    <a:cxnLst/>
                    <a:rect l="l" t="t" r="r" b="b"/>
                    <a:pathLst>
                      <a:path w="81279" h="30479">
                        <a:moveTo>
                          <a:pt x="13716" y="15227"/>
                        </a:moveTo>
                        <a:lnTo>
                          <a:pt x="0" y="15227"/>
                        </a:lnTo>
                        <a:lnTo>
                          <a:pt x="0" y="30480"/>
                        </a:lnTo>
                        <a:lnTo>
                          <a:pt x="13716" y="30480"/>
                        </a:lnTo>
                        <a:lnTo>
                          <a:pt x="13716" y="15227"/>
                        </a:lnTo>
                        <a:close/>
                      </a:path>
                      <a:path w="81279" h="30479">
                        <a:moveTo>
                          <a:pt x="80772" y="0"/>
                        </a:moveTo>
                        <a:lnTo>
                          <a:pt x="67056" y="0"/>
                        </a:lnTo>
                        <a:lnTo>
                          <a:pt x="67056" y="15227"/>
                        </a:lnTo>
                        <a:lnTo>
                          <a:pt x="80772" y="15227"/>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7" name="object 3807"/>
                  <p:cNvSpPr/>
                  <p:nvPr/>
                </p:nvSpPr>
                <p:spPr>
                  <a:xfrm>
                    <a:off x="3224783"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8" name="object 3808"/>
                  <p:cNvSpPr/>
                  <p:nvPr/>
                </p:nvSpPr>
                <p:spPr>
                  <a:xfrm>
                    <a:off x="3970019"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69" name="object 3809"/>
                  <p:cNvSpPr/>
                  <p:nvPr/>
                </p:nvSpPr>
                <p:spPr>
                  <a:xfrm>
                    <a:off x="3197352" y="3659136"/>
                    <a:ext cx="337185" cy="550545"/>
                  </a:xfrm>
                  <a:custGeom>
                    <a:avLst/>
                    <a:gdLst/>
                    <a:ahLst/>
                    <a:cxnLst/>
                    <a:rect l="l" t="t" r="r" b="b"/>
                    <a:pathLst>
                      <a:path w="337185" h="550545">
                        <a:moveTo>
                          <a:pt x="13716" y="451104"/>
                        </a:moveTo>
                        <a:lnTo>
                          <a:pt x="0" y="451104"/>
                        </a:lnTo>
                        <a:lnTo>
                          <a:pt x="0" y="466344"/>
                        </a:lnTo>
                        <a:lnTo>
                          <a:pt x="13716" y="466344"/>
                        </a:lnTo>
                        <a:lnTo>
                          <a:pt x="13716" y="451104"/>
                        </a:lnTo>
                        <a:close/>
                      </a:path>
                      <a:path w="337185" h="550545">
                        <a:moveTo>
                          <a:pt x="147828" y="534924"/>
                        </a:moveTo>
                        <a:lnTo>
                          <a:pt x="135636" y="534924"/>
                        </a:lnTo>
                        <a:lnTo>
                          <a:pt x="135636" y="550164"/>
                        </a:lnTo>
                        <a:lnTo>
                          <a:pt x="147828" y="550164"/>
                        </a:lnTo>
                        <a:lnTo>
                          <a:pt x="147828" y="534924"/>
                        </a:lnTo>
                        <a:close/>
                      </a:path>
                      <a:path w="337185" h="550545">
                        <a:moveTo>
                          <a:pt x="336804" y="0"/>
                        </a:moveTo>
                        <a:lnTo>
                          <a:pt x="323088" y="0"/>
                        </a:lnTo>
                        <a:lnTo>
                          <a:pt x="323088" y="15240"/>
                        </a:lnTo>
                        <a:lnTo>
                          <a:pt x="336804" y="15240"/>
                        </a:lnTo>
                        <a:lnTo>
                          <a:pt x="3368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0" name="object 3810"/>
                  <p:cNvSpPr/>
                  <p:nvPr/>
                </p:nvSpPr>
                <p:spPr>
                  <a:xfrm>
                    <a:off x="3997451"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1" name="object 3811"/>
                  <p:cNvSpPr/>
                  <p:nvPr/>
                </p:nvSpPr>
                <p:spPr>
                  <a:xfrm>
                    <a:off x="3157715" y="3895356"/>
                    <a:ext cx="504825" cy="398145"/>
                  </a:xfrm>
                  <a:custGeom>
                    <a:avLst/>
                    <a:gdLst/>
                    <a:ahLst/>
                    <a:cxnLst/>
                    <a:rect l="l" t="t" r="r" b="b"/>
                    <a:pathLst>
                      <a:path w="504825" h="398145">
                        <a:moveTo>
                          <a:pt x="13728" y="382524"/>
                        </a:moveTo>
                        <a:lnTo>
                          <a:pt x="0" y="382524"/>
                        </a:lnTo>
                        <a:lnTo>
                          <a:pt x="0" y="397764"/>
                        </a:lnTo>
                        <a:lnTo>
                          <a:pt x="13728" y="397764"/>
                        </a:lnTo>
                        <a:lnTo>
                          <a:pt x="13728" y="382524"/>
                        </a:lnTo>
                        <a:close/>
                      </a:path>
                      <a:path w="504825" h="398145">
                        <a:moveTo>
                          <a:pt x="19824" y="313944"/>
                        </a:moveTo>
                        <a:lnTo>
                          <a:pt x="6108" y="313944"/>
                        </a:lnTo>
                        <a:lnTo>
                          <a:pt x="6108" y="329184"/>
                        </a:lnTo>
                        <a:lnTo>
                          <a:pt x="19824" y="329184"/>
                        </a:lnTo>
                        <a:lnTo>
                          <a:pt x="19824" y="313944"/>
                        </a:lnTo>
                        <a:close/>
                      </a:path>
                      <a:path w="504825" h="398145">
                        <a:moveTo>
                          <a:pt x="288048" y="207264"/>
                        </a:moveTo>
                        <a:lnTo>
                          <a:pt x="275856" y="207264"/>
                        </a:lnTo>
                        <a:lnTo>
                          <a:pt x="275856" y="222504"/>
                        </a:lnTo>
                        <a:lnTo>
                          <a:pt x="288048" y="222504"/>
                        </a:lnTo>
                        <a:lnTo>
                          <a:pt x="288048" y="207264"/>
                        </a:lnTo>
                        <a:close/>
                      </a:path>
                      <a:path w="504825" h="398145">
                        <a:moveTo>
                          <a:pt x="349008" y="207264"/>
                        </a:moveTo>
                        <a:lnTo>
                          <a:pt x="335292" y="207264"/>
                        </a:lnTo>
                        <a:lnTo>
                          <a:pt x="335292" y="222504"/>
                        </a:lnTo>
                        <a:lnTo>
                          <a:pt x="349008" y="222504"/>
                        </a:lnTo>
                        <a:lnTo>
                          <a:pt x="349008" y="207264"/>
                        </a:lnTo>
                        <a:close/>
                      </a:path>
                      <a:path w="504825" h="398145">
                        <a:moveTo>
                          <a:pt x="504456" y="0"/>
                        </a:moveTo>
                        <a:lnTo>
                          <a:pt x="490740" y="0"/>
                        </a:lnTo>
                        <a:lnTo>
                          <a:pt x="490740" y="15240"/>
                        </a:lnTo>
                        <a:lnTo>
                          <a:pt x="504456" y="15240"/>
                        </a:lnTo>
                        <a:lnTo>
                          <a:pt x="5044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2" name="object 3812"/>
                  <p:cNvSpPr/>
                  <p:nvPr/>
                </p:nvSpPr>
                <p:spPr>
                  <a:xfrm>
                    <a:off x="38435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3" name="object 3813"/>
                  <p:cNvSpPr/>
                  <p:nvPr/>
                </p:nvSpPr>
                <p:spPr>
                  <a:xfrm>
                    <a:off x="3412236" y="3887736"/>
                    <a:ext cx="13970" cy="260985"/>
                  </a:xfrm>
                  <a:custGeom>
                    <a:avLst/>
                    <a:gdLst/>
                    <a:ahLst/>
                    <a:cxnLst/>
                    <a:rect l="l" t="t" r="r" b="b"/>
                    <a:pathLst>
                      <a:path w="13970" h="260985">
                        <a:moveTo>
                          <a:pt x="13716" y="245364"/>
                        </a:moveTo>
                        <a:lnTo>
                          <a:pt x="0" y="245364"/>
                        </a:lnTo>
                        <a:lnTo>
                          <a:pt x="0" y="260604"/>
                        </a:lnTo>
                        <a:lnTo>
                          <a:pt x="13716" y="260604"/>
                        </a:lnTo>
                        <a:lnTo>
                          <a:pt x="13716" y="245364"/>
                        </a:lnTo>
                        <a:close/>
                      </a:path>
                      <a:path w="13970" h="260985">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4" name="object 3814"/>
                  <p:cNvSpPr/>
                  <p:nvPr/>
                </p:nvSpPr>
                <p:spPr>
                  <a:xfrm>
                    <a:off x="380238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5" name="object 3815"/>
                  <p:cNvSpPr/>
                  <p:nvPr/>
                </p:nvSpPr>
                <p:spPr>
                  <a:xfrm>
                    <a:off x="3621023"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6" name="object 3816"/>
                  <p:cNvSpPr/>
                  <p:nvPr/>
                </p:nvSpPr>
                <p:spPr>
                  <a:xfrm>
                    <a:off x="37078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7" name="object 3817"/>
                  <p:cNvSpPr/>
                  <p:nvPr/>
                </p:nvSpPr>
                <p:spPr>
                  <a:xfrm>
                    <a:off x="39166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8" name="object 3818"/>
                  <p:cNvSpPr/>
                  <p:nvPr/>
                </p:nvSpPr>
                <p:spPr>
                  <a:xfrm>
                    <a:off x="3526535" y="38572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79" name="object 3819"/>
                  <p:cNvSpPr/>
                  <p:nvPr/>
                </p:nvSpPr>
                <p:spPr>
                  <a:xfrm>
                    <a:off x="3674364" y="3421392"/>
                    <a:ext cx="74930" cy="91440"/>
                  </a:xfrm>
                  <a:custGeom>
                    <a:avLst/>
                    <a:gdLst/>
                    <a:ahLst/>
                    <a:cxnLst/>
                    <a:rect l="l" t="t" r="r" b="b"/>
                    <a:pathLst>
                      <a:path w="74929" h="91439">
                        <a:moveTo>
                          <a:pt x="13716" y="76200"/>
                        </a:moveTo>
                        <a:lnTo>
                          <a:pt x="0" y="76200"/>
                        </a:lnTo>
                        <a:lnTo>
                          <a:pt x="0" y="91427"/>
                        </a:lnTo>
                        <a:lnTo>
                          <a:pt x="13716" y="91427"/>
                        </a:lnTo>
                        <a:lnTo>
                          <a:pt x="13716" y="76200"/>
                        </a:lnTo>
                        <a:close/>
                      </a:path>
                      <a:path w="74929" h="91439">
                        <a:moveTo>
                          <a:pt x="74676" y="0"/>
                        </a:moveTo>
                        <a:lnTo>
                          <a:pt x="60960" y="0"/>
                        </a:lnTo>
                        <a:lnTo>
                          <a:pt x="60960" y="15227"/>
                        </a:lnTo>
                        <a:lnTo>
                          <a:pt x="74676" y="15227"/>
                        </a:lnTo>
                        <a:lnTo>
                          <a:pt x="7467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0" name="object 3820"/>
                  <p:cNvSpPr/>
                  <p:nvPr/>
                </p:nvSpPr>
                <p:spPr>
                  <a:xfrm>
                    <a:off x="3150107"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1" name="object 3821"/>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2" name="object 3822"/>
                  <p:cNvSpPr/>
                  <p:nvPr/>
                </p:nvSpPr>
                <p:spPr>
                  <a:xfrm>
                    <a:off x="3230880" y="3619512"/>
                    <a:ext cx="370840" cy="612775"/>
                  </a:xfrm>
                  <a:custGeom>
                    <a:avLst/>
                    <a:gdLst/>
                    <a:ahLst/>
                    <a:cxnLst/>
                    <a:rect l="l" t="t" r="r" b="b"/>
                    <a:pathLst>
                      <a:path w="370839" h="612775">
                        <a:moveTo>
                          <a:pt x="13716" y="597408"/>
                        </a:moveTo>
                        <a:lnTo>
                          <a:pt x="0" y="597408"/>
                        </a:lnTo>
                        <a:lnTo>
                          <a:pt x="0" y="612648"/>
                        </a:lnTo>
                        <a:lnTo>
                          <a:pt x="13716" y="612648"/>
                        </a:lnTo>
                        <a:lnTo>
                          <a:pt x="13716" y="597408"/>
                        </a:lnTo>
                        <a:close/>
                      </a:path>
                      <a:path w="370839" h="612775">
                        <a:moveTo>
                          <a:pt x="121920" y="475488"/>
                        </a:moveTo>
                        <a:lnTo>
                          <a:pt x="108204" y="475488"/>
                        </a:lnTo>
                        <a:lnTo>
                          <a:pt x="108204" y="490728"/>
                        </a:lnTo>
                        <a:lnTo>
                          <a:pt x="121920" y="490728"/>
                        </a:lnTo>
                        <a:lnTo>
                          <a:pt x="121920" y="475488"/>
                        </a:lnTo>
                        <a:close/>
                      </a:path>
                      <a:path w="370839" h="612775">
                        <a:moveTo>
                          <a:pt x="370319" y="0"/>
                        </a:moveTo>
                        <a:lnTo>
                          <a:pt x="356616" y="0"/>
                        </a:lnTo>
                        <a:lnTo>
                          <a:pt x="356616" y="16764"/>
                        </a:lnTo>
                        <a:lnTo>
                          <a:pt x="370319" y="16764"/>
                        </a:lnTo>
                        <a:lnTo>
                          <a:pt x="3703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3" name="object 3823"/>
                  <p:cNvSpPr/>
                  <p:nvPr/>
                </p:nvSpPr>
                <p:spPr>
                  <a:xfrm>
                    <a:off x="3695699" y="35585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4" name="object 3824"/>
                  <p:cNvSpPr/>
                  <p:nvPr/>
                </p:nvSpPr>
                <p:spPr>
                  <a:xfrm>
                    <a:off x="3319272" y="3988320"/>
                    <a:ext cx="167640" cy="213360"/>
                  </a:xfrm>
                  <a:custGeom>
                    <a:avLst/>
                    <a:gdLst/>
                    <a:ahLst/>
                    <a:cxnLst/>
                    <a:rect l="l" t="t" r="r" b="b"/>
                    <a:pathLst>
                      <a:path w="167639" h="213360">
                        <a:moveTo>
                          <a:pt x="13716" y="198120"/>
                        </a:moveTo>
                        <a:lnTo>
                          <a:pt x="0" y="198120"/>
                        </a:lnTo>
                        <a:lnTo>
                          <a:pt x="0" y="213360"/>
                        </a:lnTo>
                        <a:lnTo>
                          <a:pt x="13716" y="213360"/>
                        </a:lnTo>
                        <a:lnTo>
                          <a:pt x="13716" y="198120"/>
                        </a:lnTo>
                        <a:close/>
                      </a:path>
                      <a:path w="167639" h="213360">
                        <a:moveTo>
                          <a:pt x="134112" y="0"/>
                        </a:moveTo>
                        <a:lnTo>
                          <a:pt x="120396" y="0"/>
                        </a:lnTo>
                        <a:lnTo>
                          <a:pt x="120396" y="15240"/>
                        </a:lnTo>
                        <a:lnTo>
                          <a:pt x="134112" y="15240"/>
                        </a:lnTo>
                        <a:lnTo>
                          <a:pt x="134112" y="0"/>
                        </a:lnTo>
                        <a:close/>
                      </a:path>
                      <a:path w="167639" h="213360">
                        <a:moveTo>
                          <a:pt x="167627" y="68580"/>
                        </a:moveTo>
                        <a:lnTo>
                          <a:pt x="153924" y="68580"/>
                        </a:lnTo>
                        <a:lnTo>
                          <a:pt x="153924" y="83820"/>
                        </a:lnTo>
                        <a:lnTo>
                          <a:pt x="167627" y="83820"/>
                        </a:lnTo>
                        <a:lnTo>
                          <a:pt x="167627"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5" name="object 3825"/>
                  <p:cNvSpPr/>
                  <p:nvPr/>
                </p:nvSpPr>
                <p:spPr>
                  <a:xfrm>
                    <a:off x="37962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6" name="object 3826"/>
                  <p:cNvSpPr/>
                  <p:nvPr/>
                </p:nvSpPr>
                <p:spPr>
                  <a:xfrm>
                    <a:off x="363473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7" name="object 3827"/>
                  <p:cNvSpPr/>
                  <p:nvPr/>
                </p:nvSpPr>
                <p:spPr>
                  <a:xfrm>
                    <a:off x="38633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8" name="object 3828"/>
                  <p:cNvSpPr/>
                  <p:nvPr/>
                </p:nvSpPr>
                <p:spPr>
                  <a:xfrm>
                    <a:off x="3701796" y="3520452"/>
                    <a:ext cx="27940" cy="68580"/>
                  </a:xfrm>
                  <a:custGeom>
                    <a:avLst/>
                    <a:gdLst/>
                    <a:ahLst/>
                    <a:cxnLst/>
                    <a:rect l="l" t="t" r="r" b="b"/>
                    <a:pathLst>
                      <a:path w="27939" h="68579">
                        <a:moveTo>
                          <a:pt x="13703" y="0"/>
                        </a:moveTo>
                        <a:lnTo>
                          <a:pt x="0" y="0"/>
                        </a:lnTo>
                        <a:lnTo>
                          <a:pt x="0" y="15240"/>
                        </a:lnTo>
                        <a:lnTo>
                          <a:pt x="13703" y="15240"/>
                        </a:lnTo>
                        <a:lnTo>
                          <a:pt x="13703" y="0"/>
                        </a:lnTo>
                        <a:close/>
                      </a:path>
                      <a:path w="27939" h="68579">
                        <a:moveTo>
                          <a:pt x="27432" y="53340"/>
                        </a:moveTo>
                        <a:lnTo>
                          <a:pt x="13703" y="53340"/>
                        </a:lnTo>
                        <a:lnTo>
                          <a:pt x="13703" y="68567"/>
                        </a:lnTo>
                        <a:lnTo>
                          <a:pt x="27432" y="68567"/>
                        </a:lnTo>
                        <a:lnTo>
                          <a:pt x="27432"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89" name="object 3829"/>
                  <p:cNvSpPr/>
                  <p:nvPr/>
                </p:nvSpPr>
                <p:spPr>
                  <a:xfrm>
                    <a:off x="39364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0" name="object 3830"/>
                  <p:cNvSpPr/>
                  <p:nvPr/>
                </p:nvSpPr>
                <p:spPr>
                  <a:xfrm>
                    <a:off x="3400043" y="40873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1" name="object 3831"/>
                  <p:cNvSpPr/>
                  <p:nvPr/>
                </p:nvSpPr>
                <p:spPr>
                  <a:xfrm>
                    <a:off x="3749040" y="3282708"/>
                    <a:ext cx="309880" cy="260985"/>
                  </a:xfrm>
                  <a:custGeom>
                    <a:avLst/>
                    <a:gdLst/>
                    <a:ahLst/>
                    <a:cxnLst/>
                    <a:rect l="l" t="t" r="r" b="b"/>
                    <a:pathLst>
                      <a:path w="309879" h="260985">
                        <a:moveTo>
                          <a:pt x="13716" y="245364"/>
                        </a:moveTo>
                        <a:lnTo>
                          <a:pt x="0" y="245364"/>
                        </a:lnTo>
                        <a:lnTo>
                          <a:pt x="0" y="260604"/>
                        </a:lnTo>
                        <a:lnTo>
                          <a:pt x="13716" y="260604"/>
                        </a:lnTo>
                        <a:lnTo>
                          <a:pt x="13716" y="245364"/>
                        </a:lnTo>
                        <a:close/>
                      </a:path>
                      <a:path w="309879" h="260985">
                        <a:moveTo>
                          <a:pt x="73152" y="222504"/>
                        </a:moveTo>
                        <a:lnTo>
                          <a:pt x="60960" y="222504"/>
                        </a:lnTo>
                        <a:lnTo>
                          <a:pt x="60960" y="237744"/>
                        </a:lnTo>
                        <a:lnTo>
                          <a:pt x="73152" y="237744"/>
                        </a:lnTo>
                        <a:lnTo>
                          <a:pt x="73152" y="222504"/>
                        </a:lnTo>
                        <a:close/>
                      </a:path>
                      <a:path w="309879" h="260985">
                        <a:moveTo>
                          <a:pt x="309359" y="0"/>
                        </a:moveTo>
                        <a:lnTo>
                          <a:pt x="295656" y="0"/>
                        </a:lnTo>
                        <a:lnTo>
                          <a:pt x="295656" y="16764"/>
                        </a:lnTo>
                        <a:lnTo>
                          <a:pt x="309359" y="16764"/>
                        </a:lnTo>
                        <a:lnTo>
                          <a:pt x="309359"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2" name="object 3832"/>
                  <p:cNvSpPr/>
                  <p:nvPr/>
                </p:nvSpPr>
                <p:spPr>
                  <a:xfrm>
                    <a:off x="3332988" y="3887736"/>
                    <a:ext cx="193675" cy="314325"/>
                  </a:xfrm>
                  <a:custGeom>
                    <a:avLst/>
                    <a:gdLst/>
                    <a:ahLst/>
                    <a:cxnLst/>
                    <a:rect l="l" t="t" r="r" b="b"/>
                    <a:pathLst>
                      <a:path w="193675" h="314325">
                        <a:moveTo>
                          <a:pt x="12192" y="298704"/>
                        </a:moveTo>
                        <a:lnTo>
                          <a:pt x="0" y="298704"/>
                        </a:lnTo>
                        <a:lnTo>
                          <a:pt x="0" y="313944"/>
                        </a:lnTo>
                        <a:lnTo>
                          <a:pt x="12192" y="313944"/>
                        </a:lnTo>
                        <a:lnTo>
                          <a:pt x="12192" y="298704"/>
                        </a:lnTo>
                        <a:close/>
                      </a:path>
                      <a:path w="193675" h="314325">
                        <a:moveTo>
                          <a:pt x="193548" y="0"/>
                        </a:moveTo>
                        <a:lnTo>
                          <a:pt x="181356" y="0"/>
                        </a:lnTo>
                        <a:lnTo>
                          <a:pt x="181356" y="15240"/>
                        </a:lnTo>
                        <a:lnTo>
                          <a:pt x="193548" y="15240"/>
                        </a:lnTo>
                        <a:lnTo>
                          <a:pt x="1935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3" name="object 3833"/>
                  <p:cNvSpPr/>
                  <p:nvPr/>
                </p:nvSpPr>
                <p:spPr>
                  <a:xfrm>
                    <a:off x="371551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4" name="object 3834"/>
                  <p:cNvSpPr/>
                  <p:nvPr/>
                </p:nvSpPr>
                <p:spPr>
                  <a:xfrm>
                    <a:off x="3157727"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5" name="object 3835"/>
                  <p:cNvSpPr/>
                  <p:nvPr/>
                </p:nvSpPr>
                <p:spPr>
                  <a:xfrm>
                    <a:off x="37216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6" name="object 3836"/>
                  <p:cNvSpPr/>
                  <p:nvPr/>
                </p:nvSpPr>
                <p:spPr>
                  <a:xfrm>
                    <a:off x="3116580" y="3636276"/>
                    <a:ext cx="605155" cy="619125"/>
                  </a:xfrm>
                  <a:custGeom>
                    <a:avLst/>
                    <a:gdLst/>
                    <a:ahLst/>
                    <a:cxnLst/>
                    <a:rect l="l" t="t" r="r" b="b"/>
                    <a:pathLst>
                      <a:path w="605154" h="619125">
                        <a:moveTo>
                          <a:pt x="13716" y="603504"/>
                        </a:moveTo>
                        <a:lnTo>
                          <a:pt x="0" y="603504"/>
                        </a:lnTo>
                        <a:lnTo>
                          <a:pt x="0" y="618744"/>
                        </a:lnTo>
                        <a:lnTo>
                          <a:pt x="13716" y="618744"/>
                        </a:lnTo>
                        <a:lnTo>
                          <a:pt x="13716" y="603504"/>
                        </a:lnTo>
                        <a:close/>
                      </a:path>
                      <a:path w="605154" h="619125">
                        <a:moveTo>
                          <a:pt x="161544" y="512064"/>
                        </a:moveTo>
                        <a:lnTo>
                          <a:pt x="147828" y="512064"/>
                        </a:lnTo>
                        <a:lnTo>
                          <a:pt x="147828" y="527304"/>
                        </a:lnTo>
                        <a:lnTo>
                          <a:pt x="161544" y="527304"/>
                        </a:lnTo>
                        <a:lnTo>
                          <a:pt x="161544" y="512064"/>
                        </a:lnTo>
                        <a:close/>
                      </a:path>
                      <a:path w="605154" h="619125">
                        <a:moveTo>
                          <a:pt x="409956" y="182880"/>
                        </a:moveTo>
                        <a:lnTo>
                          <a:pt x="397764" y="182880"/>
                        </a:lnTo>
                        <a:lnTo>
                          <a:pt x="397764" y="198120"/>
                        </a:lnTo>
                        <a:lnTo>
                          <a:pt x="409956" y="198120"/>
                        </a:lnTo>
                        <a:lnTo>
                          <a:pt x="409956" y="182880"/>
                        </a:lnTo>
                        <a:close/>
                      </a:path>
                      <a:path w="605154" h="619125">
                        <a:moveTo>
                          <a:pt x="605028" y="0"/>
                        </a:moveTo>
                        <a:lnTo>
                          <a:pt x="591312" y="0"/>
                        </a:lnTo>
                        <a:lnTo>
                          <a:pt x="591312" y="15227"/>
                        </a:lnTo>
                        <a:lnTo>
                          <a:pt x="605028" y="15227"/>
                        </a:lnTo>
                        <a:lnTo>
                          <a:pt x="6050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7" name="object 3837"/>
                  <p:cNvSpPr/>
                  <p:nvPr/>
                </p:nvSpPr>
                <p:spPr>
                  <a:xfrm>
                    <a:off x="383590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8" name="object 3838"/>
                  <p:cNvSpPr/>
                  <p:nvPr/>
                </p:nvSpPr>
                <p:spPr>
                  <a:xfrm>
                    <a:off x="3197352" y="4186440"/>
                    <a:ext cx="121920" cy="99060"/>
                  </a:xfrm>
                  <a:custGeom>
                    <a:avLst/>
                    <a:gdLst/>
                    <a:ahLst/>
                    <a:cxnLst/>
                    <a:rect l="l" t="t" r="r" b="b"/>
                    <a:pathLst>
                      <a:path w="121920" h="99060">
                        <a:moveTo>
                          <a:pt x="13716" y="83820"/>
                        </a:moveTo>
                        <a:lnTo>
                          <a:pt x="0" y="83820"/>
                        </a:lnTo>
                        <a:lnTo>
                          <a:pt x="0" y="99060"/>
                        </a:lnTo>
                        <a:lnTo>
                          <a:pt x="13716" y="99060"/>
                        </a:lnTo>
                        <a:lnTo>
                          <a:pt x="13716" y="83820"/>
                        </a:lnTo>
                        <a:close/>
                      </a:path>
                      <a:path w="121920" h="99060">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2999" name="object 3839"/>
                  <p:cNvSpPr/>
                  <p:nvPr/>
                </p:nvSpPr>
                <p:spPr>
                  <a:xfrm>
                    <a:off x="3762756" y="3489972"/>
                    <a:ext cx="81280" cy="22860"/>
                  </a:xfrm>
                  <a:custGeom>
                    <a:avLst/>
                    <a:gdLst/>
                    <a:ahLst/>
                    <a:cxnLst/>
                    <a:rect l="l" t="t" r="r" b="b"/>
                    <a:pathLst>
                      <a:path w="81279" h="22860">
                        <a:moveTo>
                          <a:pt x="13716" y="7620"/>
                        </a:moveTo>
                        <a:lnTo>
                          <a:pt x="0" y="7620"/>
                        </a:lnTo>
                        <a:lnTo>
                          <a:pt x="0" y="22847"/>
                        </a:lnTo>
                        <a:lnTo>
                          <a:pt x="13716" y="22847"/>
                        </a:lnTo>
                        <a:lnTo>
                          <a:pt x="13716" y="7620"/>
                        </a:lnTo>
                        <a:close/>
                      </a:path>
                      <a:path w="81279" h="22860">
                        <a:moveTo>
                          <a:pt x="80772" y="0"/>
                        </a:moveTo>
                        <a:lnTo>
                          <a:pt x="67043" y="0"/>
                        </a:lnTo>
                        <a:lnTo>
                          <a:pt x="67043"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0" name="object 3840"/>
                  <p:cNvSpPr/>
                  <p:nvPr/>
                </p:nvSpPr>
                <p:spPr>
                  <a:xfrm>
                    <a:off x="3157715" y="3651503"/>
                    <a:ext cx="416559" cy="641985"/>
                  </a:xfrm>
                  <a:custGeom>
                    <a:avLst/>
                    <a:gdLst/>
                    <a:ahLst/>
                    <a:cxnLst/>
                    <a:rect l="l" t="t" r="r" b="b"/>
                    <a:pathLst>
                      <a:path w="416560" h="641985">
                        <a:moveTo>
                          <a:pt x="13728" y="626376"/>
                        </a:moveTo>
                        <a:lnTo>
                          <a:pt x="0" y="626376"/>
                        </a:lnTo>
                        <a:lnTo>
                          <a:pt x="0" y="641616"/>
                        </a:lnTo>
                        <a:lnTo>
                          <a:pt x="13728" y="641616"/>
                        </a:lnTo>
                        <a:lnTo>
                          <a:pt x="13728" y="626376"/>
                        </a:lnTo>
                        <a:close/>
                      </a:path>
                      <a:path w="416560" h="641985">
                        <a:moveTo>
                          <a:pt x="416064" y="0"/>
                        </a:moveTo>
                        <a:lnTo>
                          <a:pt x="402348" y="0"/>
                        </a:lnTo>
                        <a:lnTo>
                          <a:pt x="402348" y="15252"/>
                        </a:lnTo>
                        <a:lnTo>
                          <a:pt x="416064" y="15252"/>
                        </a:lnTo>
                        <a:lnTo>
                          <a:pt x="4160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1" name="object 3841"/>
                  <p:cNvSpPr/>
                  <p:nvPr/>
                </p:nvSpPr>
                <p:spPr>
                  <a:xfrm>
                    <a:off x="37216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2" name="object 3842"/>
                  <p:cNvSpPr/>
                  <p:nvPr/>
                </p:nvSpPr>
                <p:spPr>
                  <a:xfrm>
                    <a:off x="3272015" y="3834396"/>
                    <a:ext cx="321945" cy="382905"/>
                  </a:xfrm>
                  <a:custGeom>
                    <a:avLst/>
                    <a:gdLst/>
                    <a:ahLst/>
                    <a:cxnLst/>
                    <a:rect l="l" t="t" r="r" b="b"/>
                    <a:pathLst>
                      <a:path w="321945" h="382904">
                        <a:moveTo>
                          <a:pt x="13728" y="321564"/>
                        </a:moveTo>
                        <a:lnTo>
                          <a:pt x="0" y="321564"/>
                        </a:lnTo>
                        <a:lnTo>
                          <a:pt x="0" y="336804"/>
                        </a:lnTo>
                        <a:lnTo>
                          <a:pt x="13728" y="336804"/>
                        </a:lnTo>
                        <a:lnTo>
                          <a:pt x="13728" y="321564"/>
                        </a:lnTo>
                        <a:close/>
                      </a:path>
                      <a:path w="321945" h="382904">
                        <a:moveTo>
                          <a:pt x="25920" y="367284"/>
                        </a:moveTo>
                        <a:lnTo>
                          <a:pt x="13728" y="367284"/>
                        </a:lnTo>
                        <a:lnTo>
                          <a:pt x="13728" y="382524"/>
                        </a:lnTo>
                        <a:lnTo>
                          <a:pt x="25920" y="382524"/>
                        </a:lnTo>
                        <a:lnTo>
                          <a:pt x="25920" y="367284"/>
                        </a:lnTo>
                        <a:close/>
                      </a:path>
                      <a:path w="321945" h="382904">
                        <a:moveTo>
                          <a:pt x="94500" y="121907"/>
                        </a:moveTo>
                        <a:lnTo>
                          <a:pt x="80784" y="121907"/>
                        </a:lnTo>
                        <a:lnTo>
                          <a:pt x="80784" y="137160"/>
                        </a:lnTo>
                        <a:lnTo>
                          <a:pt x="94500" y="137160"/>
                        </a:lnTo>
                        <a:lnTo>
                          <a:pt x="94500" y="121907"/>
                        </a:lnTo>
                        <a:close/>
                      </a:path>
                      <a:path w="321945" h="382904">
                        <a:moveTo>
                          <a:pt x="187464" y="237744"/>
                        </a:moveTo>
                        <a:lnTo>
                          <a:pt x="173748" y="237744"/>
                        </a:lnTo>
                        <a:lnTo>
                          <a:pt x="173748" y="252984"/>
                        </a:lnTo>
                        <a:lnTo>
                          <a:pt x="187464" y="252984"/>
                        </a:lnTo>
                        <a:lnTo>
                          <a:pt x="187464" y="237744"/>
                        </a:lnTo>
                        <a:close/>
                      </a:path>
                      <a:path w="321945" h="382904">
                        <a:moveTo>
                          <a:pt x="321576" y="0"/>
                        </a:moveTo>
                        <a:lnTo>
                          <a:pt x="309384" y="0"/>
                        </a:lnTo>
                        <a:lnTo>
                          <a:pt x="309384" y="15240"/>
                        </a:lnTo>
                        <a:lnTo>
                          <a:pt x="321576" y="15240"/>
                        </a:lnTo>
                        <a:lnTo>
                          <a:pt x="3215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3" name="object 3843"/>
                  <p:cNvSpPr/>
                  <p:nvPr/>
                </p:nvSpPr>
                <p:spPr>
                  <a:xfrm>
                    <a:off x="39502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4" name="object 3844"/>
                  <p:cNvSpPr/>
                  <p:nvPr/>
                </p:nvSpPr>
                <p:spPr>
                  <a:xfrm>
                    <a:off x="3406139"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5" name="object 3845"/>
                  <p:cNvSpPr/>
                  <p:nvPr/>
                </p:nvSpPr>
                <p:spPr>
                  <a:xfrm>
                    <a:off x="3957827"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6" name="object 3846"/>
                  <p:cNvSpPr/>
                  <p:nvPr/>
                </p:nvSpPr>
                <p:spPr>
                  <a:xfrm>
                    <a:off x="3358896" y="42245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7" name="object 3847"/>
                  <p:cNvSpPr/>
                  <p:nvPr/>
                </p:nvSpPr>
                <p:spPr>
                  <a:xfrm>
                    <a:off x="36012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8" name="object 3848"/>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09" name="object 3849"/>
                  <p:cNvSpPr/>
                  <p:nvPr/>
                </p:nvSpPr>
                <p:spPr>
                  <a:xfrm>
                    <a:off x="3372599" y="4026420"/>
                    <a:ext cx="61594" cy="68580"/>
                  </a:xfrm>
                  <a:custGeom>
                    <a:avLst/>
                    <a:gdLst/>
                    <a:ahLst/>
                    <a:cxnLst/>
                    <a:rect l="l" t="t" r="r" b="b"/>
                    <a:pathLst>
                      <a:path w="61595" h="68579">
                        <a:moveTo>
                          <a:pt x="13716" y="53340"/>
                        </a:moveTo>
                        <a:lnTo>
                          <a:pt x="0" y="53340"/>
                        </a:lnTo>
                        <a:lnTo>
                          <a:pt x="0" y="68580"/>
                        </a:lnTo>
                        <a:lnTo>
                          <a:pt x="13716" y="68580"/>
                        </a:lnTo>
                        <a:lnTo>
                          <a:pt x="13716" y="53340"/>
                        </a:lnTo>
                        <a:close/>
                      </a:path>
                      <a:path w="61595" h="68579">
                        <a:moveTo>
                          <a:pt x="60972" y="0"/>
                        </a:moveTo>
                        <a:lnTo>
                          <a:pt x="47256" y="0"/>
                        </a:lnTo>
                        <a:lnTo>
                          <a:pt x="47256" y="15240"/>
                        </a:lnTo>
                        <a:lnTo>
                          <a:pt x="60972" y="15240"/>
                        </a:lnTo>
                        <a:lnTo>
                          <a:pt x="60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0" name="object 3850"/>
                  <p:cNvSpPr/>
                  <p:nvPr/>
                </p:nvSpPr>
                <p:spPr>
                  <a:xfrm>
                    <a:off x="35935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1" name="object 3851"/>
                  <p:cNvSpPr/>
                  <p:nvPr/>
                </p:nvSpPr>
                <p:spPr>
                  <a:xfrm>
                    <a:off x="3339084" y="3864876"/>
                    <a:ext cx="134620" cy="230504"/>
                  </a:xfrm>
                  <a:custGeom>
                    <a:avLst/>
                    <a:gdLst/>
                    <a:ahLst/>
                    <a:cxnLst/>
                    <a:rect l="l" t="t" r="r" b="b"/>
                    <a:pathLst>
                      <a:path w="134620" h="230504">
                        <a:moveTo>
                          <a:pt x="13716" y="214884"/>
                        </a:moveTo>
                        <a:lnTo>
                          <a:pt x="0" y="214884"/>
                        </a:lnTo>
                        <a:lnTo>
                          <a:pt x="0" y="230124"/>
                        </a:lnTo>
                        <a:lnTo>
                          <a:pt x="13716" y="230124"/>
                        </a:lnTo>
                        <a:lnTo>
                          <a:pt x="13716" y="214884"/>
                        </a:lnTo>
                        <a:close/>
                      </a:path>
                      <a:path w="134620" h="230504">
                        <a:moveTo>
                          <a:pt x="134112" y="0"/>
                        </a:moveTo>
                        <a:lnTo>
                          <a:pt x="120396" y="0"/>
                        </a:lnTo>
                        <a:lnTo>
                          <a:pt x="120396" y="15227"/>
                        </a:lnTo>
                        <a:lnTo>
                          <a:pt x="134112" y="15227"/>
                        </a:lnTo>
                        <a:lnTo>
                          <a:pt x="1341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2" name="object 3852"/>
                  <p:cNvSpPr/>
                  <p:nvPr/>
                </p:nvSpPr>
                <p:spPr>
                  <a:xfrm>
                    <a:off x="38496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3" name="object 3853"/>
                  <p:cNvSpPr/>
                  <p:nvPr/>
                </p:nvSpPr>
                <p:spPr>
                  <a:xfrm>
                    <a:off x="3493007"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4" name="object 3854"/>
                  <p:cNvSpPr/>
                  <p:nvPr/>
                </p:nvSpPr>
                <p:spPr>
                  <a:xfrm>
                    <a:off x="388924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5" name="object 3855"/>
                  <p:cNvSpPr/>
                  <p:nvPr/>
                </p:nvSpPr>
                <p:spPr>
                  <a:xfrm>
                    <a:off x="3157715" y="3849636"/>
                    <a:ext cx="302260" cy="169545"/>
                  </a:xfrm>
                  <a:custGeom>
                    <a:avLst/>
                    <a:gdLst/>
                    <a:ahLst/>
                    <a:cxnLst/>
                    <a:rect l="l" t="t" r="r" b="b"/>
                    <a:pathLst>
                      <a:path w="302260" h="169545">
                        <a:moveTo>
                          <a:pt x="13728" y="153924"/>
                        </a:moveTo>
                        <a:lnTo>
                          <a:pt x="0" y="153924"/>
                        </a:lnTo>
                        <a:lnTo>
                          <a:pt x="0" y="169164"/>
                        </a:lnTo>
                        <a:lnTo>
                          <a:pt x="13728" y="169164"/>
                        </a:lnTo>
                        <a:lnTo>
                          <a:pt x="13728" y="153924"/>
                        </a:lnTo>
                        <a:close/>
                      </a:path>
                      <a:path w="302260" h="169545">
                        <a:moveTo>
                          <a:pt x="208800" y="0"/>
                        </a:moveTo>
                        <a:lnTo>
                          <a:pt x="195084" y="0"/>
                        </a:lnTo>
                        <a:lnTo>
                          <a:pt x="195084" y="15240"/>
                        </a:lnTo>
                        <a:lnTo>
                          <a:pt x="208800" y="15240"/>
                        </a:lnTo>
                        <a:lnTo>
                          <a:pt x="208800" y="0"/>
                        </a:lnTo>
                        <a:close/>
                      </a:path>
                      <a:path w="302260" h="169545">
                        <a:moveTo>
                          <a:pt x="301764" y="83820"/>
                        </a:moveTo>
                        <a:lnTo>
                          <a:pt x="288048" y="83820"/>
                        </a:lnTo>
                        <a:lnTo>
                          <a:pt x="288048" y="99060"/>
                        </a:lnTo>
                        <a:lnTo>
                          <a:pt x="301764" y="99060"/>
                        </a:lnTo>
                        <a:lnTo>
                          <a:pt x="301764"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6" name="object 3856"/>
                  <p:cNvSpPr/>
                  <p:nvPr/>
                </p:nvSpPr>
                <p:spPr>
                  <a:xfrm>
                    <a:off x="386333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7" name="object 3857"/>
                  <p:cNvSpPr/>
                  <p:nvPr/>
                </p:nvSpPr>
                <p:spPr>
                  <a:xfrm>
                    <a:off x="3614927"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8" name="object 3858"/>
                  <p:cNvSpPr/>
                  <p:nvPr/>
                </p:nvSpPr>
                <p:spPr>
                  <a:xfrm>
                    <a:off x="3674363"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19" name="object 3859"/>
                  <p:cNvSpPr/>
                  <p:nvPr/>
                </p:nvSpPr>
                <p:spPr>
                  <a:xfrm>
                    <a:off x="3802380" y="3505212"/>
                    <a:ext cx="94615" cy="22860"/>
                  </a:xfrm>
                  <a:custGeom>
                    <a:avLst/>
                    <a:gdLst/>
                    <a:ahLst/>
                    <a:cxnLst/>
                    <a:rect l="l" t="t" r="r" b="b"/>
                    <a:pathLst>
                      <a:path w="94614" h="22860">
                        <a:moveTo>
                          <a:pt x="13716" y="7607"/>
                        </a:moveTo>
                        <a:lnTo>
                          <a:pt x="0" y="7607"/>
                        </a:lnTo>
                        <a:lnTo>
                          <a:pt x="0" y="22860"/>
                        </a:lnTo>
                        <a:lnTo>
                          <a:pt x="13716" y="22860"/>
                        </a:lnTo>
                        <a:lnTo>
                          <a:pt x="13716" y="7607"/>
                        </a:lnTo>
                        <a:close/>
                      </a:path>
                      <a:path w="94614" h="22860">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0" name="object 3860"/>
                  <p:cNvSpPr/>
                  <p:nvPr/>
                </p:nvSpPr>
                <p:spPr>
                  <a:xfrm>
                    <a:off x="3291839"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1" name="object 3861"/>
                  <p:cNvSpPr/>
                  <p:nvPr/>
                </p:nvSpPr>
                <p:spPr>
                  <a:xfrm>
                    <a:off x="3776472"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2" name="object 3862"/>
                  <p:cNvSpPr/>
                  <p:nvPr/>
                </p:nvSpPr>
                <p:spPr>
                  <a:xfrm>
                    <a:off x="3339083"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3" name="object 3863"/>
                  <p:cNvSpPr/>
                  <p:nvPr/>
                </p:nvSpPr>
                <p:spPr>
                  <a:xfrm>
                    <a:off x="38099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4" name="object 3864"/>
                  <p:cNvSpPr/>
                  <p:nvPr/>
                </p:nvSpPr>
                <p:spPr>
                  <a:xfrm>
                    <a:off x="3171443"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5" name="object 3865"/>
                  <p:cNvSpPr/>
                  <p:nvPr/>
                </p:nvSpPr>
                <p:spPr>
                  <a:xfrm>
                    <a:off x="3889248" y="3398519"/>
                    <a:ext cx="94615" cy="92075"/>
                  </a:xfrm>
                  <a:custGeom>
                    <a:avLst/>
                    <a:gdLst/>
                    <a:ahLst/>
                    <a:cxnLst/>
                    <a:rect l="l" t="t" r="r" b="b"/>
                    <a:pathLst>
                      <a:path w="94614" h="92075">
                        <a:moveTo>
                          <a:pt x="13716" y="0"/>
                        </a:moveTo>
                        <a:lnTo>
                          <a:pt x="0" y="0"/>
                        </a:lnTo>
                        <a:lnTo>
                          <a:pt x="0" y="15252"/>
                        </a:lnTo>
                        <a:lnTo>
                          <a:pt x="13716" y="15252"/>
                        </a:lnTo>
                        <a:lnTo>
                          <a:pt x="13716" y="0"/>
                        </a:lnTo>
                        <a:close/>
                      </a:path>
                      <a:path w="94614" h="92075">
                        <a:moveTo>
                          <a:pt x="94488" y="76200"/>
                        </a:moveTo>
                        <a:lnTo>
                          <a:pt x="80772" y="76200"/>
                        </a:lnTo>
                        <a:lnTo>
                          <a:pt x="80772" y="91452"/>
                        </a:lnTo>
                        <a:lnTo>
                          <a:pt x="94488" y="91452"/>
                        </a:lnTo>
                        <a:lnTo>
                          <a:pt x="94488"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6" name="object 3866"/>
                  <p:cNvSpPr/>
                  <p:nvPr/>
                </p:nvSpPr>
                <p:spPr>
                  <a:xfrm>
                    <a:off x="36682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7" name="object 3867"/>
                  <p:cNvSpPr/>
                  <p:nvPr/>
                </p:nvSpPr>
                <p:spPr>
                  <a:xfrm>
                    <a:off x="3372611" y="42245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8" name="object 3868"/>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29" name="object 3869"/>
                  <p:cNvSpPr/>
                  <p:nvPr/>
                </p:nvSpPr>
                <p:spPr>
                  <a:xfrm>
                    <a:off x="3244596" y="3704856"/>
                    <a:ext cx="403860" cy="520065"/>
                  </a:xfrm>
                  <a:custGeom>
                    <a:avLst/>
                    <a:gdLst/>
                    <a:ahLst/>
                    <a:cxnLst/>
                    <a:rect l="l" t="t" r="r" b="b"/>
                    <a:pathLst>
                      <a:path w="403860" h="520064">
                        <a:moveTo>
                          <a:pt x="13703" y="504444"/>
                        </a:moveTo>
                        <a:lnTo>
                          <a:pt x="0" y="504444"/>
                        </a:lnTo>
                        <a:lnTo>
                          <a:pt x="0" y="519684"/>
                        </a:lnTo>
                        <a:lnTo>
                          <a:pt x="13703" y="519684"/>
                        </a:lnTo>
                        <a:lnTo>
                          <a:pt x="13703" y="504444"/>
                        </a:lnTo>
                        <a:close/>
                      </a:path>
                      <a:path w="403860" h="520064">
                        <a:moveTo>
                          <a:pt x="181356" y="298704"/>
                        </a:moveTo>
                        <a:lnTo>
                          <a:pt x="167640" y="298704"/>
                        </a:lnTo>
                        <a:lnTo>
                          <a:pt x="167640" y="313944"/>
                        </a:lnTo>
                        <a:lnTo>
                          <a:pt x="181356" y="313944"/>
                        </a:lnTo>
                        <a:lnTo>
                          <a:pt x="181356" y="298704"/>
                        </a:lnTo>
                        <a:close/>
                      </a:path>
                      <a:path w="403860" h="520064">
                        <a:moveTo>
                          <a:pt x="201168" y="0"/>
                        </a:moveTo>
                        <a:lnTo>
                          <a:pt x="188976" y="0"/>
                        </a:lnTo>
                        <a:lnTo>
                          <a:pt x="188976" y="15240"/>
                        </a:lnTo>
                        <a:lnTo>
                          <a:pt x="201168" y="15240"/>
                        </a:lnTo>
                        <a:lnTo>
                          <a:pt x="201168" y="0"/>
                        </a:lnTo>
                        <a:close/>
                      </a:path>
                      <a:path w="403860" h="520064">
                        <a:moveTo>
                          <a:pt x="214884" y="228600"/>
                        </a:moveTo>
                        <a:lnTo>
                          <a:pt x="201168" y="228600"/>
                        </a:lnTo>
                        <a:lnTo>
                          <a:pt x="201168" y="243840"/>
                        </a:lnTo>
                        <a:lnTo>
                          <a:pt x="214884" y="243840"/>
                        </a:lnTo>
                        <a:lnTo>
                          <a:pt x="214884" y="228600"/>
                        </a:lnTo>
                        <a:close/>
                      </a:path>
                      <a:path w="403860" h="520064">
                        <a:moveTo>
                          <a:pt x="403860" y="137147"/>
                        </a:moveTo>
                        <a:lnTo>
                          <a:pt x="390144" y="137147"/>
                        </a:lnTo>
                        <a:lnTo>
                          <a:pt x="390144" y="152400"/>
                        </a:lnTo>
                        <a:lnTo>
                          <a:pt x="403860" y="152400"/>
                        </a:lnTo>
                        <a:lnTo>
                          <a:pt x="403860" y="13714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0" name="object 3870"/>
                  <p:cNvSpPr/>
                  <p:nvPr/>
                </p:nvSpPr>
                <p:spPr>
                  <a:xfrm>
                    <a:off x="3768852" y="3474719"/>
                    <a:ext cx="33655" cy="61594"/>
                  </a:xfrm>
                  <a:custGeom>
                    <a:avLst/>
                    <a:gdLst/>
                    <a:ahLst/>
                    <a:cxnLst/>
                    <a:rect l="l" t="t" r="r" b="b"/>
                    <a:pathLst>
                      <a:path w="33654" h="61595">
                        <a:moveTo>
                          <a:pt x="13716" y="45732"/>
                        </a:moveTo>
                        <a:lnTo>
                          <a:pt x="0" y="45732"/>
                        </a:lnTo>
                        <a:lnTo>
                          <a:pt x="0" y="60972"/>
                        </a:lnTo>
                        <a:lnTo>
                          <a:pt x="13716" y="60972"/>
                        </a:lnTo>
                        <a:lnTo>
                          <a:pt x="13716" y="45732"/>
                        </a:lnTo>
                        <a:close/>
                      </a:path>
                      <a:path w="33654" h="61595">
                        <a:moveTo>
                          <a:pt x="33528" y="0"/>
                        </a:moveTo>
                        <a:lnTo>
                          <a:pt x="19812" y="0"/>
                        </a:lnTo>
                        <a:lnTo>
                          <a:pt x="19812" y="15252"/>
                        </a:lnTo>
                        <a:lnTo>
                          <a:pt x="33528" y="15252"/>
                        </a:lnTo>
                        <a:lnTo>
                          <a:pt x="335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1" name="object 3871"/>
                  <p:cNvSpPr/>
                  <p:nvPr/>
                </p:nvSpPr>
                <p:spPr>
                  <a:xfrm>
                    <a:off x="3480815"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2" name="object 3872"/>
                  <p:cNvSpPr/>
                  <p:nvPr/>
                </p:nvSpPr>
                <p:spPr>
                  <a:xfrm>
                    <a:off x="38160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3" name="object 3873"/>
                  <p:cNvSpPr/>
                  <p:nvPr/>
                </p:nvSpPr>
                <p:spPr>
                  <a:xfrm>
                    <a:off x="3621023"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4" name="object 3874"/>
                  <p:cNvSpPr/>
                  <p:nvPr/>
                </p:nvSpPr>
                <p:spPr>
                  <a:xfrm>
                    <a:off x="37292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5" name="object 3875"/>
                  <p:cNvSpPr/>
                  <p:nvPr/>
                </p:nvSpPr>
                <p:spPr>
                  <a:xfrm>
                    <a:off x="3406140" y="3956303"/>
                    <a:ext cx="100965" cy="260985"/>
                  </a:xfrm>
                  <a:custGeom>
                    <a:avLst/>
                    <a:gdLst/>
                    <a:ahLst/>
                    <a:cxnLst/>
                    <a:rect l="l" t="t" r="r" b="b"/>
                    <a:pathLst>
                      <a:path w="100964" h="260985">
                        <a:moveTo>
                          <a:pt x="13716" y="245376"/>
                        </a:moveTo>
                        <a:lnTo>
                          <a:pt x="0" y="245376"/>
                        </a:lnTo>
                        <a:lnTo>
                          <a:pt x="0" y="260616"/>
                        </a:lnTo>
                        <a:lnTo>
                          <a:pt x="13716" y="260616"/>
                        </a:lnTo>
                        <a:lnTo>
                          <a:pt x="13716" y="245376"/>
                        </a:lnTo>
                        <a:close/>
                      </a:path>
                      <a:path w="100964" h="260985">
                        <a:moveTo>
                          <a:pt x="100584" y="0"/>
                        </a:moveTo>
                        <a:lnTo>
                          <a:pt x="86868" y="0"/>
                        </a:lnTo>
                        <a:lnTo>
                          <a:pt x="86868" y="15252"/>
                        </a:lnTo>
                        <a:lnTo>
                          <a:pt x="100584" y="15252"/>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6" name="object 3876"/>
                  <p:cNvSpPr/>
                  <p:nvPr/>
                </p:nvSpPr>
                <p:spPr>
                  <a:xfrm>
                    <a:off x="3628643"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7" name="object 3877"/>
                  <p:cNvSpPr/>
                  <p:nvPr/>
                </p:nvSpPr>
                <p:spPr>
                  <a:xfrm>
                    <a:off x="3311651"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8" name="object 3878"/>
                  <p:cNvSpPr/>
                  <p:nvPr/>
                </p:nvSpPr>
                <p:spPr>
                  <a:xfrm>
                    <a:off x="36682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39" name="object 3879"/>
                  <p:cNvSpPr/>
                  <p:nvPr/>
                </p:nvSpPr>
                <p:spPr>
                  <a:xfrm>
                    <a:off x="3863340" y="3467112"/>
                    <a:ext cx="67310" cy="60960"/>
                  </a:xfrm>
                  <a:custGeom>
                    <a:avLst/>
                    <a:gdLst/>
                    <a:ahLst/>
                    <a:cxnLst/>
                    <a:rect l="l" t="t" r="r" b="b"/>
                    <a:pathLst>
                      <a:path w="67310" h="60960">
                        <a:moveTo>
                          <a:pt x="13716" y="45707"/>
                        </a:moveTo>
                        <a:lnTo>
                          <a:pt x="0" y="45707"/>
                        </a:lnTo>
                        <a:lnTo>
                          <a:pt x="0" y="60960"/>
                        </a:lnTo>
                        <a:lnTo>
                          <a:pt x="13716" y="60960"/>
                        </a:lnTo>
                        <a:lnTo>
                          <a:pt x="13716" y="45707"/>
                        </a:lnTo>
                        <a:close/>
                      </a:path>
                      <a:path w="67310" h="60960">
                        <a:moveTo>
                          <a:pt x="39624" y="0"/>
                        </a:moveTo>
                        <a:lnTo>
                          <a:pt x="25908" y="0"/>
                        </a:lnTo>
                        <a:lnTo>
                          <a:pt x="25908" y="15240"/>
                        </a:lnTo>
                        <a:lnTo>
                          <a:pt x="39624" y="15240"/>
                        </a:lnTo>
                        <a:lnTo>
                          <a:pt x="39624" y="0"/>
                        </a:lnTo>
                        <a:close/>
                      </a:path>
                      <a:path w="67310" h="60960">
                        <a:moveTo>
                          <a:pt x="67056" y="38100"/>
                        </a:moveTo>
                        <a:lnTo>
                          <a:pt x="53340" y="38100"/>
                        </a:lnTo>
                        <a:lnTo>
                          <a:pt x="53340" y="53340"/>
                        </a:lnTo>
                        <a:lnTo>
                          <a:pt x="67056" y="53340"/>
                        </a:lnTo>
                        <a:lnTo>
                          <a:pt x="67056" y="38100"/>
                        </a:lnTo>
                        <a:close/>
                      </a:path>
                      <a:path w="67310" h="60960">
                        <a:moveTo>
                          <a:pt x="67056" y="7607"/>
                        </a:moveTo>
                        <a:lnTo>
                          <a:pt x="53340" y="7607"/>
                        </a:lnTo>
                        <a:lnTo>
                          <a:pt x="53340" y="22860"/>
                        </a:lnTo>
                        <a:lnTo>
                          <a:pt x="67056" y="22860"/>
                        </a:lnTo>
                        <a:lnTo>
                          <a:pt x="67056" y="76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0" name="object 3880"/>
                  <p:cNvSpPr/>
                  <p:nvPr/>
                </p:nvSpPr>
                <p:spPr>
                  <a:xfrm>
                    <a:off x="3157715" y="3604272"/>
                    <a:ext cx="577850" cy="437515"/>
                  </a:xfrm>
                  <a:custGeom>
                    <a:avLst/>
                    <a:gdLst/>
                    <a:ahLst/>
                    <a:cxnLst/>
                    <a:rect l="l" t="t" r="r" b="b"/>
                    <a:pathLst>
                      <a:path w="577850" h="437514">
                        <a:moveTo>
                          <a:pt x="13728" y="85331"/>
                        </a:moveTo>
                        <a:lnTo>
                          <a:pt x="0" y="85331"/>
                        </a:lnTo>
                        <a:lnTo>
                          <a:pt x="0" y="100584"/>
                        </a:lnTo>
                        <a:lnTo>
                          <a:pt x="13728" y="100584"/>
                        </a:lnTo>
                        <a:lnTo>
                          <a:pt x="13728" y="85331"/>
                        </a:lnTo>
                        <a:close/>
                      </a:path>
                      <a:path w="577850" h="437514">
                        <a:moveTo>
                          <a:pt x="134124" y="422148"/>
                        </a:moveTo>
                        <a:lnTo>
                          <a:pt x="120408" y="422148"/>
                        </a:lnTo>
                        <a:lnTo>
                          <a:pt x="120408" y="437388"/>
                        </a:lnTo>
                        <a:lnTo>
                          <a:pt x="134124" y="437388"/>
                        </a:lnTo>
                        <a:lnTo>
                          <a:pt x="134124" y="422148"/>
                        </a:lnTo>
                        <a:close/>
                      </a:path>
                      <a:path w="577850" h="437514">
                        <a:moveTo>
                          <a:pt x="208800" y="422148"/>
                        </a:moveTo>
                        <a:lnTo>
                          <a:pt x="195084" y="422148"/>
                        </a:lnTo>
                        <a:lnTo>
                          <a:pt x="195084" y="437388"/>
                        </a:lnTo>
                        <a:lnTo>
                          <a:pt x="208800" y="437388"/>
                        </a:lnTo>
                        <a:lnTo>
                          <a:pt x="208800" y="422148"/>
                        </a:lnTo>
                        <a:close/>
                      </a:path>
                      <a:path w="577850" h="437514">
                        <a:moveTo>
                          <a:pt x="577608" y="0"/>
                        </a:moveTo>
                        <a:lnTo>
                          <a:pt x="563892" y="0"/>
                        </a:lnTo>
                        <a:lnTo>
                          <a:pt x="563892" y="15240"/>
                        </a:lnTo>
                        <a:lnTo>
                          <a:pt x="577608" y="15240"/>
                        </a:lnTo>
                        <a:lnTo>
                          <a:pt x="5776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1" name="object 3881"/>
                  <p:cNvSpPr/>
                  <p:nvPr/>
                </p:nvSpPr>
                <p:spPr>
                  <a:xfrm>
                    <a:off x="3788664" y="3489960"/>
                    <a:ext cx="33655" cy="30480"/>
                  </a:xfrm>
                  <a:custGeom>
                    <a:avLst/>
                    <a:gdLst/>
                    <a:ahLst/>
                    <a:cxnLst/>
                    <a:rect l="l" t="t" r="r" b="b"/>
                    <a:pathLst>
                      <a:path w="33654" h="30479">
                        <a:moveTo>
                          <a:pt x="33527" y="30480"/>
                        </a:moveTo>
                        <a:lnTo>
                          <a:pt x="21335" y="30480"/>
                        </a:lnTo>
                        <a:lnTo>
                          <a:pt x="21335" y="15240"/>
                        </a:lnTo>
                        <a:lnTo>
                          <a:pt x="33527" y="15240"/>
                        </a:lnTo>
                        <a:lnTo>
                          <a:pt x="33527" y="30480"/>
                        </a:lnTo>
                        <a:close/>
                      </a:path>
                      <a:path w="33654" h="3047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2" name="object 3882"/>
                  <p:cNvSpPr/>
                  <p:nvPr/>
                </p:nvSpPr>
                <p:spPr>
                  <a:xfrm>
                    <a:off x="3332988"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3" name="object 3883"/>
                  <p:cNvSpPr/>
                  <p:nvPr/>
                </p:nvSpPr>
                <p:spPr>
                  <a:xfrm>
                    <a:off x="37353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4" name="object 3884"/>
                  <p:cNvSpPr/>
                  <p:nvPr/>
                </p:nvSpPr>
                <p:spPr>
                  <a:xfrm>
                    <a:off x="3238500" y="3826776"/>
                    <a:ext cx="207645" cy="428625"/>
                  </a:xfrm>
                  <a:custGeom>
                    <a:avLst/>
                    <a:gdLst/>
                    <a:ahLst/>
                    <a:cxnLst/>
                    <a:rect l="l" t="t" r="r" b="b"/>
                    <a:pathLst>
                      <a:path w="207645" h="428625">
                        <a:moveTo>
                          <a:pt x="13716" y="413004"/>
                        </a:moveTo>
                        <a:lnTo>
                          <a:pt x="0" y="413004"/>
                        </a:lnTo>
                        <a:lnTo>
                          <a:pt x="0" y="428244"/>
                        </a:lnTo>
                        <a:lnTo>
                          <a:pt x="13716" y="428244"/>
                        </a:lnTo>
                        <a:lnTo>
                          <a:pt x="13716" y="413004"/>
                        </a:lnTo>
                        <a:close/>
                      </a:path>
                      <a:path w="207645" h="428625">
                        <a:moveTo>
                          <a:pt x="13716" y="374904"/>
                        </a:moveTo>
                        <a:lnTo>
                          <a:pt x="0" y="374904"/>
                        </a:lnTo>
                        <a:lnTo>
                          <a:pt x="0" y="390144"/>
                        </a:lnTo>
                        <a:lnTo>
                          <a:pt x="13716" y="390144"/>
                        </a:lnTo>
                        <a:lnTo>
                          <a:pt x="13716" y="374904"/>
                        </a:lnTo>
                        <a:close/>
                      </a:path>
                      <a:path w="207645" h="428625">
                        <a:moveTo>
                          <a:pt x="67056" y="359664"/>
                        </a:moveTo>
                        <a:lnTo>
                          <a:pt x="53340" y="359664"/>
                        </a:lnTo>
                        <a:lnTo>
                          <a:pt x="53340" y="374904"/>
                        </a:lnTo>
                        <a:lnTo>
                          <a:pt x="67056" y="374904"/>
                        </a:lnTo>
                        <a:lnTo>
                          <a:pt x="67056" y="359664"/>
                        </a:lnTo>
                        <a:close/>
                      </a:path>
                      <a:path w="207645" h="428625">
                        <a:moveTo>
                          <a:pt x="207264" y="0"/>
                        </a:moveTo>
                        <a:lnTo>
                          <a:pt x="195072" y="0"/>
                        </a:lnTo>
                        <a:lnTo>
                          <a:pt x="195072" y="15227"/>
                        </a:lnTo>
                        <a:lnTo>
                          <a:pt x="207264" y="15227"/>
                        </a:lnTo>
                        <a:lnTo>
                          <a:pt x="2072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5" name="object 3885"/>
                  <p:cNvSpPr/>
                  <p:nvPr/>
                </p:nvSpPr>
                <p:spPr>
                  <a:xfrm>
                    <a:off x="3776472" y="3429012"/>
                    <a:ext cx="127000" cy="60960"/>
                  </a:xfrm>
                  <a:custGeom>
                    <a:avLst/>
                    <a:gdLst/>
                    <a:ahLst/>
                    <a:cxnLst/>
                    <a:rect l="l" t="t" r="r" b="b"/>
                    <a:pathLst>
                      <a:path w="127000" h="60960">
                        <a:moveTo>
                          <a:pt x="12192" y="0"/>
                        </a:moveTo>
                        <a:lnTo>
                          <a:pt x="0" y="0"/>
                        </a:lnTo>
                        <a:lnTo>
                          <a:pt x="0" y="15240"/>
                        </a:lnTo>
                        <a:lnTo>
                          <a:pt x="12192" y="15240"/>
                        </a:lnTo>
                        <a:lnTo>
                          <a:pt x="12192" y="0"/>
                        </a:lnTo>
                        <a:close/>
                      </a:path>
                      <a:path w="127000" h="60960">
                        <a:moveTo>
                          <a:pt x="126492" y="45707"/>
                        </a:moveTo>
                        <a:lnTo>
                          <a:pt x="112776" y="45707"/>
                        </a:lnTo>
                        <a:lnTo>
                          <a:pt x="112776" y="60960"/>
                        </a:lnTo>
                        <a:lnTo>
                          <a:pt x="126492" y="60960"/>
                        </a:lnTo>
                        <a:lnTo>
                          <a:pt x="126492" y="457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6" name="object 3886"/>
                  <p:cNvSpPr/>
                  <p:nvPr/>
                </p:nvSpPr>
                <p:spPr>
                  <a:xfrm>
                    <a:off x="3534155"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7" name="object 3887"/>
                  <p:cNvSpPr/>
                  <p:nvPr/>
                </p:nvSpPr>
                <p:spPr>
                  <a:xfrm>
                    <a:off x="3863340" y="3413772"/>
                    <a:ext cx="20320" cy="68580"/>
                  </a:xfrm>
                  <a:custGeom>
                    <a:avLst/>
                    <a:gdLst/>
                    <a:ahLst/>
                    <a:cxnLst/>
                    <a:rect l="l" t="t" r="r" b="b"/>
                    <a:pathLst>
                      <a:path w="20320" h="68579">
                        <a:moveTo>
                          <a:pt x="13716" y="0"/>
                        </a:moveTo>
                        <a:lnTo>
                          <a:pt x="0" y="0"/>
                        </a:lnTo>
                        <a:lnTo>
                          <a:pt x="0" y="15240"/>
                        </a:lnTo>
                        <a:lnTo>
                          <a:pt x="13716" y="15240"/>
                        </a:lnTo>
                        <a:lnTo>
                          <a:pt x="13716" y="0"/>
                        </a:lnTo>
                        <a:close/>
                      </a:path>
                      <a:path w="20320" h="68579">
                        <a:moveTo>
                          <a:pt x="19812" y="53340"/>
                        </a:moveTo>
                        <a:lnTo>
                          <a:pt x="6096" y="53340"/>
                        </a:lnTo>
                        <a:lnTo>
                          <a:pt x="6096" y="68580"/>
                        </a:lnTo>
                        <a:lnTo>
                          <a:pt x="19812" y="68580"/>
                        </a:lnTo>
                        <a:lnTo>
                          <a:pt x="19812"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8" name="object 3888"/>
                  <p:cNvSpPr/>
                  <p:nvPr/>
                </p:nvSpPr>
                <p:spPr>
                  <a:xfrm>
                    <a:off x="3150107"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49" name="object 3889"/>
                  <p:cNvSpPr/>
                  <p:nvPr/>
                </p:nvSpPr>
                <p:spPr>
                  <a:xfrm>
                    <a:off x="37825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0" name="object 3890"/>
                  <p:cNvSpPr/>
                  <p:nvPr/>
                </p:nvSpPr>
                <p:spPr>
                  <a:xfrm>
                    <a:off x="3439667"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1" name="object 3891"/>
                  <p:cNvSpPr/>
                  <p:nvPr/>
                </p:nvSpPr>
                <p:spPr>
                  <a:xfrm>
                    <a:off x="38160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2" name="object 3892"/>
                  <p:cNvSpPr/>
                  <p:nvPr/>
                </p:nvSpPr>
                <p:spPr>
                  <a:xfrm>
                    <a:off x="3345180"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3" name="object 3893"/>
                  <p:cNvSpPr/>
                  <p:nvPr/>
                </p:nvSpPr>
                <p:spPr>
                  <a:xfrm>
                    <a:off x="399745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4" name="object 3894"/>
                  <p:cNvSpPr/>
                  <p:nvPr/>
                </p:nvSpPr>
                <p:spPr>
                  <a:xfrm>
                    <a:off x="35600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5" name="object 3895"/>
                  <p:cNvSpPr/>
                  <p:nvPr/>
                </p:nvSpPr>
                <p:spPr>
                  <a:xfrm>
                    <a:off x="3372599" y="4026420"/>
                    <a:ext cx="53975" cy="91440"/>
                  </a:xfrm>
                  <a:custGeom>
                    <a:avLst/>
                    <a:gdLst/>
                    <a:ahLst/>
                    <a:cxnLst/>
                    <a:rect l="l" t="t" r="r" b="b"/>
                    <a:pathLst>
                      <a:path w="53975" h="91439">
                        <a:moveTo>
                          <a:pt x="13716" y="76200"/>
                        </a:moveTo>
                        <a:lnTo>
                          <a:pt x="0" y="76200"/>
                        </a:lnTo>
                        <a:lnTo>
                          <a:pt x="0" y="91440"/>
                        </a:lnTo>
                        <a:lnTo>
                          <a:pt x="13716" y="91440"/>
                        </a:lnTo>
                        <a:lnTo>
                          <a:pt x="13716" y="76200"/>
                        </a:lnTo>
                        <a:close/>
                      </a:path>
                      <a:path w="53975" h="91439">
                        <a:moveTo>
                          <a:pt x="53352" y="0"/>
                        </a:moveTo>
                        <a:lnTo>
                          <a:pt x="39636" y="0"/>
                        </a:lnTo>
                        <a:lnTo>
                          <a:pt x="39636" y="15240"/>
                        </a:lnTo>
                        <a:lnTo>
                          <a:pt x="53352" y="15240"/>
                        </a:lnTo>
                        <a:lnTo>
                          <a:pt x="533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6" name="object 3896"/>
                  <p:cNvSpPr/>
                  <p:nvPr/>
                </p:nvSpPr>
                <p:spPr>
                  <a:xfrm>
                    <a:off x="3855720" y="3444252"/>
                    <a:ext cx="41275" cy="99060"/>
                  </a:xfrm>
                  <a:custGeom>
                    <a:avLst/>
                    <a:gdLst/>
                    <a:ahLst/>
                    <a:cxnLst/>
                    <a:rect l="l" t="t" r="r" b="b"/>
                    <a:pathLst>
                      <a:path w="41275" h="99060">
                        <a:moveTo>
                          <a:pt x="13716" y="83820"/>
                        </a:moveTo>
                        <a:lnTo>
                          <a:pt x="0" y="83820"/>
                        </a:lnTo>
                        <a:lnTo>
                          <a:pt x="0" y="99060"/>
                        </a:lnTo>
                        <a:lnTo>
                          <a:pt x="13716" y="99060"/>
                        </a:lnTo>
                        <a:lnTo>
                          <a:pt x="13716" y="83820"/>
                        </a:lnTo>
                        <a:close/>
                      </a:path>
                      <a:path w="41275" h="99060">
                        <a:moveTo>
                          <a:pt x="41148" y="0"/>
                        </a:moveTo>
                        <a:lnTo>
                          <a:pt x="27432" y="0"/>
                        </a:lnTo>
                        <a:lnTo>
                          <a:pt x="27432" y="15240"/>
                        </a:lnTo>
                        <a:lnTo>
                          <a:pt x="41148" y="15240"/>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7" name="object 3897"/>
                  <p:cNvSpPr/>
                  <p:nvPr/>
                </p:nvSpPr>
                <p:spPr>
                  <a:xfrm>
                    <a:off x="3211068" y="4026420"/>
                    <a:ext cx="161925" cy="266700"/>
                  </a:xfrm>
                  <a:custGeom>
                    <a:avLst/>
                    <a:gdLst/>
                    <a:ahLst/>
                    <a:cxnLst/>
                    <a:rect l="l" t="t" r="r" b="b"/>
                    <a:pathLst>
                      <a:path w="161925" h="266700">
                        <a:moveTo>
                          <a:pt x="13716" y="251460"/>
                        </a:moveTo>
                        <a:lnTo>
                          <a:pt x="0" y="251460"/>
                        </a:lnTo>
                        <a:lnTo>
                          <a:pt x="0" y="266700"/>
                        </a:lnTo>
                        <a:lnTo>
                          <a:pt x="13716" y="266700"/>
                        </a:lnTo>
                        <a:lnTo>
                          <a:pt x="13716" y="251460"/>
                        </a:lnTo>
                        <a:close/>
                      </a:path>
                      <a:path w="161925" h="266700">
                        <a:moveTo>
                          <a:pt x="161531" y="0"/>
                        </a:moveTo>
                        <a:lnTo>
                          <a:pt x="147828" y="0"/>
                        </a:lnTo>
                        <a:lnTo>
                          <a:pt x="147828" y="15240"/>
                        </a:lnTo>
                        <a:lnTo>
                          <a:pt x="161531" y="15240"/>
                        </a:lnTo>
                        <a:lnTo>
                          <a:pt x="1615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8" name="object 3898"/>
                  <p:cNvSpPr/>
                  <p:nvPr/>
                </p:nvSpPr>
                <p:spPr>
                  <a:xfrm>
                    <a:off x="386333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59" name="object 3899"/>
                  <p:cNvSpPr/>
                  <p:nvPr/>
                </p:nvSpPr>
                <p:spPr>
                  <a:xfrm>
                    <a:off x="3204972" y="42321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0" name="object 3900"/>
                  <p:cNvSpPr/>
                  <p:nvPr/>
                </p:nvSpPr>
                <p:spPr>
                  <a:xfrm>
                    <a:off x="38298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1" name="object 3901"/>
                  <p:cNvSpPr/>
                  <p:nvPr/>
                </p:nvSpPr>
                <p:spPr>
                  <a:xfrm>
                    <a:off x="3258299" y="3956303"/>
                    <a:ext cx="416559" cy="207645"/>
                  </a:xfrm>
                  <a:custGeom>
                    <a:avLst/>
                    <a:gdLst/>
                    <a:ahLst/>
                    <a:cxnLst/>
                    <a:rect l="l" t="t" r="r" b="b"/>
                    <a:pathLst>
                      <a:path w="416560" h="207645">
                        <a:moveTo>
                          <a:pt x="13716" y="192036"/>
                        </a:moveTo>
                        <a:lnTo>
                          <a:pt x="0" y="192036"/>
                        </a:lnTo>
                        <a:lnTo>
                          <a:pt x="0" y="207276"/>
                        </a:lnTo>
                        <a:lnTo>
                          <a:pt x="13716" y="207276"/>
                        </a:lnTo>
                        <a:lnTo>
                          <a:pt x="13716" y="192036"/>
                        </a:lnTo>
                        <a:close/>
                      </a:path>
                      <a:path w="416560" h="207645">
                        <a:moveTo>
                          <a:pt x="134124" y="0"/>
                        </a:moveTo>
                        <a:lnTo>
                          <a:pt x="120408" y="0"/>
                        </a:lnTo>
                        <a:lnTo>
                          <a:pt x="120408" y="15252"/>
                        </a:lnTo>
                        <a:lnTo>
                          <a:pt x="134124" y="15252"/>
                        </a:lnTo>
                        <a:lnTo>
                          <a:pt x="134124" y="0"/>
                        </a:lnTo>
                        <a:close/>
                      </a:path>
                      <a:path w="416560" h="207645">
                        <a:moveTo>
                          <a:pt x="228600" y="108216"/>
                        </a:moveTo>
                        <a:lnTo>
                          <a:pt x="214896" y="108216"/>
                        </a:lnTo>
                        <a:lnTo>
                          <a:pt x="214896" y="123456"/>
                        </a:lnTo>
                        <a:lnTo>
                          <a:pt x="228600" y="123456"/>
                        </a:lnTo>
                        <a:lnTo>
                          <a:pt x="228600" y="108216"/>
                        </a:lnTo>
                        <a:close/>
                      </a:path>
                      <a:path w="416560" h="207645">
                        <a:moveTo>
                          <a:pt x="356628" y="54876"/>
                        </a:moveTo>
                        <a:lnTo>
                          <a:pt x="342900" y="54876"/>
                        </a:lnTo>
                        <a:lnTo>
                          <a:pt x="342900" y="70116"/>
                        </a:lnTo>
                        <a:lnTo>
                          <a:pt x="356628" y="70116"/>
                        </a:lnTo>
                        <a:lnTo>
                          <a:pt x="356628" y="54876"/>
                        </a:lnTo>
                        <a:close/>
                      </a:path>
                      <a:path w="416560" h="207645">
                        <a:moveTo>
                          <a:pt x="416064" y="0"/>
                        </a:moveTo>
                        <a:lnTo>
                          <a:pt x="403872" y="0"/>
                        </a:lnTo>
                        <a:lnTo>
                          <a:pt x="403872" y="15252"/>
                        </a:lnTo>
                        <a:lnTo>
                          <a:pt x="416064" y="15252"/>
                        </a:lnTo>
                        <a:lnTo>
                          <a:pt x="4160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2" name="object 3902"/>
                  <p:cNvSpPr/>
                  <p:nvPr/>
                </p:nvSpPr>
                <p:spPr>
                  <a:xfrm>
                    <a:off x="3741419"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3" name="object 3903"/>
                  <p:cNvSpPr/>
                  <p:nvPr/>
                </p:nvSpPr>
                <p:spPr>
                  <a:xfrm>
                    <a:off x="3855720" y="3444252"/>
                    <a:ext cx="102235" cy="137160"/>
                  </a:xfrm>
                  <a:custGeom>
                    <a:avLst/>
                    <a:gdLst/>
                    <a:ahLst/>
                    <a:cxnLst/>
                    <a:rect l="l" t="t" r="r" b="b"/>
                    <a:pathLst>
                      <a:path w="102235" h="137160">
                        <a:moveTo>
                          <a:pt x="13716" y="0"/>
                        </a:moveTo>
                        <a:lnTo>
                          <a:pt x="0" y="0"/>
                        </a:lnTo>
                        <a:lnTo>
                          <a:pt x="0" y="15240"/>
                        </a:lnTo>
                        <a:lnTo>
                          <a:pt x="13716" y="15240"/>
                        </a:lnTo>
                        <a:lnTo>
                          <a:pt x="13716" y="0"/>
                        </a:lnTo>
                        <a:close/>
                      </a:path>
                      <a:path w="102235" h="137160">
                        <a:moveTo>
                          <a:pt x="102108" y="121920"/>
                        </a:moveTo>
                        <a:lnTo>
                          <a:pt x="88379" y="121920"/>
                        </a:lnTo>
                        <a:lnTo>
                          <a:pt x="88379" y="137160"/>
                        </a:lnTo>
                        <a:lnTo>
                          <a:pt x="102108" y="137160"/>
                        </a:lnTo>
                        <a:lnTo>
                          <a:pt x="102108" y="1219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4" name="object 3904"/>
                  <p:cNvSpPr/>
                  <p:nvPr/>
                </p:nvSpPr>
                <p:spPr>
                  <a:xfrm>
                    <a:off x="3648456" y="3482352"/>
                    <a:ext cx="40005" cy="76200"/>
                  </a:xfrm>
                  <a:custGeom>
                    <a:avLst/>
                    <a:gdLst/>
                    <a:ahLst/>
                    <a:cxnLst/>
                    <a:rect l="l" t="t" r="r" b="b"/>
                    <a:pathLst>
                      <a:path w="40004" h="76200">
                        <a:moveTo>
                          <a:pt x="13716" y="60960"/>
                        </a:moveTo>
                        <a:lnTo>
                          <a:pt x="0" y="60960"/>
                        </a:lnTo>
                        <a:lnTo>
                          <a:pt x="0" y="76200"/>
                        </a:lnTo>
                        <a:lnTo>
                          <a:pt x="13716" y="76200"/>
                        </a:lnTo>
                        <a:lnTo>
                          <a:pt x="13716" y="60960"/>
                        </a:lnTo>
                        <a:close/>
                      </a:path>
                      <a:path w="40004" h="76200">
                        <a:moveTo>
                          <a:pt x="39624" y="0"/>
                        </a:moveTo>
                        <a:lnTo>
                          <a:pt x="25908" y="0"/>
                        </a:lnTo>
                        <a:lnTo>
                          <a:pt x="25908" y="15240"/>
                        </a:lnTo>
                        <a:lnTo>
                          <a:pt x="39624" y="15240"/>
                        </a:lnTo>
                        <a:lnTo>
                          <a:pt x="3962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5" name="object 3905"/>
                  <p:cNvSpPr/>
                  <p:nvPr/>
                </p:nvSpPr>
                <p:spPr>
                  <a:xfrm>
                    <a:off x="3776472" y="3398519"/>
                    <a:ext cx="140335" cy="130175"/>
                  </a:xfrm>
                  <a:custGeom>
                    <a:avLst/>
                    <a:gdLst/>
                    <a:ahLst/>
                    <a:cxnLst/>
                    <a:rect l="l" t="t" r="r" b="b"/>
                    <a:pathLst>
                      <a:path w="140335" h="130175">
                        <a:moveTo>
                          <a:pt x="12192" y="114300"/>
                        </a:moveTo>
                        <a:lnTo>
                          <a:pt x="0" y="114300"/>
                        </a:lnTo>
                        <a:lnTo>
                          <a:pt x="0" y="129552"/>
                        </a:lnTo>
                        <a:lnTo>
                          <a:pt x="12192" y="129552"/>
                        </a:lnTo>
                        <a:lnTo>
                          <a:pt x="12192" y="114300"/>
                        </a:lnTo>
                        <a:close/>
                      </a:path>
                      <a:path w="140335" h="130175">
                        <a:moveTo>
                          <a:pt x="39624" y="60972"/>
                        </a:moveTo>
                        <a:lnTo>
                          <a:pt x="25908" y="60972"/>
                        </a:lnTo>
                        <a:lnTo>
                          <a:pt x="25908" y="76200"/>
                        </a:lnTo>
                        <a:lnTo>
                          <a:pt x="39624" y="76200"/>
                        </a:lnTo>
                        <a:lnTo>
                          <a:pt x="39624" y="60972"/>
                        </a:lnTo>
                        <a:close/>
                      </a:path>
                      <a:path w="140335" h="130175">
                        <a:moveTo>
                          <a:pt x="140208" y="0"/>
                        </a:moveTo>
                        <a:lnTo>
                          <a:pt x="126492" y="0"/>
                        </a:lnTo>
                        <a:lnTo>
                          <a:pt x="126492" y="15252"/>
                        </a:lnTo>
                        <a:lnTo>
                          <a:pt x="140208" y="15252"/>
                        </a:lnTo>
                        <a:lnTo>
                          <a:pt x="1402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6" name="object 3906"/>
                  <p:cNvSpPr/>
                  <p:nvPr/>
                </p:nvSpPr>
                <p:spPr>
                  <a:xfrm>
                    <a:off x="3540251"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7" name="object 3907"/>
                  <p:cNvSpPr/>
                  <p:nvPr/>
                </p:nvSpPr>
                <p:spPr>
                  <a:xfrm>
                    <a:off x="3776472" y="3314712"/>
                    <a:ext cx="187960" cy="220979"/>
                  </a:xfrm>
                  <a:custGeom>
                    <a:avLst/>
                    <a:gdLst/>
                    <a:ahLst/>
                    <a:cxnLst/>
                    <a:rect l="l" t="t" r="r" b="b"/>
                    <a:pathLst>
                      <a:path w="187960" h="220979">
                        <a:moveTo>
                          <a:pt x="12192" y="205740"/>
                        </a:moveTo>
                        <a:lnTo>
                          <a:pt x="0" y="205740"/>
                        </a:lnTo>
                        <a:lnTo>
                          <a:pt x="0" y="220980"/>
                        </a:lnTo>
                        <a:lnTo>
                          <a:pt x="12192" y="220980"/>
                        </a:lnTo>
                        <a:lnTo>
                          <a:pt x="12192" y="205740"/>
                        </a:lnTo>
                        <a:close/>
                      </a:path>
                      <a:path w="187960" h="220979">
                        <a:moveTo>
                          <a:pt x="120396" y="167640"/>
                        </a:moveTo>
                        <a:lnTo>
                          <a:pt x="106680" y="167640"/>
                        </a:lnTo>
                        <a:lnTo>
                          <a:pt x="106680" y="182880"/>
                        </a:lnTo>
                        <a:lnTo>
                          <a:pt x="120396" y="182880"/>
                        </a:lnTo>
                        <a:lnTo>
                          <a:pt x="120396" y="167640"/>
                        </a:lnTo>
                        <a:close/>
                      </a:path>
                      <a:path w="187960" h="220979">
                        <a:moveTo>
                          <a:pt x="147828" y="175260"/>
                        </a:moveTo>
                        <a:lnTo>
                          <a:pt x="134112" y="175260"/>
                        </a:lnTo>
                        <a:lnTo>
                          <a:pt x="134112" y="190500"/>
                        </a:lnTo>
                        <a:lnTo>
                          <a:pt x="147828" y="190500"/>
                        </a:lnTo>
                        <a:lnTo>
                          <a:pt x="147828" y="175260"/>
                        </a:lnTo>
                        <a:close/>
                      </a:path>
                      <a:path w="187960" h="220979">
                        <a:moveTo>
                          <a:pt x="187452" y="0"/>
                        </a:moveTo>
                        <a:lnTo>
                          <a:pt x="173736" y="0"/>
                        </a:lnTo>
                        <a:lnTo>
                          <a:pt x="173736" y="15240"/>
                        </a:lnTo>
                        <a:lnTo>
                          <a:pt x="187452" y="15240"/>
                        </a:lnTo>
                        <a:lnTo>
                          <a:pt x="1874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8" name="object 3908"/>
                  <p:cNvSpPr/>
                  <p:nvPr/>
                </p:nvSpPr>
                <p:spPr>
                  <a:xfrm>
                    <a:off x="3096768" y="3995940"/>
                    <a:ext cx="510540" cy="297180"/>
                  </a:xfrm>
                  <a:custGeom>
                    <a:avLst/>
                    <a:gdLst/>
                    <a:ahLst/>
                    <a:cxnLst/>
                    <a:rect l="l" t="t" r="r" b="b"/>
                    <a:pathLst>
                      <a:path w="510539" h="297179">
                        <a:moveTo>
                          <a:pt x="13716" y="281940"/>
                        </a:moveTo>
                        <a:lnTo>
                          <a:pt x="0" y="281940"/>
                        </a:lnTo>
                        <a:lnTo>
                          <a:pt x="0" y="297180"/>
                        </a:lnTo>
                        <a:lnTo>
                          <a:pt x="13716" y="297180"/>
                        </a:lnTo>
                        <a:lnTo>
                          <a:pt x="13716" y="281940"/>
                        </a:lnTo>
                        <a:close/>
                      </a:path>
                      <a:path w="510539" h="297179">
                        <a:moveTo>
                          <a:pt x="457200" y="0"/>
                        </a:moveTo>
                        <a:lnTo>
                          <a:pt x="443484" y="0"/>
                        </a:lnTo>
                        <a:lnTo>
                          <a:pt x="443484" y="15240"/>
                        </a:lnTo>
                        <a:lnTo>
                          <a:pt x="457200" y="15240"/>
                        </a:lnTo>
                        <a:lnTo>
                          <a:pt x="457200" y="0"/>
                        </a:lnTo>
                        <a:close/>
                      </a:path>
                      <a:path w="510539" h="297179">
                        <a:moveTo>
                          <a:pt x="510540" y="45720"/>
                        </a:moveTo>
                        <a:lnTo>
                          <a:pt x="496824" y="45720"/>
                        </a:lnTo>
                        <a:lnTo>
                          <a:pt x="496824" y="60960"/>
                        </a:lnTo>
                        <a:lnTo>
                          <a:pt x="510540" y="60960"/>
                        </a:lnTo>
                        <a:lnTo>
                          <a:pt x="510540"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69" name="object 3909"/>
                  <p:cNvSpPr/>
                  <p:nvPr/>
                </p:nvSpPr>
                <p:spPr>
                  <a:xfrm>
                    <a:off x="37825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0" name="object 3910"/>
                  <p:cNvSpPr/>
                  <p:nvPr/>
                </p:nvSpPr>
                <p:spPr>
                  <a:xfrm>
                    <a:off x="3715499" y="3505212"/>
                    <a:ext cx="40005" cy="15240"/>
                  </a:xfrm>
                  <a:custGeom>
                    <a:avLst/>
                    <a:gdLst/>
                    <a:ahLst/>
                    <a:cxnLst/>
                    <a:rect l="l" t="t" r="r" b="b"/>
                    <a:pathLst>
                      <a:path w="40004" h="15239">
                        <a:moveTo>
                          <a:pt x="13728" y="0"/>
                        </a:moveTo>
                        <a:lnTo>
                          <a:pt x="0" y="0"/>
                        </a:lnTo>
                        <a:lnTo>
                          <a:pt x="0" y="15240"/>
                        </a:lnTo>
                        <a:lnTo>
                          <a:pt x="13728" y="15240"/>
                        </a:lnTo>
                        <a:lnTo>
                          <a:pt x="13728" y="0"/>
                        </a:lnTo>
                        <a:close/>
                      </a:path>
                      <a:path w="40004" h="15239">
                        <a:moveTo>
                          <a:pt x="39636" y="0"/>
                        </a:moveTo>
                        <a:lnTo>
                          <a:pt x="25908" y="0"/>
                        </a:lnTo>
                        <a:lnTo>
                          <a:pt x="25908" y="15240"/>
                        </a:lnTo>
                        <a:lnTo>
                          <a:pt x="39636" y="15240"/>
                        </a:lnTo>
                        <a:lnTo>
                          <a:pt x="396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1" name="object 3911"/>
                  <p:cNvSpPr/>
                  <p:nvPr/>
                </p:nvSpPr>
                <p:spPr>
                  <a:xfrm>
                    <a:off x="315772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2" name="object 3912"/>
                  <p:cNvSpPr/>
                  <p:nvPr/>
                </p:nvSpPr>
                <p:spPr>
                  <a:xfrm>
                    <a:off x="35935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3" name="object 3913"/>
                  <p:cNvSpPr/>
                  <p:nvPr/>
                </p:nvSpPr>
                <p:spPr>
                  <a:xfrm>
                    <a:off x="3157715" y="3803903"/>
                    <a:ext cx="483234" cy="474345"/>
                  </a:xfrm>
                  <a:custGeom>
                    <a:avLst/>
                    <a:gdLst/>
                    <a:ahLst/>
                    <a:cxnLst/>
                    <a:rect l="l" t="t" r="r" b="b"/>
                    <a:pathLst>
                      <a:path w="483235" h="474345">
                        <a:moveTo>
                          <a:pt x="13728" y="374916"/>
                        </a:moveTo>
                        <a:lnTo>
                          <a:pt x="0" y="374916"/>
                        </a:lnTo>
                        <a:lnTo>
                          <a:pt x="0" y="390156"/>
                        </a:lnTo>
                        <a:lnTo>
                          <a:pt x="13728" y="390156"/>
                        </a:lnTo>
                        <a:lnTo>
                          <a:pt x="13728" y="374916"/>
                        </a:lnTo>
                        <a:close/>
                      </a:path>
                      <a:path w="483235" h="474345">
                        <a:moveTo>
                          <a:pt x="195084" y="458736"/>
                        </a:moveTo>
                        <a:lnTo>
                          <a:pt x="181368" y="458736"/>
                        </a:lnTo>
                        <a:lnTo>
                          <a:pt x="181368" y="473976"/>
                        </a:lnTo>
                        <a:lnTo>
                          <a:pt x="195084" y="473976"/>
                        </a:lnTo>
                        <a:lnTo>
                          <a:pt x="195084" y="458736"/>
                        </a:lnTo>
                        <a:close/>
                      </a:path>
                      <a:path w="483235" h="474345">
                        <a:moveTo>
                          <a:pt x="329184" y="207276"/>
                        </a:moveTo>
                        <a:lnTo>
                          <a:pt x="315480" y="207276"/>
                        </a:lnTo>
                        <a:lnTo>
                          <a:pt x="315480" y="222516"/>
                        </a:lnTo>
                        <a:lnTo>
                          <a:pt x="329184" y="222516"/>
                        </a:lnTo>
                        <a:lnTo>
                          <a:pt x="329184" y="207276"/>
                        </a:lnTo>
                        <a:close/>
                      </a:path>
                      <a:path w="483235" h="474345">
                        <a:moveTo>
                          <a:pt x="483120" y="0"/>
                        </a:moveTo>
                        <a:lnTo>
                          <a:pt x="470928" y="0"/>
                        </a:lnTo>
                        <a:lnTo>
                          <a:pt x="470928" y="15252"/>
                        </a:lnTo>
                        <a:lnTo>
                          <a:pt x="483120" y="15252"/>
                        </a:lnTo>
                        <a:lnTo>
                          <a:pt x="4831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4" name="object 3914"/>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5" name="object 3915"/>
                  <p:cNvSpPr/>
                  <p:nvPr/>
                </p:nvSpPr>
                <p:spPr>
                  <a:xfrm>
                    <a:off x="3096768" y="3788676"/>
                    <a:ext cx="538480" cy="421005"/>
                  </a:xfrm>
                  <a:custGeom>
                    <a:avLst/>
                    <a:gdLst/>
                    <a:ahLst/>
                    <a:cxnLst/>
                    <a:rect l="l" t="t" r="r" b="b"/>
                    <a:pathLst>
                      <a:path w="538479" h="421004">
                        <a:moveTo>
                          <a:pt x="13716" y="405384"/>
                        </a:moveTo>
                        <a:lnTo>
                          <a:pt x="0" y="405384"/>
                        </a:lnTo>
                        <a:lnTo>
                          <a:pt x="0" y="420624"/>
                        </a:lnTo>
                        <a:lnTo>
                          <a:pt x="13716" y="420624"/>
                        </a:lnTo>
                        <a:lnTo>
                          <a:pt x="13716" y="405384"/>
                        </a:lnTo>
                        <a:close/>
                      </a:path>
                      <a:path w="538479" h="421004">
                        <a:moveTo>
                          <a:pt x="537972" y="0"/>
                        </a:moveTo>
                        <a:lnTo>
                          <a:pt x="524256" y="0"/>
                        </a:lnTo>
                        <a:lnTo>
                          <a:pt x="524256" y="15227"/>
                        </a:lnTo>
                        <a:lnTo>
                          <a:pt x="537972" y="15227"/>
                        </a:lnTo>
                        <a:lnTo>
                          <a:pt x="537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6" name="object 3916"/>
                  <p:cNvSpPr/>
                  <p:nvPr/>
                </p:nvSpPr>
                <p:spPr>
                  <a:xfrm>
                    <a:off x="3930396" y="34366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7" name="object 3917"/>
                  <p:cNvSpPr/>
                  <p:nvPr/>
                </p:nvSpPr>
                <p:spPr>
                  <a:xfrm>
                    <a:off x="3534156" y="3659136"/>
                    <a:ext cx="167640" cy="382905"/>
                  </a:xfrm>
                  <a:custGeom>
                    <a:avLst/>
                    <a:gdLst/>
                    <a:ahLst/>
                    <a:cxnLst/>
                    <a:rect l="l" t="t" r="r" b="b"/>
                    <a:pathLst>
                      <a:path w="167639" h="382904">
                        <a:moveTo>
                          <a:pt x="13716" y="367284"/>
                        </a:moveTo>
                        <a:lnTo>
                          <a:pt x="0" y="367284"/>
                        </a:lnTo>
                        <a:lnTo>
                          <a:pt x="0" y="382524"/>
                        </a:lnTo>
                        <a:lnTo>
                          <a:pt x="13716" y="382524"/>
                        </a:lnTo>
                        <a:lnTo>
                          <a:pt x="13716" y="367284"/>
                        </a:lnTo>
                        <a:close/>
                      </a:path>
                      <a:path w="167639" h="382904">
                        <a:moveTo>
                          <a:pt x="167640" y="0"/>
                        </a:moveTo>
                        <a:lnTo>
                          <a:pt x="153924" y="0"/>
                        </a:lnTo>
                        <a:lnTo>
                          <a:pt x="153924"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8" name="object 3918"/>
                  <p:cNvSpPr/>
                  <p:nvPr/>
                </p:nvSpPr>
                <p:spPr>
                  <a:xfrm>
                    <a:off x="3514343"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79" name="object 3919"/>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0" name="object 3920"/>
                  <p:cNvSpPr/>
                  <p:nvPr/>
                </p:nvSpPr>
                <p:spPr>
                  <a:xfrm>
                    <a:off x="3130296" y="4003560"/>
                    <a:ext cx="315595" cy="259079"/>
                  </a:xfrm>
                  <a:custGeom>
                    <a:avLst/>
                    <a:gdLst/>
                    <a:ahLst/>
                    <a:cxnLst/>
                    <a:rect l="l" t="t" r="r" b="b"/>
                    <a:pathLst>
                      <a:path w="315595" h="259079">
                        <a:moveTo>
                          <a:pt x="13703" y="243840"/>
                        </a:moveTo>
                        <a:lnTo>
                          <a:pt x="0" y="243840"/>
                        </a:lnTo>
                        <a:lnTo>
                          <a:pt x="0" y="259080"/>
                        </a:lnTo>
                        <a:lnTo>
                          <a:pt x="13703" y="259080"/>
                        </a:lnTo>
                        <a:lnTo>
                          <a:pt x="13703" y="243840"/>
                        </a:lnTo>
                        <a:close/>
                      </a:path>
                      <a:path w="315595" h="259079">
                        <a:moveTo>
                          <a:pt x="188976" y="0"/>
                        </a:moveTo>
                        <a:lnTo>
                          <a:pt x="175260" y="0"/>
                        </a:lnTo>
                        <a:lnTo>
                          <a:pt x="175260" y="15240"/>
                        </a:lnTo>
                        <a:lnTo>
                          <a:pt x="188976" y="15240"/>
                        </a:lnTo>
                        <a:lnTo>
                          <a:pt x="188976" y="0"/>
                        </a:lnTo>
                        <a:close/>
                      </a:path>
                      <a:path w="315595" h="259079">
                        <a:moveTo>
                          <a:pt x="315468" y="91440"/>
                        </a:moveTo>
                        <a:lnTo>
                          <a:pt x="303276" y="91440"/>
                        </a:lnTo>
                        <a:lnTo>
                          <a:pt x="303276" y="106680"/>
                        </a:lnTo>
                        <a:lnTo>
                          <a:pt x="315468" y="106680"/>
                        </a:lnTo>
                        <a:lnTo>
                          <a:pt x="315468"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1" name="object 3921"/>
                  <p:cNvSpPr/>
                  <p:nvPr/>
                </p:nvSpPr>
                <p:spPr>
                  <a:xfrm>
                    <a:off x="3796284" y="3451872"/>
                    <a:ext cx="100965" cy="45720"/>
                  </a:xfrm>
                  <a:custGeom>
                    <a:avLst/>
                    <a:gdLst/>
                    <a:ahLst/>
                    <a:cxnLst/>
                    <a:rect l="l" t="t" r="r" b="b"/>
                    <a:pathLst>
                      <a:path w="100964" h="45720">
                        <a:moveTo>
                          <a:pt x="13716" y="0"/>
                        </a:moveTo>
                        <a:lnTo>
                          <a:pt x="0" y="0"/>
                        </a:lnTo>
                        <a:lnTo>
                          <a:pt x="0" y="15240"/>
                        </a:lnTo>
                        <a:lnTo>
                          <a:pt x="13716" y="15240"/>
                        </a:lnTo>
                        <a:lnTo>
                          <a:pt x="13716" y="0"/>
                        </a:lnTo>
                        <a:close/>
                      </a:path>
                      <a:path w="100964" h="45720">
                        <a:moveTo>
                          <a:pt x="100584" y="30480"/>
                        </a:moveTo>
                        <a:lnTo>
                          <a:pt x="86868" y="30480"/>
                        </a:lnTo>
                        <a:lnTo>
                          <a:pt x="86868" y="45720"/>
                        </a:lnTo>
                        <a:lnTo>
                          <a:pt x="100584" y="45720"/>
                        </a:lnTo>
                        <a:lnTo>
                          <a:pt x="100584"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2" name="object 3922"/>
                  <p:cNvSpPr/>
                  <p:nvPr/>
                </p:nvSpPr>
                <p:spPr>
                  <a:xfrm>
                    <a:off x="3480816" y="3773436"/>
                    <a:ext cx="207645" cy="321945"/>
                  </a:xfrm>
                  <a:custGeom>
                    <a:avLst/>
                    <a:gdLst/>
                    <a:ahLst/>
                    <a:cxnLst/>
                    <a:rect l="l" t="t" r="r" b="b"/>
                    <a:pathLst>
                      <a:path w="207645" h="321945">
                        <a:moveTo>
                          <a:pt x="12192" y="306324"/>
                        </a:moveTo>
                        <a:lnTo>
                          <a:pt x="0" y="306324"/>
                        </a:lnTo>
                        <a:lnTo>
                          <a:pt x="0" y="321564"/>
                        </a:lnTo>
                        <a:lnTo>
                          <a:pt x="12192" y="321564"/>
                        </a:lnTo>
                        <a:lnTo>
                          <a:pt x="12192" y="306324"/>
                        </a:lnTo>
                        <a:close/>
                      </a:path>
                      <a:path w="207645" h="321945">
                        <a:moveTo>
                          <a:pt x="207264" y="0"/>
                        </a:moveTo>
                        <a:lnTo>
                          <a:pt x="193548" y="0"/>
                        </a:lnTo>
                        <a:lnTo>
                          <a:pt x="193548" y="15240"/>
                        </a:lnTo>
                        <a:lnTo>
                          <a:pt x="207264" y="15240"/>
                        </a:lnTo>
                        <a:lnTo>
                          <a:pt x="2072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3" name="object 3923"/>
                  <p:cNvSpPr/>
                  <p:nvPr/>
                </p:nvSpPr>
                <p:spPr>
                  <a:xfrm>
                    <a:off x="390296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4" name="object 3924"/>
                  <p:cNvSpPr/>
                  <p:nvPr/>
                </p:nvSpPr>
                <p:spPr>
                  <a:xfrm>
                    <a:off x="3695699" y="38420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5" name="object 3925"/>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6" name="object 3926"/>
                  <p:cNvSpPr/>
                  <p:nvPr/>
                </p:nvSpPr>
                <p:spPr>
                  <a:xfrm>
                    <a:off x="3278123"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7" name="object 3927"/>
                  <p:cNvSpPr/>
                  <p:nvPr/>
                </p:nvSpPr>
                <p:spPr>
                  <a:xfrm>
                    <a:off x="386333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8" name="object 3928"/>
                  <p:cNvSpPr/>
                  <p:nvPr/>
                </p:nvSpPr>
                <p:spPr>
                  <a:xfrm>
                    <a:off x="3493007"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89" name="object 3929"/>
                  <p:cNvSpPr/>
                  <p:nvPr/>
                </p:nvSpPr>
                <p:spPr>
                  <a:xfrm>
                    <a:off x="3957827"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0" name="object 3930"/>
                  <p:cNvSpPr/>
                  <p:nvPr/>
                </p:nvSpPr>
                <p:spPr>
                  <a:xfrm>
                    <a:off x="3264408" y="4003560"/>
                    <a:ext cx="216535" cy="213360"/>
                  </a:xfrm>
                  <a:custGeom>
                    <a:avLst/>
                    <a:gdLst/>
                    <a:ahLst/>
                    <a:cxnLst/>
                    <a:rect l="l" t="t" r="r" b="b"/>
                    <a:pathLst>
                      <a:path w="216535" h="213360">
                        <a:moveTo>
                          <a:pt x="13716" y="198120"/>
                        </a:moveTo>
                        <a:lnTo>
                          <a:pt x="0" y="198120"/>
                        </a:lnTo>
                        <a:lnTo>
                          <a:pt x="0" y="213360"/>
                        </a:lnTo>
                        <a:lnTo>
                          <a:pt x="13716" y="213360"/>
                        </a:lnTo>
                        <a:lnTo>
                          <a:pt x="13716" y="198120"/>
                        </a:lnTo>
                        <a:close/>
                      </a:path>
                      <a:path w="216535" h="213360">
                        <a:moveTo>
                          <a:pt x="216408" y="0"/>
                        </a:moveTo>
                        <a:lnTo>
                          <a:pt x="202692" y="0"/>
                        </a:lnTo>
                        <a:lnTo>
                          <a:pt x="202692" y="15240"/>
                        </a:lnTo>
                        <a:lnTo>
                          <a:pt x="216408" y="15240"/>
                        </a:lnTo>
                        <a:lnTo>
                          <a:pt x="2164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1" name="object 3931"/>
                  <p:cNvSpPr/>
                  <p:nvPr/>
                </p:nvSpPr>
                <p:spPr>
                  <a:xfrm>
                    <a:off x="37886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2" name="object 3932"/>
                  <p:cNvSpPr/>
                  <p:nvPr/>
                </p:nvSpPr>
                <p:spPr>
                  <a:xfrm>
                    <a:off x="3345180"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3" name="object 3933"/>
                  <p:cNvSpPr/>
                  <p:nvPr/>
                </p:nvSpPr>
                <p:spPr>
                  <a:xfrm>
                    <a:off x="361492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4" name="object 3934"/>
                  <p:cNvSpPr/>
                  <p:nvPr/>
                </p:nvSpPr>
                <p:spPr>
                  <a:xfrm>
                    <a:off x="390296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5" name="object 3935"/>
                  <p:cNvSpPr/>
                  <p:nvPr/>
                </p:nvSpPr>
                <p:spPr>
                  <a:xfrm>
                    <a:off x="3674363"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6" name="object 3936"/>
                  <p:cNvSpPr/>
                  <p:nvPr/>
                </p:nvSpPr>
                <p:spPr>
                  <a:xfrm>
                    <a:off x="3681983"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7" name="object 3937"/>
                  <p:cNvSpPr/>
                  <p:nvPr/>
                </p:nvSpPr>
                <p:spPr>
                  <a:xfrm>
                    <a:off x="389686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8" name="object 3938"/>
                  <p:cNvSpPr/>
                  <p:nvPr/>
                </p:nvSpPr>
                <p:spPr>
                  <a:xfrm>
                    <a:off x="3319272" y="4079760"/>
                    <a:ext cx="195580" cy="38100"/>
                  </a:xfrm>
                  <a:custGeom>
                    <a:avLst/>
                    <a:gdLst/>
                    <a:ahLst/>
                    <a:cxnLst/>
                    <a:rect l="l" t="t" r="r" b="b"/>
                    <a:pathLst>
                      <a:path w="195579" h="38100">
                        <a:moveTo>
                          <a:pt x="13716" y="7620"/>
                        </a:moveTo>
                        <a:lnTo>
                          <a:pt x="0" y="7620"/>
                        </a:lnTo>
                        <a:lnTo>
                          <a:pt x="0" y="22860"/>
                        </a:lnTo>
                        <a:lnTo>
                          <a:pt x="13716" y="22860"/>
                        </a:lnTo>
                        <a:lnTo>
                          <a:pt x="13716" y="7620"/>
                        </a:lnTo>
                        <a:close/>
                      </a:path>
                      <a:path w="195579" h="38100">
                        <a:moveTo>
                          <a:pt x="126492" y="22860"/>
                        </a:moveTo>
                        <a:lnTo>
                          <a:pt x="114300" y="22860"/>
                        </a:lnTo>
                        <a:lnTo>
                          <a:pt x="114300" y="38100"/>
                        </a:lnTo>
                        <a:lnTo>
                          <a:pt x="126492" y="38100"/>
                        </a:lnTo>
                        <a:lnTo>
                          <a:pt x="126492" y="22860"/>
                        </a:lnTo>
                        <a:close/>
                      </a:path>
                      <a:path w="195579" h="38100">
                        <a:moveTo>
                          <a:pt x="195072" y="0"/>
                        </a:moveTo>
                        <a:lnTo>
                          <a:pt x="181343" y="0"/>
                        </a:lnTo>
                        <a:lnTo>
                          <a:pt x="181343"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099" name="object 3939"/>
                  <p:cNvSpPr/>
                  <p:nvPr/>
                </p:nvSpPr>
                <p:spPr>
                  <a:xfrm>
                    <a:off x="3930396" y="33909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0" name="object 3940"/>
                  <p:cNvSpPr/>
                  <p:nvPr/>
                </p:nvSpPr>
                <p:spPr>
                  <a:xfrm>
                    <a:off x="3185160" y="3902976"/>
                    <a:ext cx="227329" cy="268605"/>
                  </a:xfrm>
                  <a:custGeom>
                    <a:avLst/>
                    <a:gdLst/>
                    <a:ahLst/>
                    <a:cxnLst/>
                    <a:rect l="l" t="t" r="r" b="b"/>
                    <a:pathLst>
                      <a:path w="227329" h="268604">
                        <a:moveTo>
                          <a:pt x="12192" y="252984"/>
                        </a:moveTo>
                        <a:lnTo>
                          <a:pt x="0" y="252984"/>
                        </a:lnTo>
                        <a:lnTo>
                          <a:pt x="0" y="268224"/>
                        </a:lnTo>
                        <a:lnTo>
                          <a:pt x="12192" y="268224"/>
                        </a:lnTo>
                        <a:lnTo>
                          <a:pt x="12192" y="252984"/>
                        </a:lnTo>
                        <a:close/>
                      </a:path>
                      <a:path w="227329" h="268604">
                        <a:moveTo>
                          <a:pt x="160020" y="0"/>
                        </a:moveTo>
                        <a:lnTo>
                          <a:pt x="147828" y="0"/>
                        </a:lnTo>
                        <a:lnTo>
                          <a:pt x="147828" y="15227"/>
                        </a:lnTo>
                        <a:lnTo>
                          <a:pt x="160020" y="15227"/>
                        </a:lnTo>
                        <a:lnTo>
                          <a:pt x="160020" y="0"/>
                        </a:lnTo>
                        <a:close/>
                      </a:path>
                      <a:path w="227329" h="268604">
                        <a:moveTo>
                          <a:pt x="227076" y="153924"/>
                        </a:moveTo>
                        <a:lnTo>
                          <a:pt x="214884" y="153924"/>
                        </a:lnTo>
                        <a:lnTo>
                          <a:pt x="214884" y="169164"/>
                        </a:lnTo>
                        <a:lnTo>
                          <a:pt x="227076" y="169164"/>
                        </a:lnTo>
                        <a:lnTo>
                          <a:pt x="227076"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1" name="object 3941"/>
                  <p:cNvSpPr/>
                  <p:nvPr/>
                </p:nvSpPr>
                <p:spPr>
                  <a:xfrm>
                    <a:off x="3695699"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2" name="object 3942"/>
                  <p:cNvSpPr/>
                  <p:nvPr/>
                </p:nvSpPr>
                <p:spPr>
                  <a:xfrm>
                    <a:off x="3096768" y="4026420"/>
                    <a:ext cx="437515" cy="236220"/>
                  </a:xfrm>
                  <a:custGeom>
                    <a:avLst/>
                    <a:gdLst/>
                    <a:ahLst/>
                    <a:cxnLst/>
                    <a:rect l="l" t="t" r="r" b="b"/>
                    <a:pathLst>
                      <a:path w="437514" h="236220">
                        <a:moveTo>
                          <a:pt x="13716" y="190500"/>
                        </a:moveTo>
                        <a:lnTo>
                          <a:pt x="0" y="190500"/>
                        </a:lnTo>
                        <a:lnTo>
                          <a:pt x="0" y="205740"/>
                        </a:lnTo>
                        <a:lnTo>
                          <a:pt x="13716" y="205740"/>
                        </a:lnTo>
                        <a:lnTo>
                          <a:pt x="13716" y="190500"/>
                        </a:lnTo>
                        <a:close/>
                      </a:path>
                      <a:path w="437514" h="236220">
                        <a:moveTo>
                          <a:pt x="47231" y="220980"/>
                        </a:moveTo>
                        <a:lnTo>
                          <a:pt x="33528" y="220980"/>
                        </a:lnTo>
                        <a:lnTo>
                          <a:pt x="33528" y="236220"/>
                        </a:lnTo>
                        <a:lnTo>
                          <a:pt x="47231" y="236220"/>
                        </a:lnTo>
                        <a:lnTo>
                          <a:pt x="47231" y="220980"/>
                        </a:lnTo>
                        <a:close/>
                      </a:path>
                      <a:path w="437514" h="236220">
                        <a:moveTo>
                          <a:pt x="437388" y="0"/>
                        </a:moveTo>
                        <a:lnTo>
                          <a:pt x="423672" y="0"/>
                        </a:lnTo>
                        <a:lnTo>
                          <a:pt x="423672"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3" name="object 3943"/>
                  <p:cNvSpPr/>
                  <p:nvPr/>
                </p:nvSpPr>
                <p:spPr>
                  <a:xfrm>
                    <a:off x="38099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4" name="object 3944"/>
                  <p:cNvSpPr/>
                  <p:nvPr/>
                </p:nvSpPr>
                <p:spPr>
                  <a:xfrm>
                    <a:off x="3150108" y="4034040"/>
                    <a:ext cx="303530" cy="228600"/>
                  </a:xfrm>
                  <a:custGeom>
                    <a:avLst/>
                    <a:gdLst/>
                    <a:ahLst/>
                    <a:cxnLst/>
                    <a:rect l="l" t="t" r="r" b="b"/>
                    <a:pathLst>
                      <a:path w="303529" h="228600">
                        <a:moveTo>
                          <a:pt x="13716" y="213360"/>
                        </a:moveTo>
                        <a:lnTo>
                          <a:pt x="0" y="213360"/>
                        </a:lnTo>
                        <a:lnTo>
                          <a:pt x="0" y="228600"/>
                        </a:lnTo>
                        <a:lnTo>
                          <a:pt x="13716" y="228600"/>
                        </a:lnTo>
                        <a:lnTo>
                          <a:pt x="13716" y="213360"/>
                        </a:lnTo>
                        <a:close/>
                      </a:path>
                      <a:path w="303529" h="228600">
                        <a:moveTo>
                          <a:pt x="208788" y="60960"/>
                        </a:moveTo>
                        <a:lnTo>
                          <a:pt x="195072" y="60960"/>
                        </a:lnTo>
                        <a:lnTo>
                          <a:pt x="195072" y="76200"/>
                        </a:lnTo>
                        <a:lnTo>
                          <a:pt x="208788" y="76200"/>
                        </a:lnTo>
                        <a:lnTo>
                          <a:pt x="208788" y="60960"/>
                        </a:lnTo>
                        <a:close/>
                      </a:path>
                      <a:path w="303529" h="228600">
                        <a:moveTo>
                          <a:pt x="222491" y="76200"/>
                        </a:moveTo>
                        <a:lnTo>
                          <a:pt x="208788" y="76200"/>
                        </a:lnTo>
                        <a:lnTo>
                          <a:pt x="208788" y="91440"/>
                        </a:lnTo>
                        <a:lnTo>
                          <a:pt x="222491" y="91440"/>
                        </a:lnTo>
                        <a:lnTo>
                          <a:pt x="222491" y="76200"/>
                        </a:lnTo>
                        <a:close/>
                      </a:path>
                      <a:path w="303529" h="228600">
                        <a:moveTo>
                          <a:pt x="275844" y="0"/>
                        </a:moveTo>
                        <a:lnTo>
                          <a:pt x="262128" y="0"/>
                        </a:lnTo>
                        <a:lnTo>
                          <a:pt x="262128" y="15240"/>
                        </a:lnTo>
                        <a:lnTo>
                          <a:pt x="275844" y="15240"/>
                        </a:lnTo>
                        <a:lnTo>
                          <a:pt x="275844" y="0"/>
                        </a:lnTo>
                        <a:close/>
                      </a:path>
                      <a:path w="303529" h="228600">
                        <a:moveTo>
                          <a:pt x="303276" y="99060"/>
                        </a:moveTo>
                        <a:lnTo>
                          <a:pt x="289560" y="99060"/>
                        </a:lnTo>
                        <a:lnTo>
                          <a:pt x="289560" y="114300"/>
                        </a:lnTo>
                        <a:lnTo>
                          <a:pt x="303276" y="114300"/>
                        </a:lnTo>
                        <a:lnTo>
                          <a:pt x="30327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5" name="object 3945"/>
                  <p:cNvSpPr/>
                  <p:nvPr/>
                </p:nvSpPr>
                <p:spPr>
                  <a:xfrm>
                    <a:off x="361492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6" name="object 3946"/>
                  <p:cNvSpPr/>
                  <p:nvPr/>
                </p:nvSpPr>
                <p:spPr>
                  <a:xfrm>
                    <a:off x="39303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7" name="object 3947"/>
                  <p:cNvSpPr/>
                  <p:nvPr/>
                </p:nvSpPr>
                <p:spPr>
                  <a:xfrm>
                    <a:off x="3486911"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8" name="object 3948"/>
                  <p:cNvSpPr/>
                  <p:nvPr/>
                </p:nvSpPr>
                <p:spPr>
                  <a:xfrm>
                    <a:off x="386333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09" name="object 3949"/>
                  <p:cNvSpPr/>
                  <p:nvPr/>
                </p:nvSpPr>
                <p:spPr>
                  <a:xfrm>
                    <a:off x="3305556" y="4056900"/>
                    <a:ext cx="140335" cy="198120"/>
                  </a:xfrm>
                  <a:custGeom>
                    <a:avLst/>
                    <a:gdLst/>
                    <a:ahLst/>
                    <a:cxnLst/>
                    <a:rect l="l" t="t" r="r" b="b"/>
                    <a:pathLst>
                      <a:path w="140335" h="198120">
                        <a:moveTo>
                          <a:pt x="13716" y="53340"/>
                        </a:moveTo>
                        <a:lnTo>
                          <a:pt x="0" y="53340"/>
                        </a:lnTo>
                        <a:lnTo>
                          <a:pt x="0" y="68580"/>
                        </a:lnTo>
                        <a:lnTo>
                          <a:pt x="13716" y="68580"/>
                        </a:lnTo>
                        <a:lnTo>
                          <a:pt x="13716" y="53340"/>
                        </a:lnTo>
                        <a:close/>
                      </a:path>
                      <a:path w="140335" h="198120">
                        <a:moveTo>
                          <a:pt x="39624" y="182880"/>
                        </a:moveTo>
                        <a:lnTo>
                          <a:pt x="27432" y="182880"/>
                        </a:lnTo>
                        <a:lnTo>
                          <a:pt x="27432" y="198120"/>
                        </a:lnTo>
                        <a:lnTo>
                          <a:pt x="39624" y="198120"/>
                        </a:lnTo>
                        <a:lnTo>
                          <a:pt x="39624" y="182880"/>
                        </a:lnTo>
                        <a:close/>
                      </a:path>
                      <a:path w="140335" h="198120">
                        <a:moveTo>
                          <a:pt x="140208" y="0"/>
                        </a:moveTo>
                        <a:lnTo>
                          <a:pt x="128016" y="0"/>
                        </a:lnTo>
                        <a:lnTo>
                          <a:pt x="128016"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0" name="object 3950"/>
                  <p:cNvSpPr/>
                  <p:nvPr/>
                </p:nvSpPr>
                <p:spPr>
                  <a:xfrm>
                    <a:off x="390296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1" name="object 3951"/>
                  <p:cNvSpPr/>
                  <p:nvPr/>
                </p:nvSpPr>
                <p:spPr>
                  <a:xfrm>
                    <a:off x="3252216" y="3902976"/>
                    <a:ext cx="268605" cy="337185"/>
                  </a:xfrm>
                  <a:custGeom>
                    <a:avLst/>
                    <a:gdLst/>
                    <a:ahLst/>
                    <a:cxnLst/>
                    <a:rect l="l" t="t" r="r" b="b"/>
                    <a:pathLst>
                      <a:path w="268604" h="337185">
                        <a:moveTo>
                          <a:pt x="12192" y="321564"/>
                        </a:moveTo>
                        <a:lnTo>
                          <a:pt x="0" y="321564"/>
                        </a:lnTo>
                        <a:lnTo>
                          <a:pt x="0" y="336804"/>
                        </a:lnTo>
                        <a:lnTo>
                          <a:pt x="12192" y="336804"/>
                        </a:lnTo>
                        <a:lnTo>
                          <a:pt x="12192" y="321564"/>
                        </a:lnTo>
                        <a:close/>
                      </a:path>
                      <a:path w="268604" h="337185">
                        <a:moveTo>
                          <a:pt x="254508" y="0"/>
                        </a:moveTo>
                        <a:lnTo>
                          <a:pt x="240792" y="0"/>
                        </a:lnTo>
                        <a:lnTo>
                          <a:pt x="240792" y="15227"/>
                        </a:lnTo>
                        <a:lnTo>
                          <a:pt x="254508" y="15227"/>
                        </a:lnTo>
                        <a:lnTo>
                          <a:pt x="254508" y="0"/>
                        </a:lnTo>
                        <a:close/>
                      </a:path>
                      <a:path w="268604" h="337185">
                        <a:moveTo>
                          <a:pt x="268224" y="207264"/>
                        </a:moveTo>
                        <a:lnTo>
                          <a:pt x="254508" y="207264"/>
                        </a:lnTo>
                        <a:lnTo>
                          <a:pt x="254508" y="222504"/>
                        </a:lnTo>
                        <a:lnTo>
                          <a:pt x="268224" y="222504"/>
                        </a:lnTo>
                        <a:lnTo>
                          <a:pt x="268224"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2" name="object 3952"/>
                  <p:cNvSpPr/>
                  <p:nvPr/>
                </p:nvSpPr>
                <p:spPr>
                  <a:xfrm>
                    <a:off x="399745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3" name="object 3953"/>
                  <p:cNvSpPr/>
                  <p:nvPr/>
                </p:nvSpPr>
                <p:spPr>
                  <a:xfrm>
                    <a:off x="3197352" y="3933456"/>
                    <a:ext cx="269875" cy="344805"/>
                  </a:xfrm>
                  <a:custGeom>
                    <a:avLst/>
                    <a:gdLst/>
                    <a:ahLst/>
                    <a:cxnLst/>
                    <a:rect l="l" t="t" r="r" b="b"/>
                    <a:pathLst>
                      <a:path w="269875" h="344804">
                        <a:moveTo>
                          <a:pt x="13716" y="329184"/>
                        </a:moveTo>
                        <a:lnTo>
                          <a:pt x="0" y="329184"/>
                        </a:lnTo>
                        <a:lnTo>
                          <a:pt x="0" y="344424"/>
                        </a:lnTo>
                        <a:lnTo>
                          <a:pt x="13716" y="344424"/>
                        </a:lnTo>
                        <a:lnTo>
                          <a:pt x="13716" y="329184"/>
                        </a:lnTo>
                        <a:close/>
                      </a:path>
                      <a:path w="269875" h="344804">
                        <a:moveTo>
                          <a:pt x="161544" y="306324"/>
                        </a:moveTo>
                        <a:lnTo>
                          <a:pt x="147828" y="306324"/>
                        </a:lnTo>
                        <a:lnTo>
                          <a:pt x="147828" y="321564"/>
                        </a:lnTo>
                        <a:lnTo>
                          <a:pt x="161544" y="321564"/>
                        </a:lnTo>
                        <a:lnTo>
                          <a:pt x="161544" y="306324"/>
                        </a:lnTo>
                        <a:close/>
                      </a:path>
                      <a:path w="269875" h="344804">
                        <a:moveTo>
                          <a:pt x="242316" y="146304"/>
                        </a:moveTo>
                        <a:lnTo>
                          <a:pt x="228600" y="146304"/>
                        </a:lnTo>
                        <a:lnTo>
                          <a:pt x="228600" y="161544"/>
                        </a:lnTo>
                        <a:lnTo>
                          <a:pt x="242316" y="161544"/>
                        </a:lnTo>
                        <a:lnTo>
                          <a:pt x="242316" y="146304"/>
                        </a:lnTo>
                        <a:close/>
                      </a:path>
                      <a:path w="269875" h="344804">
                        <a:moveTo>
                          <a:pt x="242316" y="0"/>
                        </a:moveTo>
                        <a:lnTo>
                          <a:pt x="228600" y="0"/>
                        </a:lnTo>
                        <a:lnTo>
                          <a:pt x="228600" y="15240"/>
                        </a:lnTo>
                        <a:lnTo>
                          <a:pt x="242316" y="15240"/>
                        </a:lnTo>
                        <a:lnTo>
                          <a:pt x="242316" y="0"/>
                        </a:lnTo>
                        <a:close/>
                      </a:path>
                      <a:path w="269875" h="344804">
                        <a:moveTo>
                          <a:pt x="269748" y="54864"/>
                        </a:moveTo>
                        <a:lnTo>
                          <a:pt x="256032" y="54864"/>
                        </a:lnTo>
                        <a:lnTo>
                          <a:pt x="256032" y="70104"/>
                        </a:lnTo>
                        <a:lnTo>
                          <a:pt x="269748" y="70104"/>
                        </a:lnTo>
                        <a:lnTo>
                          <a:pt x="269748" y="548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4" name="object 3954"/>
                  <p:cNvSpPr/>
                  <p:nvPr/>
                </p:nvSpPr>
                <p:spPr>
                  <a:xfrm>
                    <a:off x="3695699"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5" name="object 3955"/>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6" name="object 3956"/>
                  <p:cNvSpPr/>
                  <p:nvPr/>
                </p:nvSpPr>
                <p:spPr>
                  <a:xfrm>
                    <a:off x="3278124" y="4110240"/>
                    <a:ext cx="189230" cy="137160"/>
                  </a:xfrm>
                  <a:custGeom>
                    <a:avLst/>
                    <a:gdLst/>
                    <a:ahLst/>
                    <a:cxnLst/>
                    <a:rect l="l" t="t" r="r" b="b"/>
                    <a:pathLst>
                      <a:path w="189229" h="137160">
                        <a:moveTo>
                          <a:pt x="13716" y="121920"/>
                        </a:moveTo>
                        <a:lnTo>
                          <a:pt x="0" y="121920"/>
                        </a:lnTo>
                        <a:lnTo>
                          <a:pt x="0" y="137160"/>
                        </a:lnTo>
                        <a:lnTo>
                          <a:pt x="13716" y="137160"/>
                        </a:lnTo>
                        <a:lnTo>
                          <a:pt x="13716" y="121920"/>
                        </a:lnTo>
                        <a:close/>
                      </a:path>
                      <a:path w="189229" h="137160">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7" name="object 3957"/>
                  <p:cNvSpPr/>
                  <p:nvPr/>
                </p:nvSpPr>
                <p:spPr>
                  <a:xfrm>
                    <a:off x="382981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8" name="object 3958"/>
                  <p:cNvSpPr/>
                  <p:nvPr/>
                </p:nvSpPr>
                <p:spPr>
                  <a:xfrm>
                    <a:off x="3366515" y="42702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19" name="object 3959"/>
                  <p:cNvSpPr/>
                  <p:nvPr/>
                </p:nvSpPr>
                <p:spPr>
                  <a:xfrm>
                    <a:off x="3829799" y="3482352"/>
                    <a:ext cx="67310" cy="45720"/>
                  </a:xfrm>
                  <a:custGeom>
                    <a:avLst/>
                    <a:gdLst/>
                    <a:ahLst/>
                    <a:cxnLst/>
                    <a:rect l="l" t="t" r="r" b="b"/>
                    <a:pathLst>
                      <a:path w="67310" h="45720">
                        <a:moveTo>
                          <a:pt x="13728" y="0"/>
                        </a:moveTo>
                        <a:lnTo>
                          <a:pt x="0" y="0"/>
                        </a:lnTo>
                        <a:lnTo>
                          <a:pt x="0" y="15240"/>
                        </a:lnTo>
                        <a:lnTo>
                          <a:pt x="13728" y="15240"/>
                        </a:lnTo>
                        <a:lnTo>
                          <a:pt x="13728" y="0"/>
                        </a:lnTo>
                        <a:close/>
                      </a:path>
                      <a:path w="67310" h="45720">
                        <a:moveTo>
                          <a:pt x="67056" y="22847"/>
                        </a:moveTo>
                        <a:lnTo>
                          <a:pt x="53340" y="22847"/>
                        </a:lnTo>
                        <a:lnTo>
                          <a:pt x="53340" y="30467"/>
                        </a:lnTo>
                        <a:lnTo>
                          <a:pt x="39636" y="30467"/>
                        </a:lnTo>
                        <a:lnTo>
                          <a:pt x="39636" y="45720"/>
                        </a:lnTo>
                        <a:lnTo>
                          <a:pt x="53352" y="45720"/>
                        </a:lnTo>
                        <a:lnTo>
                          <a:pt x="53352" y="38100"/>
                        </a:lnTo>
                        <a:lnTo>
                          <a:pt x="67056" y="38100"/>
                        </a:lnTo>
                        <a:lnTo>
                          <a:pt x="67056" y="2284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0" name="object 3960"/>
                  <p:cNvSpPr/>
                  <p:nvPr/>
                </p:nvSpPr>
                <p:spPr>
                  <a:xfrm>
                    <a:off x="3445764" y="3910596"/>
                    <a:ext cx="47625" cy="177165"/>
                  </a:xfrm>
                  <a:custGeom>
                    <a:avLst/>
                    <a:gdLst/>
                    <a:ahLst/>
                    <a:cxnLst/>
                    <a:rect l="l" t="t" r="r" b="b"/>
                    <a:pathLst>
                      <a:path w="47625" h="177164">
                        <a:moveTo>
                          <a:pt x="13716" y="161544"/>
                        </a:moveTo>
                        <a:lnTo>
                          <a:pt x="0" y="161544"/>
                        </a:lnTo>
                        <a:lnTo>
                          <a:pt x="0" y="176784"/>
                        </a:lnTo>
                        <a:lnTo>
                          <a:pt x="13716" y="176784"/>
                        </a:lnTo>
                        <a:lnTo>
                          <a:pt x="13716" y="161544"/>
                        </a:lnTo>
                        <a:close/>
                      </a:path>
                      <a:path w="47625" h="177164">
                        <a:moveTo>
                          <a:pt x="47244" y="0"/>
                        </a:moveTo>
                        <a:lnTo>
                          <a:pt x="35052" y="0"/>
                        </a:lnTo>
                        <a:lnTo>
                          <a:pt x="35052" y="15240"/>
                        </a:lnTo>
                        <a:lnTo>
                          <a:pt x="47244" y="15240"/>
                        </a:lnTo>
                        <a:lnTo>
                          <a:pt x="472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1" name="object 3961"/>
                  <p:cNvSpPr/>
                  <p:nvPr/>
                </p:nvSpPr>
                <p:spPr>
                  <a:xfrm>
                    <a:off x="3762756" y="3512819"/>
                    <a:ext cx="81280" cy="23495"/>
                  </a:xfrm>
                  <a:custGeom>
                    <a:avLst/>
                    <a:gdLst/>
                    <a:ahLst/>
                    <a:cxnLst/>
                    <a:rect l="l" t="t" r="r" b="b"/>
                    <a:pathLst>
                      <a:path w="81279" h="23495">
                        <a:moveTo>
                          <a:pt x="13716" y="0"/>
                        </a:moveTo>
                        <a:lnTo>
                          <a:pt x="0" y="0"/>
                        </a:lnTo>
                        <a:lnTo>
                          <a:pt x="0" y="15252"/>
                        </a:lnTo>
                        <a:lnTo>
                          <a:pt x="13716" y="15252"/>
                        </a:lnTo>
                        <a:lnTo>
                          <a:pt x="13716" y="0"/>
                        </a:lnTo>
                        <a:close/>
                      </a:path>
                      <a:path w="81279" h="23495">
                        <a:moveTo>
                          <a:pt x="80772" y="7632"/>
                        </a:moveTo>
                        <a:lnTo>
                          <a:pt x="67043" y="7632"/>
                        </a:lnTo>
                        <a:lnTo>
                          <a:pt x="67043" y="22872"/>
                        </a:lnTo>
                        <a:lnTo>
                          <a:pt x="80772" y="22872"/>
                        </a:lnTo>
                        <a:lnTo>
                          <a:pt x="80772" y="76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2" name="object 3962"/>
                  <p:cNvSpPr/>
                  <p:nvPr/>
                </p:nvSpPr>
                <p:spPr>
                  <a:xfrm>
                    <a:off x="3305555"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3" name="object 3963"/>
                  <p:cNvSpPr/>
                  <p:nvPr/>
                </p:nvSpPr>
                <p:spPr>
                  <a:xfrm>
                    <a:off x="39242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4" name="object 3964"/>
                  <p:cNvSpPr/>
                  <p:nvPr/>
                </p:nvSpPr>
                <p:spPr>
                  <a:xfrm>
                    <a:off x="3285744" y="3880103"/>
                    <a:ext cx="154305" cy="390525"/>
                  </a:xfrm>
                  <a:custGeom>
                    <a:avLst/>
                    <a:gdLst/>
                    <a:ahLst/>
                    <a:cxnLst/>
                    <a:rect l="l" t="t" r="r" b="b"/>
                    <a:pathLst>
                      <a:path w="154304" h="390525">
                        <a:moveTo>
                          <a:pt x="12192" y="298716"/>
                        </a:moveTo>
                        <a:lnTo>
                          <a:pt x="0" y="298716"/>
                        </a:lnTo>
                        <a:lnTo>
                          <a:pt x="0" y="313956"/>
                        </a:lnTo>
                        <a:lnTo>
                          <a:pt x="12192" y="313956"/>
                        </a:lnTo>
                        <a:lnTo>
                          <a:pt x="12192" y="298716"/>
                        </a:lnTo>
                        <a:close/>
                      </a:path>
                      <a:path w="154304" h="390525">
                        <a:moveTo>
                          <a:pt x="19812" y="260616"/>
                        </a:moveTo>
                        <a:lnTo>
                          <a:pt x="6096" y="260616"/>
                        </a:lnTo>
                        <a:lnTo>
                          <a:pt x="6096" y="275856"/>
                        </a:lnTo>
                        <a:lnTo>
                          <a:pt x="19812" y="275856"/>
                        </a:lnTo>
                        <a:lnTo>
                          <a:pt x="19812" y="260616"/>
                        </a:lnTo>
                        <a:close/>
                      </a:path>
                      <a:path w="154304" h="390525">
                        <a:moveTo>
                          <a:pt x="67056" y="374916"/>
                        </a:moveTo>
                        <a:lnTo>
                          <a:pt x="53340" y="374916"/>
                        </a:lnTo>
                        <a:lnTo>
                          <a:pt x="53340" y="390156"/>
                        </a:lnTo>
                        <a:lnTo>
                          <a:pt x="67056" y="390156"/>
                        </a:lnTo>
                        <a:lnTo>
                          <a:pt x="67056" y="374916"/>
                        </a:lnTo>
                        <a:close/>
                      </a:path>
                      <a:path w="154304" h="390525">
                        <a:moveTo>
                          <a:pt x="153924" y="0"/>
                        </a:moveTo>
                        <a:lnTo>
                          <a:pt x="140208" y="0"/>
                        </a:lnTo>
                        <a:lnTo>
                          <a:pt x="140208" y="15252"/>
                        </a:lnTo>
                        <a:lnTo>
                          <a:pt x="153924" y="15252"/>
                        </a:lnTo>
                        <a:lnTo>
                          <a:pt x="1539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5" name="object 3965"/>
                  <p:cNvSpPr/>
                  <p:nvPr/>
                </p:nvSpPr>
                <p:spPr>
                  <a:xfrm>
                    <a:off x="36880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6" name="object 3966"/>
                  <p:cNvSpPr/>
                  <p:nvPr/>
                </p:nvSpPr>
                <p:spPr>
                  <a:xfrm>
                    <a:off x="3204972" y="4064520"/>
                    <a:ext cx="128270" cy="152400"/>
                  </a:xfrm>
                  <a:custGeom>
                    <a:avLst/>
                    <a:gdLst/>
                    <a:ahLst/>
                    <a:cxnLst/>
                    <a:rect l="l" t="t" r="r" b="b"/>
                    <a:pathLst>
                      <a:path w="128270" h="152400">
                        <a:moveTo>
                          <a:pt x="13716" y="137160"/>
                        </a:moveTo>
                        <a:lnTo>
                          <a:pt x="0" y="137160"/>
                        </a:lnTo>
                        <a:lnTo>
                          <a:pt x="0" y="152400"/>
                        </a:lnTo>
                        <a:lnTo>
                          <a:pt x="13716" y="152400"/>
                        </a:lnTo>
                        <a:lnTo>
                          <a:pt x="13716" y="137160"/>
                        </a:lnTo>
                        <a:close/>
                      </a:path>
                      <a:path w="128270" h="152400">
                        <a:moveTo>
                          <a:pt x="128016" y="0"/>
                        </a:moveTo>
                        <a:lnTo>
                          <a:pt x="114300" y="0"/>
                        </a:lnTo>
                        <a:lnTo>
                          <a:pt x="114300" y="15240"/>
                        </a:lnTo>
                        <a:lnTo>
                          <a:pt x="128016" y="15240"/>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7" name="object 3967"/>
                  <p:cNvSpPr/>
                  <p:nvPr/>
                </p:nvSpPr>
                <p:spPr>
                  <a:xfrm>
                    <a:off x="37825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8" name="object 3968"/>
                  <p:cNvSpPr/>
                  <p:nvPr/>
                </p:nvSpPr>
                <p:spPr>
                  <a:xfrm>
                    <a:off x="3514343" y="36667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29" name="object 3969"/>
                  <p:cNvSpPr/>
                  <p:nvPr/>
                </p:nvSpPr>
                <p:spPr>
                  <a:xfrm>
                    <a:off x="36956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0" name="object 3970"/>
                  <p:cNvSpPr/>
                  <p:nvPr/>
                </p:nvSpPr>
                <p:spPr>
                  <a:xfrm>
                    <a:off x="3177540" y="3980700"/>
                    <a:ext cx="248920" cy="220979"/>
                  </a:xfrm>
                  <a:custGeom>
                    <a:avLst/>
                    <a:gdLst/>
                    <a:ahLst/>
                    <a:cxnLst/>
                    <a:rect l="l" t="t" r="r" b="b"/>
                    <a:pathLst>
                      <a:path w="248920" h="220979">
                        <a:moveTo>
                          <a:pt x="13716" y="205740"/>
                        </a:moveTo>
                        <a:lnTo>
                          <a:pt x="0" y="205740"/>
                        </a:lnTo>
                        <a:lnTo>
                          <a:pt x="0" y="220980"/>
                        </a:lnTo>
                        <a:lnTo>
                          <a:pt x="13716" y="220980"/>
                        </a:lnTo>
                        <a:lnTo>
                          <a:pt x="13716" y="205740"/>
                        </a:lnTo>
                        <a:close/>
                      </a:path>
                      <a:path w="248920" h="220979">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1" name="object 3971"/>
                  <p:cNvSpPr/>
                  <p:nvPr/>
                </p:nvSpPr>
                <p:spPr>
                  <a:xfrm>
                    <a:off x="36012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2" name="object 3972"/>
                  <p:cNvSpPr/>
                  <p:nvPr/>
                </p:nvSpPr>
                <p:spPr>
                  <a:xfrm>
                    <a:off x="3264408" y="4140720"/>
                    <a:ext cx="128270" cy="68580"/>
                  </a:xfrm>
                  <a:custGeom>
                    <a:avLst/>
                    <a:gdLst/>
                    <a:ahLst/>
                    <a:cxnLst/>
                    <a:rect l="l" t="t" r="r" b="b"/>
                    <a:pathLst>
                      <a:path w="128270" h="68579">
                        <a:moveTo>
                          <a:pt x="13716" y="53340"/>
                        </a:moveTo>
                        <a:lnTo>
                          <a:pt x="0" y="53340"/>
                        </a:lnTo>
                        <a:lnTo>
                          <a:pt x="0" y="68580"/>
                        </a:lnTo>
                        <a:lnTo>
                          <a:pt x="13716" y="68580"/>
                        </a:lnTo>
                        <a:lnTo>
                          <a:pt x="13716" y="53340"/>
                        </a:lnTo>
                        <a:close/>
                      </a:path>
                      <a:path w="128270" h="68579">
                        <a:moveTo>
                          <a:pt x="94488" y="0"/>
                        </a:moveTo>
                        <a:lnTo>
                          <a:pt x="80772" y="0"/>
                        </a:lnTo>
                        <a:lnTo>
                          <a:pt x="80772" y="15240"/>
                        </a:lnTo>
                        <a:lnTo>
                          <a:pt x="94488" y="15240"/>
                        </a:lnTo>
                        <a:lnTo>
                          <a:pt x="94488" y="0"/>
                        </a:lnTo>
                        <a:close/>
                      </a:path>
                      <a:path w="128270" h="68579">
                        <a:moveTo>
                          <a:pt x="128016" y="38100"/>
                        </a:moveTo>
                        <a:lnTo>
                          <a:pt x="114300" y="38100"/>
                        </a:lnTo>
                        <a:lnTo>
                          <a:pt x="114300" y="53340"/>
                        </a:lnTo>
                        <a:lnTo>
                          <a:pt x="128016" y="53340"/>
                        </a:lnTo>
                        <a:lnTo>
                          <a:pt x="12801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3" name="object 3973"/>
                  <p:cNvSpPr/>
                  <p:nvPr/>
                </p:nvSpPr>
                <p:spPr>
                  <a:xfrm>
                    <a:off x="395020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4" name="object 3974"/>
                  <p:cNvSpPr/>
                  <p:nvPr/>
                </p:nvSpPr>
                <p:spPr>
                  <a:xfrm>
                    <a:off x="3124200" y="4186440"/>
                    <a:ext cx="94615" cy="60960"/>
                  </a:xfrm>
                  <a:custGeom>
                    <a:avLst/>
                    <a:gdLst/>
                    <a:ahLst/>
                    <a:cxnLst/>
                    <a:rect l="l" t="t" r="r" b="b"/>
                    <a:pathLst>
                      <a:path w="94614" h="60960">
                        <a:moveTo>
                          <a:pt x="13716" y="45720"/>
                        </a:moveTo>
                        <a:lnTo>
                          <a:pt x="0" y="45720"/>
                        </a:lnTo>
                        <a:lnTo>
                          <a:pt x="0" y="60960"/>
                        </a:lnTo>
                        <a:lnTo>
                          <a:pt x="13716" y="60960"/>
                        </a:lnTo>
                        <a:lnTo>
                          <a:pt x="13716" y="45720"/>
                        </a:lnTo>
                        <a:close/>
                      </a:path>
                      <a:path w="94614" h="60960">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5" name="object 3975"/>
                  <p:cNvSpPr/>
                  <p:nvPr/>
                </p:nvSpPr>
                <p:spPr>
                  <a:xfrm>
                    <a:off x="391058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6" name="object 3976"/>
                  <p:cNvSpPr/>
                  <p:nvPr/>
                </p:nvSpPr>
                <p:spPr>
                  <a:xfrm>
                    <a:off x="3480815" y="37124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7" name="object 3977"/>
                  <p:cNvSpPr/>
                  <p:nvPr/>
                </p:nvSpPr>
                <p:spPr>
                  <a:xfrm>
                    <a:off x="393649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8" name="object 3978"/>
                  <p:cNvSpPr/>
                  <p:nvPr/>
                </p:nvSpPr>
                <p:spPr>
                  <a:xfrm>
                    <a:off x="3191256" y="3619512"/>
                    <a:ext cx="323215" cy="551815"/>
                  </a:xfrm>
                  <a:custGeom>
                    <a:avLst/>
                    <a:gdLst/>
                    <a:ahLst/>
                    <a:cxnLst/>
                    <a:rect l="l" t="t" r="r" b="b"/>
                    <a:pathLst>
                      <a:path w="323214" h="551814">
                        <a:moveTo>
                          <a:pt x="13716" y="536448"/>
                        </a:moveTo>
                        <a:lnTo>
                          <a:pt x="0" y="536448"/>
                        </a:lnTo>
                        <a:lnTo>
                          <a:pt x="0" y="551688"/>
                        </a:lnTo>
                        <a:lnTo>
                          <a:pt x="13716" y="551688"/>
                        </a:lnTo>
                        <a:lnTo>
                          <a:pt x="13716" y="536448"/>
                        </a:lnTo>
                        <a:close/>
                      </a:path>
                      <a:path w="323214" h="551814">
                        <a:moveTo>
                          <a:pt x="323088" y="0"/>
                        </a:moveTo>
                        <a:lnTo>
                          <a:pt x="309359" y="0"/>
                        </a:lnTo>
                        <a:lnTo>
                          <a:pt x="309359" y="16764"/>
                        </a:lnTo>
                        <a:lnTo>
                          <a:pt x="323088" y="16764"/>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39" name="object 3979"/>
                  <p:cNvSpPr/>
                  <p:nvPr/>
                </p:nvSpPr>
                <p:spPr>
                  <a:xfrm>
                    <a:off x="3741419"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0" name="object 3980"/>
                  <p:cNvSpPr/>
                  <p:nvPr/>
                </p:nvSpPr>
                <p:spPr>
                  <a:xfrm>
                    <a:off x="3124200" y="4011180"/>
                    <a:ext cx="254635" cy="220979"/>
                  </a:xfrm>
                  <a:custGeom>
                    <a:avLst/>
                    <a:gdLst/>
                    <a:ahLst/>
                    <a:cxnLst/>
                    <a:rect l="l" t="t" r="r" b="b"/>
                    <a:pathLst>
                      <a:path w="254635" h="220979">
                        <a:moveTo>
                          <a:pt x="13716" y="205740"/>
                        </a:moveTo>
                        <a:lnTo>
                          <a:pt x="0" y="205740"/>
                        </a:lnTo>
                        <a:lnTo>
                          <a:pt x="0" y="220980"/>
                        </a:lnTo>
                        <a:lnTo>
                          <a:pt x="13716" y="220980"/>
                        </a:lnTo>
                        <a:lnTo>
                          <a:pt x="13716" y="205740"/>
                        </a:lnTo>
                        <a:close/>
                      </a:path>
                      <a:path w="254635" h="220979">
                        <a:moveTo>
                          <a:pt x="254508" y="68580"/>
                        </a:moveTo>
                        <a:lnTo>
                          <a:pt x="242316" y="68580"/>
                        </a:lnTo>
                        <a:lnTo>
                          <a:pt x="242316" y="83820"/>
                        </a:lnTo>
                        <a:lnTo>
                          <a:pt x="254508" y="83820"/>
                        </a:lnTo>
                        <a:lnTo>
                          <a:pt x="254508" y="68580"/>
                        </a:lnTo>
                        <a:close/>
                      </a:path>
                      <a:path w="254635" h="220979">
                        <a:moveTo>
                          <a:pt x="254508" y="0"/>
                        </a:moveTo>
                        <a:lnTo>
                          <a:pt x="242316" y="0"/>
                        </a:lnTo>
                        <a:lnTo>
                          <a:pt x="242316" y="15240"/>
                        </a:lnTo>
                        <a:lnTo>
                          <a:pt x="254508" y="15240"/>
                        </a:lnTo>
                        <a:lnTo>
                          <a:pt x="2545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1" name="object 3981"/>
                  <p:cNvSpPr/>
                  <p:nvPr/>
                </p:nvSpPr>
                <p:spPr>
                  <a:xfrm>
                    <a:off x="37490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2" name="object 3982"/>
                  <p:cNvSpPr/>
                  <p:nvPr/>
                </p:nvSpPr>
                <p:spPr>
                  <a:xfrm>
                    <a:off x="3453383"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3" name="object 3983"/>
                  <p:cNvSpPr/>
                  <p:nvPr/>
                </p:nvSpPr>
                <p:spPr>
                  <a:xfrm>
                    <a:off x="38831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4" name="object 3984"/>
                  <p:cNvSpPr/>
                  <p:nvPr/>
                </p:nvSpPr>
                <p:spPr>
                  <a:xfrm>
                    <a:off x="3332988"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5" name="object 3985"/>
                  <p:cNvSpPr/>
                  <p:nvPr/>
                </p:nvSpPr>
                <p:spPr>
                  <a:xfrm>
                    <a:off x="3829799" y="3421392"/>
                    <a:ext cx="26034" cy="76200"/>
                  </a:xfrm>
                  <a:custGeom>
                    <a:avLst/>
                    <a:gdLst/>
                    <a:ahLst/>
                    <a:cxnLst/>
                    <a:rect l="l" t="t" r="r" b="b"/>
                    <a:pathLst>
                      <a:path w="26035" h="76200">
                        <a:moveTo>
                          <a:pt x="13728" y="60960"/>
                        </a:moveTo>
                        <a:lnTo>
                          <a:pt x="0" y="60960"/>
                        </a:lnTo>
                        <a:lnTo>
                          <a:pt x="0" y="76200"/>
                        </a:lnTo>
                        <a:lnTo>
                          <a:pt x="13728" y="76200"/>
                        </a:lnTo>
                        <a:lnTo>
                          <a:pt x="13728" y="60960"/>
                        </a:lnTo>
                        <a:close/>
                      </a:path>
                      <a:path w="26035" h="76200">
                        <a:moveTo>
                          <a:pt x="25920" y="0"/>
                        </a:moveTo>
                        <a:lnTo>
                          <a:pt x="13728" y="0"/>
                        </a:lnTo>
                        <a:lnTo>
                          <a:pt x="13728" y="15227"/>
                        </a:lnTo>
                        <a:lnTo>
                          <a:pt x="25920" y="15227"/>
                        </a:lnTo>
                        <a:lnTo>
                          <a:pt x="259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6" name="object 3986"/>
                  <p:cNvSpPr/>
                  <p:nvPr/>
                </p:nvSpPr>
                <p:spPr>
                  <a:xfrm>
                    <a:off x="3285744" y="3895356"/>
                    <a:ext cx="154305" cy="260985"/>
                  </a:xfrm>
                  <a:custGeom>
                    <a:avLst/>
                    <a:gdLst/>
                    <a:ahLst/>
                    <a:cxnLst/>
                    <a:rect l="l" t="t" r="r" b="b"/>
                    <a:pathLst>
                      <a:path w="154304" h="260985">
                        <a:moveTo>
                          <a:pt x="12192" y="176784"/>
                        </a:moveTo>
                        <a:lnTo>
                          <a:pt x="0" y="176784"/>
                        </a:lnTo>
                        <a:lnTo>
                          <a:pt x="0" y="192024"/>
                        </a:lnTo>
                        <a:lnTo>
                          <a:pt x="12192" y="192024"/>
                        </a:lnTo>
                        <a:lnTo>
                          <a:pt x="12192" y="176784"/>
                        </a:lnTo>
                        <a:close/>
                      </a:path>
                      <a:path w="154304" h="260985">
                        <a:moveTo>
                          <a:pt x="80772" y="245364"/>
                        </a:moveTo>
                        <a:lnTo>
                          <a:pt x="67056" y="245364"/>
                        </a:lnTo>
                        <a:lnTo>
                          <a:pt x="67056" y="260604"/>
                        </a:lnTo>
                        <a:lnTo>
                          <a:pt x="80772" y="260604"/>
                        </a:lnTo>
                        <a:lnTo>
                          <a:pt x="80772" y="245364"/>
                        </a:lnTo>
                        <a:close/>
                      </a:path>
                      <a:path w="154304" h="260985">
                        <a:moveTo>
                          <a:pt x="92964" y="161544"/>
                        </a:moveTo>
                        <a:lnTo>
                          <a:pt x="80772" y="161544"/>
                        </a:lnTo>
                        <a:lnTo>
                          <a:pt x="80772" y="176784"/>
                        </a:lnTo>
                        <a:lnTo>
                          <a:pt x="92964" y="176784"/>
                        </a:lnTo>
                        <a:lnTo>
                          <a:pt x="92964" y="161544"/>
                        </a:lnTo>
                        <a:close/>
                      </a:path>
                      <a:path w="154304" h="260985">
                        <a:moveTo>
                          <a:pt x="153924" y="0"/>
                        </a:moveTo>
                        <a:lnTo>
                          <a:pt x="140208" y="0"/>
                        </a:lnTo>
                        <a:lnTo>
                          <a:pt x="140208" y="15240"/>
                        </a:lnTo>
                        <a:lnTo>
                          <a:pt x="153924" y="15240"/>
                        </a:lnTo>
                        <a:lnTo>
                          <a:pt x="1539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7" name="object 3987"/>
                  <p:cNvSpPr/>
                  <p:nvPr/>
                </p:nvSpPr>
                <p:spPr>
                  <a:xfrm>
                    <a:off x="374903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8" name="object 3988"/>
                  <p:cNvSpPr/>
                  <p:nvPr/>
                </p:nvSpPr>
                <p:spPr>
                  <a:xfrm>
                    <a:off x="3224783" y="40340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49" name="object 3989"/>
                  <p:cNvSpPr/>
                  <p:nvPr/>
                </p:nvSpPr>
                <p:spPr>
                  <a:xfrm>
                    <a:off x="374903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0" name="object 3990"/>
                  <p:cNvSpPr/>
                  <p:nvPr/>
                </p:nvSpPr>
                <p:spPr>
                  <a:xfrm>
                    <a:off x="3339083"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1" name="object 3991"/>
                  <p:cNvSpPr/>
                  <p:nvPr/>
                </p:nvSpPr>
                <p:spPr>
                  <a:xfrm>
                    <a:off x="365455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2" name="object 3992"/>
                  <p:cNvSpPr/>
                  <p:nvPr/>
                </p:nvSpPr>
                <p:spPr>
                  <a:xfrm>
                    <a:off x="3843528" y="3413772"/>
                    <a:ext cx="33655" cy="68580"/>
                  </a:xfrm>
                  <a:custGeom>
                    <a:avLst/>
                    <a:gdLst/>
                    <a:ahLst/>
                    <a:cxnLst/>
                    <a:rect l="l" t="t" r="r" b="b"/>
                    <a:pathLst>
                      <a:path w="33654" h="68579">
                        <a:moveTo>
                          <a:pt x="12192" y="0"/>
                        </a:moveTo>
                        <a:lnTo>
                          <a:pt x="0" y="0"/>
                        </a:lnTo>
                        <a:lnTo>
                          <a:pt x="0" y="15240"/>
                        </a:lnTo>
                        <a:lnTo>
                          <a:pt x="12192" y="15240"/>
                        </a:lnTo>
                        <a:lnTo>
                          <a:pt x="12192" y="0"/>
                        </a:lnTo>
                        <a:close/>
                      </a:path>
                      <a:path w="33654" h="68579">
                        <a:moveTo>
                          <a:pt x="33528" y="53340"/>
                        </a:moveTo>
                        <a:lnTo>
                          <a:pt x="19812" y="53340"/>
                        </a:lnTo>
                        <a:lnTo>
                          <a:pt x="19812" y="68580"/>
                        </a:lnTo>
                        <a:lnTo>
                          <a:pt x="33528" y="68580"/>
                        </a:lnTo>
                        <a:lnTo>
                          <a:pt x="33528"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3" name="object 3993"/>
                  <p:cNvSpPr/>
                  <p:nvPr/>
                </p:nvSpPr>
                <p:spPr>
                  <a:xfrm>
                    <a:off x="3252216" y="4041660"/>
                    <a:ext cx="181610" cy="198120"/>
                  </a:xfrm>
                  <a:custGeom>
                    <a:avLst/>
                    <a:gdLst/>
                    <a:ahLst/>
                    <a:cxnLst/>
                    <a:rect l="l" t="t" r="r" b="b"/>
                    <a:pathLst>
                      <a:path w="181610" h="198120">
                        <a:moveTo>
                          <a:pt x="12192" y="182880"/>
                        </a:moveTo>
                        <a:lnTo>
                          <a:pt x="0" y="182880"/>
                        </a:lnTo>
                        <a:lnTo>
                          <a:pt x="0" y="198120"/>
                        </a:lnTo>
                        <a:lnTo>
                          <a:pt x="12192" y="198120"/>
                        </a:lnTo>
                        <a:lnTo>
                          <a:pt x="12192" y="182880"/>
                        </a:lnTo>
                        <a:close/>
                      </a:path>
                      <a:path w="181610" h="19812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4" name="object 3994"/>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5" name="object 3995"/>
                  <p:cNvSpPr/>
                  <p:nvPr/>
                </p:nvSpPr>
                <p:spPr>
                  <a:xfrm>
                    <a:off x="363473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6" name="object 3996"/>
                  <p:cNvSpPr/>
                  <p:nvPr/>
                </p:nvSpPr>
                <p:spPr>
                  <a:xfrm>
                    <a:off x="3185160" y="3895356"/>
                    <a:ext cx="302260" cy="306705"/>
                  </a:xfrm>
                  <a:custGeom>
                    <a:avLst/>
                    <a:gdLst/>
                    <a:ahLst/>
                    <a:cxnLst/>
                    <a:rect l="l" t="t" r="r" b="b"/>
                    <a:pathLst>
                      <a:path w="302260" h="306704">
                        <a:moveTo>
                          <a:pt x="12192" y="192024"/>
                        </a:moveTo>
                        <a:lnTo>
                          <a:pt x="0" y="192024"/>
                        </a:lnTo>
                        <a:lnTo>
                          <a:pt x="0" y="207264"/>
                        </a:lnTo>
                        <a:lnTo>
                          <a:pt x="12192" y="207264"/>
                        </a:lnTo>
                        <a:lnTo>
                          <a:pt x="12192" y="192024"/>
                        </a:lnTo>
                        <a:close/>
                      </a:path>
                      <a:path w="302260" h="306704">
                        <a:moveTo>
                          <a:pt x="181356" y="291084"/>
                        </a:moveTo>
                        <a:lnTo>
                          <a:pt x="167640" y="291084"/>
                        </a:lnTo>
                        <a:lnTo>
                          <a:pt x="167640" y="306324"/>
                        </a:lnTo>
                        <a:lnTo>
                          <a:pt x="181356" y="306324"/>
                        </a:lnTo>
                        <a:lnTo>
                          <a:pt x="181356" y="291084"/>
                        </a:lnTo>
                        <a:close/>
                      </a:path>
                      <a:path w="302260" h="306704">
                        <a:moveTo>
                          <a:pt x="220980" y="184404"/>
                        </a:moveTo>
                        <a:lnTo>
                          <a:pt x="207264" y="184404"/>
                        </a:lnTo>
                        <a:lnTo>
                          <a:pt x="207264" y="199644"/>
                        </a:lnTo>
                        <a:lnTo>
                          <a:pt x="220980" y="199644"/>
                        </a:lnTo>
                        <a:lnTo>
                          <a:pt x="220980" y="184404"/>
                        </a:lnTo>
                        <a:close/>
                      </a:path>
                      <a:path w="302260" h="306704">
                        <a:moveTo>
                          <a:pt x="234696" y="214884"/>
                        </a:moveTo>
                        <a:lnTo>
                          <a:pt x="220980" y="214884"/>
                        </a:lnTo>
                        <a:lnTo>
                          <a:pt x="220980" y="230124"/>
                        </a:lnTo>
                        <a:lnTo>
                          <a:pt x="234696" y="230124"/>
                        </a:lnTo>
                        <a:lnTo>
                          <a:pt x="234696" y="214884"/>
                        </a:lnTo>
                        <a:close/>
                      </a:path>
                      <a:path w="302260" h="306704">
                        <a:moveTo>
                          <a:pt x="274320" y="146304"/>
                        </a:moveTo>
                        <a:lnTo>
                          <a:pt x="260604" y="146304"/>
                        </a:lnTo>
                        <a:lnTo>
                          <a:pt x="260604" y="161544"/>
                        </a:lnTo>
                        <a:lnTo>
                          <a:pt x="274320" y="161544"/>
                        </a:lnTo>
                        <a:lnTo>
                          <a:pt x="274320" y="146304"/>
                        </a:lnTo>
                        <a:close/>
                      </a:path>
                      <a:path w="302260" h="306704">
                        <a:moveTo>
                          <a:pt x="301739" y="0"/>
                        </a:moveTo>
                        <a:lnTo>
                          <a:pt x="288036" y="0"/>
                        </a:lnTo>
                        <a:lnTo>
                          <a:pt x="288036" y="15240"/>
                        </a:lnTo>
                        <a:lnTo>
                          <a:pt x="301739" y="15240"/>
                        </a:lnTo>
                        <a:lnTo>
                          <a:pt x="30173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7" name="object 3997"/>
                  <p:cNvSpPr/>
                  <p:nvPr/>
                </p:nvSpPr>
                <p:spPr>
                  <a:xfrm>
                    <a:off x="3768852" y="3406152"/>
                    <a:ext cx="167640" cy="121920"/>
                  </a:xfrm>
                  <a:custGeom>
                    <a:avLst/>
                    <a:gdLst/>
                    <a:ahLst/>
                    <a:cxnLst/>
                    <a:rect l="l" t="t" r="r" b="b"/>
                    <a:pathLst>
                      <a:path w="167639" h="121920">
                        <a:moveTo>
                          <a:pt x="13716" y="106667"/>
                        </a:moveTo>
                        <a:lnTo>
                          <a:pt x="0" y="106667"/>
                        </a:lnTo>
                        <a:lnTo>
                          <a:pt x="0" y="121920"/>
                        </a:lnTo>
                        <a:lnTo>
                          <a:pt x="13716" y="121920"/>
                        </a:lnTo>
                        <a:lnTo>
                          <a:pt x="13716" y="106667"/>
                        </a:lnTo>
                        <a:close/>
                      </a:path>
                      <a:path w="167639" h="121920">
                        <a:moveTo>
                          <a:pt x="167640" y="0"/>
                        </a:moveTo>
                        <a:lnTo>
                          <a:pt x="155448" y="0"/>
                        </a:lnTo>
                        <a:lnTo>
                          <a:pt x="155448" y="15240"/>
                        </a:lnTo>
                        <a:lnTo>
                          <a:pt x="167640" y="15240"/>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8" name="object 3998"/>
                  <p:cNvSpPr/>
                  <p:nvPr/>
                </p:nvSpPr>
                <p:spPr>
                  <a:xfrm>
                    <a:off x="3211068" y="3505212"/>
                    <a:ext cx="410209" cy="30480"/>
                  </a:xfrm>
                  <a:custGeom>
                    <a:avLst/>
                    <a:gdLst/>
                    <a:ahLst/>
                    <a:cxnLst/>
                    <a:rect l="l" t="t" r="r" b="b"/>
                    <a:pathLst>
                      <a:path w="410210" h="30479">
                        <a:moveTo>
                          <a:pt x="13716" y="15240"/>
                        </a:moveTo>
                        <a:lnTo>
                          <a:pt x="0" y="15240"/>
                        </a:lnTo>
                        <a:lnTo>
                          <a:pt x="0" y="30480"/>
                        </a:lnTo>
                        <a:lnTo>
                          <a:pt x="13716" y="30480"/>
                        </a:lnTo>
                        <a:lnTo>
                          <a:pt x="13716" y="15240"/>
                        </a:lnTo>
                        <a:close/>
                      </a:path>
                      <a:path w="410210" h="30479">
                        <a:moveTo>
                          <a:pt x="348996" y="0"/>
                        </a:moveTo>
                        <a:lnTo>
                          <a:pt x="336804" y="0"/>
                        </a:lnTo>
                        <a:lnTo>
                          <a:pt x="336804" y="15240"/>
                        </a:lnTo>
                        <a:lnTo>
                          <a:pt x="348996" y="15240"/>
                        </a:lnTo>
                        <a:lnTo>
                          <a:pt x="348996" y="0"/>
                        </a:lnTo>
                        <a:close/>
                      </a:path>
                      <a:path w="410210" h="30479">
                        <a:moveTo>
                          <a:pt x="409956" y="15240"/>
                        </a:moveTo>
                        <a:lnTo>
                          <a:pt x="396240" y="15240"/>
                        </a:lnTo>
                        <a:lnTo>
                          <a:pt x="396240" y="30480"/>
                        </a:lnTo>
                        <a:lnTo>
                          <a:pt x="409956" y="30480"/>
                        </a:lnTo>
                        <a:lnTo>
                          <a:pt x="40995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59" name="object 3999"/>
                  <p:cNvSpPr/>
                  <p:nvPr/>
                </p:nvSpPr>
                <p:spPr>
                  <a:xfrm>
                    <a:off x="3305556" y="3742956"/>
                    <a:ext cx="40005" cy="421005"/>
                  </a:xfrm>
                  <a:custGeom>
                    <a:avLst/>
                    <a:gdLst/>
                    <a:ahLst/>
                    <a:cxnLst/>
                    <a:rect l="l" t="t" r="r" b="b"/>
                    <a:pathLst>
                      <a:path w="40004" h="421004">
                        <a:moveTo>
                          <a:pt x="13716" y="405384"/>
                        </a:moveTo>
                        <a:lnTo>
                          <a:pt x="0" y="405384"/>
                        </a:lnTo>
                        <a:lnTo>
                          <a:pt x="0" y="420624"/>
                        </a:lnTo>
                        <a:lnTo>
                          <a:pt x="13716" y="420624"/>
                        </a:lnTo>
                        <a:lnTo>
                          <a:pt x="13716" y="405384"/>
                        </a:lnTo>
                        <a:close/>
                      </a:path>
                      <a:path w="40004" h="421004">
                        <a:moveTo>
                          <a:pt x="39624" y="0"/>
                        </a:moveTo>
                        <a:lnTo>
                          <a:pt x="27432" y="0"/>
                        </a:lnTo>
                        <a:lnTo>
                          <a:pt x="27432" y="15240"/>
                        </a:lnTo>
                        <a:lnTo>
                          <a:pt x="39624" y="15240"/>
                        </a:lnTo>
                        <a:lnTo>
                          <a:pt x="396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0" name="object 4000"/>
                  <p:cNvSpPr/>
                  <p:nvPr/>
                </p:nvSpPr>
                <p:spPr>
                  <a:xfrm>
                    <a:off x="3877055" y="37277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1" name="object 4001"/>
                  <p:cNvSpPr/>
                  <p:nvPr/>
                </p:nvSpPr>
                <p:spPr>
                  <a:xfrm>
                    <a:off x="3096768" y="4216920"/>
                    <a:ext cx="181610" cy="60960"/>
                  </a:xfrm>
                  <a:custGeom>
                    <a:avLst/>
                    <a:gdLst/>
                    <a:ahLst/>
                    <a:cxnLst/>
                    <a:rect l="l" t="t" r="r" b="b"/>
                    <a:pathLst>
                      <a:path w="181610" h="60960">
                        <a:moveTo>
                          <a:pt x="13716" y="45720"/>
                        </a:moveTo>
                        <a:lnTo>
                          <a:pt x="0" y="45720"/>
                        </a:lnTo>
                        <a:lnTo>
                          <a:pt x="0" y="60960"/>
                        </a:lnTo>
                        <a:lnTo>
                          <a:pt x="13716" y="60960"/>
                        </a:lnTo>
                        <a:lnTo>
                          <a:pt x="13716" y="45720"/>
                        </a:lnTo>
                        <a:close/>
                      </a:path>
                      <a:path w="181610" h="6096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2" name="object 4002"/>
                  <p:cNvSpPr/>
                  <p:nvPr/>
                </p:nvSpPr>
                <p:spPr>
                  <a:xfrm>
                    <a:off x="39105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3" name="object 4003"/>
                  <p:cNvSpPr/>
                  <p:nvPr/>
                </p:nvSpPr>
                <p:spPr>
                  <a:xfrm>
                    <a:off x="354025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4" name="object 4004"/>
                  <p:cNvSpPr/>
                  <p:nvPr/>
                </p:nvSpPr>
                <p:spPr>
                  <a:xfrm>
                    <a:off x="38831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5" name="object 4005"/>
                  <p:cNvSpPr/>
                  <p:nvPr/>
                </p:nvSpPr>
                <p:spPr>
                  <a:xfrm>
                    <a:off x="3177540" y="4148340"/>
                    <a:ext cx="175260" cy="99060"/>
                  </a:xfrm>
                  <a:custGeom>
                    <a:avLst/>
                    <a:gdLst/>
                    <a:ahLst/>
                    <a:cxnLst/>
                    <a:rect l="l" t="t" r="r" b="b"/>
                    <a:pathLst>
                      <a:path w="175260" h="99060">
                        <a:moveTo>
                          <a:pt x="13716" y="0"/>
                        </a:moveTo>
                        <a:lnTo>
                          <a:pt x="0" y="0"/>
                        </a:lnTo>
                        <a:lnTo>
                          <a:pt x="0" y="15240"/>
                        </a:lnTo>
                        <a:lnTo>
                          <a:pt x="13716" y="15240"/>
                        </a:lnTo>
                        <a:lnTo>
                          <a:pt x="13716" y="0"/>
                        </a:lnTo>
                        <a:close/>
                      </a:path>
                      <a:path w="175260" h="99060">
                        <a:moveTo>
                          <a:pt x="175260" y="83820"/>
                        </a:moveTo>
                        <a:lnTo>
                          <a:pt x="161544" y="83820"/>
                        </a:lnTo>
                        <a:lnTo>
                          <a:pt x="161544" y="99060"/>
                        </a:lnTo>
                        <a:lnTo>
                          <a:pt x="175260" y="99060"/>
                        </a:lnTo>
                        <a:lnTo>
                          <a:pt x="17526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6" name="object 4006"/>
                  <p:cNvSpPr/>
                  <p:nvPr/>
                </p:nvSpPr>
                <p:spPr>
                  <a:xfrm>
                    <a:off x="38221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7" name="object 4007"/>
                  <p:cNvSpPr/>
                  <p:nvPr/>
                </p:nvSpPr>
                <p:spPr>
                  <a:xfrm>
                    <a:off x="3264408" y="4201680"/>
                    <a:ext cx="121920" cy="30480"/>
                  </a:xfrm>
                  <a:custGeom>
                    <a:avLst/>
                    <a:gdLst/>
                    <a:ahLst/>
                    <a:cxnLst/>
                    <a:rect l="l" t="t" r="r" b="b"/>
                    <a:pathLst>
                      <a:path w="121920" h="30479">
                        <a:moveTo>
                          <a:pt x="13716" y="0"/>
                        </a:moveTo>
                        <a:lnTo>
                          <a:pt x="0" y="0"/>
                        </a:lnTo>
                        <a:lnTo>
                          <a:pt x="0" y="15240"/>
                        </a:lnTo>
                        <a:lnTo>
                          <a:pt x="13716" y="15240"/>
                        </a:lnTo>
                        <a:lnTo>
                          <a:pt x="13716" y="0"/>
                        </a:lnTo>
                        <a:close/>
                      </a:path>
                      <a:path w="121920" h="30479">
                        <a:moveTo>
                          <a:pt x="121907" y="15240"/>
                        </a:moveTo>
                        <a:lnTo>
                          <a:pt x="108191" y="15240"/>
                        </a:lnTo>
                        <a:lnTo>
                          <a:pt x="108191" y="30480"/>
                        </a:lnTo>
                        <a:lnTo>
                          <a:pt x="121907" y="30480"/>
                        </a:lnTo>
                        <a:lnTo>
                          <a:pt x="121907"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8" name="object 4008"/>
                  <p:cNvSpPr/>
                  <p:nvPr/>
                </p:nvSpPr>
                <p:spPr>
                  <a:xfrm>
                    <a:off x="39242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69" name="object 4009"/>
                  <p:cNvSpPr/>
                  <p:nvPr/>
                </p:nvSpPr>
                <p:spPr>
                  <a:xfrm>
                    <a:off x="3788663"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0" name="object 4010"/>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1" name="object 4011"/>
                  <p:cNvSpPr/>
                  <p:nvPr/>
                </p:nvSpPr>
                <p:spPr>
                  <a:xfrm>
                    <a:off x="3400044" y="3819156"/>
                    <a:ext cx="67310" cy="299085"/>
                  </a:xfrm>
                  <a:custGeom>
                    <a:avLst/>
                    <a:gdLst/>
                    <a:ahLst/>
                    <a:cxnLst/>
                    <a:rect l="l" t="t" r="r" b="b"/>
                    <a:pathLst>
                      <a:path w="67310" h="299085">
                        <a:moveTo>
                          <a:pt x="12192" y="283464"/>
                        </a:moveTo>
                        <a:lnTo>
                          <a:pt x="0" y="283464"/>
                        </a:lnTo>
                        <a:lnTo>
                          <a:pt x="0" y="298704"/>
                        </a:lnTo>
                        <a:lnTo>
                          <a:pt x="12192" y="298704"/>
                        </a:lnTo>
                        <a:lnTo>
                          <a:pt x="12192" y="283464"/>
                        </a:lnTo>
                        <a:close/>
                      </a:path>
                      <a:path w="67310" h="299085">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2" name="object 4012"/>
                  <p:cNvSpPr/>
                  <p:nvPr/>
                </p:nvSpPr>
                <p:spPr>
                  <a:xfrm>
                    <a:off x="3849624" y="3429012"/>
                    <a:ext cx="47625" cy="76200"/>
                  </a:xfrm>
                  <a:custGeom>
                    <a:avLst/>
                    <a:gdLst/>
                    <a:ahLst/>
                    <a:cxnLst/>
                    <a:rect l="l" t="t" r="r" b="b"/>
                    <a:pathLst>
                      <a:path w="47625" h="76200">
                        <a:moveTo>
                          <a:pt x="13716" y="60960"/>
                        </a:moveTo>
                        <a:lnTo>
                          <a:pt x="0" y="60960"/>
                        </a:lnTo>
                        <a:lnTo>
                          <a:pt x="0" y="76200"/>
                        </a:lnTo>
                        <a:lnTo>
                          <a:pt x="13716" y="76200"/>
                        </a:lnTo>
                        <a:lnTo>
                          <a:pt x="13716" y="60960"/>
                        </a:lnTo>
                        <a:close/>
                      </a:path>
                      <a:path w="47625" h="76200">
                        <a:moveTo>
                          <a:pt x="47244" y="0"/>
                        </a:moveTo>
                        <a:lnTo>
                          <a:pt x="33528" y="0"/>
                        </a:lnTo>
                        <a:lnTo>
                          <a:pt x="33528" y="15240"/>
                        </a:lnTo>
                        <a:lnTo>
                          <a:pt x="47244" y="15240"/>
                        </a:lnTo>
                        <a:lnTo>
                          <a:pt x="472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3" name="object 4013"/>
                  <p:cNvSpPr/>
                  <p:nvPr/>
                </p:nvSpPr>
                <p:spPr>
                  <a:xfrm>
                    <a:off x="3601211"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4" name="object 4014"/>
                  <p:cNvSpPr/>
                  <p:nvPr/>
                </p:nvSpPr>
                <p:spPr>
                  <a:xfrm>
                    <a:off x="385571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5" name="object 4015"/>
                  <p:cNvSpPr/>
                  <p:nvPr/>
                </p:nvSpPr>
                <p:spPr>
                  <a:xfrm>
                    <a:off x="3278123"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6" name="object 4016"/>
                  <p:cNvSpPr/>
                  <p:nvPr/>
                </p:nvSpPr>
                <p:spPr>
                  <a:xfrm>
                    <a:off x="388924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7" name="object 4017"/>
                  <p:cNvSpPr/>
                  <p:nvPr/>
                </p:nvSpPr>
                <p:spPr>
                  <a:xfrm>
                    <a:off x="36408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8" name="object 4018"/>
                  <p:cNvSpPr/>
                  <p:nvPr/>
                </p:nvSpPr>
                <p:spPr>
                  <a:xfrm>
                    <a:off x="374903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79" name="object 4019"/>
                  <p:cNvSpPr/>
                  <p:nvPr/>
                </p:nvSpPr>
                <p:spPr>
                  <a:xfrm>
                    <a:off x="3339084" y="3918203"/>
                    <a:ext cx="147955" cy="337185"/>
                  </a:xfrm>
                  <a:custGeom>
                    <a:avLst/>
                    <a:gdLst/>
                    <a:ahLst/>
                    <a:cxnLst/>
                    <a:rect l="l" t="t" r="r" b="b"/>
                    <a:pathLst>
                      <a:path w="147954" h="337185">
                        <a:moveTo>
                          <a:pt x="13716" y="321576"/>
                        </a:moveTo>
                        <a:lnTo>
                          <a:pt x="0" y="321576"/>
                        </a:lnTo>
                        <a:lnTo>
                          <a:pt x="0" y="336816"/>
                        </a:lnTo>
                        <a:lnTo>
                          <a:pt x="13716" y="336816"/>
                        </a:lnTo>
                        <a:lnTo>
                          <a:pt x="13716" y="321576"/>
                        </a:lnTo>
                        <a:close/>
                      </a:path>
                      <a:path w="147954" h="337185">
                        <a:moveTo>
                          <a:pt x="13716" y="138696"/>
                        </a:moveTo>
                        <a:lnTo>
                          <a:pt x="0" y="138696"/>
                        </a:lnTo>
                        <a:lnTo>
                          <a:pt x="0" y="153936"/>
                        </a:lnTo>
                        <a:lnTo>
                          <a:pt x="13716" y="153936"/>
                        </a:lnTo>
                        <a:lnTo>
                          <a:pt x="13716" y="138696"/>
                        </a:lnTo>
                        <a:close/>
                      </a:path>
                      <a:path w="147954" h="337185">
                        <a:moveTo>
                          <a:pt x="19812" y="108216"/>
                        </a:moveTo>
                        <a:lnTo>
                          <a:pt x="6096" y="108216"/>
                        </a:lnTo>
                        <a:lnTo>
                          <a:pt x="6096" y="123456"/>
                        </a:lnTo>
                        <a:lnTo>
                          <a:pt x="19812" y="123456"/>
                        </a:lnTo>
                        <a:lnTo>
                          <a:pt x="19812" y="108216"/>
                        </a:lnTo>
                        <a:close/>
                      </a:path>
                      <a:path w="147954" h="337185">
                        <a:moveTo>
                          <a:pt x="134112" y="15252"/>
                        </a:moveTo>
                        <a:lnTo>
                          <a:pt x="120396" y="15252"/>
                        </a:lnTo>
                        <a:lnTo>
                          <a:pt x="120396" y="30492"/>
                        </a:lnTo>
                        <a:lnTo>
                          <a:pt x="134112" y="30492"/>
                        </a:lnTo>
                        <a:lnTo>
                          <a:pt x="134112" y="15252"/>
                        </a:lnTo>
                        <a:close/>
                      </a:path>
                      <a:path w="147954" h="337185">
                        <a:moveTo>
                          <a:pt x="147815" y="0"/>
                        </a:moveTo>
                        <a:lnTo>
                          <a:pt x="134112" y="0"/>
                        </a:lnTo>
                        <a:lnTo>
                          <a:pt x="134112" y="15252"/>
                        </a:lnTo>
                        <a:lnTo>
                          <a:pt x="147815" y="15252"/>
                        </a:lnTo>
                        <a:lnTo>
                          <a:pt x="1478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0" name="object 4020"/>
                  <p:cNvSpPr/>
                  <p:nvPr/>
                </p:nvSpPr>
                <p:spPr>
                  <a:xfrm>
                    <a:off x="39502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1" name="object 4021"/>
                  <p:cNvSpPr/>
                  <p:nvPr/>
                </p:nvSpPr>
                <p:spPr>
                  <a:xfrm>
                    <a:off x="3218688" y="3980700"/>
                    <a:ext cx="147955" cy="312420"/>
                  </a:xfrm>
                  <a:custGeom>
                    <a:avLst/>
                    <a:gdLst/>
                    <a:ahLst/>
                    <a:cxnLst/>
                    <a:rect l="l" t="t" r="r" b="b"/>
                    <a:pathLst>
                      <a:path w="147954" h="312420">
                        <a:moveTo>
                          <a:pt x="12192" y="205740"/>
                        </a:moveTo>
                        <a:lnTo>
                          <a:pt x="0" y="205740"/>
                        </a:lnTo>
                        <a:lnTo>
                          <a:pt x="0" y="220980"/>
                        </a:lnTo>
                        <a:lnTo>
                          <a:pt x="12192" y="220980"/>
                        </a:lnTo>
                        <a:lnTo>
                          <a:pt x="12192" y="205740"/>
                        </a:lnTo>
                        <a:close/>
                      </a:path>
                      <a:path w="147954" h="312420">
                        <a:moveTo>
                          <a:pt x="39611" y="297180"/>
                        </a:moveTo>
                        <a:lnTo>
                          <a:pt x="25908" y="297180"/>
                        </a:lnTo>
                        <a:lnTo>
                          <a:pt x="25908" y="312420"/>
                        </a:lnTo>
                        <a:lnTo>
                          <a:pt x="39611" y="312420"/>
                        </a:lnTo>
                        <a:lnTo>
                          <a:pt x="39611" y="297180"/>
                        </a:lnTo>
                        <a:close/>
                      </a:path>
                      <a:path w="147954" h="312420">
                        <a:moveTo>
                          <a:pt x="147828" y="68580"/>
                        </a:moveTo>
                        <a:lnTo>
                          <a:pt x="134112" y="68580"/>
                        </a:lnTo>
                        <a:lnTo>
                          <a:pt x="134112" y="83820"/>
                        </a:lnTo>
                        <a:lnTo>
                          <a:pt x="147828" y="83820"/>
                        </a:lnTo>
                        <a:lnTo>
                          <a:pt x="147828" y="68580"/>
                        </a:lnTo>
                        <a:close/>
                      </a:path>
                      <a:path w="147954" h="312420">
                        <a:moveTo>
                          <a:pt x="147828" y="0"/>
                        </a:moveTo>
                        <a:lnTo>
                          <a:pt x="134112" y="0"/>
                        </a:lnTo>
                        <a:lnTo>
                          <a:pt x="134112" y="15240"/>
                        </a:lnTo>
                        <a:lnTo>
                          <a:pt x="147828" y="15240"/>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2" name="object 4022"/>
                  <p:cNvSpPr/>
                  <p:nvPr/>
                </p:nvSpPr>
                <p:spPr>
                  <a:xfrm>
                    <a:off x="38694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3" name="object 4023"/>
                  <p:cNvSpPr/>
                  <p:nvPr/>
                </p:nvSpPr>
                <p:spPr>
                  <a:xfrm>
                    <a:off x="3230880"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4" name="object 4024"/>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5" name="object 4025"/>
                  <p:cNvSpPr/>
                  <p:nvPr/>
                </p:nvSpPr>
                <p:spPr>
                  <a:xfrm>
                    <a:off x="3171444" y="3619512"/>
                    <a:ext cx="469900" cy="666115"/>
                  </a:xfrm>
                  <a:custGeom>
                    <a:avLst/>
                    <a:gdLst/>
                    <a:ahLst/>
                    <a:cxnLst/>
                    <a:rect l="l" t="t" r="r" b="b"/>
                    <a:pathLst>
                      <a:path w="469900" h="666114">
                        <a:moveTo>
                          <a:pt x="13716" y="650748"/>
                        </a:moveTo>
                        <a:lnTo>
                          <a:pt x="0" y="650748"/>
                        </a:lnTo>
                        <a:lnTo>
                          <a:pt x="0" y="665988"/>
                        </a:lnTo>
                        <a:lnTo>
                          <a:pt x="13716" y="665988"/>
                        </a:lnTo>
                        <a:lnTo>
                          <a:pt x="13716" y="650748"/>
                        </a:lnTo>
                        <a:close/>
                      </a:path>
                      <a:path w="469900" h="666114">
                        <a:moveTo>
                          <a:pt x="469392" y="0"/>
                        </a:moveTo>
                        <a:lnTo>
                          <a:pt x="457200" y="0"/>
                        </a:lnTo>
                        <a:lnTo>
                          <a:pt x="457200" y="16764"/>
                        </a:lnTo>
                        <a:lnTo>
                          <a:pt x="469392" y="16764"/>
                        </a:lnTo>
                        <a:lnTo>
                          <a:pt x="4693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6" name="object 4026"/>
                  <p:cNvSpPr/>
                  <p:nvPr/>
                </p:nvSpPr>
                <p:spPr>
                  <a:xfrm>
                    <a:off x="3486911"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7" name="object 4027"/>
                  <p:cNvSpPr/>
                  <p:nvPr/>
                </p:nvSpPr>
                <p:spPr>
                  <a:xfrm>
                    <a:off x="3230880" y="3971556"/>
                    <a:ext cx="242570" cy="222885"/>
                  </a:xfrm>
                  <a:custGeom>
                    <a:avLst/>
                    <a:gdLst/>
                    <a:ahLst/>
                    <a:cxnLst/>
                    <a:rect l="l" t="t" r="r" b="b"/>
                    <a:pathLst>
                      <a:path w="242570" h="222885">
                        <a:moveTo>
                          <a:pt x="13716" y="207264"/>
                        </a:moveTo>
                        <a:lnTo>
                          <a:pt x="0" y="207264"/>
                        </a:lnTo>
                        <a:lnTo>
                          <a:pt x="0" y="222504"/>
                        </a:lnTo>
                        <a:lnTo>
                          <a:pt x="13716" y="222504"/>
                        </a:lnTo>
                        <a:lnTo>
                          <a:pt x="13716" y="207264"/>
                        </a:lnTo>
                        <a:close/>
                      </a:path>
                      <a:path w="242570" h="222885">
                        <a:moveTo>
                          <a:pt x="242316" y="0"/>
                        </a:moveTo>
                        <a:lnTo>
                          <a:pt x="228600" y="0"/>
                        </a:lnTo>
                        <a:lnTo>
                          <a:pt x="228600" y="16764"/>
                        </a:lnTo>
                        <a:lnTo>
                          <a:pt x="242316" y="16764"/>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8" name="object 4028"/>
                  <p:cNvSpPr/>
                  <p:nvPr/>
                </p:nvSpPr>
                <p:spPr>
                  <a:xfrm>
                    <a:off x="3662172" y="3497592"/>
                    <a:ext cx="93345" cy="30480"/>
                  </a:xfrm>
                  <a:custGeom>
                    <a:avLst/>
                    <a:gdLst/>
                    <a:ahLst/>
                    <a:cxnLst/>
                    <a:rect l="l" t="t" r="r" b="b"/>
                    <a:pathLst>
                      <a:path w="93345" h="30479">
                        <a:moveTo>
                          <a:pt x="12192" y="15227"/>
                        </a:moveTo>
                        <a:lnTo>
                          <a:pt x="0" y="15227"/>
                        </a:lnTo>
                        <a:lnTo>
                          <a:pt x="0" y="30480"/>
                        </a:lnTo>
                        <a:lnTo>
                          <a:pt x="12192" y="30480"/>
                        </a:lnTo>
                        <a:lnTo>
                          <a:pt x="12192" y="15227"/>
                        </a:lnTo>
                        <a:close/>
                      </a:path>
                      <a:path w="93345" h="30479">
                        <a:moveTo>
                          <a:pt x="92964" y="0"/>
                        </a:moveTo>
                        <a:lnTo>
                          <a:pt x="79235" y="0"/>
                        </a:lnTo>
                        <a:lnTo>
                          <a:pt x="79235" y="15227"/>
                        </a:lnTo>
                        <a:lnTo>
                          <a:pt x="92964" y="15227"/>
                        </a:lnTo>
                        <a:lnTo>
                          <a:pt x="9296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89" name="object 4029"/>
                  <p:cNvSpPr/>
                  <p:nvPr/>
                </p:nvSpPr>
                <p:spPr>
                  <a:xfrm>
                    <a:off x="3425951"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0" name="object 4030"/>
                  <p:cNvSpPr/>
                  <p:nvPr/>
                </p:nvSpPr>
                <p:spPr>
                  <a:xfrm>
                    <a:off x="38160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1" name="object 4031"/>
                  <p:cNvSpPr/>
                  <p:nvPr/>
                </p:nvSpPr>
                <p:spPr>
                  <a:xfrm>
                    <a:off x="359359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2" name="object 4032"/>
                  <p:cNvSpPr/>
                  <p:nvPr/>
                </p:nvSpPr>
                <p:spPr>
                  <a:xfrm>
                    <a:off x="39441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3" name="object 4033"/>
                  <p:cNvSpPr/>
                  <p:nvPr/>
                </p:nvSpPr>
                <p:spPr>
                  <a:xfrm>
                    <a:off x="3204972" y="3864876"/>
                    <a:ext cx="416559" cy="398145"/>
                  </a:xfrm>
                  <a:custGeom>
                    <a:avLst/>
                    <a:gdLst/>
                    <a:ahLst/>
                    <a:cxnLst/>
                    <a:rect l="l" t="t" r="r" b="b"/>
                    <a:pathLst>
                      <a:path w="416560" h="398145">
                        <a:moveTo>
                          <a:pt x="13716" y="359664"/>
                        </a:moveTo>
                        <a:lnTo>
                          <a:pt x="0" y="359664"/>
                        </a:lnTo>
                        <a:lnTo>
                          <a:pt x="0" y="374904"/>
                        </a:lnTo>
                        <a:lnTo>
                          <a:pt x="13716" y="374904"/>
                        </a:lnTo>
                        <a:lnTo>
                          <a:pt x="13716" y="359664"/>
                        </a:lnTo>
                        <a:close/>
                      </a:path>
                      <a:path w="416560" h="398145">
                        <a:moveTo>
                          <a:pt x="86868" y="382524"/>
                        </a:moveTo>
                        <a:lnTo>
                          <a:pt x="73152" y="382524"/>
                        </a:lnTo>
                        <a:lnTo>
                          <a:pt x="73152" y="397764"/>
                        </a:lnTo>
                        <a:lnTo>
                          <a:pt x="86868" y="397764"/>
                        </a:lnTo>
                        <a:lnTo>
                          <a:pt x="86868" y="382524"/>
                        </a:lnTo>
                        <a:close/>
                      </a:path>
                      <a:path w="416560" h="398145">
                        <a:moveTo>
                          <a:pt x="228600" y="0"/>
                        </a:moveTo>
                        <a:lnTo>
                          <a:pt x="214884" y="0"/>
                        </a:lnTo>
                        <a:lnTo>
                          <a:pt x="214884" y="15227"/>
                        </a:lnTo>
                        <a:lnTo>
                          <a:pt x="228600" y="15227"/>
                        </a:lnTo>
                        <a:lnTo>
                          <a:pt x="228600" y="0"/>
                        </a:lnTo>
                        <a:close/>
                      </a:path>
                      <a:path w="416560" h="398145">
                        <a:moveTo>
                          <a:pt x="248412" y="161544"/>
                        </a:moveTo>
                        <a:lnTo>
                          <a:pt x="234696" y="161544"/>
                        </a:lnTo>
                        <a:lnTo>
                          <a:pt x="234696" y="176784"/>
                        </a:lnTo>
                        <a:lnTo>
                          <a:pt x="248412" y="176784"/>
                        </a:lnTo>
                        <a:lnTo>
                          <a:pt x="248412" y="161544"/>
                        </a:lnTo>
                        <a:close/>
                      </a:path>
                      <a:path w="416560" h="398145">
                        <a:moveTo>
                          <a:pt x="275844" y="184404"/>
                        </a:moveTo>
                        <a:lnTo>
                          <a:pt x="262128" y="184404"/>
                        </a:lnTo>
                        <a:lnTo>
                          <a:pt x="262128" y="199644"/>
                        </a:lnTo>
                        <a:lnTo>
                          <a:pt x="275844" y="199644"/>
                        </a:lnTo>
                        <a:lnTo>
                          <a:pt x="275844" y="184404"/>
                        </a:lnTo>
                        <a:close/>
                      </a:path>
                      <a:path w="416560" h="398145">
                        <a:moveTo>
                          <a:pt x="321564" y="60960"/>
                        </a:moveTo>
                        <a:lnTo>
                          <a:pt x="309372" y="60960"/>
                        </a:lnTo>
                        <a:lnTo>
                          <a:pt x="309372" y="76200"/>
                        </a:lnTo>
                        <a:lnTo>
                          <a:pt x="321564" y="76200"/>
                        </a:lnTo>
                        <a:lnTo>
                          <a:pt x="321564" y="60960"/>
                        </a:lnTo>
                        <a:close/>
                      </a:path>
                      <a:path w="416560" h="398145">
                        <a:moveTo>
                          <a:pt x="416052" y="60960"/>
                        </a:moveTo>
                        <a:lnTo>
                          <a:pt x="402336" y="60960"/>
                        </a:lnTo>
                        <a:lnTo>
                          <a:pt x="402336" y="76200"/>
                        </a:lnTo>
                        <a:lnTo>
                          <a:pt x="416052" y="76200"/>
                        </a:lnTo>
                        <a:lnTo>
                          <a:pt x="416052"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4" name="object 4034"/>
                  <p:cNvSpPr/>
                  <p:nvPr/>
                </p:nvSpPr>
                <p:spPr>
                  <a:xfrm>
                    <a:off x="388924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5" name="object 4035"/>
                  <p:cNvSpPr/>
                  <p:nvPr/>
                </p:nvSpPr>
                <p:spPr>
                  <a:xfrm>
                    <a:off x="3096767" y="42702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6" name="object 4036"/>
                  <p:cNvSpPr/>
                  <p:nvPr/>
                </p:nvSpPr>
                <p:spPr>
                  <a:xfrm>
                    <a:off x="3607308" y="3512819"/>
                    <a:ext cx="60960" cy="23495"/>
                  </a:xfrm>
                  <a:custGeom>
                    <a:avLst/>
                    <a:gdLst/>
                    <a:ahLst/>
                    <a:cxnLst/>
                    <a:rect l="l" t="t" r="r" b="b"/>
                    <a:pathLst>
                      <a:path w="60960" h="23495">
                        <a:moveTo>
                          <a:pt x="13716" y="0"/>
                        </a:moveTo>
                        <a:lnTo>
                          <a:pt x="0" y="0"/>
                        </a:lnTo>
                        <a:lnTo>
                          <a:pt x="0" y="15252"/>
                        </a:lnTo>
                        <a:lnTo>
                          <a:pt x="13716" y="15252"/>
                        </a:lnTo>
                        <a:lnTo>
                          <a:pt x="13716" y="0"/>
                        </a:lnTo>
                        <a:close/>
                      </a:path>
                      <a:path w="60960" h="23495">
                        <a:moveTo>
                          <a:pt x="60960" y="7632"/>
                        </a:moveTo>
                        <a:lnTo>
                          <a:pt x="47244" y="7632"/>
                        </a:lnTo>
                        <a:lnTo>
                          <a:pt x="47244" y="22872"/>
                        </a:lnTo>
                        <a:lnTo>
                          <a:pt x="60960" y="22872"/>
                        </a:lnTo>
                        <a:lnTo>
                          <a:pt x="60960" y="763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7" name="object 4037"/>
                  <p:cNvSpPr/>
                  <p:nvPr/>
                </p:nvSpPr>
                <p:spPr>
                  <a:xfrm>
                    <a:off x="3640835"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8" name="object 4038"/>
                  <p:cNvSpPr/>
                  <p:nvPr/>
                </p:nvSpPr>
                <p:spPr>
                  <a:xfrm>
                    <a:off x="37353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199" name="object 4039"/>
                  <p:cNvSpPr/>
                  <p:nvPr/>
                </p:nvSpPr>
                <p:spPr>
                  <a:xfrm>
                    <a:off x="3319272" y="4011180"/>
                    <a:ext cx="81280" cy="281940"/>
                  </a:xfrm>
                  <a:custGeom>
                    <a:avLst/>
                    <a:gdLst/>
                    <a:ahLst/>
                    <a:cxnLst/>
                    <a:rect l="l" t="t" r="r" b="b"/>
                    <a:pathLst>
                      <a:path w="81279" h="281939">
                        <a:moveTo>
                          <a:pt x="13716" y="266700"/>
                        </a:moveTo>
                        <a:lnTo>
                          <a:pt x="0" y="266700"/>
                        </a:lnTo>
                        <a:lnTo>
                          <a:pt x="0" y="281940"/>
                        </a:lnTo>
                        <a:lnTo>
                          <a:pt x="13716" y="281940"/>
                        </a:lnTo>
                        <a:lnTo>
                          <a:pt x="13716" y="266700"/>
                        </a:lnTo>
                        <a:close/>
                      </a:path>
                      <a:path w="81279" h="281939">
                        <a:moveTo>
                          <a:pt x="80772" y="0"/>
                        </a:moveTo>
                        <a:lnTo>
                          <a:pt x="67043" y="0"/>
                        </a:lnTo>
                        <a:lnTo>
                          <a:pt x="67043"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0" name="object 4040"/>
                  <p:cNvSpPr/>
                  <p:nvPr/>
                </p:nvSpPr>
                <p:spPr>
                  <a:xfrm>
                    <a:off x="3567683"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1" name="object 4041"/>
                  <p:cNvSpPr/>
                  <p:nvPr/>
                </p:nvSpPr>
                <p:spPr>
                  <a:xfrm>
                    <a:off x="3319272" y="3872496"/>
                    <a:ext cx="363220" cy="375285"/>
                  </a:xfrm>
                  <a:custGeom>
                    <a:avLst/>
                    <a:gdLst/>
                    <a:ahLst/>
                    <a:cxnLst/>
                    <a:rect l="l" t="t" r="r" b="b"/>
                    <a:pathLst>
                      <a:path w="363220" h="375285">
                        <a:moveTo>
                          <a:pt x="13716" y="359664"/>
                        </a:moveTo>
                        <a:lnTo>
                          <a:pt x="0" y="359664"/>
                        </a:lnTo>
                        <a:lnTo>
                          <a:pt x="0" y="374904"/>
                        </a:lnTo>
                        <a:lnTo>
                          <a:pt x="13716" y="374904"/>
                        </a:lnTo>
                        <a:lnTo>
                          <a:pt x="13716" y="359664"/>
                        </a:lnTo>
                        <a:close/>
                      </a:path>
                      <a:path w="363220" h="375285">
                        <a:moveTo>
                          <a:pt x="73152" y="230124"/>
                        </a:moveTo>
                        <a:lnTo>
                          <a:pt x="59436" y="230124"/>
                        </a:lnTo>
                        <a:lnTo>
                          <a:pt x="59436" y="245364"/>
                        </a:lnTo>
                        <a:lnTo>
                          <a:pt x="73152" y="245364"/>
                        </a:lnTo>
                        <a:lnTo>
                          <a:pt x="73152" y="230124"/>
                        </a:lnTo>
                        <a:close/>
                      </a:path>
                      <a:path w="363220" h="375285">
                        <a:moveTo>
                          <a:pt x="362712" y="0"/>
                        </a:moveTo>
                        <a:lnTo>
                          <a:pt x="348996" y="0"/>
                        </a:lnTo>
                        <a:lnTo>
                          <a:pt x="348996"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2" name="object 4042"/>
                  <p:cNvSpPr/>
                  <p:nvPr/>
                </p:nvSpPr>
                <p:spPr>
                  <a:xfrm>
                    <a:off x="37017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3" name="object 4043"/>
                  <p:cNvSpPr/>
                  <p:nvPr/>
                </p:nvSpPr>
                <p:spPr>
                  <a:xfrm>
                    <a:off x="37962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4" name="object 4044"/>
                  <p:cNvSpPr/>
                  <p:nvPr/>
                </p:nvSpPr>
                <p:spPr>
                  <a:xfrm>
                    <a:off x="3197351"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5" name="object 4045"/>
                  <p:cNvSpPr/>
                  <p:nvPr/>
                </p:nvSpPr>
                <p:spPr>
                  <a:xfrm>
                    <a:off x="3863339"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6" name="object 4046"/>
                  <p:cNvSpPr/>
                  <p:nvPr/>
                </p:nvSpPr>
                <p:spPr>
                  <a:xfrm>
                    <a:off x="364845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7" name="object 4047"/>
                  <p:cNvSpPr/>
                  <p:nvPr/>
                </p:nvSpPr>
                <p:spPr>
                  <a:xfrm>
                    <a:off x="3749040" y="3436619"/>
                    <a:ext cx="33655" cy="84455"/>
                  </a:xfrm>
                  <a:custGeom>
                    <a:avLst/>
                    <a:gdLst/>
                    <a:ahLst/>
                    <a:cxnLst/>
                    <a:rect l="l" t="t" r="r" b="b"/>
                    <a:pathLst>
                      <a:path w="33654" h="84454">
                        <a:moveTo>
                          <a:pt x="13716" y="0"/>
                        </a:moveTo>
                        <a:lnTo>
                          <a:pt x="0" y="0"/>
                        </a:lnTo>
                        <a:lnTo>
                          <a:pt x="0" y="15252"/>
                        </a:lnTo>
                        <a:lnTo>
                          <a:pt x="13716" y="15252"/>
                        </a:lnTo>
                        <a:lnTo>
                          <a:pt x="13716" y="0"/>
                        </a:lnTo>
                        <a:close/>
                      </a:path>
                      <a:path w="33654" h="84454">
                        <a:moveTo>
                          <a:pt x="33528" y="68592"/>
                        </a:moveTo>
                        <a:lnTo>
                          <a:pt x="19812" y="68592"/>
                        </a:lnTo>
                        <a:lnTo>
                          <a:pt x="19812" y="83832"/>
                        </a:lnTo>
                        <a:lnTo>
                          <a:pt x="33528" y="83832"/>
                        </a:lnTo>
                        <a:lnTo>
                          <a:pt x="33528" y="685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8" name="object 4048"/>
                  <p:cNvSpPr/>
                  <p:nvPr/>
                </p:nvSpPr>
                <p:spPr>
                  <a:xfrm>
                    <a:off x="3110484" y="4171200"/>
                    <a:ext cx="289560" cy="30480"/>
                  </a:xfrm>
                  <a:custGeom>
                    <a:avLst/>
                    <a:gdLst/>
                    <a:ahLst/>
                    <a:cxnLst/>
                    <a:rect l="l" t="t" r="r" b="b"/>
                    <a:pathLst>
                      <a:path w="289560" h="30479">
                        <a:moveTo>
                          <a:pt x="13716" y="0"/>
                        </a:moveTo>
                        <a:lnTo>
                          <a:pt x="0" y="0"/>
                        </a:lnTo>
                        <a:lnTo>
                          <a:pt x="0" y="15240"/>
                        </a:lnTo>
                        <a:lnTo>
                          <a:pt x="13716" y="15240"/>
                        </a:lnTo>
                        <a:lnTo>
                          <a:pt x="13716" y="0"/>
                        </a:lnTo>
                        <a:close/>
                      </a:path>
                      <a:path w="289560" h="30479">
                        <a:moveTo>
                          <a:pt x="289560" y="15240"/>
                        </a:moveTo>
                        <a:lnTo>
                          <a:pt x="275831" y="15240"/>
                        </a:lnTo>
                        <a:lnTo>
                          <a:pt x="275831" y="30480"/>
                        </a:lnTo>
                        <a:lnTo>
                          <a:pt x="289560" y="30480"/>
                        </a:lnTo>
                        <a:lnTo>
                          <a:pt x="289560"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09" name="object 4049"/>
                  <p:cNvSpPr/>
                  <p:nvPr/>
                </p:nvSpPr>
                <p:spPr>
                  <a:xfrm>
                    <a:off x="35539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0" name="object 4050"/>
                  <p:cNvSpPr/>
                  <p:nvPr/>
                </p:nvSpPr>
                <p:spPr>
                  <a:xfrm>
                    <a:off x="3386315" y="3857256"/>
                    <a:ext cx="140335" cy="405765"/>
                  </a:xfrm>
                  <a:custGeom>
                    <a:avLst/>
                    <a:gdLst/>
                    <a:ahLst/>
                    <a:cxnLst/>
                    <a:rect l="l" t="t" r="r" b="b"/>
                    <a:pathLst>
                      <a:path w="140335" h="405764">
                        <a:moveTo>
                          <a:pt x="13728" y="390144"/>
                        </a:moveTo>
                        <a:lnTo>
                          <a:pt x="0" y="390144"/>
                        </a:lnTo>
                        <a:lnTo>
                          <a:pt x="0" y="405384"/>
                        </a:lnTo>
                        <a:lnTo>
                          <a:pt x="13728" y="405384"/>
                        </a:lnTo>
                        <a:lnTo>
                          <a:pt x="13728" y="390144"/>
                        </a:lnTo>
                        <a:close/>
                      </a:path>
                      <a:path w="140335" h="405764">
                        <a:moveTo>
                          <a:pt x="140220" y="0"/>
                        </a:moveTo>
                        <a:lnTo>
                          <a:pt x="128028" y="0"/>
                        </a:lnTo>
                        <a:lnTo>
                          <a:pt x="128028" y="15240"/>
                        </a:lnTo>
                        <a:lnTo>
                          <a:pt x="140220" y="15240"/>
                        </a:lnTo>
                        <a:lnTo>
                          <a:pt x="1402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1" name="object 4051"/>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2" name="object 4052"/>
                  <p:cNvSpPr/>
                  <p:nvPr/>
                </p:nvSpPr>
                <p:spPr>
                  <a:xfrm>
                    <a:off x="3096768" y="3918203"/>
                    <a:ext cx="424180" cy="375285"/>
                  </a:xfrm>
                  <a:custGeom>
                    <a:avLst/>
                    <a:gdLst/>
                    <a:ahLst/>
                    <a:cxnLst/>
                    <a:rect l="l" t="t" r="r" b="b"/>
                    <a:pathLst>
                      <a:path w="424179" h="375285">
                        <a:moveTo>
                          <a:pt x="13716" y="291096"/>
                        </a:moveTo>
                        <a:lnTo>
                          <a:pt x="0" y="291096"/>
                        </a:lnTo>
                        <a:lnTo>
                          <a:pt x="0" y="306336"/>
                        </a:lnTo>
                        <a:lnTo>
                          <a:pt x="13716" y="306336"/>
                        </a:lnTo>
                        <a:lnTo>
                          <a:pt x="13716" y="291096"/>
                        </a:lnTo>
                        <a:close/>
                      </a:path>
                      <a:path w="424179" h="375285">
                        <a:moveTo>
                          <a:pt x="134112" y="329196"/>
                        </a:moveTo>
                        <a:lnTo>
                          <a:pt x="121920" y="329196"/>
                        </a:lnTo>
                        <a:lnTo>
                          <a:pt x="121920" y="344436"/>
                        </a:lnTo>
                        <a:lnTo>
                          <a:pt x="134112" y="344436"/>
                        </a:lnTo>
                        <a:lnTo>
                          <a:pt x="134112" y="329196"/>
                        </a:lnTo>
                        <a:close/>
                      </a:path>
                      <a:path w="424179" h="375285">
                        <a:moveTo>
                          <a:pt x="309372" y="359676"/>
                        </a:moveTo>
                        <a:lnTo>
                          <a:pt x="295656" y="359676"/>
                        </a:lnTo>
                        <a:lnTo>
                          <a:pt x="295656" y="374916"/>
                        </a:lnTo>
                        <a:lnTo>
                          <a:pt x="309372" y="374916"/>
                        </a:lnTo>
                        <a:lnTo>
                          <a:pt x="309372" y="359676"/>
                        </a:lnTo>
                        <a:close/>
                      </a:path>
                      <a:path w="424179" h="375285">
                        <a:moveTo>
                          <a:pt x="409956" y="169176"/>
                        </a:moveTo>
                        <a:lnTo>
                          <a:pt x="396240" y="169176"/>
                        </a:lnTo>
                        <a:lnTo>
                          <a:pt x="396240" y="184416"/>
                        </a:lnTo>
                        <a:lnTo>
                          <a:pt x="409956" y="184416"/>
                        </a:lnTo>
                        <a:lnTo>
                          <a:pt x="409956" y="169176"/>
                        </a:lnTo>
                        <a:close/>
                      </a:path>
                      <a:path w="424179" h="375285">
                        <a:moveTo>
                          <a:pt x="423672" y="0"/>
                        </a:moveTo>
                        <a:lnTo>
                          <a:pt x="409956" y="0"/>
                        </a:lnTo>
                        <a:lnTo>
                          <a:pt x="409956" y="15252"/>
                        </a:lnTo>
                        <a:lnTo>
                          <a:pt x="423672" y="15252"/>
                        </a:lnTo>
                        <a:lnTo>
                          <a:pt x="4236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3" name="object 4053"/>
                  <p:cNvSpPr/>
                  <p:nvPr/>
                </p:nvSpPr>
                <p:spPr>
                  <a:xfrm>
                    <a:off x="38435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4" name="object 4054"/>
                  <p:cNvSpPr/>
                  <p:nvPr/>
                </p:nvSpPr>
                <p:spPr>
                  <a:xfrm>
                    <a:off x="3386327"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5" name="object 4055"/>
                  <p:cNvSpPr/>
                  <p:nvPr/>
                </p:nvSpPr>
                <p:spPr>
                  <a:xfrm>
                    <a:off x="388924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6" name="object 4056"/>
                  <p:cNvSpPr/>
                  <p:nvPr/>
                </p:nvSpPr>
                <p:spPr>
                  <a:xfrm>
                    <a:off x="35067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7" name="object 4057"/>
                  <p:cNvSpPr/>
                  <p:nvPr/>
                </p:nvSpPr>
                <p:spPr>
                  <a:xfrm>
                    <a:off x="3345180" y="3651503"/>
                    <a:ext cx="215265" cy="352425"/>
                  </a:xfrm>
                  <a:custGeom>
                    <a:avLst/>
                    <a:gdLst/>
                    <a:ahLst/>
                    <a:cxnLst/>
                    <a:rect l="l" t="t" r="r" b="b"/>
                    <a:pathLst>
                      <a:path w="215264" h="352425">
                        <a:moveTo>
                          <a:pt x="13716" y="336816"/>
                        </a:moveTo>
                        <a:lnTo>
                          <a:pt x="0" y="336816"/>
                        </a:lnTo>
                        <a:lnTo>
                          <a:pt x="0" y="352056"/>
                        </a:lnTo>
                        <a:lnTo>
                          <a:pt x="13716" y="352056"/>
                        </a:lnTo>
                        <a:lnTo>
                          <a:pt x="13716" y="336816"/>
                        </a:lnTo>
                        <a:close/>
                      </a:path>
                      <a:path w="215264" h="352425">
                        <a:moveTo>
                          <a:pt x="74676" y="329196"/>
                        </a:moveTo>
                        <a:lnTo>
                          <a:pt x="60960" y="329196"/>
                        </a:lnTo>
                        <a:lnTo>
                          <a:pt x="60960" y="344436"/>
                        </a:lnTo>
                        <a:lnTo>
                          <a:pt x="74676" y="344436"/>
                        </a:lnTo>
                        <a:lnTo>
                          <a:pt x="74676" y="329196"/>
                        </a:lnTo>
                        <a:close/>
                      </a:path>
                      <a:path w="215264" h="352425">
                        <a:moveTo>
                          <a:pt x="214884" y="0"/>
                        </a:moveTo>
                        <a:lnTo>
                          <a:pt x="202692" y="0"/>
                        </a:lnTo>
                        <a:lnTo>
                          <a:pt x="202692" y="15252"/>
                        </a:lnTo>
                        <a:lnTo>
                          <a:pt x="214884" y="15252"/>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8" name="object 4058"/>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19" name="object 4059"/>
                  <p:cNvSpPr/>
                  <p:nvPr/>
                </p:nvSpPr>
                <p:spPr>
                  <a:xfrm>
                    <a:off x="3593591"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0" name="object 4060"/>
                  <p:cNvSpPr/>
                  <p:nvPr/>
                </p:nvSpPr>
                <p:spPr>
                  <a:xfrm>
                    <a:off x="3480816" y="3528072"/>
                    <a:ext cx="201295" cy="30480"/>
                  </a:xfrm>
                  <a:custGeom>
                    <a:avLst/>
                    <a:gdLst/>
                    <a:ahLst/>
                    <a:cxnLst/>
                    <a:rect l="l" t="t" r="r" b="b"/>
                    <a:pathLst>
                      <a:path w="201295" h="30479">
                        <a:moveTo>
                          <a:pt x="12192" y="15240"/>
                        </a:moveTo>
                        <a:lnTo>
                          <a:pt x="0" y="15240"/>
                        </a:lnTo>
                        <a:lnTo>
                          <a:pt x="0" y="30480"/>
                        </a:lnTo>
                        <a:lnTo>
                          <a:pt x="12192" y="30480"/>
                        </a:lnTo>
                        <a:lnTo>
                          <a:pt x="12192" y="15240"/>
                        </a:lnTo>
                        <a:close/>
                      </a:path>
                      <a:path w="201295" h="30479">
                        <a:moveTo>
                          <a:pt x="201168" y="0"/>
                        </a:moveTo>
                        <a:lnTo>
                          <a:pt x="187452" y="0"/>
                        </a:lnTo>
                        <a:lnTo>
                          <a:pt x="187452" y="15240"/>
                        </a:lnTo>
                        <a:lnTo>
                          <a:pt x="201168" y="15240"/>
                        </a:lnTo>
                        <a:lnTo>
                          <a:pt x="20116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1" name="object 4061"/>
                  <p:cNvSpPr/>
                  <p:nvPr/>
                </p:nvSpPr>
                <p:spPr>
                  <a:xfrm>
                    <a:off x="38298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2" name="object 4062"/>
                  <p:cNvSpPr/>
                  <p:nvPr/>
                </p:nvSpPr>
                <p:spPr>
                  <a:xfrm>
                    <a:off x="3130296" y="3803903"/>
                    <a:ext cx="544195" cy="413384"/>
                  </a:xfrm>
                  <a:custGeom>
                    <a:avLst/>
                    <a:gdLst/>
                    <a:ahLst/>
                    <a:cxnLst/>
                    <a:rect l="l" t="t" r="r" b="b"/>
                    <a:pathLst>
                      <a:path w="544195" h="413385">
                        <a:moveTo>
                          <a:pt x="13703" y="382536"/>
                        </a:moveTo>
                        <a:lnTo>
                          <a:pt x="0" y="382536"/>
                        </a:lnTo>
                        <a:lnTo>
                          <a:pt x="0" y="397776"/>
                        </a:lnTo>
                        <a:lnTo>
                          <a:pt x="13703" y="397776"/>
                        </a:lnTo>
                        <a:lnTo>
                          <a:pt x="13703" y="382536"/>
                        </a:lnTo>
                        <a:close/>
                      </a:path>
                      <a:path w="544195" h="413385">
                        <a:moveTo>
                          <a:pt x="74676" y="367296"/>
                        </a:moveTo>
                        <a:lnTo>
                          <a:pt x="60960" y="367296"/>
                        </a:lnTo>
                        <a:lnTo>
                          <a:pt x="60960" y="382536"/>
                        </a:lnTo>
                        <a:lnTo>
                          <a:pt x="74676" y="382536"/>
                        </a:lnTo>
                        <a:lnTo>
                          <a:pt x="74676" y="367296"/>
                        </a:lnTo>
                        <a:close/>
                      </a:path>
                      <a:path w="544195" h="413385">
                        <a:moveTo>
                          <a:pt x="228600" y="397776"/>
                        </a:moveTo>
                        <a:lnTo>
                          <a:pt x="214884" y="397776"/>
                        </a:lnTo>
                        <a:lnTo>
                          <a:pt x="214884" y="413016"/>
                        </a:lnTo>
                        <a:lnTo>
                          <a:pt x="228600" y="413016"/>
                        </a:lnTo>
                        <a:lnTo>
                          <a:pt x="228600" y="397776"/>
                        </a:lnTo>
                        <a:close/>
                      </a:path>
                      <a:path w="544195" h="413385">
                        <a:moveTo>
                          <a:pt x="544068" y="0"/>
                        </a:moveTo>
                        <a:lnTo>
                          <a:pt x="531876" y="0"/>
                        </a:lnTo>
                        <a:lnTo>
                          <a:pt x="531876" y="15252"/>
                        </a:lnTo>
                        <a:lnTo>
                          <a:pt x="544068" y="15252"/>
                        </a:lnTo>
                        <a:lnTo>
                          <a:pt x="5440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3" name="object 4063"/>
                  <p:cNvSpPr/>
                  <p:nvPr/>
                </p:nvSpPr>
                <p:spPr>
                  <a:xfrm>
                    <a:off x="3877055"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4" name="object 4064"/>
                  <p:cNvSpPr/>
                  <p:nvPr/>
                </p:nvSpPr>
                <p:spPr>
                  <a:xfrm>
                    <a:off x="3419856" y="3925836"/>
                    <a:ext cx="13970" cy="299085"/>
                  </a:xfrm>
                  <a:custGeom>
                    <a:avLst/>
                    <a:gdLst/>
                    <a:ahLst/>
                    <a:cxnLst/>
                    <a:rect l="l" t="t" r="r" b="b"/>
                    <a:pathLst>
                      <a:path w="13970" h="299085">
                        <a:moveTo>
                          <a:pt x="13716" y="283464"/>
                        </a:moveTo>
                        <a:lnTo>
                          <a:pt x="0" y="283464"/>
                        </a:lnTo>
                        <a:lnTo>
                          <a:pt x="0" y="298704"/>
                        </a:lnTo>
                        <a:lnTo>
                          <a:pt x="13716" y="298704"/>
                        </a:lnTo>
                        <a:lnTo>
                          <a:pt x="13716" y="283464"/>
                        </a:lnTo>
                        <a:close/>
                      </a:path>
                      <a:path w="13970" h="299085">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5" name="object 4065"/>
                  <p:cNvSpPr/>
                  <p:nvPr/>
                </p:nvSpPr>
                <p:spPr>
                  <a:xfrm>
                    <a:off x="37017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6" name="object 4066"/>
                  <p:cNvSpPr/>
                  <p:nvPr/>
                </p:nvSpPr>
                <p:spPr>
                  <a:xfrm>
                    <a:off x="3230880"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7" name="object 4067"/>
                  <p:cNvSpPr/>
                  <p:nvPr/>
                </p:nvSpPr>
                <p:spPr>
                  <a:xfrm>
                    <a:off x="3802380"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8" name="object 4068"/>
                  <p:cNvSpPr/>
                  <p:nvPr/>
                </p:nvSpPr>
                <p:spPr>
                  <a:xfrm>
                    <a:off x="3218688" y="41711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29" name="object 4069"/>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0" name="object 4070"/>
                  <p:cNvSpPr/>
                  <p:nvPr/>
                </p:nvSpPr>
                <p:spPr>
                  <a:xfrm>
                    <a:off x="3439668" y="3773436"/>
                    <a:ext cx="33655" cy="182880"/>
                  </a:xfrm>
                  <a:custGeom>
                    <a:avLst/>
                    <a:gdLst/>
                    <a:ahLst/>
                    <a:cxnLst/>
                    <a:rect l="l" t="t" r="r" b="b"/>
                    <a:pathLst>
                      <a:path w="33654" h="182879">
                        <a:moveTo>
                          <a:pt x="13716" y="167640"/>
                        </a:moveTo>
                        <a:lnTo>
                          <a:pt x="0" y="167640"/>
                        </a:lnTo>
                        <a:lnTo>
                          <a:pt x="0" y="182867"/>
                        </a:lnTo>
                        <a:lnTo>
                          <a:pt x="13716" y="182867"/>
                        </a:lnTo>
                        <a:lnTo>
                          <a:pt x="13716" y="167640"/>
                        </a:lnTo>
                        <a:close/>
                      </a:path>
                      <a:path w="33654" h="182879">
                        <a:moveTo>
                          <a:pt x="33528" y="0"/>
                        </a:moveTo>
                        <a:lnTo>
                          <a:pt x="19812" y="0"/>
                        </a:lnTo>
                        <a:lnTo>
                          <a:pt x="19812" y="15240"/>
                        </a:lnTo>
                        <a:lnTo>
                          <a:pt x="33528" y="15240"/>
                        </a:lnTo>
                        <a:lnTo>
                          <a:pt x="335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1" name="object 4071"/>
                  <p:cNvSpPr/>
                  <p:nvPr/>
                </p:nvSpPr>
                <p:spPr>
                  <a:xfrm>
                    <a:off x="350672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2" name="object 4072"/>
                  <p:cNvSpPr/>
                  <p:nvPr/>
                </p:nvSpPr>
                <p:spPr>
                  <a:xfrm>
                    <a:off x="3500627"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3" name="object 4073"/>
                  <p:cNvSpPr/>
                  <p:nvPr/>
                </p:nvSpPr>
                <p:spPr>
                  <a:xfrm>
                    <a:off x="3869435"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4" name="object 4074"/>
                  <p:cNvSpPr/>
                  <p:nvPr/>
                </p:nvSpPr>
                <p:spPr>
                  <a:xfrm>
                    <a:off x="3311651" y="42473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5" name="object 4075"/>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6" name="object 4076"/>
                  <p:cNvSpPr/>
                  <p:nvPr/>
                </p:nvSpPr>
                <p:spPr>
                  <a:xfrm>
                    <a:off x="3553967"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7" name="object 4077"/>
                  <p:cNvSpPr/>
                  <p:nvPr/>
                </p:nvSpPr>
                <p:spPr>
                  <a:xfrm>
                    <a:off x="368198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8" name="object 4078"/>
                  <p:cNvSpPr/>
                  <p:nvPr/>
                </p:nvSpPr>
                <p:spPr>
                  <a:xfrm>
                    <a:off x="3171444" y="3704856"/>
                    <a:ext cx="463550" cy="550545"/>
                  </a:xfrm>
                  <a:custGeom>
                    <a:avLst/>
                    <a:gdLst/>
                    <a:ahLst/>
                    <a:cxnLst/>
                    <a:rect l="l" t="t" r="r" b="b"/>
                    <a:pathLst>
                      <a:path w="463550" h="550545">
                        <a:moveTo>
                          <a:pt x="13716" y="435864"/>
                        </a:moveTo>
                        <a:lnTo>
                          <a:pt x="0" y="435864"/>
                        </a:lnTo>
                        <a:lnTo>
                          <a:pt x="0" y="451104"/>
                        </a:lnTo>
                        <a:lnTo>
                          <a:pt x="13716" y="451104"/>
                        </a:lnTo>
                        <a:lnTo>
                          <a:pt x="13716" y="435864"/>
                        </a:lnTo>
                        <a:close/>
                      </a:path>
                      <a:path w="463550" h="550545">
                        <a:moveTo>
                          <a:pt x="92964" y="534924"/>
                        </a:moveTo>
                        <a:lnTo>
                          <a:pt x="80772" y="534924"/>
                        </a:lnTo>
                        <a:lnTo>
                          <a:pt x="80772" y="550164"/>
                        </a:lnTo>
                        <a:lnTo>
                          <a:pt x="92964" y="550164"/>
                        </a:lnTo>
                        <a:lnTo>
                          <a:pt x="92964" y="534924"/>
                        </a:lnTo>
                        <a:close/>
                      </a:path>
                      <a:path w="463550" h="550545">
                        <a:moveTo>
                          <a:pt x="114300" y="152400"/>
                        </a:moveTo>
                        <a:lnTo>
                          <a:pt x="100571" y="152400"/>
                        </a:lnTo>
                        <a:lnTo>
                          <a:pt x="100571" y="167640"/>
                        </a:lnTo>
                        <a:lnTo>
                          <a:pt x="114300" y="167640"/>
                        </a:lnTo>
                        <a:lnTo>
                          <a:pt x="114300" y="152400"/>
                        </a:lnTo>
                        <a:close/>
                      </a:path>
                      <a:path w="463550" h="550545">
                        <a:moveTo>
                          <a:pt x="126492" y="481584"/>
                        </a:moveTo>
                        <a:lnTo>
                          <a:pt x="114300" y="481584"/>
                        </a:lnTo>
                        <a:lnTo>
                          <a:pt x="114300" y="489204"/>
                        </a:lnTo>
                        <a:lnTo>
                          <a:pt x="106680" y="489204"/>
                        </a:lnTo>
                        <a:lnTo>
                          <a:pt x="106680" y="504444"/>
                        </a:lnTo>
                        <a:lnTo>
                          <a:pt x="120396" y="504444"/>
                        </a:lnTo>
                        <a:lnTo>
                          <a:pt x="120396" y="496824"/>
                        </a:lnTo>
                        <a:lnTo>
                          <a:pt x="126492" y="496824"/>
                        </a:lnTo>
                        <a:lnTo>
                          <a:pt x="126492" y="481584"/>
                        </a:lnTo>
                        <a:close/>
                      </a:path>
                      <a:path w="463550" h="550545">
                        <a:moveTo>
                          <a:pt x="214871" y="220980"/>
                        </a:moveTo>
                        <a:lnTo>
                          <a:pt x="201155" y="220980"/>
                        </a:lnTo>
                        <a:lnTo>
                          <a:pt x="201155" y="236220"/>
                        </a:lnTo>
                        <a:lnTo>
                          <a:pt x="214871" y="236220"/>
                        </a:lnTo>
                        <a:lnTo>
                          <a:pt x="214871" y="220980"/>
                        </a:lnTo>
                        <a:close/>
                      </a:path>
                      <a:path w="463550" h="550545">
                        <a:moveTo>
                          <a:pt x="262128" y="413004"/>
                        </a:moveTo>
                        <a:lnTo>
                          <a:pt x="248412" y="413004"/>
                        </a:lnTo>
                        <a:lnTo>
                          <a:pt x="248412" y="428244"/>
                        </a:lnTo>
                        <a:lnTo>
                          <a:pt x="262128" y="428244"/>
                        </a:lnTo>
                        <a:lnTo>
                          <a:pt x="262128" y="413004"/>
                        </a:lnTo>
                        <a:close/>
                      </a:path>
                      <a:path w="463550" h="550545">
                        <a:moveTo>
                          <a:pt x="268224" y="121920"/>
                        </a:moveTo>
                        <a:lnTo>
                          <a:pt x="254508" y="121920"/>
                        </a:lnTo>
                        <a:lnTo>
                          <a:pt x="254508" y="137147"/>
                        </a:lnTo>
                        <a:lnTo>
                          <a:pt x="268224" y="137147"/>
                        </a:lnTo>
                        <a:lnTo>
                          <a:pt x="268224" y="121920"/>
                        </a:lnTo>
                        <a:close/>
                      </a:path>
                      <a:path w="463550" h="550545">
                        <a:moveTo>
                          <a:pt x="301752" y="190500"/>
                        </a:moveTo>
                        <a:lnTo>
                          <a:pt x="288036" y="190500"/>
                        </a:lnTo>
                        <a:lnTo>
                          <a:pt x="288036" y="205740"/>
                        </a:lnTo>
                        <a:lnTo>
                          <a:pt x="301752" y="205740"/>
                        </a:lnTo>
                        <a:lnTo>
                          <a:pt x="301752" y="190500"/>
                        </a:lnTo>
                        <a:close/>
                      </a:path>
                      <a:path w="463550" h="550545">
                        <a:moveTo>
                          <a:pt x="309372" y="137147"/>
                        </a:moveTo>
                        <a:lnTo>
                          <a:pt x="295656" y="137147"/>
                        </a:lnTo>
                        <a:lnTo>
                          <a:pt x="295656" y="152400"/>
                        </a:lnTo>
                        <a:lnTo>
                          <a:pt x="309372" y="152400"/>
                        </a:lnTo>
                        <a:lnTo>
                          <a:pt x="309372" y="137147"/>
                        </a:lnTo>
                        <a:close/>
                      </a:path>
                      <a:path w="463550" h="550545">
                        <a:moveTo>
                          <a:pt x="329171" y="275844"/>
                        </a:moveTo>
                        <a:lnTo>
                          <a:pt x="315455" y="275844"/>
                        </a:lnTo>
                        <a:lnTo>
                          <a:pt x="315455" y="291084"/>
                        </a:lnTo>
                        <a:lnTo>
                          <a:pt x="329171" y="291084"/>
                        </a:lnTo>
                        <a:lnTo>
                          <a:pt x="329171" y="275844"/>
                        </a:lnTo>
                        <a:close/>
                      </a:path>
                      <a:path w="463550" h="550545">
                        <a:moveTo>
                          <a:pt x="388620" y="7620"/>
                        </a:moveTo>
                        <a:lnTo>
                          <a:pt x="376428" y="7620"/>
                        </a:lnTo>
                        <a:lnTo>
                          <a:pt x="376428" y="0"/>
                        </a:lnTo>
                        <a:lnTo>
                          <a:pt x="362712" y="0"/>
                        </a:lnTo>
                        <a:lnTo>
                          <a:pt x="362712" y="15240"/>
                        </a:lnTo>
                        <a:lnTo>
                          <a:pt x="376428" y="15240"/>
                        </a:lnTo>
                        <a:lnTo>
                          <a:pt x="376428" y="22847"/>
                        </a:lnTo>
                        <a:lnTo>
                          <a:pt x="388620" y="22847"/>
                        </a:lnTo>
                        <a:lnTo>
                          <a:pt x="388620" y="7620"/>
                        </a:lnTo>
                        <a:close/>
                      </a:path>
                      <a:path w="463550" h="550545">
                        <a:moveTo>
                          <a:pt x="463296" y="160020"/>
                        </a:moveTo>
                        <a:lnTo>
                          <a:pt x="449580" y="160020"/>
                        </a:lnTo>
                        <a:lnTo>
                          <a:pt x="449580" y="175247"/>
                        </a:lnTo>
                        <a:lnTo>
                          <a:pt x="463296" y="175247"/>
                        </a:lnTo>
                        <a:lnTo>
                          <a:pt x="463296"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39" name="object 4079"/>
                  <p:cNvSpPr/>
                  <p:nvPr/>
                </p:nvSpPr>
                <p:spPr>
                  <a:xfrm>
                    <a:off x="376275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0" name="object 4080"/>
                  <p:cNvSpPr/>
                  <p:nvPr/>
                </p:nvSpPr>
                <p:spPr>
                  <a:xfrm>
                    <a:off x="3500627"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1" name="object 4081"/>
                  <p:cNvSpPr/>
                  <p:nvPr/>
                </p:nvSpPr>
                <p:spPr>
                  <a:xfrm>
                    <a:off x="38023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2" name="object 4082"/>
                  <p:cNvSpPr/>
                  <p:nvPr/>
                </p:nvSpPr>
                <p:spPr>
                  <a:xfrm>
                    <a:off x="3534156" y="3781056"/>
                    <a:ext cx="161925" cy="60960"/>
                  </a:xfrm>
                  <a:custGeom>
                    <a:avLst/>
                    <a:gdLst/>
                    <a:ahLst/>
                    <a:cxnLst/>
                    <a:rect l="l" t="t" r="r" b="b"/>
                    <a:pathLst>
                      <a:path w="161925" h="60960">
                        <a:moveTo>
                          <a:pt x="13716" y="45720"/>
                        </a:moveTo>
                        <a:lnTo>
                          <a:pt x="0" y="45720"/>
                        </a:lnTo>
                        <a:lnTo>
                          <a:pt x="0" y="60947"/>
                        </a:lnTo>
                        <a:lnTo>
                          <a:pt x="13716" y="60947"/>
                        </a:lnTo>
                        <a:lnTo>
                          <a:pt x="13716" y="45720"/>
                        </a:lnTo>
                        <a:close/>
                      </a:path>
                      <a:path w="161925" h="6096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3" name="object 4083"/>
                  <p:cNvSpPr/>
                  <p:nvPr/>
                </p:nvSpPr>
                <p:spPr>
                  <a:xfrm>
                    <a:off x="3877056" y="3474719"/>
                    <a:ext cx="86995" cy="137795"/>
                  </a:xfrm>
                  <a:custGeom>
                    <a:avLst/>
                    <a:gdLst/>
                    <a:ahLst/>
                    <a:cxnLst/>
                    <a:rect l="l" t="t" r="r" b="b"/>
                    <a:pathLst>
                      <a:path w="86995" h="137795">
                        <a:moveTo>
                          <a:pt x="12192" y="121932"/>
                        </a:moveTo>
                        <a:lnTo>
                          <a:pt x="0" y="121932"/>
                        </a:lnTo>
                        <a:lnTo>
                          <a:pt x="0" y="137172"/>
                        </a:lnTo>
                        <a:lnTo>
                          <a:pt x="12192" y="137172"/>
                        </a:lnTo>
                        <a:lnTo>
                          <a:pt x="12192" y="121932"/>
                        </a:lnTo>
                        <a:close/>
                      </a:path>
                      <a:path w="86995" h="137795">
                        <a:moveTo>
                          <a:pt x="86868" y="0"/>
                        </a:moveTo>
                        <a:lnTo>
                          <a:pt x="73152" y="0"/>
                        </a:lnTo>
                        <a:lnTo>
                          <a:pt x="73152" y="15252"/>
                        </a:lnTo>
                        <a:lnTo>
                          <a:pt x="86868" y="15252"/>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4" name="object 4084"/>
                  <p:cNvSpPr/>
                  <p:nvPr/>
                </p:nvSpPr>
                <p:spPr>
                  <a:xfrm>
                    <a:off x="3332988" y="4041660"/>
                    <a:ext cx="154305" cy="205740"/>
                  </a:xfrm>
                  <a:custGeom>
                    <a:avLst/>
                    <a:gdLst/>
                    <a:ahLst/>
                    <a:cxnLst/>
                    <a:rect l="l" t="t" r="r" b="b"/>
                    <a:pathLst>
                      <a:path w="154304" h="205739">
                        <a:moveTo>
                          <a:pt x="12192" y="190500"/>
                        </a:moveTo>
                        <a:lnTo>
                          <a:pt x="0" y="190500"/>
                        </a:lnTo>
                        <a:lnTo>
                          <a:pt x="0" y="205740"/>
                        </a:lnTo>
                        <a:lnTo>
                          <a:pt x="12192" y="205740"/>
                        </a:lnTo>
                        <a:lnTo>
                          <a:pt x="12192" y="190500"/>
                        </a:lnTo>
                        <a:close/>
                      </a:path>
                      <a:path w="154304" h="205739">
                        <a:moveTo>
                          <a:pt x="86868" y="99060"/>
                        </a:moveTo>
                        <a:lnTo>
                          <a:pt x="73152" y="99060"/>
                        </a:lnTo>
                        <a:lnTo>
                          <a:pt x="73152" y="114300"/>
                        </a:lnTo>
                        <a:lnTo>
                          <a:pt x="86868" y="114300"/>
                        </a:lnTo>
                        <a:lnTo>
                          <a:pt x="86868" y="99060"/>
                        </a:lnTo>
                        <a:close/>
                      </a:path>
                      <a:path w="154304" h="205739">
                        <a:moveTo>
                          <a:pt x="153911" y="0"/>
                        </a:moveTo>
                        <a:lnTo>
                          <a:pt x="140208" y="0"/>
                        </a:lnTo>
                        <a:lnTo>
                          <a:pt x="140208" y="15240"/>
                        </a:lnTo>
                        <a:lnTo>
                          <a:pt x="153911" y="15240"/>
                        </a:lnTo>
                        <a:lnTo>
                          <a:pt x="15391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5" name="object 4085"/>
                  <p:cNvSpPr/>
                  <p:nvPr/>
                </p:nvSpPr>
                <p:spPr>
                  <a:xfrm>
                    <a:off x="3776472"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6" name="object 4086"/>
                  <p:cNvSpPr/>
                  <p:nvPr/>
                </p:nvSpPr>
                <p:spPr>
                  <a:xfrm>
                    <a:off x="3238500" y="3933456"/>
                    <a:ext cx="281940" cy="299085"/>
                  </a:xfrm>
                  <a:custGeom>
                    <a:avLst/>
                    <a:gdLst/>
                    <a:ahLst/>
                    <a:cxnLst/>
                    <a:rect l="l" t="t" r="r" b="b"/>
                    <a:pathLst>
                      <a:path w="281939" h="299085">
                        <a:moveTo>
                          <a:pt x="13716" y="283464"/>
                        </a:moveTo>
                        <a:lnTo>
                          <a:pt x="0" y="283464"/>
                        </a:lnTo>
                        <a:lnTo>
                          <a:pt x="0" y="298704"/>
                        </a:lnTo>
                        <a:lnTo>
                          <a:pt x="13716" y="298704"/>
                        </a:lnTo>
                        <a:lnTo>
                          <a:pt x="13716" y="283464"/>
                        </a:lnTo>
                        <a:close/>
                      </a:path>
                      <a:path w="281939" h="299085">
                        <a:moveTo>
                          <a:pt x="106680" y="275844"/>
                        </a:moveTo>
                        <a:lnTo>
                          <a:pt x="94488" y="275844"/>
                        </a:lnTo>
                        <a:lnTo>
                          <a:pt x="94488" y="291084"/>
                        </a:lnTo>
                        <a:lnTo>
                          <a:pt x="106680" y="291084"/>
                        </a:lnTo>
                        <a:lnTo>
                          <a:pt x="106680" y="275844"/>
                        </a:lnTo>
                        <a:close/>
                      </a:path>
                      <a:path w="281939" h="299085">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7" name="object 4087"/>
                  <p:cNvSpPr/>
                  <p:nvPr/>
                </p:nvSpPr>
                <p:spPr>
                  <a:xfrm>
                    <a:off x="37490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8" name="object 4088"/>
                  <p:cNvSpPr/>
                  <p:nvPr/>
                </p:nvSpPr>
                <p:spPr>
                  <a:xfrm>
                    <a:off x="3264408" y="3796296"/>
                    <a:ext cx="269875" cy="466725"/>
                  </a:xfrm>
                  <a:custGeom>
                    <a:avLst/>
                    <a:gdLst/>
                    <a:ahLst/>
                    <a:cxnLst/>
                    <a:rect l="l" t="t" r="r" b="b"/>
                    <a:pathLst>
                      <a:path w="269875" h="466725">
                        <a:moveTo>
                          <a:pt x="13716" y="451104"/>
                        </a:moveTo>
                        <a:lnTo>
                          <a:pt x="0" y="451104"/>
                        </a:lnTo>
                        <a:lnTo>
                          <a:pt x="0" y="466344"/>
                        </a:lnTo>
                        <a:lnTo>
                          <a:pt x="13716" y="466344"/>
                        </a:lnTo>
                        <a:lnTo>
                          <a:pt x="13716" y="451104"/>
                        </a:lnTo>
                        <a:close/>
                      </a:path>
                      <a:path w="269875" h="466725">
                        <a:moveTo>
                          <a:pt x="269748" y="0"/>
                        </a:moveTo>
                        <a:lnTo>
                          <a:pt x="256032" y="0"/>
                        </a:lnTo>
                        <a:lnTo>
                          <a:pt x="256032" y="15240"/>
                        </a:lnTo>
                        <a:lnTo>
                          <a:pt x="269748" y="15240"/>
                        </a:lnTo>
                        <a:lnTo>
                          <a:pt x="2697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49" name="object 4089"/>
                  <p:cNvSpPr/>
                  <p:nvPr/>
                </p:nvSpPr>
                <p:spPr>
                  <a:xfrm>
                    <a:off x="3640835"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0" name="object 4090"/>
                  <p:cNvSpPr/>
                  <p:nvPr/>
                </p:nvSpPr>
                <p:spPr>
                  <a:xfrm>
                    <a:off x="3211068" y="4163580"/>
                    <a:ext cx="128270" cy="114300"/>
                  </a:xfrm>
                  <a:custGeom>
                    <a:avLst/>
                    <a:gdLst/>
                    <a:ahLst/>
                    <a:cxnLst/>
                    <a:rect l="l" t="t" r="r" b="b"/>
                    <a:pathLst>
                      <a:path w="128270" h="114300">
                        <a:moveTo>
                          <a:pt x="13716" y="99060"/>
                        </a:moveTo>
                        <a:lnTo>
                          <a:pt x="0" y="99060"/>
                        </a:lnTo>
                        <a:lnTo>
                          <a:pt x="0" y="114300"/>
                        </a:lnTo>
                        <a:lnTo>
                          <a:pt x="13716" y="114300"/>
                        </a:lnTo>
                        <a:lnTo>
                          <a:pt x="13716" y="99060"/>
                        </a:lnTo>
                        <a:close/>
                      </a:path>
                      <a:path w="128270" h="114300">
                        <a:moveTo>
                          <a:pt x="128016" y="0"/>
                        </a:moveTo>
                        <a:lnTo>
                          <a:pt x="114300" y="0"/>
                        </a:lnTo>
                        <a:lnTo>
                          <a:pt x="114300" y="15240"/>
                        </a:lnTo>
                        <a:lnTo>
                          <a:pt x="128016" y="15240"/>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1" name="object 4091"/>
                  <p:cNvSpPr/>
                  <p:nvPr/>
                </p:nvSpPr>
                <p:spPr>
                  <a:xfrm>
                    <a:off x="39441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2" name="object 4092"/>
                  <p:cNvSpPr/>
                  <p:nvPr/>
                </p:nvSpPr>
                <p:spPr>
                  <a:xfrm>
                    <a:off x="3238500" y="4072140"/>
                    <a:ext cx="228600" cy="129539"/>
                  </a:xfrm>
                  <a:custGeom>
                    <a:avLst/>
                    <a:gdLst/>
                    <a:ahLst/>
                    <a:cxnLst/>
                    <a:rect l="l" t="t" r="r" b="b"/>
                    <a:pathLst>
                      <a:path w="228600" h="129539">
                        <a:moveTo>
                          <a:pt x="13716" y="114300"/>
                        </a:moveTo>
                        <a:lnTo>
                          <a:pt x="0" y="114300"/>
                        </a:lnTo>
                        <a:lnTo>
                          <a:pt x="0" y="129540"/>
                        </a:lnTo>
                        <a:lnTo>
                          <a:pt x="13716" y="129540"/>
                        </a:lnTo>
                        <a:lnTo>
                          <a:pt x="13716" y="114300"/>
                        </a:lnTo>
                        <a:close/>
                      </a:path>
                      <a:path w="228600" h="129539">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3" name="object 4093"/>
                  <p:cNvSpPr/>
                  <p:nvPr/>
                </p:nvSpPr>
                <p:spPr>
                  <a:xfrm>
                    <a:off x="3855720" y="3322319"/>
                    <a:ext cx="60960" cy="99695"/>
                  </a:xfrm>
                  <a:custGeom>
                    <a:avLst/>
                    <a:gdLst/>
                    <a:ahLst/>
                    <a:cxnLst/>
                    <a:rect l="l" t="t" r="r" b="b"/>
                    <a:pathLst>
                      <a:path w="60960" h="99695">
                        <a:moveTo>
                          <a:pt x="13716" y="0"/>
                        </a:moveTo>
                        <a:lnTo>
                          <a:pt x="0" y="0"/>
                        </a:lnTo>
                        <a:lnTo>
                          <a:pt x="0" y="15252"/>
                        </a:lnTo>
                        <a:lnTo>
                          <a:pt x="13716" y="15252"/>
                        </a:lnTo>
                        <a:lnTo>
                          <a:pt x="13716" y="0"/>
                        </a:lnTo>
                        <a:close/>
                      </a:path>
                      <a:path w="60960" h="99695">
                        <a:moveTo>
                          <a:pt x="60960" y="83832"/>
                        </a:moveTo>
                        <a:lnTo>
                          <a:pt x="47244" y="83832"/>
                        </a:lnTo>
                        <a:lnTo>
                          <a:pt x="47244" y="99072"/>
                        </a:lnTo>
                        <a:lnTo>
                          <a:pt x="60960" y="99072"/>
                        </a:lnTo>
                        <a:lnTo>
                          <a:pt x="60960" y="838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4" name="object 4094"/>
                  <p:cNvSpPr/>
                  <p:nvPr/>
                </p:nvSpPr>
                <p:spPr>
                  <a:xfrm>
                    <a:off x="3325368" y="3910596"/>
                    <a:ext cx="114300" cy="222885"/>
                  </a:xfrm>
                  <a:custGeom>
                    <a:avLst/>
                    <a:gdLst/>
                    <a:ahLst/>
                    <a:cxnLst/>
                    <a:rect l="l" t="t" r="r" b="b"/>
                    <a:pathLst>
                      <a:path w="114300" h="222885">
                        <a:moveTo>
                          <a:pt x="13716" y="184404"/>
                        </a:moveTo>
                        <a:lnTo>
                          <a:pt x="0" y="184404"/>
                        </a:lnTo>
                        <a:lnTo>
                          <a:pt x="0" y="199644"/>
                        </a:lnTo>
                        <a:lnTo>
                          <a:pt x="13716" y="199644"/>
                        </a:lnTo>
                        <a:lnTo>
                          <a:pt x="13716" y="184404"/>
                        </a:lnTo>
                        <a:close/>
                      </a:path>
                      <a:path w="114300" h="222885">
                        <a:moveTo>
                          <a:pt x="27432" y="207264"/>
                        </a:moveTo>
                        <a:lnTo>
                          <a:pt x="13716" y="207264"/>
                        </a:lnTo>
                        <a:lnTo>
                          <a:pt x="13716" y="222504"/>
                        </a:lnTo>
                        <a:lnTo>
                          <a:pt x="27432" y="222504"/>
                        </a:lnTo>
                        <a:lnTo>
                          <a:pt x="27432" y="207264"/>
                        </a:lnTo>
                        <a:close/>
                      </a:path>
                      <a:path w="114300" h="222885">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5" name="object 4095"/>
                  <p:cNvSpPr/>
                  <p:nvPr/>
                </p:nvSpPr>
                <p:spPr>
                  <a:xfrm>
                    <a:off x="3628643"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6" name="object 4096"/>
                  <p:cNvSpPr/>
                  <p:nvPr/>
                </p:nvSpPr>
                <p:spPr>
                  <a:xfrm>
                    <a:off x="3843527" y="35966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7" name="object 4097"/>
                  <p:cNvSpPr/>
                  <p:nvPr/>
                </p:nvSpPr>
                <p:spPr>
                  <a:xfrm>
                    <a:off x="3352799"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8" name="object 4098"/>
                  <p:cNvSpPr/>
                  <p:nvPr/>
                </p:nvSpPr>
                <p:spPr>
                  <a:xfrm>
                    <a:off x="38298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59" name="object 4099"/>
                  <p:cNvSpPr/>
                  <p:nvPr/>
                </p:nvSpPr>
                <p:spPr>
                  <a:xfrm>
                    <a:off x="3788663" y="36972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0" name="object 4100"/>
                  <p:cNvSpPr/>
                  <p:nvPr/>
                </p:nvSpPr>
                <p:spPr>
                  <a:xfrm>
                    <a:off x="3185160" y="3857256"/>
                    <a:ext cx="106680" cy="367665"/>
                  </a:xfrm>
                  <a:custGeom>
                    <a:avLst/>
                    <a:gdLst/>
                    <a:ahLst/>
                    <a:cxnLst/>
                    <a:rect l="l" t="t" r="r" b="b"/>
                    <a:pathLst>
                      <a:path w="106679" h="367664">
                        <a:moveTo>
                          <a:pt x="12192" y="352044"/>
                        </a:moveTo>
                        <a:lnTo>
                          <a:pt x="0" y="352044"/>
                        </a:lnTo>
                        <a:lnTo>
                          <a:pt x="0" y="367284"/>
                        </a:lnTo>
                        <a:lnTo>
                          <a:pt x="12192" y="367284"/>
                        </a:lnTo>
                        <a:lnTo>
                          <a:pt x="12192" y="352044"/>
                        </a:lnTo>
                        <a:close/>
                      </a:path>
                      <a:path w="106679" h="367664">
                        <a:moveTo>
                          <a:pt x="106680" y="0"/>
                        </a:moveTo>
                        <a:lnTo>
                          <a:pt x="92964" y="0"/>
                        </a:lnTo>
                        <a:lnTo>
                          <a:pt x="92964" y="15240"/>
                        </a:lnTo>
                        <a:lnTo>
                          <a:pt x="106680" y="15240"/>
                        </a:lnTo>
                        <a:lnTo>
                          <a:pt x="1066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1" name="object 4101"/>
                  <p:cNvSpPr/>
                  <p:nvPr/>
                </p:nvSpPr>
                <p:spPr>
                  <a:xfrm>
                    <a:off x="3855719"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2" name="object 4102"/>
                  <p:cNvSpPr/>
                  <p:nvPr/>
                </p:nvSpPr>
                <p:spPr>
                  <a:xfrm>
                    <a:off x="3258299" y="4079760"/>
                    <a:ext cx="282575" cy="106680"/>
                  </a:xfrm>
                  <a:custGeom>
                    <a:avLst/>
                    <a:gdLst/>
                    <a:ahLst/>
                    <a:cxnLst/>
                    <a:rect l="l" t="t" r="r" b="b"/>
                    <a:pathLst>
                      <a:path w="282575" h="106679">
                        <a:moveTo>
                          <a:pt x="13716" y="91440"/>
                        </a:moveTo>
                        <a:lnTo>
                          <a:pt x="0" y="91440"/>
                        </a:lnTo>
                        <a:lnTo>
                          <a:pt x="0" y="106680"/>
                        </a:lnTo>
                        <a:lnTo>
                          <a:pt x="13716" y="106680"/>
                        </a:lnTo>
                        <a:lnTo>
                          <a:pt x="13716" y="91440"/>
                        </a:lnTo>
                        <a:close/>
                      </a:path>
                      <a:path w="282575" h="106679">
                        <a:moveTo>
                          <a:pt x="281952" y="0"/>
                        </a:moveTo>
                        <a:lnTo>
                          <a:pt x="268236" y="0"/>
                        </a:lnTo>
                        <a:lnTo>
                          <a:pt x="268236" y="15240"/>
                        </a:lnTo>
                        <a:lnTo>
                          <a:pt x="281952" y="15240"/>
                        </a:lnTo>
                        <a:lnTo>
                          <a:pt x="2819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3" name="object 4103"/>
                  <p:cNvSpPr/>
                  <p:nvPr/>
                </p:nvSpPr>
                <p:spPr>
                  <a:xfrm>
                    <a:off x="3816096" y="3406152"/>
                    <a:ext cx="94615" cy="83820"/>
                  </a:xfrm>
                  <a:custGeom>
                    <a:avLst/>
                    <a:gdLst/>
                    <a:ahLst/>
                    <a:cxnLst/>
                    <a:rect l="l" t="t" r="r" b="b"/>
                    <a:pathLst>
                      <a:path w="94614" h="83820">
                        <a:moveTo>
                          <a:pt x="13703" y="68567"/>
                        </a:moveTo>
                        <a:lnTo>
                          <a:pt x="0" y="68567"/>
                        </a:lnTo>
                        <a:lnTo>
                          <a:pt x="0" y="83820"/>
                        </a:lnTo>
                        <a:lnTo>
                          <a:pt x="13703" y="83820"/>
                        </a:lnTo>
                        <a:lnTo>
                          <a:pt x="13703" y="68567"/>
                        </a:lnTo>
                        <a:close/>
                      </a:path>
                      <a:path w="94614" h="83820">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4" name="object 4104"/>
                  <p:cNvSpPr/>
                  <p:nvPr/>
                </p:nvSpPr>
                <p:spPr>
                  <a:xfrm>
                    <a:off x="3339083"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5" name="object 4105"/>
                  <p:cNvSpPr/>
                  <p:nvPr/>
                </p:nvSpPr>
                <p:spPr>
                  <a:xfrm>
                    <a:off x="38496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6" name="object 4106"/>
                  <p:cNvSpPr/>
                  <p:nvPr/>
                </p:nvSpPr>
                <p:spPr>
                  <a:xfrm>
                    <a:off x="3096768" y="3857256"/>
                    <a:ext cx="524510" cy="329565"/>
                  </a:xfrm>
                  <a:custGeom>
                    <a:avLst/>
                    <a:gdLst/>
                    <a:ahLst/>
                    <a:cxnLst/>
                    <a:rect l="l" t="t" r="r" b="b"/>
                    <a:pathLst>
                      <a:path w="524510" h="329564">
                        <a:moveTo>
                          <a:pt x="13716" y="313944"/>
                        </a:moveTo>
                        <a:lnTo>
                          <a:pt x="0" y="313944"/>
                        </a:lnTo>
                        <a:lnTo>
                          <a:pt x="0" y="329184"/>
                        </a:lnTo>
                        <a:lnTo>
                          <a:pt x="13716" y="329184"/>
                        </a:lnTo>
                        <a:lnTo>
                          <a:pt x="13716" y="313944"/>
                        </a:lnTo>
                        <a:close/>
                      </a:path>
                      <a:path w="524510" h="329564">
                        <a:moveTo>
                          <a:pt x="370332" y="298704"/>
                        </a:moveTo>
                        <a:lnTo>
                          <a:pt x="356616" y="298704"/>
                        </a:lnTo>
                        <a:lnTo>
                          <a:pt x="356616" y="313944"/>
                        </a:lnTo>
                        <a:lnTo>
                          <a:pt x="370332" y="313944"/>
                        </a:lnTo>
                        <a:lnTo>
                          <a:pt x="370332" y="298704"/>
                        </a:lnTo>
                        <a:close/>
                      </a:path>
                      <a:path w="524510" h="329564">
                        <a:moveTo>
                          <a:pt x="423672" y="146304"/>
                        </a:moveTo>
                        <a:lnTo>
                          <a:pt x="409956" y="146304"/>
                        </a:lnTo>
                        <a:lnTo>
                          <a:pt x="409956" y="161544"/>
                        </a:lnTo>
                        <a:lnTo>
                          <a:pt x="423672" y="161544"/>
                        </a:lnTo>
                        <a:lnTo>
                          <a:pt x="423672" y="146304"/>
                        </a:lnTo>
                        <a:close/>
                      </a:path>
                      <a:path w="524510" h="329564">
                        <a:moveTo>
                          <a:pt x="463296" y="131064"/>
                        </a:moveTo>
                        <a:lnTo>
                          <a:pt x="451104" y="131064"/>
                        </a:lnTo>
                        <a:lnTo>
                          <a:pt x="451104" y="146304"/>
                        </a:lnTo>
                        <a:lnTo>
                          <a:pt x="463296" y="146304"/>
                        </a:lnTo>
                        <a:lnTo>
                          <a:pt x="463296" y="131064"/>
                        </a:lnTo>
                        <a:close/>
                      </a:path>
                      <a:path w="524510" h="329564">
                        <a:moveTo>
                          <a:pt x="504431" y="0"/>
                        </a:moveTo>
                        <a:lnTo>
                          <a:pt x="490728" y="0"/>
                        </a:lnTo>
                        <a:lnTo>
                          <a:pt x="490728" y="15240"/>
                        </a:lnTo>
                        <a:lnTo>
                          <a:pt x="504431" y="15240"/>
                        </a:lnTo>
                        <a:lnTo>
                          <a:pt x="504431" y="0"/>
                        </a:lnTo>
                        <a:close/>
                      </a:path>
                      <a:path w="524510" h="329564">
                        <a:moveTo>
                          <a:pt x="524256" y="131064"/>
                        </a:moveTo>
                        <a:lnTo>
                          <a:pt x="510540" y="131064"/>
                        </a:lnTo>
                        <a:lnTo>
                          <a:pt x="510540" y="146304"/>
                        </a:lnTo>
                        <a:lnTo>
                          <a:pt x="524256" y="146304"/>
                        </a:lnTo>
                        <a:lnTo>
                          <a:pt x="524256" y="1310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7" name="object 4107"/>
                  <p:cNvSpPr/>
                  <p:nvPr/>
                </p:nvSpPr>
                <p:spPr>
                  <a:xfrm>
                    <a:off x="3983735"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8" name="object 4108"/>
                  <p:cNvSpPr/>
                  <p:nvPr/>
                </p:nvSpPr>
                <p:spPr>
                  <a:xfrm>
                    <a:off x="3400043"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69" name="object 4109"/>
                  <p:cNvSpPr/>
                  <p:nvPr/>
                </p:nvSpPr>
                <p:spPr>
                  <a:xfrm>
                    <a:off x="384962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0" name="object 4110"/>
                  <p:cNvSpPr/>
                  <p:nvPr/>
                </p:nvSpPr>
                <p:spPr>
                  <a:xfrm>
                    <a:off x="3352800" y="3796296"/>
                    <a:ext cx="93345" cy="436245"/>
                  </a:xfrm>
                  <a:custGeom>
                    <a:avLst/>
                    <a:gdLst/>
                    <a:ahLst/>
                    <a:cxnLst/>
                    <a:rect l="l" t="t" r="r" b="b"/>
                    <a:pathLst>
                      <a:path w="93345" h="436245">
                        <a:moveTo>
                          <a:pt x="13716" y="0"/>
                        </a:moveTo>
                        <a:lnTo>
                          <a:pt x="0" y="0"/>
                        </a:lnTo>
                        <a:lnTo>
                          <a:pt x="0" y="15240"/>
                        </a:lnTo>
                        <a:lnTo>
                          <a:pt x="13716" y="15240"/>
                        </a:lnTo>
                        <a:lnTo>
                          <a:pt x="13716" y="0"/>
                        </a:lnTo>
                        <a:close/>
                      </a:path>
                      <a:path w="93345" h="436245">
                        <a:moveTo>
                          <a:pt x="92964" y="420624"/>
                        </a:moveTo>
                        <a:lnTo>
                          <a:pt x="80772" y="420624"/>
                        </a:lnTo>
                        <a:lnTo>
                          <a:pt x="80772" y="435864"/>
                        </a:lnTo>
                        <a:lnTo>
                          <a:pt x="92964" y="435864"/>
                        </a:lnTo>
                        <a:lnTo>
                          <a:pt x="92964" y="420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1" name="object 4111"/>
                  <p:cNvSpPr/>
                  <p:nvPr/>
                </p:nvSpPr>
                <p:spPr>
                  <a:xfrm>
                    <a:off x="354025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2" name="object 4112"/>
                  <p:cNvSpPr/>
                  <p:nvPr/>
                </p:nvSpPr>
                <p:spPr>
                  <a:xfrm>
                    <a:off x="388924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3" name="object 4113"/>
                  <p:cNvSpPr/>
                  <p:nvPr/>
                </p:nvSpPr>
                <p:spPr>
                  <a:xfrm>
                    <a:off x="3285744" y="3773436"/>
                    <a:ext cx="436245" cy="459105"/>
                  </a:xfrm>
                  <a:custGeom>
                    <a:avLst/>
                    <a:gdLst/>
                    <a:ahLst/>
                    <a:cxnLst/>
                    <a:rect l="l" t="t" r="r" b="b"/>
                    <a:pathLst>
                      <a:path w="436245" h="459104">
                        <a:moveTo>
                          <a:pt x="12192" y="443484"/>
                        </a:moveTo>
                        <a:lnTo>
                          <a:pt x="0" y="443484"/>
                        </a:lnTo>
                        <a:lnTo>
                          <a:pt x="0" y="458724"/>
                        </a:lnTo>
                        <a:lnTo>
                          <a:pt x="12192" y="458724"/>
                        </a:lnTo>
                        <a:lnTo>
                          <a:pt x="12192" y="443484"/>
                        </a:lnTo>
                        <a:close/>
                      </a:path>
                      <a:path w="436245" h="459104">
                        <a:moveTo>
                          <a:pt x="435864" y="0"/>
                        </a:moveTo>
                        <a:lnTo>
                          <a:pt x="422148" y="0"/>
                        </a:lnTo>
                        <a:lnTo>
                          <a:pt x="422148" y="15240"/>
                        </a:lnTo>
                        <a:lnTo>
                          <a:pt x="435864" y="15240"/>
                        </a:lnTo>
                        <a:lnTo>
                          <a:pt x="4358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4" name="object 4114"/>
                  <p:cNvSpPr/>
                  <p:nvPr/>
                </p:nvSpPr>
                <p:spPr>
                  <a:xfrm>
                    <a:off x="3729227"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5" name="object 4115"/>
                  <p:cNvSpPr/>
                  <p:nvPr/>
                </p:nvSpPr>
                <p:spPr>
                  <a:xfrm>
                    <a:off x="3124200" y="4041660"/>
                    <a:ext cx="281940" cy="251460"/>
                  </a:xfrm>
                  <a:custGeom>
                    <a:avLst/>
                    <a:gdLst/>
                    <a:ahLst/>
                    <a:cxnLst/>
                    <a:rect l="l" t="t" r="r" b="b"/>
                    <a:pathLst>
                      <a:path w="281939" h="251460">
                        <a:moveTo>
                          <a:pt x="13716" y="0"/>
                        </a:moveTo>
                        <a:lnTo>
                          <a:pt x="0" y="0"/>
                        </a:lnTo>
                        <a:lnTo>
                          <a:pt x="0" y="15240"/>
                        </a:lnTo>
                        <a:lnTo>
                          <a:pt x="13716" y="15240"/>
                        </a:lnTo>
                        <a:lnTo>
                          <a:pt x="13716" y="0"/>
                        </a:lnTo>
                        <a:close/>
                      </a:path>
                      <a:path w="281939" h="251460">
                        <a:moveTo>
                          <a:pt x="86868" y="236220"/>
                        </a:moveTo>
                        <a:lnTo>
                          <a:pt x="73152" y="236220"/>
                        </a:lnTo>
                        <a:lnTo>
                          <a:pt x="73152" y="251460"/>
                        </a:lnTo>
                        <a:lnTo>
                          <a:pt x="86868" y="251460"/>
                        </a:lnTo>
                        <a:lnTo>
                          <a:pt x="86868" y="236220"/>
                        </a:lnTo>
                        <a:close/>
                      </a:path>
                      <a:path w="281939" h="251460">
                        <a:moveTo>
                          <a:pt x="281940" y="53340"/>
                        </a:moveTo>
                        <a:lnTo>
                          <a:pt x="268224" y="53340"/>
                        </a:lnTo>
                        <a:lnTo>
                          <a:pt x="268224" y="68580"/>
                        </a:lnTo>
                        <a:lnTo>
                          <a:pt x="281940" y="68580"/>
                        </a:lnTo>
                        <a:lnTo>
                          <a:pt x="281940"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6" name="object 4116"/>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7" name="object 4117"/>
                  <p:cNvSpPr/>
                  <p:nvPr/>
                </p:nvSpPr>
                <p:spPr>
                  <a:xfrm>
                    <a:off x="3319272" y="3742956"/>
                    <a:ext cx="262255" cy="276225"/>
                  </a:xfrm>
                  <a:custGeom>
                    <a:avLst/>
                    <a:gdLst/>
                    <a:ahLst/>
                    <a:cxnLst/>
                    <a:rect l="l" t="t" r="r" b="b"/>
                    <a:pathLst>
                      <a:path w="262254" h="276225">
                        <a:moveTo>
                          <a:pt x="13716" y="252984"/>
                        </a:moveTo>
                        <a:lnTo>
                          <a:pt x="0" y="252984"/>
                        </a:lnTo>
                        <a:lnTo>
                          <a:pt x="0" y="268224"/>
                        </a:lnTo>
                        <a:lnTo>
                          <a:pt x="13716" y="268224"/>
                        </a:lnTo>
                        <a:lnTo>
                          <a:pt x="13716" y="252984"/>
                        </a:lnTo>
                        <a:close/>
                      </a:path>
                      <a:path w="262254" h="276225">
                        <a:moveTo>
                          <a:pt x="114300" y="260604"/>
                        </a:moveTo>
                        <a:lnTo>
                          <a:pt x="100584" y="260604"/>
                        </a:lnTo>
                        <a:lnTo>
                          <a:pt x="100584" y="275844"/>
                        </a:lnTo>
                        <a:lnTo>
                          <a:pt x="114300" y="275844"/>
                        </a:lnTo>
                        <a:lnTo>
                          <a:pt x="114300" y="260604"/>
                        </a:lnTo>
                        <a:close/>
                      </a:path>
                      <a:path w="262254" h="276225">
                        <a:moveTo>
                          <a:pt x="262128" y="0"/>
                        </a:moveTo>
                        <a:lnTo>
                          <a:pt x="248412" y="0"/>
                        </a:lnTo>
                        <a:lnTo>
                          <a:pt x="248412" y="15240"/>
                        </a:lnTo>
                        <a:lnTo>
                          <a:pt x="262128" y="15240"/>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8" name="object 4118"/>
                  <p:cNvSpPr/>
                  <p:nvPr/>
                </p:nvSpPr>
                <p:spPr>
                  <a:xfrm>
                    <a:off x="37155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79" name="object 4119"/>
                  <p:cNvSpPr/>
                  <p:nvPr/>
                </p:nvSpPr>
                <p:spPr>
                  <a:xfrm>
                    <a:off x="3425951"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0" name="object 4120"/>
                  <p:cNvSpPr/>
                  <p:nvPr/>
                </p:nvSpPr>
                <p:spPr>
                  <a:xfrm>
                    <a:off x="383590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1" name="object 4121"/>
                  <p:cNvSpPr/>
                  <p:nvPr/>
                </p:nvSpPr>
                <p:spPr>
                  <a:xfrm>
                    <a:off x="3378707"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2" name="object 4122"/>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3" name="object 4123"/>
                  <p:cNvSpPr/>
                  <p:nvPr/>
                </p:nvSpPr>
                <p:spPr>
                  <a:xfrm>
                    <a:off x="3607308" y="3429012"/>
                    <a:ext cx="81280" cy="114300"/>
                  </a:xfrm>
                  <a:custGeom>
                    <a:avLst/>
                    <a:gdLst/>
                    <a:ahLst/>
                    <a:cxnLst/>
                    <a:rect l="l" t="t" r="r" b="b"/>
                    <a:pathLst>
                      <a:path w="81279" h="114300">
                        <a:moveTo>
                          <a:pt x="13716" y="99060"/>
                        </a:moveTo>
                        <a:lnTo>
                          <a:pt x="0" y="99060"/>
                        </a:lnTo>
                        <a:lnTo>
                          <a:pt x="0" y="114300"/>
                        </a:lnTo>
                        <a:lnTo>
                          <a:pt x="13716" y="114300"/>
                        </a:lnTo>
                        <a:lnTo>
                          <a:pt x="13716" y="99060"/>
                        </a:lnTo>
                        <a:close/>
                      </a:path>
                      <a:path w="81279" h="114300">
                        <a:moveTo>
                          <a:pt x="80772" y="0"/>
                        </a:moveTo>
                        <a:lnTo>
                          <a:pt x="67056" y="0"/>
                        </a:lnTo>
                        <a:lnTo>
                          <a:pt x="67056" y="15240"/>
                        </a:lnTo>
                        <a:lnTo>
                          <a:pt x="80772" y="15240"/>
                        </a:lnTo>
                        <a:lnTo>
                          <a:pt x="8077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4" name="object 4124"/>
                  <p:cNvSpPr/>
                  <p:nvPr/>
                </p:nvSpPr>
                <p:spPr>
                  <a:xfrm>
                    <a:off x="3191256" y="3819156"/>
                    <a:ext cx="329565" cy="474345"/>
                  </a:xfrm>
                  <a:custGeom>
                    <a:avLst/>
                    <a:gdLst/>
                    <a:ahLst/>
                    <a:cxnLst/>
                    <a:rect l="l" t="t" r="r" b="b"/>
                    <a:pathLst>
                      <a:path w="329564" h="474345">
                        <a:moveTo>
                          <a:pt x="13716" y="458724"/>
                        </a:moveTo>
                        <a:lnTo>
                          <a:pt x="0" y="458724"/>
                        </a:lnTo>
                        <a:lnTo>
                          <a:pt x="0" y="473964"/>
                        </a:lnTo>
                        <a:lnTo>
                          <a:pt x="13716" y="473964"/>
                        </a:lnTo>
                        <a:lnTo>
                          <a:pt x="13716" y="458724"/>
                        </a:lnTo>
                        <a:close/>
                      </a:path>
                      <a:path w="329564" h="474345">
                        <a:moveTo>
                          <a:pt x="67043" y="428244"/>
                        </a:moveTo>
                        <a:lnTo>
                          <a:pt x="53340" y="428244"/>
                        </a:lnTo>
                        <a:lnTo>
                          <a:pt x="53340" y="443484"/>
                        </a:lnTo>
                        <a:lnTo>
                          <a:pt x="67043" y="443484"/>
                        </a:lnTo>
                        <a:lnTo>
                          <a:pt x="67043" y="428244"/>
                        </a:lnTo>
                        <a:close/>
                      </a:path>
                      <a:path w="329564" h="474345">
                        <a:moveTo>
                          <a:pt x="147828" y="0"/>
                        </a:moveTo>
                        <a:lnTo>
                          <a:pt x="134112" y="0"/>
                        </a:lnTo>
                        <a:lnTo>
                          <a:pt x="134112" y="15240"/>
                        </a:lnTo>
                        <a:lnTo>
                          <a:pt x="147828" y="15240"/>
                        </a:lnTo>
                        <a:lnTo>
                          <a:pt x="147828" y="0"/>
                        </a:lnTo>
                        <a:close/>
                      </a:path>
                      <a:path w="329564" h="474345">
                        <a:moveTo>
                          <a:pt x="187452" y="359664"/>
                        </a:moveTo>
                        <a:lnTo>
                          <a:pt x="175260" y="359664"/>
                        </a:lnTo>
                        <a:lnTo>
                          <a:pt x="175260" y="374904"/>
                        </a:lnTo>
                        <a:lnTo>
                          <a:pt x="187452" y="374904"/>
                        </a:lnTo>
                        <a:lnTo>
                          <a:pt x="187452" y="359664"/>
                        </a:lnTo>
                        <a:close/>
                      </a:path>
                      <a:path w="329564" h="474345">
                        <a:moveTo>
                          <a:pt x="329184" y="222504"/>
                        </a:moveTo>
                        <a:lnTo>
                          <a:pt x="315468" y="222504"/>
                        </a:lnTo>
                        <a:lnTo>
                          <a:pt x="315468" y="237744"/>
                        </a:lnTo>
                        <a:lnTo>
                          <a:pt x="329184" y="237744"/>
                        </a:lnTo>
                        <a:lnTo>
                          <a:pt x="329184"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5" name="object 4125"/>
                  <p:cNvSpPr/>
                  <p:nvPr/>
                </p:nvSpPr>
                <p:spPr>
                  <a:xfrm>
                    <a:off x="37825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6" name="object 4126"/>
                  <p:cNvSpPr/>
                  <p:nvPr/>
                </p:nvSpPr>
                <p:spPr>
                  <a:xfrm>
                    <a:off x="3291840" y="3796296"/>
                    <a:ext cx="403860" cy="329565"/>
                  </a:xfrm>
                  <a:custGeom>
                    <a:avLst/>
                    <a:gdLst/>
                    <a:ahLst/>
                    <a:cxnLst/>
                    <a:rect l="l" t="t" r="r" b="b"/>
                    <a:pathLst>
                      <a:path w="403860" h="329564">
                        <a:moveTo>
                          <a:pt x="13716" y="313944"/>
                        </a:moveTo>
                        <a:lnTo>
                          <a:pt x="0" y="313944"/>
                        </a:lnTo>
                        <a:lnTo>
                          <a:pt x="0" y="329184"/>
                        </a:lnTo>
                        <a:lnTo>
                          <a:pt x="13716" y="329184"/>
                        </a:lnTo>
                        <a:lnTo>
                          <a:pt x="13716" y="313944"/>
                        </a:lnTo>
                        <a:close/>
                      </a:path>
                      <a:path w="403860" h="329564">
                        <a:moveTo>
                          <a:pt x="175260" y="283464"/>
                        </a:moveTo>
                        <a:lnTo>
                          <a:pt x="161544" y="283464"/>
                        </a:lnTo>
                        <a:lnTo>
                          <a:pt x="161544" y="298704"/>
                        </a:lnTo>
                        <a:lnTo>
                          <a:pt x="175260" y="298704"/>
                        </a:lnTo>
                        <a:lnTo>
                          <a:pt x="175260" y="283464"/>
                        </a:lnTo>
                        <a:close/>
                      </a:path>
                      <a:path w="403860" h="329564">
                        <a:moveTo>
                          <a:pt x="403860" y="0"/>
                        </a:moveTo>
                        <a:lnTo>
                          <a:pt x="390144" y="0"/>
                        </a:lnTo>
                        <a:lnTo>
                          <a:pt x="390144" y="15240"/>
                        </a:lnTo>
                        <a:lnTo>
                          <a:pt x="403860" y="15240"/>
                        </a:lnTo>
                        <a:lnTo>
                          <a:pt x="4038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7" name="object 4127"/>
                  <p:cNvSpPr/>
                  <p:nvPr/>
                </p:nvSpPr>
                <p:spPr>
                  <a:xfrm>
                    <a:off x="3573780"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8" name="object 4128"/>
                  <p:cNvSpPr/>
                  <p:nvPr/>
                </p:nvSpPr>
                <p:spPr>
                  <a:xfrm>
                    <a:off x="3137916" y="3765803"/>
                    <a:ext cx="516890" cy="527685"/>
                  </a:xfrm>
                  <a:custGeom>
                    <a:avLst/>
                    <a:gdLst/>
                    <a:ahLst/>
                    <a:cxnLst/>
                    <a:rect l="l" t="t" r="r" b="b"/>
                    <a:pathLst>
                      <a:path w="516889" h="527685">
                        <a:moveTo>
                          <a:pt x="12192" y="512076"/>
                        </a:moveTo>
                        <a:lnTo>
                          <a:pt x="0" y="512076"/>
                        </a:lnTo>
                        <a:lnTo>
                          <a:pt x="0" y="527316"/>
                        </a:lnTo>
                        <a:lnTo>
                          <a:pt x="12192" y="527316"/>
                        </a:lnTo>
                        <a:lnTo>
                          <a:pt x="12192" y="512076"/>
                        </a:lnTo>
                        <a:close/>
                      </a:path>
                      <a:path w="516889" h="527685">
                        <a:moveTo>
                          <a:pt x="181356" y="405396"/>
                        </a:moveTo>
                        <a:lnTo>
                          <a:pt x="167640" y="405396"/>
                        </a:lnTo>
                        <a:lnTo>
                          <a:pt x="167640" y="420636"/>
                        </a:lnTo>
                        <a:lnTo>
                          <a:pt x="181356" y="420636"/>
                        </a:lnTo>
                        <a:lnTo>
                          <a:pt x="181356" y="405396"/>
                        </a:lnTo>
                        <a:close/>
                      </a:path>
                      <a:path w="516889" h="527685">
                        <a:moveTo>
                          <a:pt x="274320" y="336816"/>
                        </a:moveTo>
                        <a:lnTo>
                          <a:pt x="262128" y="336816"/>
                        </a:lnTo>
                        <a:lnTo>
                          <a:pt x="262128" y="352056"/>
                        </a:lnTo>
                        <a:lnTo>
                          <a:pt x="274320" y="352056"/>
                        </a:lnTo>
                        <a:lnTo>
                          <a:pt x="274320" y="336816"/>
                        </a:lnTo>
                        <a:close/>
                      </a:path>
                      <a:path w="516889" h="527685">
                        <a:moveTo>
                          <a:pt x="516636" y="0"/>
                        </a:moveTo>
                        <a:lnTo>
                          <a:pt x="502920" y="0"/>
                        </a:lnTo>
                        <a:lnTo>
                          <a:pt x="502920" y="15252"/>
                        </a:lnTo>
                        <a:lnTo>
                          <a:pt x="516636" y="15252"/>
                        </a:lnTo>
                        <a:lnTo>
                          <a:pt x="516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89" name="object 4129"/>
                  <p:cNvSpPr/>
                  <p:nvPr/>
                </p:nvSpPr>
                <p:spPr>
                  <a:xfrm>
                    <a:off x="3957827" y="33528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0" name="object 4130"/>
                  <p:cNvSpPr/>
                  <p:nvPr/>
                </p:nvSpPr>
                <p:spPr>
                  <a:xfrm>
                    <a:off x="3621024" y="3436619"/>
                    <a:ext cx="74930" cy="107314"/>
                  </a:xfrm>
                  <a:custGeom>
                    <a:avLst/>
                    <a:gdLst/>
                    <a:ahLst/>
                    <a:cxnLst/>
                    <a:rect l="l" t="t" r="r" b="b"/>
                    <a:pathLst>
                      <a:path w="74929" h="107314">
                        <a:moveTo>
                          <a:pt x="13716" y="91452"/>
                        </a:moveTo>
                        <a:lnTo>
                          <a:pt x="0" y="91452"/>
                        </a:lnTo>
                        <a:lnTo>
                          <a:pt x="0" y="106692"/>
                        </a:lnTo>
                        <a:lnTo>
                          <a:pt x="13716" y="106692"/>
                        </a:lnTo>
                        <a:lnTo>
                          <a:pt x="13716" y="91452"/>
                        </a:lnTo>
                        <a:close/>
                      </a:path>
                      <a:path w="74929" h="107314">
                        <a:moveTo>
                          <a:pt x="74676" y="0"/>
                        </a:moveTo>
                        <a:lnTo>
                          <a:pt x="60960" y="0"/>
                        </a:lnTo>
                        <a:lnTo>
                          <a:pt x="60960" y="15252"/>
                        </a:lnTo>
                        <a:lnTo>
                          <a:pt x="74676" y="15252"/>
                        </a:lnTo>
                        <a:lnTo>
                          <a:pt x="7467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1" name="object 4131"/>
                  <p:cNvSpPr/>
                  <p:nvPr/>
                </p:nvSpPr>
                <p:spPr>
                  <a:xfrm>
                    <a:off x="386333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2" name="object 4132"/>
                  <p:cNvSpPr/>
                  <p:nvPr/>
                </p:nvSpPr>
                <p:spPr>
                  <a:xfrm>
                    <a:off x="3291840" y="3681996"/>
                    <a:ext cx="100965" cy="535305"/>
                  </a:xfrm>
                  <a:custGeom>
                    <a:avLst/>
                    <a:gdLst/>
                    <a:ahLst/>
                    <a:cxnLst/>
                    <a:rect l="l" t="t" r="r" b="b"/>
                    <a:pathLst>
                      <a:path w="100964" h="535304">
                        <a:moveTo>
                          <a:pt x="13716" y="519684"/>
                        </a:moveTo>
                        <a:lnTo>
                          <a:pt x="0" y="519684"/>
                        </a:lnTo>
                        <a:lnTo>
                          <a:pt x="0" y="534924"/>
                        </a:lnTo>
                        <a:lnTo>
                          <a:pt x="13716" y="534924"/>
                        </a:lnTo>
                        <a:lnTo>
                          <a:pt x="13716" y="519684"/>
                        </a:lnTo>
                        <a:close/>
                      </a:path>
                      <a:path w="100964" h="535304">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3" name="object 4133"/>
                  <p:cNvSpPr/>
                  <p:nvPr/>
                </p:nvSpPr>
                <p:spPr>
                  <a:xfrm>
                    <a:off x="3788664" y="3368052"/>
                    <a:ext cx="189230" cy="160020"/>
                  </a:xfrm>
                  <a:custGeom>
                    <a:avLst/>
                    <a:gdLst/>
                    <a:ahLst/>
                    <a:cxnLst/>
                    <a:rect l="l" t="t" r="r" b="b"/>
                    <a:pathLst>
                      <a:path w="189229" h="160020">
                        <a:moveTo>
                          <a:pt x="13716" y="144767"/>
                        </a:moveTo>
                        <a:lnTo>
                          <a:pt x="0" y="144767"/>
                        </a:lnTo>
                        <a:lnTo>
                          <a:pt x="0" y="160020"/>
                        </a:lnTo>
                        <a:lnTo>
                          <a:pt x="13716" y="160020"/>
                        </a:lnTo>
                        <a:lnTo>
                          <a:pt x="13716" y="144767"/>
                        </a:lnTo>
                        <a:close/>
                      </a:path>
                      <a:path w="189229" h="160020">
                        <a:moveTo>
                          <a:pt x="128016" y="60960"/>
                        </a:moveTo>
                        <a:lnTo>
                          <a:pt x="114300" y="60960"/>
                        </a:lnTo>
                        <a:lnTo>
                          <a:pt x="114300" y="76200"/>
                        </a:lnTo>
                        <a:lnTo>
                          <a:pt x="128016" y="76200"/>
                        </a:lnTo>
                        <a:lnTo>
                          <a:pt x="128016" y="60960"/>
                        </a:lnTo>
                        <a:close/>
                      </a:path>
                      <a:path w="189229" h="160020">
                        <a:moveTo>
                          <a:pt x="188976" y="0"/>
                        </a:moveTo>
                        <a:lnTo>
                          <a:pt x="175260" y="0"/>
                        </a:lnTo>
                        <a:lnTo>
                          <a:pt x="175260" y="15240"/>
                        </a:lnTo>
                        <a:lnTo>
                          <a:pt x="188976" y="15240"/>
                        </a:lnTo>
                        <a:lnTo>
                          <a:pt x="1889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4" name="object 4134"/>
                  <p:cNvSpPr/>
                  <p:nvPr/>
                </p:nvSpPr>
                <p:spPr>
                  <a:xfrm>
                    <a:off x="3325367"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5" name="object 4135"/>
                  <p:cNvSpPr/>
                  <p:nvPr/>
                </p:nvSpPr>
                <p:spPr>
                  <a:xfrm>
                    <a:off x="3835907"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6" name="object 4136"/>
                  <p:cNvSpPr/>
                  <p:nvPr/>
                </p:nvSpPr>
                <p:spPr>
                  <a:xfrm>
                    <a:off x="3177540" y="4209300"/>
                    <a:ext cx="74930" cy="38100"/>
                  </a:xfrm>
                  <a:custGeom>
                    <a:avLst/>
                    <a:gdLst/>
                    <a:ahLst/>
                    <a:cxnLst/>
                    <a:rect l="l" t="t" r="r" b="b"/>
                    <a:pathLst>
                      <a:path w="74929" h="38100">
                        <a:moveTo>
                          <a:pt x="13716" y="22860"/>
                        </a:moveTo>
                        <a:lnTo>
                          <a:pt x="0" y="22860"/>
                        </a:lnTo>
                        <a:lnTo>
                          <a:pt x="0" y="38100"/>
                        </a:lnTo>
                        <a:lnTo>
                          <a:pt x="13716" y="38100"/>
                        </a:lnTo>
                        <a:lnTo>
                          <a:pt x="13716" y="22860"/>
                        </a:lnTo>
                        <a:close/>
                      </a:path>
                      <a:path w="74929" h="38100">
                        <a:moveTo>
                          <a:pt x="74676" y="0"/>
                        </a:moveTo>
                        <a:lnTo>
                          <a:pt x="60960" y="0"/>
                        </a:lnTo>
                        <a:lnTo>
                          <a:pt x="60960" y="15240"/>
                        </a:lnTo>
                        <a:lnTo>
                          <a:pt x="74676" y="15240"/>
                        </a:lnTo>
                        <a:lnTo>
                          <a:pt x="74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7" name="object 4137"/>
                  <p:cNvSpPr/>
                  <p:nvPr/>
                </p:nvSpPr>
                <p:spPr>
                  <a:xfrm>
                    <a:off x="371551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8" name="object 4138"/>
                  <p:cNvSpPr/>
                  <p:nvPr/>
                </p:nvSpPr>
                <p:spPr>
                  <a:xfrm>
                    <a:off x="3520439"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299" name="object 4139"/>
                  <p:cNvSpPr/>
                  <p:nvPr/>
                </p:nvSpPr>
                <p:spPr>
                  <a:xfrm>
                    <a:off x="37825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0" name="object 4140"/>
                  <p:cNvSpPr/>
                  <p:nvPr/>
                </p:nvSpPr>
                <p:spPr>
                  <a:xfrm>
                    <a:off x="3540252" y="3512819"/>
                    <a:ext cx="74930" cy="53975"/>
                  </a:xfrm>
                  <a:custGeom>
                    <a:avLst/>
                    <a:gdLst/>
                    <a:ahLst/>
                    <a:cxnLst/>
                    <a:rect l="l" t="t" r="r" b="b"/>
                    <a:pathLst>
                      <a:path w="74929" h="53975">
                        <a:moveTo>
                          <a:pt x="13716" y="0"/>
                        </a:moveTo>
                        <a:lnTo>
                          <a:pt x="0" y="0"/>
                        </a:lnTo>
                        <a:lnTo>
                          <a:pt x="0" y="15252"/>
                        </a:lnTo>
                        <a:lnTo>
                          <a:pt x="13716" y="15252"/>
                        </a:lnTo>
                        <a:lnTo>
                          <a:pt x="13716" y="0"/>
                        </a:lnTo>
                        <a:close/>
                      </a:path>
                      <a:path w="74929" h="53975">
                        <a:moveTo>
                          <a:pt x="74676" y="38100"/>
                        </a:moveTo>
                        <a:lnTo>
                          <a:pt x="60947" y="38100"/>
                        </a:lnTo>
                        <a:lnTo>
                          <a:pt x="60947" y="53352"/>
                        </a:lnTo>
                        <a:lnTo>
                          <a:pt x="74676" y="53352"/>
                        </a:lnTo>
                        <a:lnTo>
                          <a:pt x="74676" y="3810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1" name="object 4141"/>
                  <p:cNvSpPr/>
                  <p:nvPr/>
                </p:nvSpPr>
                <p:spPr>
                  <a:xfrm>
                    <a:off x="3372611"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2" name="object 4142"/>
                  <p:cNvSpPr/>
                  <p:nvPr/>
                </p:nvSpPr>
                <p:spPr>
                  <a:xfrm>
                    <a:off x="388924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3" name="object 4143"/>
                  <p:cNvSpPr/>
                  <p:nvPr/>
                </p:nvSpPr>
                <p:spPr>
                  <a:xfrm>
                    <a:off x="3238500" y="3834396"/>
                    <a:ext cx="268605" cy="260985"/>
                  </a:xfrm>
                  <a:custGeom>
                    <a:avLst/>
                    <a:gdLst/>
                    <a:ahLst/>
                    <a:cxnLst/>
                    <a:rect l="l" t="t" r="r" b="b"/>
                    <a:pathLst>
                      <a:path w="268604" h="260985">
                        <a:moveTo>
                          <a:pt x="13716" y="245364"/>
                        </a:moveTo>
                        <a:lnTo>
                          <a:pt x="0" y="245364"/>
                        </a:lnTo>
                        <a:lnTo>
                          <a:pt x="0" y="260604"/>
                        </a:lnTo>
                        <a:lnTo>
                          <a:pt x="13716" y="260604"/>
                        </a:lnTo>
                        <a:lnTo>
                          <a:pt x="13716" y="245364"/>
                        </a:lnTo>
                        <a:close/>
                      </a:path>
                      <a:path w="268604" h="260985">
                        <a:moveTo>
                          <a:pt x="100584" y="0"/>
                        </a:moveTo>
                        <a:lnTo>
                          <a:pt x="86868" y="0"/>
                        </a:lnTo>
                        <a:lnTo>
                          <a:pt x="86868" y="15240"/>
                        </a:lnTo>
                        <a:lnTo>
                          <a:pt x="100584" y="15240"/>
                        </a:lnTo>
                        <a:lnTo>
                          <a:pt x="100584" y="0"/>
                        </a:lnTo>
                        <a:close/>
                      </a:path>
                      <a:path w="268604" h="260985">
                        <a:moveTo>
                          <a:pt x="187452" y="15240"/>
                        </a:moveTo>
                        <a:lnTo>
                          <a:pt x="173736" y="15240"/>
                        </a:lnTo>
                        <a:lnTo>
                          <a:pt x="173736" y="30480"/>
                        </a:lnTo>
                        <a:lnTo>
                          <a:pt x="187452" y="30480"/>
                        </a:lnTo>
                        <a:lnTo>
                          <a:pt x="187452" y="15240"/>
                        </a:lnTo>
                        <a:close/>
                      </a:path>
                      <a:path w="268604" h="260985">
                        <a:moveTo>
                          <a:pt x="268224" y="199644"/>
                        </a:moveTo>
                        <a:lnTo>
                          <a:pt x="254508" y="199644"/>
                        </a:lnTo>
                        <a:lnTo>
                          <a:pt x="254508" y="214884"/>
                        </a:lnTo>
                        <a:lnTo>
                          <a:pt x="268224" y="214884"/>
                        </a:lnTo>
                        <a:lnTo>
                          <a:pt x="268224"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4" name="object 4144"/>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5" name="object 4145"/>
                  <p:cNvSpPr/>
                  <p:nvPr/>
                </p:nvSpPr>
                <p:spPr>
                  <a:xfrm>
                    <a:off x="3480815" y="40568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6" name="object 4146"/>
                  <p:cNvSpPr/>
                  <p:nvPr/>
                </p:nvSpPr>
                <p:spPr>
                  <a:xfrm>
                    <a:off x="4017263"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7" name="object 4147"/>
                  <p:cNvSpPr/>
                  <p:nvPr/>
                </p:nvSpPr>
                <p:spPr>
                  <a:xfrm>
                    <a:off x="3358896" y="4095000"/>
                    <a:ext cx="134620" cy="91440"/>
                  </a:xfrm>
                  <a:custGeom>
                    <a:avLst/>
                    <a:gdLst/>
                    <a:ahLst/>
                    <a:cxnLst/>
                    <a:rect l="l" t="t" r="r" b="b"/>
                    <a:pathLst>
                      <a:path w="134620" h="91439">
                        <a:moveTo>
                          <a:pt x="13703" y="76200"/>
                        </a:moveTo>
                        <a:lnTo>
                          <a:pt x="0" y="76200"/>
                        </a:lnTo>
                        <a:lnTo>
                          <a:pt x="0" y="91440"/>
                        </a:lnTo>
                        <a:lnTo>
                          <a:pt x="13703" y="91440"/>
                        </a:lnTo>
                        <a:lnTo>
                          <a:pt x="13703" y="76200"/>
                        </a:lnTo>
                        <a:close/>
                      </a:path>
                      <a:path w="134620" h="91439">
                        <a:moveTo>
                          <a:pt x="134112" y="0"/>
                        </a:moveTo>
                        <a:lnTo>
                          <a:pt x="121920" y="0"/>
                        </a:lnTo>
                        <a:lnTo>
                          <a:pt x="121920" y="15240"/>
                        </a:lnTo>
                        <a:lnTo>
                          <a:pt x="134112" y="15240"/>
                        </a:lnTo>
                        <a:lnTo>
                          <a:pt x="1341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8" name="object 4148"/>
                  <p:cNvSpPr/>
                  <p:nvPr/>
                </p:nvSpPr>
                <p:spPr>
                  <a:xfrm>
                    <a:off x="3877056" y="3459492"/>
                    <a:ext cx="47625" cy="22860"/>
                  </a:xfrm>
                  <a:custGeom>
                    <a:avLst/>
                    <a:gdLst/>
                    <a:ahLst/>
                    <a:cxnLst/>
                    <a:rect l="l" t="t" r="r" b="b"/>
                    <a:pathLst>
                      <a:path w="47625" h="22860">
                        <a:moveTo>
                          <a:pt x="12192" y="7620"/>
                        </a:moveTo>
                        <a:lnTo>
                          <a:pt x="0" y="7620"/>
                        </a:lnTo>
                        <a:lnTo>
                          <a:pt x="0" y="22860"/>
                        </a:lnTo>
                        <a:lnTo>
                          <a:pt x="12192" y="22860"/>
                        </a:lnTo>
                        <a:lnTo>
                          <a:pt x="12192" y="7620"/>
                        </a:lnTo>
                        <a:close/>
                      </a:path>
                      <a:path w="47625" h="22860">
                        <a:moveTo>
                          <a:pt x="47244" y="0"/>
                        </a:moveTo>
                        <a:lnTo>
                          <a:pt x="33528" y="0"/>
                        </a:lnTo>
                        <a:lnTo>
                          <a:pt x="33528" y="15227"/>
                        </a:lnTo>
                        <a:lnTo>
                          <a:pt x="47244" y="15227"/>
                        </a:lnTo>
                        <a:lnTo>
                          <a:pt x="472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09" name="object 4149"/>
                  <p:cNvSpPr/>
                  <p:nvPr/>
                </p:nvSpPr>
                <p:spPr>
                  <a:xfrm>
                    <a:off x="3372599" y="4041660"/>
                    <a:ext cx="114300" cy="91440"/>
                  </a:xfrm>
                  <a:custGeom>
                    <a:avLst/>
                    <a:gdLst/>
                    <a:ahLst/>
                    <a:cxnLst/>
                    <a:rect l="l" t="t" r="r" b="b"/>
                    <a:pathLst>
                      <a:path w="114300" h="91439">
                        <a:moveTo>
                          <a:pt x="13716" y="76200"/>
                        </a:moveTo>
                        <a:lnTo>
                          <a:pt x="0" y="76200"/>
                        </a:lnTo>
                        <a:lnTo>
                          <a:pt x="0" y="91440"/>
                        </a:lnTo>
                        <a:lnTo>
                          <a:pt x="13716" y="91440"/>
                        </a:lnTo>
                        <a:lnTo>
                          <a:pt x="13716" y="76200"/>
                        </a:lnTo>
                        <a:close/>
                      </a:path>
                      <a:path w="114300" h="91439">
                        <a:moveTo>
                          <a:pt x="114300" y="0"/>
                        </a:moveTo>
                        <a:lnTo>
                          <a:pt x="100596" y="0"/>
                        </a:lnTo>
                        <a:lnTo>
                          <a:pt x="100596"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0" name="object 4150"/>
                  <p:cNvSpPr/>
                  <p:nvPr/>
                </p:nvSpPr>
                <p:spPr>
                  <a:xfrm>
                    <a:off x="3729227"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1" name="object 4151"/>
                  <p:cNvSpPr/>
                  <p:nvPr/>
                </p:nvSpPr>
                <p:spPr>
                  <a:xfrm>
                    <a:off x="39303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2" name="object 4152"/>
                  <p:cNvSpPr/>
                  <p:nvPr/>
                </p:nvSpPr>
                <p:spPr>
                  <a:xfrm>
                    <a:off x="3378708" y="4102620"/>
                    <a:ext cx="67310" cy="15240"/>
                  </a:xfrm>
                  <a:custGeom>
                    <a:avLst/>
                    <a:gdLst/>
                    <a:ahLst/>
                    <a:cxnLst/>
                    <a:rect l="l" t="t" r="r" b="b"/>
                    <a:pathLst>
                      <a:path w="67310" h="15239">
                        <a:moveTo>
                          <a:pt x="13716" y="0"/>
                        </a:moveTo>
                        <a:lnTo>
                          <a:pt x="0" y="0"/>
                        </a:lnTo>
                        <a:lnTo>
                          <a:pt x="0" y="15240"/>
                        </a:lnTo>
                        <a:lnTo>
                          <a:pt x="13716" y="15240"/>
                        </a:lnTo>
                        <a:lnTo>
                          <a:pt x="13716" y="0"/>
                        </a:lnTo>
                        <a:close/>
                      </a:path>
                      <a:path w="67310" h="15239">
                        <a:moveTo>
                          <a:pt x="67056" y="0"/>
                        </a:moveTo>
                        <a:lnTo>
                          <a:pt x="54864" y="0"/>
                        </a:lnTo>
                        <a:lnTo>
                          <a:pt x="54864"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3" name="object 4153"/>
                  <p:cNvSpPr/>
                  <p:nvPr/>
                </p:nvSpPr>
                <p:spPr>
                  <a:xfrm>
                    <a:off x="378866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4" name="object 4154"/>
                  <p:cNvSpPr/>
                  <p:nvPr/>
                </p:nvSpPr>
                <p:spPr>
                  <a:xfrm>
                    <a:off x="3480816" y="3681996"/>
                    <a:ext cx="73660" cy="251460"/>
                  </a:xfrm>
                  <a:custGeom>
                    <a:avLst/>
                    <a:gdLst/>
                    <a:ahLst/>
                    <a:cxnLst/>
                    <a:rect l="l" t="t" r="r" b="b"/>
                    <a:pathLst>
                      <a:path w="73660" h="251460">
                        <a:moveTo>
                          <a:pt x="12192" y="236207"/>
                        </a:moveTo>
                        <a:lnTo>
                          <a:pt x="0" y="236207"/>
                        </a:lnTo>
                        <a:lnTo>
                          <a:pt x="0" y="251460"/>
                        </a:lnTo>
                        <a:lnTo>
                          <a:pt x="12192" y="251460"/>
                        </a:lnTo>
                        <a:lnTo>
                          <a:pt x="12192" y="236207"/>
                        </a:lnTo>
                        <a:close/>
                      </a:path>
                      <a:path w="73660" h="251460">
                        <a:moveTo>
                          <a:pt x="73152" y="0"/>
                        </a:moveTo>
                        <a:lnTo>
                          <a:pt x="59436" y="0"/>
                        </a:lnTo>
                        <a:lnTo>
                          <a:pt x="59436" y="15240"/>
                        </a:lnTo>
                        <a:lnTo>
                          <a:pt x="73152" y="15240"/>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5" name="object 4155"/>
                  <p:cNvSpPr/>
                  <p:nvPr/>
                </p:nvSpPr>
                <p:spPr>
                  <a:xfrm>
                    <a:off x="3835908" y="3482352"/>
                    <a:ext cx="94615" cy="30480"/>
                  </a:xfrm>
                  <a:custGeom>
                    <a:avLst/>
                    <a:gdLst/>
                    <a:ahLst/>
                    <a:cxnLst/>
                    <a:rect l="l" t="t" r="r" b="b"/>
                    <a:pathLst>
                      <a:path w="94614" h="30479">
                        <a:moveTo>
                          <a:pt x="13716" y="15240"/>
                        </a:moveTo>
                        <a:lnTo>
                          <a:pt x="0" y="15240"/>
                        </a:lnTo>
                        <a:lnTo>
                          <a:pt x="0" y="30467"/>
                        </a:lnTo>
                        <a:lnTo>
                          <a:pt x="13716" y="30467"/>
                        </a:lnTo>
                        <a:lnTo>
                          <a:pt x="13716" y="15240"/>
                        </a:lnTo>
                        <a:close/>
                      </a:path>
                      <a:path w="94614" h="30479">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6" name="object 4156"/>
                  <p:cNvSpPr/>
                  <p:nvPr/>
                </p:nvSpPr>
                <p:spPr>
                  <a:xfrm>
                    <a:off x="3096768" y="3826776"/>
                    <a:ext cx="611505" cy="405765"/>
                  </a:xfrm>
                  <a:custGeom>
                    <a:avLst/>
                    <a:gdLst/>
                    <a:ahLst/>
                    <a:cxnLst/>
                    <a:rect l="l" t="t" r="r" b="b"/>
                    <a:pathLst>
                      <a:path w="611504" h="405764">
                        <a:moveTo>
                          <a:pt x="13716" y="390144"/>
                        </a:moveTo>
                        <a:lnTo>
                          <a:pt x="0" y="390144"/>
                        </a:lnTo>
                        <a:lnTo>
                          <a:pt x="0" y="405384"/>
                        </a:lnTo>
                        <a:lnTo>
                          <a:pt x="13716" y="405384"/>
                        </a:lnTo>
                        <a:lnTo>
                          <a:pt x="13716" y="390144"/>
                        </a:lnTo>
                        <a:close/>
                      </a:path>
                      <a:path w="611504" h="405764">
                        <a:moveTo>
                          <a:pt x="121920" y="268224"/>
                        </a:moveTo>
                        <a:lnTo>
                          <a:pt x="108204" y="268224"/>
                        </a:lnTo>
                        <a:lnTo>
                          <a:pt x="108204" y="283464"/>
                        </a:lnTo>
                        <a:lnTo>
                          <a:pt x="121920" y="283464"/>
                        </a:lnTo>
                        <a:lnTo>
                          <a:pt x="121920" y="268224"/>
                        </a:lnTo>
                        <a:close/>
                      </a:path>
                      <a:path w="611504" h="405764">
                        <a:moveTo>
                          <a:pt x="484632" y="214884"/>
                        </a:moveTo>
                        <a:lnTo>
                          <a:pt x="470916" y="214884"/>
                        </a:lnTo>
                        <a:lnTo>
                          <a:pt x="470916" y="230124"/>
                        </a:lnTo>
                        <a:lnTo>
                          <a:pt x="484632" y="230124"/>
                        </a:lnTo>
                        <a:lnTo>
                          <a:pt x="484632" y="214884"/>
                        </a:lnTo>
                        <a:close/>
                      </a:path>
                      <a:path w="611504" h="405764">
                        <a:moveTo>
                          <a:pt x="611124" y="0"/>
                        </a:moveTo>
                        <a:lnTo>
                          <a:pt x="598932" y="0"/>
                        </a:lnTo>
                        <a:lnTo>
                          <a:pt x="598932" y="15227"/>
                        </a:lnTo>
                        <a:lnTo>
                          <a:pt x="611124" y="15227"/>
                        </a:lnTo>
                        <a:lnTo>
                          <a:pt x="6111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7" name="object 4157"/>
                  <p:cNvSpPr/>
                  <p:nvPr/>
                </p:nvSpPr>
                <p:spPr>
                  <a:xfrm>
                    <a:off x="3648455"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8" name="object 4158"/>
                  <p:cNvSpPr/>
                  <p:nvPr/>
                </p:nvSpPr>
                <p:spPr>
                  <a:xfrm>
                    <a:off x="3305556" y="3980700"/>
                    <a:ext cx="120650" cy="114300"/>
                  </a:xfrm>
                  <a:custGeom>
                    <a:avLst/>
                    <a:gdLst/>
                    <a:ahLst/>
                    <a:cxnLst/>
                    <a:rect l="l" t="t" r="r" b="b"/>
                    <a:pathLst>
                      <a:path w="120650" h="114300">
                        <a:moveTo>
                          <a:pt x="13716" y="76200"/>
                        </a:moveTo>
                        <a:lnTo>
                          <a:pt x="0" y="76200"/>
                        </a:lnTo>
                        <a:lnTo>
                          <a:pt x="0" y="91440"/>
                        </a:lnTo>
                        <a:lnTo>
                          <a:pt x="13716" y="91440"/>
                        </a:lnTo>
                        <a:lnTo>
                          <a:pt x="13716" y="76200"/>
                        </a:lnTo>
                        <a:close/>
                      </a:path>
                      <a:path w="120650" h="114300">
                        <a:moveTo>
                          <a:pt x="47244" y="0"/>
                        </a:moveTo>
                        <a:lnTo>
                          <a:pt x="33528" y="0"/>
                        </a:lnTo>
                        <a:lnTo>
                          <a:pt x="33528" y="15240"/>
                        </a:lnTo>
                        <a:lnTo>
                          <a:pt x="47244" y="15240"/>
                        </a:lnTo>
                        <a:lnTo>
                          <a:pt x="47244" y="0"/>
                        </a:lnTo>
                        <a:close/>
                      </a:path>
                      <a:path w="120650" h="114300">
                        <a:moveTo>
                          <a:pt x="120396" y="99060"/>
                        </a:moveTo>
                        <a:lnTo>
                          <a:pt x="106680" y="99060"/>
                        </a:lnTo>
                        <a:lnTo>
                          <a:pt x="106680" y="114300"/>
                        </a:lnTo>
                        <a:lnTo>
                          <a:pt x="120396" y="114300"/>
                        </a:lnTo>
                        <a:lnTo>
                          <a:pt x="12039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19" name="object 4159"/>
                  <p:cNvSpPr/>
                  <p:nvPr/>
                </p:nvSpPr>
                <p:spPr>
                  <a:xfrm>
                    <a:off x="39166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0" name="object 4160"/>
                  <p:cNvSpPr/>
                  <p:nvPr/>
                </p:nvSpPr>
                <p:spPr>
                  <a:xfrm>
                    <a:off x="3150108" y="4155960"/>
                    <a:ext cx="208915" cy="22860"/>
                  </a:xfrm>
                  <a:custGeom>
                    <a:avLst/>
                    <a:gdLst/>
                    <a:ahLst/>
                    <a:cxnLst/>
                    <a:rect l="l" t="t" r="r" b="b"/>
                    <a:pathLst>
                      <a:path w="208914" h="22860">
                        <a:moveTo>
                          <a:pt x="13716" y="7620"/>
                        </a:moveTo>
                        <a:lnTo>
                          <a:pt x="0" y="7620"/>
                        </a:lnTo>
                        <a:lnTo>
                          <a:pt x="0" y="22860"/>
                        </a:lnTo>
                        <a:lnTo>
                          <a:pt x="13716" y="22860"/>
                        </a:lnTo>
                        <a:lnTo>
                          <a:pt x="13716" y="7620"/>
                        </a:lnTo>
                        <a:close/>
                      </a:path>
                      <a:path w="208914" h="22860">
                        <a:moveTo>
                          <a:pt x="208788" y="0"/>
                        </a:moveTo>
                        <a:lnTo>
                          <a:pt x="195072" y="0"/>
                        </a:lnTo>
                        <a:lnTo>
                          <a:pt x="195072" y="15240"/>
                        </a:lnTo>
                        <a:lnTo>
                          <a:pt x="208788" y="15240"/>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1" name="object 4161"/>
                  <p:cNvSpPr/>
                  <p:nvPr/>
                </p:nvSpPr>
                <p:spPr>
                  <a:xfrm>
                    <a:off x="38160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2" name="object 4162"/>
                  <p:cNvSpPr/>
                  <p:nvPr/>
                </p:nvSpPr>
                <p:spPr>
                  <a:xfrm>
                    <a:off x="3116580" y="4064520"/>
                    <a:ext cx="337185" cy="228600"/>
                  </a:xfrm>
                  <a:custGeom>
                    <a:avLst/>
                    <a:gdLst/>
                    <a:ahLst/>
                    <a:cxnLst/>
                    <a:rect l="l" t="t" r="r" b="b"/>
                    <a:pathLst>
                      <a:path w="337185" h="228600">
                        <a:moveTo>
                          <a:pt x="13716" y="213360"/>
                        </a:moveTo>
                        <a:lnTo>
                          <a:pt x="0" y="213360"/>
                        </a:lnTo>
                        <a:lnTo>
                          <a:pt x="0" y="228600"/>
                        </a:lnTo>
                        <a:lnTo>
                          <a:pt x="13716" y="228600"/>
                        </a:lnTo>
                        <a:lnTo>
                          <a:pt x="13716" y="213360"/>
                        </a:lnTo>
                        <a:close/>
                      </a:path>
                      <a:path w="337185" h="228600">
                        <a:moveTo>
                          <a:pt x="336804" y="0"/>
                        </a:moveTo>
                        <a:lnTo>
                          <a:pt x="323088" y="0"/>
                        </a:lnTo>
                        <a:lnTo>
                          <a:pt x="323088" y="15240"/>
                        </a:lnTo>
                        <a:lnTo>
                          <a:pt x="336804" y="15240"/>
                        </a:lnTo>
                        <a:lnTo>
                          <a:pt x="3368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3" name="object 4163"/>
                  <p:cNvSpPr/>
                  <p:nvPr/>
                </p:nvSpPr>
                <p:spPr>
                  <a:xfrm>
                    <a:off x="3695699"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4" name="object 4164"/>
                  <p:cNvSpPr/>
                  <p:nvPr/>
                </p:nvSpPr>
                <p:spPr>
                  <a:xfrm>
                    <a:off x="3366516" y="3918203"/>
                    <a:ext cx="201295" cy="184785"/>
                  </a:xfrm>
                  <a:custGeom>
                    <a:avLst/>
                    <a:gdLst/>
                    <a:ahLst/>
                    <a:cxnLst/>
                    <a:rect l="l" t="t" r="r" b="b"/>
                    <a:pathLst>
                      <a:path w="201295" h="184785">
                        <a:moveTo>
                          <a:pt x="12192" y="169176"/>
                        </a:moveTo>
                        <a:lnTo>
                          <a:pt x="0" y="169176"/>
                        </a:lnTo>
                        <a:lnTo>
                          <a:pt x="0" y="184416"/>
                        </a:lnTo>
                        <a:lnTo>
                          <a:pt x="12192" y="184416"/>
                        </a:lnTo>
                        <a:lnTo>
                          <a:pt x="12192" y="169176"/>
                        </a:lnTo>
                        <a:close/>
                      </a:path>
                      <a:path w="201295" h="184785">
                        <a:moveTo>
                          <a:pt x="201168" y="0"/>
                        </a:moveTo>
                        <a:lnTo>
                          <a:pt x="187452" y="0"/>
                        </a:lnTo>
                        <a:lnTo>
                          <a:pt x="187452" y="15252"/>
                        </a:lnTo>
                        <a:lnTo>
                          <a:pt x="201168" y="15252"/>
                        </a:lnTo>
                        <a:lnTo>
                          <a:pt x="2011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5" name="object 4165"/>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6" name="object 4166"/>
                  <p:cNvSpPr/>
                  <p:nvPr/>
                </p:nvSpPr>
                <p:spPr>
                  <a:xfrm>
                    <a:off x="3096768" y="3666756"/>
                    <a:ext cx="329565" cy="626745"/>
                  </a:xfrm>
                  <a:custGeom>
                    <a:avLst/>
                    <a:gdLst/>
                    <a:ahLst/>
                    <a:cxnLst/>
                    <a:rect l="l" t="t" r="r" b="b"/>
                    <a:pathLst>
                      <a:path w="329564" h="626745">
                        <a:moveTo>
                          <a:pt x="13716" y="611124"/>
                        </a:moveTo>
                        <a:lnTo>
                          <a:pt x="0" y="611124"/>
                        </a:lnTo>
                        <a:lnTo>
                          <a:pt x="0" y="626364"/>
                        </a:lnTo>
                        <a:lnTo>
                          <a:pt x="13716" y="626364"/>
                        </a:lnTo>
                        <a:lnTo>
                          <a:pt x="13716" y="611124"/>
                        </a:lnTo>
                        <a:close/>
                      </a:path>
                      <a:path w="329564" h="626745">
                        <a:moveTo>
                          <a:pt x="188976" y="595884"/>
                        </a:moveTo>
                        <a:lnTo>
                          <a:pt x="175247" y="595884"/>
                        </a:lnTo>
                        <a:lnTo>
                          <a:pt x="175247" y="611124"/>
                        </a:lnTo>
                        <a:lnTo>
                          <a:pt x="188976" y="611124"/>
                        </a:lnTo>
                        <a:lnTo>
                          <a:pt x="188976" y="595884"/>
                        </a:lnTo>
                        <a:close/>
                      </a:path>
                      <a:path w="329564" h="626745">
                        <a:moveTo>
                          <a:pt x="281940" y="458724"/>
                        </a:moveTo>
                        <a:lnTo>
                          <a:pt x="269748" y="458724"/>
                        </a:lnTo>
                        <a:lnTo>
                          <a:pt x="269748" y="473964"/>
                        </a:lnTo>
                        <a:lnTo>
                          <a:pt x="281940" y="473964"/>
                        </a:lnTo>
                        <a:lnTo>
                          <a:pt x="281940" y="458724"/>
                        </a:lnTo>
                        <a:close/>
                      </a:path>
                      <a:path w="329564" h="626745">
                        <a:moveTo>
                          <a:pt x="303276" y="580644"/>
                        </a:moveTo>
                        <a:lnTo>
                          <a:pt x="289547" y="580644"/>
                        </a:lnTo>
                        <a:lnTo>
                          <a:pt x="289547" y="595884"/>
                        </a:lnTo>
                        <a:lnTo>
                          <a:pt x="303276" y="595884"/>
                        </a:lnTo>
                        <a:lnTo>
                          <a:pt x="303276" y="580644"/>
                        </a:lnTo>
                        <a:close/>
                      </a:path>
                      <a:path w="329564" h="626745">
                        <a:moveTo>
                          <a:pt x="303276" y="397764"/>
                        </a:moveTo>
                        <a:lnTo>
                          <a:pt x="289547" y="397764"/>
                        </a:lnTo>
                        <a:lnTo>
                          <a:pt x="289547" y="413004"/>
                        </a:lnTo>
                        <a:lnTo>
                          <a:pt x="303276" y="413004"/>
                        </a:lnTo>
                        <a:lnTo>
                          <a:pt x="303276" y="397764"/>
                        </a:lnTo>
                        <a:close/>
                      </a:path>
                      <a:path w="329564" h="626745">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7" name="object 4167"/>
                  <p:cNvSpPr/>
                  <p:nvPr/>
                </p:nvSpPr>
                <p:spPr>
                  <a:xfrm>
                    <a:off x="36819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8" name="object 4168"/>
                  <p:cNvSpPr/>
                  <p:nvPr/>
                </p:nvSpPr>
                <p:spPr>
                  <a:xfrm>
                    <a:off x="3439667"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29" name="object 4169"/>
                  <p:cNvSpPr/>
                  <p:nvPr/>
                </p:nvSpPr>
                <p:spPr>
                  <a:xfrm>
                    <a:off x="3762756" y="3505212"/>
                    <a:ext cx="67310" cy="15240"/>
                  </a:xfrm>
                  <a:custGeom>
                    <a:avLst/>
                    <a:gdLst/>
                    <a:ahLst/>
                    <a:cxnLst/>
                    <a:rect l="l" t="t" r="r" b="b"/>
                    <a:pathLst>
                      <a:path w="67310" h="15239">
                        <a:moveTo>
                          <a:pt x="13716" y="0"/>
                        </a:moveTo>
                        <a:lnTo>
                          <a:pt x="0" y="0"/>
                        </a:lnTo>
                        <a:lnTo>
                          <a:pt x="0" y="15240"/>
                        </a:lnTo>
                        <a:lnTo>
                          <a:pt x="13716" y="15240"/>
                        </a:lnTo>
                        <a:lnTo>
                          <a:pt x="13716" y="0"/>
                        </a:lnTo>
                        <a:close/>
                      </a:path>
                      <a:path w="67310" h="15239">
                        <a:moveTo>
                          <a:pt x="67043" y="0"/>
                        </a:moveTo>
                        <a:lnTo>
                          <a:pt x="53340" y="0"/>
                        </a:lnTo>
                        <a:lnTo>
                          <a:pt x="53340" y="15240"/>
                        </a:lnTo>
                        <a:lnTo>
                          <a:pt x="67043" y="15240"/>
                        </a:lnTo>
                        <a:lnTo>
                          <a:pt x="6704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0" name="object 4170"/>
                  <p:cNvSpPr/>
                  <p:nvPr/>
                </p:nvSpPr>
                <p:spPr>
                  <a:xfrm>
                    <a:off x="3137916" y="3742956"/>
                    <a:ext cx="483234" cy="550545"/>
                  </a:xfrm>
                  <a:custGeom>
                    <a:avLst/>
                    <a:gdLst/>
                    <a:ahLst/>
                    <a:cxnLst/>
                    <a:rect l="l" t="t" r="r" b="b"/>
                    <a:pathLst>
                      <a:path w="483235" h="550545">
                        <a:moveTo>
                          <a:pt x="12192" y="534924"/>
                        </a:moveTo>
                        <a:lnTo>
                          <a:pt x="0" y="534924"/>
                        </a:lnTo>
                        <a:lnTo>
                          <a:pt x="0" y="550164"/>
                        </a:lnTo>
                        <a:lnTo>
                          <a:pt x="12192" y="550164"/>
                        </a:lnTo>
                        <a:lnTo>
                          <a:pt x="12192" y="534924"/>
                        </a:lnTo>
                        <a:close/>
                      </a:path>
                      <a:path w="483235" h="550545">
                        <a:moveTo>
                          <a:pt x="53340" y="275844"/>
                        </a:moveTo>
                        <a:lnTo>
                          <a:pt x="39624" y="275844"/>
                        </a:lnTo>
                        <a:lnTo>
                          <a:pt x="39624" y="291084"/>
                        </a:lnTo>
                        <a:lnTo>
                          <a:pt x="53340" y="291084"/>
                        </a:lnTo>
                        <a:lnTo>
                          <a:pt x="53340" y="275844"/>
                        </a:lnTo>
                        <a:close/>
                      </a:path>
                      <a:path w="483235" h="550545">
                        <a:moveTo>
                          <a:pt x="483108" y="0"/>
                        </a:moveTo>
                        <a:lnTo>
                          <a:pt x="469392" y="0"/>
                        </a:lnTo>
                        <a:lnTo>
                          <a:pt x="469392" y="15240"/>
                        </a:lnTo>
                        <a:lnTo>
                          <a:pt x="483108" y="15240"/>
                        </a:lnTo>
                        <a:lnTo>
                          <a:pt x="483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1" name="object 4171"/>
                  <p:cNvSpPr/>
                  <p:nvPr/>
                </p:nvSpPr>
                <p:spPr>
                  <a:xfrm>
                    <a:off x="38557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2" name="object 4172"/>
                  <p:cNvSpPr/>
                  <p:nvPr/>
                </p:nvSpPr>
                <p:spPr>
                  <a:xfrm>
                    <a:off x="3526536" y="3704856"/>
                    <a:ext cx="128270" cy="213360"/>
                  </a:xfrm>
                  <a:custGeom>
                    <a:avLst/>
                    <a:gdLst/>
                    <a:ahLst/>
                    <a:cxnLst/>
                    <a:rect l="l" t="t" r="r" b="b"/>
                    <a:pathLst>
                      <a:path w="128270" h="213360">
                        <a:moveTo>
                          <a:pt x="13716" y="190500"/>
                        </a:moveTo>
                        <a:lnTo>
                          <a:pt x="0" y="190500"/>
                        </a:lnTo>
                        <a:lnTo>
                          <a:pt x="0" y="205740"/>
                        </a:lnTo>
                        <a:lnTo>
                          <a:pt x="13716" y="205740"/>
                        </a:lnTo>
                        <a:lnTo>
                          <a:pt x="13716" y="190500"/>
                        </a:lnTo>
                        <a:close/>
                      </a:path>
                      <a:path w="128270" h="213360">
                        <a:moveTo>
                          <a:pt x="27432" y="0"/>
                        </a:moveTo>
                        <a:lnTo>
                          <a:pt x="13716" y="0"/>
                        </a:lnTo>
                        <a:lnTo>
                          <a:pt x="13716" y="15240"/>
                        </a:lnTo>
                        <a:lnTo>
                          <a:pt x="27432" y="15240"/>
                        </a:lnTo>
                        <a:lnTo>
                          <a:pt x="27432" y="0"/>
                        </a:lnTo>
                        <a:close/>
                      </a:path>
                      <a:path w="128270" h="213360">
                        <a:moveTo>
                          <a:pt x="80772" y="182880"/>
                        </a:moveTo>
                        <a:lnTo>
                          <a:pt x="67056" y="182880"/>
                        </a:lnTo>
                        <a:lnTo>
                          <a:pt x="67056" y="198120"/>
                        </a:lnTo>
                        <a:lnTo>
                          <a:pt x="80772" y="198120"/>
                        </a:lnTo>
                        <a:lnTo>
                          <a:pt x="80772" y="182880"/>
                        </a:lnTo>
                        <a:close/>
                      </a:path>
                      <a:path w="128270" h="213360">
                        <a:moveTo>
                          <a:pt x="128016" y="198120"/>
                        </a:moveTo>
                        <a:lnTo>
                          <a:pt x="114300" y="198120"/>
                        </a:lnTo>
                        <a:lnTo>
                          <a:pt x="114300" y="213347"/>
                        </a:lnTo>
                        <a:lnTo>
                          <a:pt x="128016" y="213347"/>
                        </a:lnTo>
                        <a:lnTo>
                          <a:pt x="128016" y="1981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3" name="object 4173"/>
                  <p:cNvSpPr/>
                  <p:nvPr/>
                </p:nvSpPr>
                <p:spPr>
                  <a:xfrm>
                    <a:off x="3500627"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4" name="object 4174"/>
                  <p:cNvSpPr/>
                  <p:nvPr/>
                </p:nvSpPr>
                <p:spPr>
                  <a:xfrm>
                    <a:off x="3493007"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5" name="object 4175"/>
                  <p:cNvSpPr/>
                  <p:nvPr/>
                </p:nvSpPr>
                <p:spPr>
                  <a:xfrm>
                    <a:off x="3855720" y="3444252"/>
                    <a:ext cx="60960" cy="53340"/>
                  </a:xfrm>
                  <a:custGeom>
                    <a:avLst/>
                    <a:gdLst/>
                    <a:ahLst/>
                    <a:cxnLst/>
                    <a:rect l="l" t="t" r="r" b="b"/>
                    <a:pathLst>
                      <a:path w="60960" h="53339">
                        <a:moveTo>
                          <a:pt x="27419" y="30467"/>
                        </a:moveTo>
                        <a:lnTo>
                          <a:pt x="13703" y="30467"/>
                        </a:lnTo>
                        <a:lnTo>
                          <a:pt x="13703" y="38100"/>
                        </a:lnTo>
                        <a:lnTo>
                          <a:pt x="0" y="38100"/>
                        </a:lnTo>
                        <a:lnTo>
                          <a:pt x="0" y="53340"/>
                        </a:lnTo>
                        <a:lnTo>
                          <a:pt x="13716" y="53340"/>
                        </a:lnTo>
                        <a:lnTo>
                          <a:pt x="13716" y="45707"/>
                        </a:lnTo>
                        <a:lnTo>
                          <a:pt x="27419" y="45707"/>
                        </a:lnTo>
                        <a:lnTo>
                          <a:pt x="27419" y="30467"/>
                        </a:lnTo>
                        <a:close/>
                      </a:path>
                      <a:path w="60960" h="53339">
                        <a:moveTo>
                          <a:pt x="60960" y="0"/>
                        </a:moveTo>
                        <a:lnTo>
                          <a:pt x="47244" y="0"/>
                        </a:lnTo>
                        <a:lnTo>
                          <a:pt x="47244" y="15240"/>
                        </a:lnTo>
                        <a:lnTo>
                          <a:pt x="60960" y="15240"/>
                        </a:lnTo>
                        <a:lnTo>
                          <a:pt x="609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6" name="object 4176"/>
                  <p:cNvSpPr/>
                  <p:nvPr/>
                </p:nvSpPr>
                <p:spPr>
                  <a:xfrm>
                    <a:off x="367436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7" name="object 4177"/>
                  <p:cNvSpPr/>
                  <p:nvPr/>
                </p:nvSpPr>
                <p:spPr>
                  <a:xfrm>
                    <a:off x="3177540" y="3988320"/>
                    <a:ext cx="242570" cy="243840"/>
                  </a:xfrm>
                  <a:custGeom>
                    <a:avLst/>
                    <a:gdLst/>
                    <a:ahLst/>
                    <a:cxnLst/>
                    <a:rect l="l" t="t" r="r" b="b"/>
                    <a:pathLst>
                      <a:path w="242570" h="243839">
                        <a:moveTo>
                          <a:pt x="13716" y="228600"/>
                        </a:moveTo>
                        <a:lnTo>
                          <a:pt x="0" y="228600"/>
                        </a:lnTo>
                        <a:lnTo>
                          <a:pt x="0" y="243840"/>
                        </a:lnTo>
                        <a:lnTo>
                          <a:pt x="13716" y="243840"/>
                        </a:lnTo>
                        <a:lnTo>
                          <a:pt x="13716" y="228600"/>
                        </a:lnTo>
                        <a:close/>
                      </a:path>
                      <a:path w="242570" h="243839">
                        <a:moveTo>
                          <a:pt x="114300" y="38100"/>
                        </a:moveTo>
                        <a:lnTo>
                          <a:pt x="100584" y="38100"/>
                        </a:lnTo>
                        <a:lnTo>
                          <a:pt x="100584" y="53340"/>
                        </a:lnTo>
                        <a:lnTo>
                          <a:pt x="114300" y="53340"/>
                        </a:lnTo>
                        <a:lnTo>
                          <a:pt x="114300" y="38100"/>
                        </a:lnTo>
                        <a:close/>
                      </a:path>
                      <a:path w="242570" h="243839">
                        <a:moveTo>
                          <a:pt x="175260" y="167640"/>
                        </a:moveTo>
                        <a:lnTo>
                          <a:pt x="161544" y="167640"/>
                        </a:lnTo>
                        <a:lnTo>
                          <a:pt x="161544" y="182880"/>
                        </a:lnTo>
                        <a:lnTo>
                          <a:pt x="175260" y="182880"/>
                        </a:lnTo>
                        <a:lnTo>
                          <a:pt x="175260" y="167640"/>
                        </a:lnTo>
                        <a:close/>
                      </a:path>
                      <a:path w="242570" h="243839">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8" name="object 4178"/>
                  <p:cNvSpPr/>
                  <p:nvPr/>
                </p:nvSpPr>
                <p:spPr>
                  <a:xfrm>
                    <a:off x="3681984" y="3497592"/>
                    <a:ext cx="47625" cy="15240"/>
                  </a:xfrm>
                  <a:custGeom>
                    <a:avLst/>
                    <a:gdLst/>
                    <a:ahLst/>
                    <a:cxnLst/>
                    <a:rect l="l" t="t" r="r" b="b"/>
                    <a:pathLst>
                      <a:path w="47625" h="15239">
                        <a:moveTo>
                          <a:pt x="13716" y="0"/>
                        </a:moveTo>
                        <a:lnTo>
                          <a:pt x="0" y="0"/>
                        </a:lnTo>
                        <a:lnTo>
                          <a:pt x="0" y="15227"/>
                        </a:lnTo>
                        <a:lnTo>
                          <a:pt x="13716" y="15227"/>
                        </a:lnTo>
                        <a:lnTo>
                          <a:pt x="13716" y="0"/>
                        </a:lnTo>
                        <a:close/>
                      </a:path>
                      <a:path w="47625" h="15239">
                        <a:moveTo>
                          <a:pt x="47244" y="0"/>
                        </a:moveTo>
                        <a:lnTo>
                          <a:pt x="33515" y="0"/>
                        </a:lnTo>
                        <a:lnTo>
                          <a:pt x="33515" y="15227"/>
                        </a:lnTo>
                        <a:lnTo>
                          <a:pt x="47244" y="15227"/>
                        </a:lnTo>
                        <a:lnTo>
                          <a:pt x="4724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39" name="object 4179"/>
                  <p:cNvSpPr/>
                  <p:nvPr/>
                </p:nvSpPr>
                <p:spPr>
                  <a:xfrm>
                    <a:off x="3224783" y="42321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0" name="object 4180"/>
                  <p:cNvSpPr/>
                  <p:nvPr/>
                </p:nvSpPr>
                <p:spPr>
                  <a:xfrm>
                    <a:off x="3863340" y="3497592"/>
                    <a:ext cx="40005" cy="15240"/>
                  </a:xfrm>
                  <a:custGeom>
                    <a:avLst/>
                    <a:gdLst/>
                    <a:ahLst/>
                    <a:cxnLst/>
                    <a:rect l="l" t="t" r="r" b="b"/>
                    <a:pathLst>
                      <a:path w="40004" h="15239">
                        <a:moveTo>
                          <a:pt x="13716" y="0"/>
                        </a:moveTo>
                        <a:lnTo>
                          <a:pt x="0" y="0"/>
                        </a:lnTo>
                        <a:lnTo>
                          <a:pt x="0" y="15227"/>
                        </a:lnTo>
                        <a:lnTo>
                          <a:pt x="13716" y="15227"/>
                        </a:lnTo>
                        <a:lnTo>
                          <a:pt x="13716" y="0"/>
                        </a:lnTo>
                        <a:close/>
                      </a:path>
                      <a:path w="40004" h="15239">
                        <a:moveTo>
                          <a:pt x="39624" y="0"/>
                        </a:moveTo>
                        <a:lnTo>
                          <a:pt x="25908" y="0"/>
                        </a:lnTo>
                        <a:lnTo>
                          <a:pt x="25908" y="15227"/>
                        </a:lnTo>
                        <a:lnTo>
                          <a:pt x="39624" y="15227"/>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1" name="object 4181"/>
                  <p:cNvSpPr/>
                  <p:nvPr/>
                </p:nvSpPr>
                <p:spPr>
                  <a:xfrm>
                    <a:off x="3877055" y="36896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2" name="object 4182"/>
                  <p:cNvSpPr/>
                  <p:nvPr/>
                </p:nvSpPr>
                <p:spPr>
                  <a:xfrm>
                    <a:off x="3473196" y="3788676"/>
                    <a:ext cx="81280" cy="245745"/>
                  </a:xfrm>
                  <a:custGeom>
                    <a:avLst/>
                    <a:gdLst/>
                    <a:ahLst/>
                    <a:cxnLst/>
                    <a:rect l="l" t="t" r="r" b="b"/>
                    <a:pathLst>
                      <a:path w="81279" h="245745">
                        <a:moveTo>
                          <a:pt x="13703" y="30480"/>
                        </a:moveTo>
                        <a:lnTo>
                          <a:pt x="0" y="30480"/>
                        </a:lnTo>
                        <a:lnTo>
                          <a:pt x="0" y="45720"/>
                        </a:lnTo>
                        <a:lnTo>
                          <a:pt x="13703" y="45720"/>
                        </a:lnTo>
                        <a:lnTo>
                          <a:pt x="13703" y="30480"/>
                        </a:lnTo>
                        <a:close/>
                      </a:path>
                      <a:path w="81279" h="245745">
                        <a:moveTo>
                          <a:pt x="47244" y="0"/>
                        </a:moveTo>
                        <a:lnTo>
                          <a:pt x="33528" y="0"/>
                        </a:lnTo>
                        <a:lnTo>
                          <a:pt x="33528" y="15227"/>
                        </a:lnTo>
                        <a:lnTo>
                          <a:pt x="47244" y="15227"/>
                        </a:lnTo>
                        <a:lnTo>
                          <a:pt x="47244" y="0"/>
                        </a:lnTo>
                        <a:close/>
                      </a:path>
                      <a:path w="81279" h="245745">
                        <a:moveTo>
                          <a:pt x="80772" y="230124"/>
                        </a:moveTo>
                        <a:lnTo>
                          <a:pt x="67056" y="230124"/>
                        </a:lnTo>
                        <a:lnTo>
                          <a:pt x="67056" y="245364"/>
                        </a:lnTo>
                        <a:lnTo>
                          <a:pt x="80772" y="245364"/>
                        </a:lnTo>
                        <a:lnTo>
                          <a:pt x="80772" y="2301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3" name="object 4183"/>
                  <p:cNvSpPr/>
                  <p:nvPr/>
                </p:nvSpPr>
                <p:spPr>
                  <a:xfrm>
                    <a:off x="3628644" y="3489972"/>
                    <a:ext cx="127000" cy="38100"/>
                  </a:xfrm>
                  <a:custGeom>
                    <a:avLst/>
                    <a:gdLst/>
                    <a:ahLst/>
                    <a:cxnLst/>
                    <a:rect l="l" t="t" r="r" b="b"/>
                    <a:pathLst>
                      <a:path w="127000" h="38100">
                        <a:moveTo>
                          <a:pt x="12192" y="22847"/>
                        </a:moveTo>
                        <a:lnTo>
                          <a:pt x="0" y="22847"/>
                        </a:lnTo>
                        <a:lnTo>
                          <a:pt x="0" y="38100"/>
                        </a:lnTo>
                        <a:lnTo>
                          <a:pt x="12192" y="38100"/>
                        </a:lnTo>
                        <a:lnTo>
                          <a:pt x="12192" y="22847"/>
                        </a:lnTo>
                        <a:close/>
                      </a:path>
                      <a:path w="127000" h="38100">
                        <a:moveTo>
                          <a:pt x="126492" y="0"/>
                        </a:moveTo>
                        <a:lnTo>
                          <a:pt x="112763" y="0"/>
                        </a:lnTo>
                        <a:lnTo>
                          <a:pt x="112763" y="15240"/>
                        </a:lnTo>
                        <a:lnTo>
                          <a:pt x="126492" y="15240"/>
                        </a:lnTo>
                        <a:lnTo>
                          <a:pt x="12649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4" name="object 4184"/>
                  <p:cNvSpPr/>
                  <p:nvPr/>
                </p:nvSpPr>
                <p:spPr>
                  <a:xfrm>
                    <a:off x="3110484" y="3636276"/>
                    <a:ext cx="530860" cy="565785"/>
                  </a:xfrm>
                  <a:custGeom>
                    <a:avLst/>
                    <a:gdLst/>
                    <a:ahLst/>
                    <a:cxnLst/>
                    <a:rect l="l" t="t" r="r" b="b"/>
                    <a:pathLst>
                      <a:path w="530860" h="565785">
                        <a:moveTo>
                          <a:pt x="13716" y="550164"/>
                        </a:moveTo>
                        <a:lnTo>
                          <a:pt x="0" y="550164"/>
                        </a:lnTo>
                        <a:lnTo>
                          <a:pt x="0" y="565404"/>
                        </a:lnTo>
                        <a:lnTo>
                          <a:pt x="13716" y="565404"/>
                        </a:lnTo>
                        <a:lnTo>
                          <a:pt x="13716" y="550164"/>
                        </a:lnTo>
                        <a:close/>
                      </a:path>
                      <a:path w="530860" h="565785">
                        <a:moveTo>
                          <a:pt x="275831" y="451104"/>
                        </a:moveTo>
                        <a:lnTo>
                          <a:pt x="262115" y="451104"/>
                        </a:lnTo>
                        <a:lnTo>
                          <a:pt x="262115" y="466344"/>
                        </a:lnTo>
                        <a:lnTo>
                          <a:pt x="275831" y="466344"/>
                        </a:lnTo>
                        <a:lnTo>
                          <a:pt x="275831" y="451104"/>
                        </a:lnTo>
                        <a:close/>
                      </a:path>
                      <a:path w="530860" h="565785">
                        <a:moveTo>
                          <a:pt x="396240" y="428244"/>
                        </a:moveTo>
                        <a:lnTo>
                          <a:pt x="382524" y="428244"/>
                        </a:lnTo>
                        <a:lnTo>
                          <a:pt x="382524" y="443484"/>
                        </a:lnTo>
                        <a:lnTo>
                          <a:pt x="396240" y="443484"/>
                        </a:lnTo>
                        <a:lnTo>
                          <a:pt x="396240" y="428244"/>
                        </a:lnTo>
                        <a:close/>
                      </a:path>
                      <a:path w="530860" h="565785">
                        <a:moveTo>
                          <a:pt x="416052" y="367284"/>
                        </a:moveTo>
                        <a:lnTo>
                          <a:pt x="403860" y="367284"/>
                        </a:lnTo>
                        <a:lnTo>
                          <a:pt x="403860" y="382524"/>
                        </a:lnTo>
                        <a:lnTo>
                          <a:pt x="416052" y="382524"/>
                        </a:lnTo>
                        <a:lnTo>
                          <a:pt x="416052" y="367284"/>
                        </a:lnTo>
                        <a:close/>
                      </a:path>
                      <a:path w="530860" h="565785">
                        <a:moveTo>
                          <a:pt x="530352" y="0"/>
                        </a:moveTo>
                        <a:lnTo>
                          <a:pt x="518160" y="0"/>
                        </a:lnTo>
                        <a:lnTo>
                          <a:pt x="518160" y="15227"/>
                        </a:lnTo>
                        <a:lnTo>
                          <a:pt x="530352" y="15227"/>
                        </a:lnTo>
                        <a:lnTo>
                          <a:pt x="5303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5" name="object 4185"/>
                  <p:cNvSpPr/>
                  <p:nvPr/>
                </p:nvSpPr>
                <p:spPr>
                  <a:xfrm>
                    <a:off x="3392423"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6" name="object 4186"/>
                  <p:cNvSpPr/>
                  <p:nvPr/>
                </p:nvSpPr>
                <p:spPr>
                  <a:xfrm>
                    <a:off x="3378708" y="4018800"/>
                    <a:ext cx="94615" cy="137160"/>
                  </a:xfrm>
                  <a:custGeom>
                    <a:avLst/>
                    <a:gdLst/>
                    <a:ahLst/>
                    <a:cxnLst/>
                    <a:rect l="l" t="t" r="r" b="b"/>
                    <a:pathLst>
                      <a:path w="94614" h="137160">
                        <a:moveTo>
                          <a:pt x="13716" y="121920"/>
                        </a:moveTo>
                        <a:lnTo>
                          <a:pt x="0" y="121920"/>
                        </a:lnTo>
                        <a:lnTo>
                          <a:pt x="0" y="137160"/>
                        </a:lnTo>
                        <a:lnTo>
                          <a:pt x="13716" y="137160"/>
                        </a:lnTo>
                        <a:lnTo>
                          <a:pt x="13716" y="121920"/>
                        </a:lnTo>
                        <a:close/>
                      </a:path>
                      <a:path w="94614" h="137160">
                        <a:moveTo>
                          <a:pt x="27432" y="22860"/>
                        </a:moveTo>
                        <a:lnTo>
                          <a:pt x="13716" y="22860"/>
                        </a:lnTo>
                        <a:lnTo>
                          <a:pt x="13716" y="38100"/>
                        </a:lnTo>
                        <a:lnTo>
                          <a:pt x="27432" y="38100"/>
                        </a:lnTo>
                        <a:lnTo>
                          <a:pt x="27432" y="22860"/>
                        </a:lnTo>
                        <a:close/>
                      </a:path>
                      <a:path w="94614" h="137160">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7" name="object 4187"/>
                  <p:cNvSpPr/>
                  <p:nvPr/>
                </p:nvSpPr>
                <p:spPr>
                  <a:xfrm>
                    <a:off x="3782568" y="3421392"/>
                    <a:ext cx="33655" cy="53340"/>
                  </a:xfrm>
                  <a:custGeom>
                    <a:avLst/>
                    <a:gdLst/>
                    <a:ahLst/>
                    <a:cxnLst/>
                    <a:rect l="l" t="t" r="r" b="b"/>
                    <a:pathLst>
                      <a:path w="33654" h="53339">
                        <a:moveTo>
                          <a:pt x="13716" y="0"/>
                        </a:moveTo>
                        <a:lnTo>
                          <a:pt x="0" y="0"/>
                        </a:lnTo>
                        <a:lnTo>
                          <a:pt x="0" y="15227"/>
                        </a:lnTo>
                        <a:lnTo>
                          <a:pt x="13716" y="15227"/>
                        </a:lnTo>
                        <a:lnTo>
                          <a:pt x="13716" y="0"/>
                        </a:lnTo>
                        <a:close/>
                      </a:path>
                      <a:path w="33654" h="53339">
                        <a:moveTo>
                          <a:pt x="33528" y="38100"/>
                        </a:moveTo>
                        <a:lnTo>
                          <a:pt x="19812" y="38100"/>
                        </a:lnTo>
                        <a:lnTo>
                          <a:pt x="19812" y="53327"/>
                        </a:lnTo>
                        <a:lnTo>
                          <a:pt x="33528" y="53327"/>
                        </a:lnTo>
                        <a:lnTo>
                          <a:pt x="33528"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8" name="object 4188"/>
                  <p:cNvSpPr/>
                  <p:nvPr/>
                </p:nvSpPr>
                <p:spPr>
                  <a:xfrm>
                    <a:off x="3459480"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49" name="object 4189"/>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0" name="object 4190"/>
                  <p:cNvSpPr/>
                  <p:nvPr/>
                </p:nvSpPr>
                <p:spPr>
                  <a:xfrm>
                    <a:off x="3137916" y="3758196"/>
                    <a:ext cx="355600" cy="421005"/>
                  </a:xfrm>
                  <a:custGeom>
                    <a:avLst/>
                    <a:gdLst/>
                    <a:ahLst/>
                    <a:cxnLst/>
                    <a:rect l="l" t="t" r="r" b="b"/>
                    <a:pathLst>
                      <a:path w="355600" h="421004">
                        <a:moveTo>
                          <a:pt x="12192" y="0"/>
                        </a:moveTo>
                        <a:lnTo>
                          <a:pt x="0" y="0"/>
                        </a:lnTo>
                        <a:lnTo>
                          <a:pt x="0" y="15240"/>
                        </a:lnTo>
                        <a:lnTo>
                          <a:pt x="12192" y="15240"/>
                        </a:lnTo>
                        <a:lnTo>
                          <a:pt x="12192" y="0"/>
                        </a:lnTo>
                        <a:close/>
                      </a:path>
                      <a:path w="355600" h="421004">
                        <a:moveTo>
                          <a:pt x="207264" y="405384"/>
                        </a:moveTo>
                        <a:lnTo>
                          <a:pt x="195072" y="405384"/>
                        </a:lnTo>
                        <a:lnTo>
                          <a:pt x="195072" y="420624"/>
                        </a:lnTo>
                        <a:lnTo>
                          <a:pt x="207264" y="420624"/>
                        </a:lnTo>
                        <a:lnTo>
                          <a:pt x="207264" y="405384"/>
                        </a:lnTo>
                        <a:close/>
                      </a:path>
                      <a:path w="355600" h="421004">
                        <a:moveTo>
                          <a:pt x="355092" y="390144"/>
                        </a:moveTo>
                        <a:lnTo>
                          <a:pt x="342900" y="390144"/>
                        </a:lnTo>
                        <a:lnTo>
                          <a:pt x="342900" y="405384"/>
                        </a:lnTo>
                        <a:lnTo>
                          <a:pt x="355092" y="405384"/>
                        </a:lnTo>
                        <a:lnTo>
                          <a:pt x="355092" y="3901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1" name="object 4191"/>
                  <p:cNvSpPr/>
                  <p:nvPr/>
                </p:nvSpPr>
                <p:spPr>
                  <a:xfrm>
                    <a:off x="373532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2" name="object 4192"/>
                  <p:cNvSpPr/>
                  <p:nvPr/>
                </p:nvSpPr>
                <p:spPr>
                  <a:xfrm>
                    <a:off x="3877055"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3" name="object 4193"/>
                  <p:cNvSpPr/>
                  <p:nvPr/>
                </p:nvSpPr>
                <p:spPr>
                  <a:xfrm>
                    <a:off x="3425951"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4" name="object 4194"/>
                  <p:cNvSpPr/>
                  <p:nvPr/>
                </p:nvSpPr>
                <p:spPr>
                  <a:xfrm>
                    <a:off x="3634739"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5" name="object 4195"/>
                  <p:cNvSpPr/>
                  <p:nvPr/>
                </p:nvSpPr>
                <p:spPr>
                  <a:xfrm>
                    <a:off x="3520439"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6" name="object 4196"/>
                  <p:cNvSpPr/>
                  <p:nvPr/>
                </p:nvSpPr>
                <p:spPr>
                  <a:xfrm>
                    <a:off x="3802380" y="3398519"/>
                    <a:ext cx="74930" cy="114300"/>
                  </a:xfrm>
                  <a:custGeom>
                    <a:avLst/>
                    <a:gdLst/>
                    <a:ahLst/>
                    <a:cxnLst/>
                    <a:rect l="l" t="t" r="r" b="b"/>
                    <a:pathLst>
                      <a:path w="74929" h="114300">
                        <a:moveTo>
                          <a:pt x="13716" y="83832"/>
                        </a:moveTo>
                        <a:lnTo>
                          <a:pt x="0" y="83832"/>
                        </a:lnTo>
                        <a:lnTo>
                          <a:pt x="0" y="99072"/>
                        </a:lnTo>
                        <a:lnTo>
                          <a:pt x="13716" y="99072"/>
                        </a:lnTo>
                        <a:lnTo>
                          <a:pt x="13716" y="83832"/>
                        </a:lnTo>
                        <a:close/>
                      </a:path>
                      <a:path w="74929" h="114300">
                        <a:moveTo>
                          <a:pt x="41148" y="0"/>
                        </a:moveTo>
                        <a:lnTo>
                          <a:pt x="27419" y="0"/>
                        </a:lnTo>
                        <a:lnTo>
                          <a:pt x="27419" y="15252"/>
                        </a:lnTo>
                        <a:lnTo>
                          <a:pt x="41148" y="15252"/>
                        </a:lnTo>
                        <a:lnTo>
                          <a:pt x="41148" y="0"/>
                        </a:lnTo>
                        <a:close/>
                      </a:path>
                      <a:path w="74929" h="114300">
                        <a:moveTo>
                          <a:pt x="74676" y="99072"/>
                        </a:moveTo>
                        <a:lnTo>
                          <a:pt x="60960" y="99072"/>
                        </a:lnTo>
                        <a:lnTo>
                          <a:pt x="60960" y="114300"/>
                        </a:lnTo>
                        <a:lnTo>
                          <a:pt x="74676" y="114300"/>
                        </a:lnTo>
                        <a:lnTo>
                          <a:pt x="74676" y="9907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7" name="object 4197"/>
                  <p:cNvSpPr/>
                  <p:nvPr/>
                </p:nvSpPr>
                <p:spPr>
                  <a:xfrm>
                    <a:off x="3480815" y="38343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8" name="object 4198"/>
                  <p:cNvSpPr/>
                  <p:nvPr/>
                </p:nvSpPr>
                <p:spPr>
                  <a:xfrm>
                    <a:off x="383590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59" name="object 4199"/>
                  <p:cNvSpPr/>
                  <p:nvPr/>
                </p:nvSpPr>
                <p:spPr>
                  <a:xfrm>
                    <a:off x="3634739"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0" name="object 4200"/>
                  <p:cNvSpPr/>
                  <p:nvPr/>
                </p:nvSpPr>
                <p:spPr>
                  <a:xfrm>
                    <a:off x="3211068" y="3773436"/>
                    <a:ext cx="437515" cy="459105"/>
                  </a:xfrm>
                  <a:custGeom>
                    <a:avLst/>
                    <a:gdLst/>
                    <a:ahLst/>
                    <a:cxnLst/>
                    <a:rect l="l" t="t" r="r" b="b"/>
                    <a:pathLst>
                      <a:path w="437514" h="459104">
                        <a:moveTo>
                          <a:pt x="13716" y="443484"/>
                        </a:moveTo>
                        <a:lnTo>
                          <a:pt x="0" y="443484"/>
                        </a:lnTo>
                        <a:lnTo>
                          <a:pt x="0" y="458724"/>
                        </a:lnTo>
                        <a:lnTo>
                          <a:pt x="13716" y="458724"/>
                        </a:lnTo>
                        <a:lnTo>
                          <a:pt x="13716" y="443484"/>
                        </a:lnTo>
                        <a:close/>
                      </a:path>
                      <a:path w="437514" h="459104">
                        <a:moveTo>
                          <a:pt x="114300" y="306324"/>
                        </a:moveTo>
                        <a:lnTo>
                          <a:pt x="100584" y="306324"/>
                        </a:lnTo>
                        <a:lnTo>
                          <a:pt x="100584" y="321564"/>
                        </a:lnTo>
                        <a:lnTo>
                          <a:pt x="114300" y="321564"/>
                        </a:lnTo>
                        <a:lnTo>
                          <a:pt x="114300" y="306324"/>
                        </a:lnTo>
                        <a:close/>
                      </a:path>
                      <a:path w="437514" h="459104">
                        <a:moveTo>
                          <a:pt x="114300" y="182867"/>
                        </a:moveTo>
                        <a:lnTo>
                          <a:pt x="100584" y="182867"/>
                        </a:lnTo>
                        <a:lnTo>
                          <a:pt x="100584" y="198120"/>
                        </a:lnTo>
                        <a:lnTo>
                          <a:pt x="114300" y="198120"/>
                        </a:lnTo>
                        <a:lnTo>
                          <a:pt x="114300" y="182867"/>
                        </a:lnTo>
                        <a:close/>
                      </a:path>
                      <a:path w="437514" h="459104">
                        <a:moveTo>
                          <a:pt x="256032" y="76200"/>
                        </a:moveTo>
                        <a:lnTo>
                          <a:pt x="242316" y="76200"/>
                        </a:lnTo>
                        <a:lnTo>
                          <a:pt x="242316" y="91440"/>
                        </a:lnTo>
                        <a:lnTo>
                          <a:pt x="256032" y="91440"/>
                        </a:lnTo>
                        <a:lnTo>
                          <a:pt x="256032" y="76200"/>
                        </a:lnTo>
                        <a:close/>
                      </a:path>
                      <a:path w="437514" h="459104">
                        <a:moveTo>
                          <a:pt x="315468" y="214884"/>
                        </a:moveTo>
                        <a:lnTo>
                          <a:pt x="303276" y="214884"/>
                        </a:lnTo>
                        <a:lnTo>
                          <a:pt x="303276" y="230124"/>
                        </a:lnTo>
                        <a:lnTo>
                          <a:pt x="315468" y="230124"/>
                        </a:lnTo>
                        <a:lnTo>
                          <a:pt x="315468" y="214884"/>
                        </a:lnTo>
                        <a:close/>
                      </a:path>
                      <a:path w="437514" h="459104">
                        <a:moveTo>
                          <a:pt x="437388" y="0"/>
                        </a:moveTo>
                        <a:lnTo>
                          <a:pt x="423672" y="0"/>
                        </a:lnTo>
                        <a:lnTo>
                          <a:pt x="423672"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1" name="object 4201"/>
                  <p:cNvSpPr/>
                  <p:nvPr/>
                </p:nvSpPr>
                <p:spPr>
                  <a:xfrm>
                    <a:off x="386333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2" name="object 4202"/>
                  <p:cNvSpPr/>
                  <p:nvPr/>
                </p:nvSpPr>
                <p:spPr>
                  <a:xfrm>
                    <a:off x="3130296" y="4171188"/>
                    <a:ext cx="13970" cy="15240"/>
                  </a:xfrm>
                  <a:custGeom>
                    <a:avLst/>
                    <a:gdLst/>
                    <a:ahLst/>
                    <a:cxnLst/>
                    <a:rect l="l" t="t" r="r" b="b"/>
                    <a:pathLst>
                      <a:path w="13969"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3" name="object 4203"/>
                  <p:cNvSpPr/>
                  <p:nvPr/>
                </p:nvSpPr>
                <p:spPr>
                  <a:xfrm>
                    <a:off x="3822192" y="3474719"/>
                    <a:ext cx="147955" cy="53975"/>
                  </a:xfrm>
                  <a:custGeom>
                    <a:avLst/>
                    <a:gdLst/>
                    <a:ahLst/>
                    <a:cxnLst/>
                    <a:rect l="l" t="t" r="r" b="b"/>
                    <a:pathLst>
                      <a:path w="147954" h="53975">
                        <a:moveTo>
                          <a:pt x="13716" y="38100"/>
                        </a:moveTo>
                        <a:lnTo>
                          <a:pt x="0" y="38100"/>
                        </a:lnTo>
                        <a:lnTo>
                          <a:pt x="0" y="53352"/>
                        </a:lnTo>
                        <a:lnTo>
                          <a:pt x="13716" y="53352"/>
                        </a:lnTo>
                        <a:lnTo>
                          <a:pt x="13716" y="38100"/>
                        </a:lnTo>
                        <a:close/>
                      </a:path>
                      <a:path w="147954" h="53975">
                        <a:moveTo>
                          <a:pt x="47244" y="22872"/>
                        </a:moveTo>
                        <a:lnTo>
                          <a:pt x="33528" y="22872"/>
                        </a:lnTo>
                        <a:lnTo>
                          <a:pt x="33528" y="38100"/>
                        </a:lnTo>
                        <a:lnTo>
                          <a:pt x="47244" y="38100"/>
                        </a:lnTo>
                        <a:lnTo>
                          <a:pt x="47244" y="22872"/>
                        </a:lnTo>
                        <a:close/>
                      </a:path>
                      <a:path w="147954" h="53975">
                        <a:moveTo>
                          <a:pt x="147828" y="0"/>
                        </a:moveTo>
                        <a:lnTo>
                          <a:pt x="135636" y="0"/>
                        </a:lnTo>
                        <a:lnTo>
                          <a:pt x="135636" y="15252"/>
                        </a:lnTo>
                        <a:lnTo>
                          <a:pt x="147828" y="15252"/>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4" name="object 4204"/>
                  <p:cNvSpPr/>
                  <p:nvPr/>
                </p:nvSpPr>
                <p:spPr>
                  <a:xfrm>
                    <a:off x="3291840" y="3956303"/>
                    <a:ext cx="262255" cy="177165"/>
                  </a:xfrm>
                  <a:custGeom>
                    <a:avLst/>
                    <a:gdLst/>
                    <a:ahLst/>
                    <a:cxnLst/>
                    <a:rect l="l" t="t" r="r" b="b"/>
                    <a:pathLst>
                      <a:path w="262254" h="177164">
                        <a:moveTo>
                          <a:pt x="13716" y="123456"/>
                        </a:moveTo>
                        <a:lnTo>
                          <a:pt x="0" y="123456"/>
                        </a:lnTo>
                        <a:lnTo>
                          <a:pt x="0" y="138696"/>
                        </a:lnTo>
                        <a:lnTo>
                          <a:pt x="13716" y="138696"/>
                        </a:lnTo>
                        <a:lnTo>
                          <a:pt x="13716" y="123456"/>
                        </a:lnTo>
                        <a:close/>
                      </a:path>
                      <a:path w="262254" h="177164">
                        <a:moveTo>
                          <a:pt x="27432" y="161556"/>
                        </a:moveTo>
                        <a:lnTo>
                          <a:pt x="13716" y="161556"/>
                        </a:lnTo>
                        <a:lnTo>
                          <a:pt x="13716" y="176796"/>
                        </a:lnTo>
                        <a:lnTo>
                          <a:pt x="27432" y="176796"/>
                        </a:lnTo>
                        <a:lnTo>
                          <a:pt x="27432" y="161556"/>
                        </a:lnTo>
                        <a:close/>
                      </a:path>
                      <a:path w="262254" h="177164">
                        <a:moveTo>
                          <a:pt x="262128" y="0"/>
                        </a:moveTo>
                        <a:lnTo>
                          <a:pt x="248412" y="0"/>
                        </a:lnTo>
                        <a:lnTo>
                          <a:pt x="248412" y="15252"/>
                        </a:lnTo>
                        <a:lnTo>
                          <a:pt x="262128" y="15252"/>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5" name="object 4205"/>
                  <p:cNvSpPr/>
                  <p:nvPr/>
                </p:nvSpPr>
                <p:spPr>
                  <a:xfrm>
                    <a:off x="3634739"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6" name="object 4206"/>
                  <p:cNvSpPr/>
                  <p:nvPr/>
                </p:nvSpPr>
                <p:spPr>
                  <a:xfrm>
                    <a:off x="3325367"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7" name="object 4207"/>
                  <p:cNvSpPr/>
                  <p:nvPr/>
                </p:nvSpPr>
                <p:spPr>
                  <a:xfrm>
                    <a:off x="38435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8" name="object 4208"/>
                  <p:cNvSpPr/>
                  <p:nvPr/>
                </p:nvSpPr>
                <p:spPr>
                  <a:xfrm>
                    <a:off x="37292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69" name="object 4209"/>
                  <p:cNvSpPr/>
                  <p:nvPr/>
                </p:nvSpPr>
                <p:spPr>
                  <a:xfrm>
                    <a:off x="3238500" y="4079760"/>
                    <a:ext cx="120650" cy="68580"/>
                  </a:xfrm>
                  <a:custGeom>
                    <a:avLst/>
                    <a:gdLst/>
                    <a:ahLst/>
                    <a:cxnLst/>
                    <a:rect l="l" t="t" r="r" b="b"/>
                    <a:pathLst>
                      <a:path w="120650" h="68579">
                        <a:moveTo>
                          <a:pt x="13716" y="0"/>
                        </a:moveTo>
                        <a:lnTo>
                          <a:pt x="0" y="0"/>
                        </a:lnTo>
                        <a:lnTo>
                          <a:pt x="0" y="15240"/>
                        </a:lnTo>
                        <a:lnTo>
                          <a:pt x="13716" y="15240"/>
                        </a:lnTo>
                        <a:lnTo>
                          <a:pt x="13716" y="0"/>
                        </a:lnTo>
                        <a:close/>
                      </a:path>
                      <a:path w="120650" h="68579">
                        <a:moveTo>
                          <a:pt x="120396" y="53340"/>
                        </a:moveTo>
                        <a:lnTo>
                          <a:pt x="106680" y="53340"/>
                        </a:lnTo>
                        <a:lnTo>
                          <a:pt x="106680" y="68580"/>
                        </a:lnTo>
                        <a:lnTo>
                          <a:pt x="120396" y="68580"/>
                        </a:lnTo>
                        <a:lnTo>
                          <a:pt x="120396"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0" name="object 4210"/>
                  <p:cNvSpPr/>
                  <p:nvPr/>
                </p:nvSpPr>
                <p:spPr>
                  <a:xfrm>
                    <a:off x="388924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1" name="object 4211"/>
                  <p:cNvSpPr/>
                  <p:nvPr/>
                </p:nvSpPr>
                <p:spPr>
                  <a:xfrm>
                    <a:off x="3721607"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2" name="object 4212"/>
                  <p:cNvSpPr/>
                  <p:nvPr/>
                </p:nvSpPr>
                <p:spPr>
                  <a:xfrm>
                    <a:off x="37216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3" name="object 4213"/>
                  <p:cNvSpPr/>
                  <p:nvPr/>
                </p:nvSpPr>
                <p:spPr>
                  <a:xfrm>
                    <a:off x="3110484" y="3933456"/>
                    <a:ext cx="424180" cy="360045"/>
                  </a:xfrm>
                  <a:custGeom>
                    <a:avLst/>
                    <a:gdLst/>
                    <a:ahLst/>
                    <a:cxnLst/>
                    <a:rect l="l" t="t" r="r" b="b"/>
                    <a:pathLst>
                      <a:path w="424179" h="360045">
                        <a:moveTo>
                          <a:pt x="13716" y="283464"/>
                        </a:moveTo>
                        <a:lnTo>
                          <a:pt x="0" y="283464"/>
                        </a:lnTo>
                        <a:lnTo>
                          <a:pt x="0" y="298704"/>
                        </a:lnTo>
                        <a:lnTo>
                          <a:pt x="13716" y="298704"/>
                        </a:lnTo>
                        <a:lnTo>
                          <a:pt x="13716" y="283464"/>
                        </a:lnTo>
                        <a:close/>
                      </a:path>
                      <a:path w="424179" h="360045">
                        <a:moveTo>
                          <a:pt x="161531" y="344424"/>
                        </a:moveTo>
                        <a:lnTo>
                          <a:pt x="147815" y="344424"/>
                        </a:lnTo>
                        <a:lnTo>
                          <a:pt x="147815" y="359664"/>
                        </a:lnTo>
                        <a:lnTo>
                          <a:pt x="161531" y="359664"/>
                        </a:lnTo>
                        <a:lnTo>
                          <a:pt x="161531" y="344424"/>
                        </a:lnTo>
                        <a:close/>
                      </a:path>
                      <a:path w="424179" h="360045">
                        <a:moveTo>
                          <a:pt x="262115" y="275844"/>
                        </a:moveTo>
                        <a:lnTo>
                          <a:pt x="248412" y="275844"/>
                        </a:lnTo>
                        <a:lnTo>
                          <a:pt x="248412" y="291084"/>
                        </a:lnTo>
                        <a:lnTo>
                          <a:pt x="262115" y="291084"/>
                        </a:lnTo>
                        <a:lnTo>
                          <a:pt x="262115" y="275844"/>
                        </a:lnTo>
                        <a:close/>
                      </a:path>
                      <a:path w="424179" h="360045">
                        <a:moveTo>
                          <a:pt x="329184" y="184404"/>
                        </a:moveTo>
                        <a:lnTo>
                          <a:pt x="315468" y="184404"/>
                        </a:lnTo>
                        <a:lnTo>
                          <a:pt x="315468" y="199644"/>
                        </a:lnTo>
                        <a:lnTo>
                          <a:pt x="329184" y="199644"/>
                        </a:lnTo>
                        <a:lnTo>
                          <a:pt x="329184" y="184404"/>
                        </a:lnTo>
                        <a:close/>
                      </a:path>
                      <a:path w="424179" h="360045">
                        <a:moveTo>
                          <a:pt x="390131" y="0"/>
                        </a:moveTo>
                        <a:lnTo>
                          <a:pt x="376415" y="0"/>
                        </a:lnTo>
                        <a:lnTo>
                          <a:pt x="376415" y="15240"/>
                        </a:lnTo>
                        <a:lnTo>
                          <a:pt x="390131" y="15240"/>
                        </a:lnTo>
                        <a:lnTo>
                          <a:pt x="390131" y="0"/>
                        </a:lnTo>
                        <a:close/>
                      </a:path>
                      <a:path w="424179" h="360045">
                        <a:moveTo>
                          <a:pt x="423672" y="214884"/>
                        </a:moveTo>
                        <a:lnTo>
                          <a:pt x="409956" y="214884"/>
                        </a:lnTo>
                        <a:lnTo>
                          <a:pt x="409956" y="230124"/>
                        </a:lnTo>
                        <a:lnTo>
                          <a:pt x="423672" y="230124"/>
                        </a:lnTo>
                        <a:lnTo>
                          <a:pt x="423672"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4" name="object 4214"/>
                  <p:cNvSpPr/>
                  <p:nvPr/>
                </p:nvSpPr>
                <p:spPr>
                  <a:xfrm>
                    <a:off x="37825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5" name="object 4215"/>
                  <p:cNvSpPr/>
                  <p:nvPr/>
                </p:nvSpPr>
                <p:spPr>
                  <a:xfrm>
                    <a:off x="36956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6" name="object 4216"/>
                  <p:cNvSpPr/>
                  <p:nvPr/>
                </p:nvSpPr>
                <p:spPr>
                  <a:xfrm>
                    <a:off x="3258299" y="3948696"/>
                    <a:ext cx="168275" cy="215265"/>
                  </a:xfrm>
                  <a:custGeom>
                    <a:avLst/>
                    <a:gdLst/>
                    <a:ahLst/>
                    <a:cxnLst/>
                    <a:rect l="l" t="t" r="r" b="b"/>
                    <a:pathLst>
                      <a:path w="168275" h="215264">
                        <a:moveTo>
                          <a:pt x="13716" y="0"/>
                        </a:moveTo>
                        <a:lnTo>
                          <a:pt x="0" y="0"/>
                        </a:lnTo>
                        <a:lnTo>
                          <a:pt x="0" y="15240"/>
                        </a:lnTo>
                        <a:lnTo>
                          <a:pt x="13716" y="15240"/>
                        </a:lnTo>
                        <a:lnTo>
                          <a:pt x="13716" y="0"/>
                        </a:lnTo>
                        <a:close/>
                      </a:path>
                      <a:path w="168275" h="215264">
                        <a:moveTo>
                          <a:pt x="67068" y="192024"/>
                        </a:moveTo>
                        <a:lnTo>
                          <a:pt x="53352" y="192024"/>
                        </a:lnTo>
                        <a:lnTo>
                          <a:pt x="53352" y="207264"/>
                        </a:lnTo>
                        <a:lnTo>
                          <a:pt x="67068" y="207264"/>
                        </a:lnTo>
                        <a:lnTo>
                          <a:pt x="67068" y="192024"/>
                        </a:lnTo>
                        <a:close/>
                      </a:path>
                      <a:path w="168275" h="215264">
                        <a:moveTo>
                          <a:pt x="167652" y="199644"/>
                        </a:moveTo>
                        <a:lnTo>
                          <a:pt x="153936" y="199644"/>
                        </a:lnTo>
                        <a:lnTo>
                          <a:pt x="153936" y="214884"/>
                        </a:lnTo>
                        <a:lnTo>
                          <a:pt x="167652" y="214884"/>
                        </a:lnTo>
                        <a:lnTo>
                          <a:pt x="167652"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7" name="object 4217"/>
                  <p:cNvSpPr/>
                  <p:nvPr/>
                </p:nvSpPr>
                <p:spPr>
                  <a:xfrm>
                    <a:off x="38221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8" name="object 4218"/>
                  <p:cNvSpPr/>
                  <p:nvPr/>
                </p:nvSpPr>
                <p:spPr>
                  <a:xfrm>
                    <a:off x="3581399"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79" name="object 4219"/>
                  <p:cNvSpPr/>
                  <p:nvPr/>
                </p:nvSpPr>
                <p:spPr>
                  <a:xfrm>
                    <a:off x="3425952" y="3497592"/>
                    <a:ext cx="88900" cy="114300"/>
                  </a:xfrm>
                  <a:custGeom>
                    <a:avLst/>
                    <a:gdLst/>
                    <a:ahLst/>
                    <a:cxnLst/>
                    <a:rect l="l" t="t" r="r" b="b"/>
                    <a:pathLst>
                      <a:path w="88900" h="114300">
                        <a:moveTo>
                          <a:pt x="13716" y="99060"/>
                        </a:moveTo>
                        <a:lnTo>
                          <a:pt x="0" y="99060"/>
                        </a:lnTo>
                        <a:lnTo>
                          <a:pt x="0" y="114300"/>
                        </a:lnTo>
                        <a:lnTo>
                          <a:pt x="13716" y="114300"/>
                        </a:lnTo>
                        <a:lnTo>
                          <a:pt x="13716" y="99060"/>
                        </a:lnTo>
                        <a:close/>
                      </a:path>
                      <a:path w="88900" h="114300">
                        <a:moveTo>
                          <a:pt x="88392" y="0"/>
                        </a:moveTo>
                        <a:lnTo>
                          <a:pt x="74663" y="0"/>
                        </a:lnTo>
                        <a:lnTo>
                          <a:pt x="74663" y="15227"/>
                        </a:lnTo>
                        <a:lnTo>
                          <a:pt x="88392" y="15227"/>
                        </a:lnTo>
                        <a:lnTo>
                          <a:pt x="8839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0" name="object 4220"/>
                  <p:cNvSpPr/>
                  <p:nvPr/>
                </p:nvSpPr>
                <p:spPr>
                  <a:xfrm>
                    <a:off x="3305556" y="3742956"/>
                    <a:ext cx="288290" cy="466725"/>
                  </a:xfrm>
                  <a:custGeom>
                    <a:avLst/>
                    <a:gdLst/>
                    <a:ahLst/>
                    <a:cxnLst/>
                    <a:rect l="l" t="t" r="r" b="b"/>
                    <a:pathLst>
                      <a:path w="288289" h="466725">
                        <a:moveTo>
                          <a:pt x="13716" y="451104"/>
                        </a:moveTo>
                        <a:lnTo>
                          <a:pt x="0" y="451104"/>
                        </a:lnTo>
                        <a:lnTo>
                          <a:pt x="0" y="466344"/>
                        </a:lnTo>
                        <a:lnTo>
                          <a:pt x="13716" y="466344"/>
                        </a:lnTo>
                        <a:lnTo>
                          <a:pt x="13716" y="451104"/>
                        </a:lnTo>
                        <a:close/>
                      </a:path>
                      <a:path w="288289" h="466725">
                        <a:moveTo>
                          <a:pt x="39624" y="451104"/>
                        </a:moveTo>
                        <a:lnTo>
                          <a:pt x="27432" y="451104"/>
                        </a:lnTo>
                        <a:lnTo>
                          <a:pt x="27432" y="466344"/>
                        </a:lnTo>
                        <a:lnTo>
                          <a:pt x="39624" y="466344"/>
                        </a:lnTo>
                        <a:lnTo>
                          <a:pt x="39624" y="451104"/>
                        </a:lnTo>
                        <a:close/>
                      </a:path>
                      <a:path w="288289" h="466725">
                        <a:moveTo>
                          <a:pt x="147828" y="298704"/>
                        </a:moveTo>
                        <a:lnTo>
                          <a:pt x="134112" y="298704"/>
                        </a:lnTo>
                        <a:lnTo>
                          <a:pt x="134112" y="313944"/>
                        </a:lnTo>
                        <a:lnTo>
                          <a:pt x="147828" y="313944"/>
                        </a:lnTo>
                        <a:lnTo>
                          <a:pt x="147828" y="298704"/>
                        </a:lnTo>
                        <a:close/>
                      </a:path>
                      <a:path w="288289" h="466725">
                        <a:moveTo>
                          <a:pt x="181343" y="283464"/>
                        </a:moveTo>
                        <a:lnTo>
                          <a:pt x="167640" y="283464"/>
                        </a:lnTo>
                        <a:lnTo>
                          <a:pt x="167640" y="298704"/>
                        </a:lnTo>
                        <a:lnTo>
                          <a:pt x="181343" y="298704"/>
                        </a:lnTo>
                        <a:lnTo>
                          <a:pt x="181343" y="283464"/>
                        </a:lnTo>
                        <a:close/>
                      </a:path>
                      <a:path w="288289" h="466725">
                        <a:moveTo>
                          <a:pt x="288036" y="0"/>
                        </a:moveTo>
                        <a:lnTo>
                          <a:pt x="275844" y="0"/>
                        </a:lnTo>
                        <a:lnTo>
                          <a:pt x="275844" y="15240"/>
                        </a:lnTo>
                        <a:lnTo>
                          <a:pt x="288036" y="15240"/>
                        </a:lnTo>
                        <a:lnTo>
                          <a:pt x="2880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1" name="object 4221"/>
                  <p:cNvSpPr/>
                  <p:nvPr/>
                </p:nvSpPr>
                <p:spPr>
                  <a:xfrm>
                    <a:off x="38557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2" name="object 4222"/>
                  <p:cNvSpPr/>
                  <p:nvPr/>
                </p:nvSpPr>
                <p:spPr>
                  <a:xfrm>
                    <a:off x="37155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3" name="object 4223"/>
                  <p:cNvSpPr/>
                  <p:nvPr/>
                </p:nvSpPr>
                <p:spPr>
                  <a:xfrm>
                    <a:off x="3749040" y="3413772"/>
                    <a:ext cx="208915" cy="106680"/>
                  </a:xfrm>
                  <a:custGeom>
                    <a:avLst/>
                    <a:gdLst/>
                    <a:ahLst/>
                    <a:cxnLst/>
                    <a:rect l="l" t="t" r="r" b="b"/>
                    <a:pathLst>
                      <a:path w="208914" h="106679">
                        <a:moveTo>
                          <a:pt x="13716" y="0"/>
                        </a:moveTo>
                        <a:lnTo>
                          <a:pt x="0" y="0"/>
                        </a:lnTo>
                        <a:lnTo>
                          <a:pt x="0" y="15240"/>
                        </a:lnTo>
                        <a:lnTo>
                          <a:pt x="13716" y="15240"/>
                        </a:lnTo>
                        <a:lnTo>
                          <a:pt x="13716" y="0"/>
                        </a:lnTo>
                        <a:close/>
                      </a:path>
                      <a:path w="208914" h="106679">
                        <a:moveTo>
                          <a:pt x="167640" y="91440"/>
                        </a:moveTo>
                        <a:lnTo>
                          <a:pt x="153924" y="91440"/>
                        </a:lnTo>
                        <a:lnTo>
                          <a:pt x="153924" y="106680"/>
                        </a:lnTo>
                        <a:lnTo>
                          <a:pt x="167640" y="106680"/>
                        </a:lnTo>
                        <a:lnTo>
                          <a:pt x="167640" y="91440"/>
                        </a:lnTo>
                        <a:close/>
                      </a:path>
                      <a:path w="208914" h="106679">
                        <a:moveTo>
                          <a:pt x="208788" y="38100"/>
                        </a:moveTo>
                        <a:lnTo>
                          <a:pt x="195059" y="38100"/>
                        </a:lnTo>
                        <a:lnTo>
                          <a:pt x="195059" y="53340"/>
                        </a:lnTo>
                        <a:lnTo>
                          <a:pt x="208788" y="53340"/>
                        </a:lnTo>
                        <a:lnTo>
                          <a:pt x="208788"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4" name="object 4224"/>
                  <p:cNvSpPr/>
                  <p:nvPr/>
                </p:nvSpPr>
                <p:spPr>
                  <a:xfrm>
                    <a:off x="3171443" y="41102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5" name="object 4225"/>
                  <p:cNvSpPr/>
                  <p:nvPr/>
                </p:nvSpPr>
                <p:spPr>
                  <a:xfrm>
                    <a:off x="386333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6" name="object 4226"/>
                  <p:cNvSpPr/>
                  <p:nvPr/>
                </p:nvSpPr>
                <p:spPr>
                  <a:xfrm>
                    <a:off x="3185160" y="3819156"/>
                    <a:ext cx="382905" cy="443865"/>
                  </a:xfrm>
                  <a:custGeom>
                    <a:avLst/>
                    <a:gdLst/>
                    <a:ahLst/>
                    <a:cxnLst/>
                    <a:rect l="l" t="t" r="r" b="b"/>
                    <a:pathLst>
                      <a:path w="382904" h="443864">
                        <a:moveTo>
                          <a:pt x="12192" y="344424"/>
                        </a:moveTo>
                        <a:lnTo>
                          <a:pt x="0" y="344424"/>
                        </a:lnTo>
                        <a:lnTo>
                          <a:pt x="0" y="359664"/>
                        </a:lnTo>
                        <a:lnTo>
                          <a:pt x="12192" y="359664"/>
                        </a:lnTo>
                        <a:lnTo>
                          <a:pt x="12192" y="344424"/>
                        </a:lnTo>
                        <a:close/>
                      </a:path>
                      <a:path w="382904" h="443864">
                        <a:moveTo>
                          <a:pt x="106680" y="428244"/>
                        </a:moveTo>
                        <a:lnTo>
                          <a:pt x="92964" y="428244"/>
                        </a:lnTo>
                        <a:lnTo>
                          <a:pt x="92964" y="443484"/>
                        </a:lnTo>
                        <a:lnTo>
                          <a:pt x="106680" y="443484"/>
                        </a:lnTo>
                        <a:lnTo>
                          <a:pt x="106680" y="428244"/>
                        </a:lnTo>
                        <a:close/>
                      </a:path>
                      <a:path w="382904" h="443864">
                        <a:moveTo>
                          <a:pt x="355092" y="176784"/>
                        </a:moveTo>
                        <a:lnTo>
                          <a:pt x="341376" y="176784"/>
                        </a:lnTo>
                        <a:lnTo>
                          <a:pt x="341376" y="192024"/>
                        </a:lnTo>
                        <a:lnTo>
                          <a:pt x="355092" y="192024"/>
                        </a:lnTo>
                        <a:lnTo>
                          <a:pt x="355092" y="176784"/>
                        </a:lnTo>
                        <a:close/>
                      </a:path>
                      <a:path w="382904" h="443864">
                        <a:moveTo>
                          <a:pt x="382524" y="0"/>
                        </a:moveTo>
                        <a:lnTo>
                          <a:pt x="368808" y="0"/>
                        </a:lnTo>
                        <a:lnTo>
                          <a:pt x="368808" y="15240"/>
                        </a:lnTo>
                        <a:lnTo>
                          <a:pt x="382524" y="15240"/>
                        </a:lnTo>
                        <a:lnTo>
                          <a:pt x="3825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7" name="object 4227"/>
                  <p:cNvSpPr/>
                  <p:nvPr/>
                </p:nvSpPr>
                <p:spPr>
                  <a:xfrm>
                    <a:off x="3849624" y="3451872"/>
                    <a:ext cx="74930" cy="30480"/>
                  </a:xfrm>
                  <a:custGeom>
                    <a:avLst/>
                    <a:gdLst/>
                    <a:ahLst/>
                    <a:cxnLst/>
                    <a:rect l="l" t="t" r="r" b="b"/>
                    <a:pathLst>
                      <a:path w="74929" h="30479">
                        <a:moveTo>
                          <a:pt x="13716" y="15240"/>
                        </a:moveTo>
                        <a:lnTo>
                          <a:pt x="0" y="15240"/>
                        </a:lnTo>
                        <a:lnTo>
                          <a:pt x="0" y="30480"/>
                        </a:lnTo>
                        <a:lnTo>
                          <a:pt x="13716" y="30480"/>
                        </a:lnTo>
                        <a:lnTo>
                          <a:pt x="13716" y="15240"/>
                        </a:lnTo>
                        <a:close/>
                      </a:path>
                      <a:path w="74929" h="30479">
                        <a:moveTo>
                          <a:pt x="74676" y="0"/>
                        </a:moveTo>
                        <a:lnTo>
                          <a:pt x="60960" y="0"/>
                        </a:lnTo>
                        <a:lnTo>
                          <a:pt x="60960" y="15240"/>
                        </a:lnTo>
                        <a:lnTo>
                          <a:pt x="74676" y="15240"/>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8" name="object 4228"/>
                  <p:cNvSpPr/>
                  <p:nvPr/>
                </p:nvSpPr>
                <p:spPr>
                  <a:xfrm>
                    <a:off x="3272015" y="3963936"/>
                    <a:ext cx="208915" cy="131445"/>
                  </a:xfrm>
                  <a:custGeom>
                    <a:avLst/>
                    <a:gdLst/>
                    <a:ahLst/>
                    <a:cxnLst/>
                    <a:rect l="l" t="t" r="r" b="b"/>
                    <a:pathLst>
                      <a:path w="208914" h="131445">
                        <a:moveTo>
                          <a:pt x="13728" y="0"/>
                        </a:moveTo>
                        <a:lnTo>
                          <a:pt x="0" y="0"/>
                        </a:lnTo>
                        <a:lnTo>
                          <a:pt x="0" y="16764"/>
                        </a:lnTo>
                        <a:lnTo>
                          <a:pt x="13728" y="16764"/>
                        </a:lnTo>
                        <a:lnTo>
                          <a:pt x="13728" y="0"/>
                        </a:lnTo>
                        <a:close/>
                      </a:path>
                      <a:path w="208914" h="131445">
                        <a:moveTo>
                          <a:pt x="73164" y="32004"/>
                        </a:moveTo>
                        <a:lnTo>
                          <a:pt x="60972" y="32004"/>
                        </a:lnTo>
                        <a:lnTo>
                          <a:pt x="60972" y="47244"/>
                        </a:lnTo>
                        <a:lnTo>
                          <a:pt x="73164" y="47244"/>
                        </a:lnTo>
                        <a:lnTo>
                          <a:pt x="73164" y="32004"/>
                        </a:lnTo>
                        <a:close/>
                      </a:path>
                      <a:path w="208914" h="131445">
                        <a:moveTo>
                          <a:pt x="208800" y="115824"/>
                        </a:moveTo>
                        <a:lnTo>
                          <a:pt x="195084" y="115824"/>
                        </a:lnTo>
                        <a:lnTo>
                          <a:pt x="195084" y="131064"/>
                        </a:lnTo>
                        <a:lnTo>
                          <a:pt x="208800" y="131064"/>
                        </a:lnTo>
                        <a:lnTo>
                          <a:pt x="208800" y="1158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89" name="object 4229"/>
                  <p:cNvSpPr/>
                  <p:nvPr/>
                </p:nvSpPr>
                <p:spPr>
                  <a:xfrm>
                    <a:off x="3924299"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0" name="object 4230"/>
                  <p:cNvSpPr/>
                  <p:nvPr/>
                </p:nvSpPr>
                <p:spPr>
                  <a:xfrm>
                    <a:off x="37216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1" name="object 4231"/>
                  <p:cNvSpPr/>
                  <p:nvPr/>
                </p:nvSpPr>
                <p:spPr>
                  <a:xfrm>
                    <a:off x="3802380" y="3444252"/>
                    <a:ext cx="86995" cy="53340"/>
                  </a:xfrm>
                  <a:custGeom>
                    <a:avLst/>
                    <a:gdLst/>
                    <a:ahLst/>
                    <a:cxnLst/>
                    <a:rect l="l" t="t" r="r" b="b"/>
                    <a:pathLst>
                      <a:path w="86995" h="53339">
                        <a:moveTo>
                          <a:pt x="13716" y="30467"/>
                        </a:moveTo>
                        <a:lnTo>
                          <a:pt x="0" y="30467"/>
                        </a:lnTo>
                        <a:lnTo>
                          <a:pt x="0" y="45720"/>
                        </a:lnTo>
                        <a:lnTo>
                          <a:pt x="13716" y="45720"/>
                        </a:lnTo>
                        <a:lnTo>
                          <a:pt x="13716" y="30467"/>
                        </a:lnTo>
                        <a:close/>
                      </a:path>
                      <a:path w="86995" h="53339">
                        <a:moveTo>
                          <a:pt x="74676" y="38100"/>
                        </a:moveTo>
                        <a:lnTo>
                          <a:pt x="60960" y="38100"/>
                        </a:lnTo>
                        <a:lnTo>
                          <a:pt x="60960" y="53340"/>
                        </a:lnTo>
                        <a:lnTo>
                          <a:pt x="74676" y="53340"/>
                        </a:lnTo>
                        <a:lnTo>
                          <a:pt x="74676" y="38100"/>
                        </a:lnTo>
                        <a:close/>
                      </a:path>
                      <a:path w="86995" h="53339">
                        <a:moveTo>
                          <a:pt x="86868" y="0"/>
                        </a:moveTo>
                        <a:lnTo>
                          <a:pt x="74676" y="0"/>
                        </a:lnTo>
                        <a:lnTo>
                          <a:pt x="74676"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2" name="object 4232"/>
                  <p:cNvSpPr/>
                  <p:nvPr/>
                </p:nvSpPr>
                <p:spPr>
                  <a:xfrm>
                    <a:off x="366826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3" name="object 4233"/>
                  <p:cNvSpPr/>
                  <p:nvPr/>
                </p:nvSpPr>
                <p:spPr>
                  <a:xfrm>
                    <a:off x="3332988" y="41559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4" name="object 4234"/>
                  <p:cNvSpPr/>
                  <p:nvPr/>
                </p:nvSpPr>
                <p:spPr>
                  <a:xfrm>
                    <a:off x="38221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5" name="object 4235"/>
                  <p:cNvSpPr/>
                  <p:nvPr/>
                </p:nvSpPr>
                <p:spPr>
                  <a:xfrm>
                    <a:off x="3177540" y="4155960"/>
                    <a:ext cx="248920" cy="114300"/>
                  </a:xfrm>
                  <a:custGeom>
                    <a:avLst/>
                    <a:gdLst/>
                    <a:ahLst/>
                    <a:cxnLst/>
                    <a:rect l="l" t="t" r="r" b="b"/>
                    <a:pathLst>
                      <a:path w="248920" h="114300">
                        <a:moveTo>
                          <a:pt x="13716" y="91440"/>
                        </a:moveTo>
                        <a:lnTo>
                          <a:pt x="0" y="91440"/>
                        </a:lnTo>
                        <a:lnTo>
                          <a:pt x="0" y="106680"/>
                        </a:lnTo>
                        <a:lnTo>
                          <a:pt x="13716" y="106680"/>
                        </a:lnTo>
                        <a:lnTo>
                          <a:pt x="13716" y="91440"/>
                        </a:lnTo>
                        <a:close/>
                      </a:path>
                      <a:path w="248920" h="114300">
                        <a:moveTo>
                          <a:pt x="13716" y="30480"/>
                        </a:moveTo>
                        <a:lnTo>
                          <a:pt x="0" y="30480"/>
                        </a:lnTo>
                        <a:lnTo>
                          <a:pt x="0" y="45720"/>
                        </a:lnTo>
                        <a:lnTo>
                          <a:pt x="13716" y="45720"/>
                        </a:lnTo>
                        <a:lnTo>
                          <a:pt x="13716" y="30480"/>
                        </a:lnTo>
                        <a:close/>
                      </a:path>
                      <a:path w="248920" h="114300">
                        <a:moveTo>
                          <a:pt x="120396" y="99060"/>
                        </a:moveTo>
                        <a:lnTo>
                          <a:pt x="108204" y="99060"/>
                        </a:lnTo>
                        <a:lnTo>
                          <a:pt x="108204" y="114300"/>
                        </a:lnTo>
                        <a:lnTo>
                          <a:pt x="120396" y="114300"/>
                        </a:lnTo>
                        <a:lnTo>
                          <a:pt x="120396" y="99060"/>
                        </a:lnTo>
                        <a:close/>
                      </a:path>
                      <a:path w="248920" h="114300">
                        <a:moveTo>
                          <a:pt x="120396" y="68580"/>
                        </a:moveTo>
                        <a:lnTo>
                          <a:pt x="108204" y="68580"/>
                        </a:lnTo>
                        <a:lnTo>
                          <a:pt x="108204" y="83820"/>
                        </a:lnTo>
                        <a:lnTo>
                          <a:pt x="120396" y="83820"/>
                        </a:lnTo>
                        <a:lnTo>
                          <a:pt x="120396" y="68580"/>
                        </a:lnTo>
                        <a:close/>
                      </a:path>
                      <a:path w="248920" h="114300">
                        <a:moveTo>
                          <a:pt x="222504" y="15240"/>
                        </a:moveTo>
                        <a:lnTo>
                          <a:pt x="208775" y="15240"/>
                        </a:lnTo>
                        <a:lnTo>
                          <a:pt x="208775" y="30480"/>
                        </a:lnTo>
                        <a:lnTo>
                          <a:pt x="222504" y="30480"/>
                        </a:lnTo>
                        <a:lnTo>
                          <a:pt x="222504" y="15240"/>
                        </a:lnTo>
                        <a:close/>
                      </a:path>
                      <a:path w="248920" h="114300">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6" name="object 4236"/>
                  <p:cNvSpPr/>
                  <p:nvPr/>
                </p:nvSpPr>
                <p:spPr>
                  <a:xfrm>
                    <a:off x="38023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7" name="object 4237"/>
                  <p:cNvSpPr/>
                  <p:nvPr/>
                </p:nvSpPr>
                <p:spPr>
                  <a:xfrm>
                    <a:off x="3741419"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8" name="object 4238"/>
                  <p:cNvSpPr/>
                  <p:nvPr/>
                </p:nvSpPr>
                <p:spPr>
                  <a:xfrm>
                    <a:off x="3345180" y="3948696"/>
                    <a:ext cx="269875" cy="260985"/>
                  </a:xfrm>
                  <a:custGeom>
                    <a:avLst/>
                    <a:gdLst/>
                    <a:ahLst/>
                    <a:cxnLst/>
                    <a:rect l="l" t="t" r="r" b="b"/>
                    <a:pathLst>
                      <a:path w="269875" h="260985">
                        <a:moveTo>
                          <a:pt x="13716" y="245364"/>
                        </a:moveTo>
                        <a:lnTo>
                          <a:pt x="0" y="245364"/>
                        </a:lnTo>
                        <a:lnTo>
                          <a:pt x="0" y="260604"/>
                        </a:lnTo>
                        <a:lnTo>
                          <a:pt x="13716" y="260604"/>
                        </a:lnTo>
                        <a:lnTo>
                          <a:pt x="13716" y="245364"/>
                        </a:lnTo>
                        <a:close/>
                      </a:path>
                      <a:path w="269875" h="260985">
                        <a:moveTo>
                          <a:pt x="269748" y="0"/>
                        </a:moveTo>
                        <a:lnTo>
                          <a:pt x="256019" y="0"/>
                        </a:lnTo>
                        <a:lnTo>
                          <a:pt x="256019" y="15240"/>
                        </a:lnTo>
                        <a:lnTo>
                          <a:pt x="269748" y="15240"/>
                        </a:lnTo>
                        <a:lnTo>
                          <a:pt x="2697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399" name="object 4239"/>
                  <p:cNvSpPr/>
                  <p:nvPr/>
                </p:nvSpPr>
                <p:spPr>
                  <a:xfrm>
                    <a:off x="388924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0" name="object 4240"/>
                  <p:cNvSpPr/>
                  <p:nvPr/>
                </p:nvSpPr>
                <p:spPr>
                  <a:xfrm>
                    <a:off x="3473196" y="3834396"/>
                    <a:ext cx="60960" cy="276225"/>
                  </a:xfrm>
                  <a:custGeom>
                    <a:avLst/>
                    <a:gdLst/>
                    <a:ahLst/>
                    <a:cxnLst/>
                    <a:rect l="l" t="t" r="r" b="b"/>
                    <a:pathLst>
                      <a:path w="60960" h="276225">
                        <a:moveTo>
                          <a:pt x="13703" y="260604"/>
                        </a:moveTo>
                        <a:lnTo>
                          <a:pt x="0" y="260604"/>
                        </a:lnTo>
                        <a:lnTo>
                          <a:pt x="0" y="275844"/>
                        </a:lnTo>
                        <a:lnTo>
                          <a:pt x="13703" y="275844"/>
                        </a:lnTo>
                        <a:lnTo>
                          <a:pt x="13703" y="260604"/>
                        </a:lnTo>
                        <a:close/>
                      </a:path>
                      <a:path w="60960" h="276225">
                        <a:moveTo>
                          <a:pt x="47244" y="0"/>
                        </a:moveTo>
                        <a:lnTo>
                          <a:pt x="33528" y="0"/>
                        </a:lnTo>
                        <a:lnTo>
                          <a:pt x="33528" y="15240"/>
                        </a:lnTo>
                        <a:lnTo>
                          <a:pt x="47244" y="15240"/>
                        </a:lnTo>
                        <a:lnTo>
                          <a:pt x="47244" y="0"/>
                        </a:lnTo>
                        <a:close/>
                      </a:path>
                      <a:path w="60960" h="276225">
                        <a:moveTo>
                          <a:pt x="60960" y="169164"/>
                        </a:moveTo>
                        <a:lnTo>
                          <a:pt x="47244" y="169164"/>
                        </a:lnTo>
                        <a:lnTo>
                          <a:pt x="47244" y="184404"/>
                        </a:lnTo>
                        <a:lnTo>
                          <a:pt x="60960" y="184404"/>
                        </a:lnTo>
                        <a:lnTo>
                          <a:pt x="60960" y="1691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1" name="object 4241"/>
                  <p:cNvSpPr/>
                  <p:nvPr/>
                </p:nvSpPr>
                <p:spPr>
                  <a:xfrm>
                    <a:off x="3749040" y="3467099"/>
                    <a:ext cx="81280" cy="45720"/>
                  </a:xfrm>
                  <a:custGeom>
                    <a:avLst/>
                    <a:gdLst/>
                    <a:ahLst/>
                    <a:cxnLst/>
                    <a:rect l="l" t="t" r="r" b="b"/>
                    <a:pathLst>
                      <a:path w="81279" h="45720">
                        <a:moveTo>
                          <a:pt x="19799" y="30492"/>
                        </a:moveTo>
                        <a:lnTo>
                          <a:pt x="0" y="30492"/>
                        </a:lnTo>
                        <a:lnTo>
                          <a:pt x="0" y="45720"/>
                        </a:lnTo>
                        <a:lnTo>
                          <a:pt x="19799" y="45720"/>
                        </a:lnTo>
                        <a:lnTo>
                          <a:pt x="19799" y="30492"/>
                        </a:lnTo>
                        <a:close/>
                      </a:path>
                      <a:path w="81279" h="45720">
                        <a:moveTo>
                          <a:pt x="80759" y="0"/>
                        </a:moveTo>
                        <a:lnTo>
                          <a:pt x="67056" y="0"/>
                        </a:lnTo>
                        <a:lnTo>
                          <a:pt x="67056" y="15252"/>
                        </a:lnTo>
                        <a:lnTo>
                          <a:pt x="80759" y="15252"/>
                        </a:lnTo>
                        <a:lnTo>
                          <a:pt x="80759"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2" name="object 4242"/>
                  <p:cNvSpPr/>
                  <p:nvPr/>
                </p:nvSpPr>
                <p:spPr>
                  <a:xfrm>
                    <a:off x="36819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3" name="object 4243"/>
                  <p:cNvSpPr/>
                  <p:nvPr/>
                </p:nvSpPr>
                <p:spPr>
                  <a:xfrm>
                    <a:off x="385571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4" name="object 4244"/>
                  <p:cNvSpPr/>
                  <p:nvPr/>
                </p:nvSpPr>
                <p:spPr>
                  <a:xfrm>
                    <a:off x="3587496" y="36042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5" name="object 4245"/>
                  <p:cNvSpPr/>
                  <p:nvPr/>
                </p:nvSpPr>
                <p:spPr>
                  <a:xfrm>
                    <a:off x="3762756" y="3482352"/>
                    <a:ext cx="59690" cy="38100"/>
                  </a:xfrm>
                  <a:custGeom>
                    <a:avLst/>
                    <a:gdLst/>
                    <a:ahLst/>
                    <a:cxnLst/>
                    <a:rect l="l" t="t" r="r" b="b"/>
                    <a:pathLst>
                      <a:path w="59689" h="38100">
                        <a:moveTo>
                          <a:pt x="13716" y="22860"/>
                        </a:moveTo>
                        <a:lnTo>
                          <a:pt x="0" y="22860"/>
                        </a:lnTo>
                        <a:lnTo>
                          <a:pt x="0" y="38100"/>
                        </a:lnTo>
                        <a:lnTo>
                          <a:pt x="13716" y="38100"/>
                        </a:lnTo>
                        <a:lnTo>
                          <a:pt x="13716" y="22860"/>
                        </a:lnTo>
                        <a:close/>
                      </a:path>
                      <a:path w="59689" h="38100">
                        <a:moveTo>
                          <a:pt x="59436" y="0"/>
                        </a:moveTo>
                        <a:lnTo>
                          <a:pt x="47244" y="0"/>
                        </a:lnTo>
                        <a:lnTo>
                          <a:pt x="47244" y="15240"/>
                        </a:lnTo>
                        <a:lnTo>
                          <a:pt x="59436" y="15240"/>
                        </a:lnTo>
                        <a:lnTo>
                          <a:pt x="594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6" name="object 4246"/>
                  <p:cNvSpPr/>
                  <p:nvPr/>
                </p:nvSpPr>
                <p:spPr>
                  <a:xfrm>
                    <a:off x="3116580" y="4095000"/>
                    <a:ext cx="181610" cy="198120"/>
                  </a:xfrm>
                  <a:custGeom>
                    <a:avLst/>
                    <a:gdLst/>
                    <a:ahLst/>
                    <a:cxnLst/>
                    <a:rect l="l" t="t" r="r" b="b"/>
                    <a:pathLst>
                      <a:path w="181610" h="198120">
                        <a:moveTo>
                          <a:pt x="13716" y="0"/>
                        </a:moveTo>
                        <a:lnTo>
                          <a:pt x="0" y="0"/>
                        </a:lnTo>
                        <a:lnTo>
                          <a:pt x="0" y="15240"/>
                        </a:lnTo>
                        <a:lnTo>
                          <a:pt x="13716" y="15240"/>
                        </a:lnTo>
                        <a:lnTo>
                          <a:pt x="13716" y="0"/>
                        </a:lnTo>
                        <a:close/>
                      </a:path>
                      <a:path w="181610" h="198120">
                        <a:moveTo>
                          <a:pt x="114300" y="182880"/>
                        </a:moveTo>
                        <a:lnTo>
                          <a:pt x="102108" y="182880"/>
                        </a:lnTo>
                        <a:lnTo>
                          <a:pt x="102108" y="198120"/>
                        </a:lnTo>
                        <a:lnTo>
                          <a:pt x="114300" y="198120"/>
                        </a:lnTo>
                        <a:lnTo>
                          <a:pt x="114300" y="182880"/>
                        </a:lnTo>
                        <a:close/>
                      </a:path>
                      <a:path w="181610" h="198120">
                        <a:moveTo>
                          <a:pt x="181356" y="7620"/>
                        </a:moveTo>
                        <a:lnTo>
                          <a:pt x="169164" y="7620"/>
                        </a:lnTo>
                        <a:lnTo>
                          <a:pt x="169164" y="22860"/>
                        </a:lnTo>
                        <a:lnTo>
                          <a:pt x="181356" y="22860"/>
                        </a:lnTo>
                        <a:lnTo>
                          <a:pt x="181356"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7" name="object 4247"/>
                  <p:cNvSpPr/>
                  <p:nvPr/>
                </p:nvSpPr>
                <p:spPr>
                  <a:xfrm>
                    <a:off x="374903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8" name="object 4248"/>
                  <p:cNvSpPr/>
                  <p:nvPr/>
                </p:nvSpPr>
                <p:spPr>
                  <a:xfrm>
                    <a:off x="3278124" y="3712476"/>
                    <a:ext cx="228600" cy="550545"/>
                  </a:xfrm>
                  <a:custGeom>
                    <a:avLst/>
                    <a:gdLst/>
                    <a:ahLst/>
                    <a:cxnLst/>
                    <a:rect l="l" t="t" r="r" b="b"/>
                    <a:pathLst>
                      <a:path w="228600" h="550545">
                        <a:moveTo>
                          <a:pt x="13716" y="534924"/>
                        </a:moveTo>
                        <a:lnTo>
                          <a:pt x="0" y="534924"/>
                        </a:lnTo>
                        <a:lnTo>
                          <a:pt x="0" y="550164"/>
                        </a:lnTo>
                        <a:lnTo>
                          <a:pt x="13716" y="550164"/>
                        </a:lnTo>
                        <a:lnTo>
                          <a:pt x="13716" y="534924"/>
                        </a:lnTo>
                        <a:close/>
                      </a:path>
                      <a:path w="228600" h="550545">
                        <a:moveTo>
                          <a:pt x="167640" y="344424"/>
                        </a:moveTo>
                        <a:lnTo>
                          <a:pt x="155448" y="344424"/>
                        </a:lnTo>
                        <a:lnTo>
                          <a:pt x="155448" y="359664"/>
                        </a:lnTo>
                        <a:lnTo>
                          <a:pt x="167640" y="359664"/>
                        </a:lnTo>
                        <a:lnTo>
                          <a:pt x="167640" y="344424"/>
                        </a:lnTo>
                        <a:close/>
                      </a:path>
                      <a:path w="228600" h="550545">
                        <a:moveTo>
                          <a:pt x="228600" y="0"/>
                        </a:moveTo>
                        <a:lnTo>
                          <a:pt x="214884" y="0"/>
                        </a:lnTo>
                        <a:lnTo>
                          <a:pt x="214884" y="15227"/>
                        </a:lnTo>
                        <a:lnTo>
                          <a:pt x="228600" y="15227"/>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09" name="object 4249"/>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0" name="object 4250"/>
                  <p:cNvSpPr/>
                  <p:nvPr/>
                </p:nvSpPr>
                <p:spPr>
                  <a:xfrm>
                    <a:off x="3668268" y="3413772"/>
                    <a:ext cx="40005" cy="60960"/>
                  </a:xfrm>
                  <a:custGeom>
                    <a:avLst/>
                    <a:gdLst/>
                    <a:ahLst/>
                    <a:cxnLst/>
                    <a:rect l="l" t="t" r="r" b="b"/>
                    <a:pathLst>
                      <a:path w="40004" h="60960">
                        <a:moveTo>
                          <a:pt x="13716" y="45720"/>
                        </a:moveTo>
                        <a:lnTo>
                          <a:pt x="0" y="45720"/>
                        </a:lnTo>
                        <a:lnTo>
                          <a:pt x="0" y="60947"/>
                        </a:lnTo>
                        <a:lnTo>
                          <a:pt x="13716" y="60947"/>
                        </a:lnTo>
                        <a:lnTo>
                          <a:pt x="13716" y="45720"/>
                        </a:lnTo>
                        <a:close/>
                      </a:path>
                      <a:path w="40004" h="60960">
                        <a:moveTo>
                          <a:pt x="39624" y="0"/>
                        </a:moveTo>
                        <a:lnTo>
                          <a:pt x="27432" y="0"/>
                        </a:lnTo>
                        <a:lnTo>
                          <a:pt x="27432" y="15240"/>
                        </a:lnTo>
                        <a:lnTo>
                          <a:pt x="39624" y="15240"/>
                        </a:lnTo>
                        <a:lnTo>
                          <a:pt x="3962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1" name="object 4251"/>
                  <p:cNvSpPr/>
                  <p:nvPr/>
                </p:nvSpPr>
                <p:spPr>
                  <a:xfrm>
                    <a:off x="3185160" y="3712476"/>
                    <a:ext cx="355600" cy="489584"/>
                  </a:xfrm>
                  <a:custGeom>
                    <a:avLst/>
                    <a:gdLst/>
                    <a:ahLst/>
                    <a:cxnLst/>
                    <a:rect l="l" t="t" r="r" b="b"/>
                    <a:pathLst>
                      <a:path w="355600" h="489585">
                        <a:moveTo>
                          <a:pt x="12192" y="466344"/>
                        </a:moveTo>
                        <a:lnTo>
                          <a:pt x="0" y="466344"/>
                        </a:lnTo>
                        <a:lnTo>
                          <a:pt x="0" y="481584"/>
                        </a:lnTo>
                        <a:lnTo>
                          <a:pt x="12192" y="481584"/>
                        </a:lnTo>
                        <a:lnTo>
                          <a:pt x="12192" y="466344"/>
                        </a:lnTo>
                        <a:close/>
                      </a:path>
                      <a:path w="355600" h="489585">
                        <a:moveTo>
                          <a:pt x="193548" y="473964"/>
                        </a:moveTo>
                        <a:lnTo>
                          <a:pt x="181356" y="473964"/>
                        </a:lnTo>
                        <a:lnTo>
                          <a:pt x="181356" y="489204"/>
                        </a:lnTo>
                        <a:lnTo>
                          <a:pt x="193548" y="489204"/>
                        </a:lnTo>
                        <a:lnTo>
                          <a:pt x="193548" y="473964"/>
                        </a:lnTo>
                        <a:close/>
                      </a:path>
                      <a:path w="355600" h="489585">
                        <a:moveTo>
                          <a:pt x="355092" y="0"/>
                        </a:moveTo>
                        <a:lnTo>
                          <a:pt x="341376" y="0"/>
                        </a:lnTo>
                        <a:lnTo>
                          <a:pt x="341376" y="15227"/>
                        </a:lnTo>
                        <a:lnTo>
                          <a:pt x="355092" y="15227"/>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2" name="object 4252"/>
                  <p:cNvSpPr/>
                  <p:nvPr/>
                </p:nvSpPr>
                <p:spPr>
                  <a:xfrm>
                    <a:off x="3755136" y="3474719"/>
                    <a:ext cx="81280" cy="46355"/>
                  </a:xfrm>
                  <a:custGeom>
                    <a:avLst/>
                    <a:gdLst/>
                    <a:ahLst/>
                    <a:cxnLst/>
                    <a:rect l="l" t="t" r="r" b="b"/>
                    <a:pathLst>
                      <a:path w="81279" h="46354">
                        <a:moveTo>
                          <a:pt x="13716" y="30492"/>
                        </a:moveTo>
                        <a:lnTo>
                          <a:pt x="0" y="30492"/>
                        </a:lnTo>
                        <a:lnTo>
                          <a:pt x="0" y="45732"/>
                        </a:lnTo>
                        <a:lnTo>
                          <a:pt x="13716" y="45732"/>
                        </a:lnTo>
                        <a:lnTo>
                          <a:pt x="13716" y="30492"/>
                        </a:lnTo>
                        <a:close/>
                      </a:path>
                      <a:path w="81279" h="46354">
                        <a:moveTo>
                          <a:pt x="80772" y="0"/>
                        </a:moveTo>
                        <a:lnTo>
                          <a:pt x="67056" y="0"/>
                        </a:lnTo>
                        <a:lnTo>
                          <a:pt x="67056" y="15252"/>
                        </a:lnTo>
                        <a:lnTo>
                          <a:pt x="80772" y="1525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3" name="object 4253"/>
                  <p:cNvSpPr/>
                  <p:nvPr/>
                </p:nvSpPr>
                <p:spPr>
                  <a:xfrm>
                    <a:off x="3258299" y="4034040"/>
                    <a:ext cx="154305" cy="175260"/>
                  </a:xfrm>
                  <a:custGeom>
                    <a:avLst/>
                    <a:gdLst/>
                    <a:ahLst/>
                    <a:cxnLst/>
                    <a:rect l="l" t="t" r="r" b="b"/>
                    <a:pathLst>
                      <a:path w="154304" h="175260">
                        <a:moveTo>
                          <a:pt x="13716" y="160020"/>
                        </a:moveTo>
                        <a:lnTo>
                          <a:pt x="0" y="160020"/>
                        </a:lnTo>
                        <a:lnTo>
                          <a:pt x="0" y="175260"/>
                        </a:lnTo>
                        <a:lnTo>
                          <a:pt x="13716" y="175260"/>
                        </a:lnTo>
                        <a:lnTo>
                          <a:pt x="13716" y="160020"/>
                        </a:lnTo>
                        <a:close/>
                      </a:path>
                      <a:path w="154304" h="175260">
                        <a:moveTo>
                          <a:pt x="60972" y="137160"/>
                        </a:moveTo>
                        <a:lnTo>
                          <a:pt x="47256" y="137160"/>
                        </a:lnTo>
                        <a:lnTo>
                          <a:pt x="47256" y="152400"/>
                        </a:lnTo>
                        <a:lnTo>
                          <a:pt x="60972" y="152400"/>
                        </a:lnTo>
                        <a:lnTo>
                          <a:pt x="60972" y="137160"/>
                        </a:lnTo>
                        <a:close/>
                      </a:path>
                      <a:path w="154304" h="175260">
                        <a:moveTo>
                          <a:pt x="94500" y="0"/>
                        </a:moveTo>
                        <a:lnTo>
                          <a:pt x="80784" y="0"/>
                        </a:lnTo>
                        <a:lnTo>
                          <a:pt x="80784" y="15240"/>
                        </a:lnTo>
                        <a:lnTo>
                          <a:pt x="94500" y="15240"/>
                        </a:lnTo>
                        <a:lnTo>
                          <a:pt x="94500" y="0"/>
                        </a:lnTo>
                        <a:close/>
                      </a:path>
                      <a:path w="154304" h="175260">
                        <a:moveTo>
                          <a:pt x="153936" y="144780"/>
                        </a:moveTo>
                        <a:lnTo>
                          <a:pt x="141744" y="144780"/>
                        </a:lnTo>
                        <a:lnTo>
                          <a:pt x="141744" y="160020"/>
                        </a:lnTo>
                        <a:lnTo>
                          <a:pt x="153936" y="160020"/>
                        </a:lnTo>
                        <a:lnTo>
                          <a:pt x="153936" y="1447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4" name="object 4254"/>
                  <p:cNvSpPr/>
                  <p:nvPr/>
                </p:nvSpPr>
                <p:spPr>
                  <a:xfrm>
                    <a:off x="38496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5" name="object 4255"/>
                  <p:cNvSpPr/>
                  <p:nvPr/>
                </p:nvSpPr>
                <p:spPr>
                  <a:xfrm>
                    <a:off x="3459480"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6" name="object 4256"/>
                  <p:cNvSpPr/>
                  <p:nvPr/>
                </p:nvSpPr>
                <p:spPr>
                  <a:xfrm>
                    <a:off x="39364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7" name="object 4257"/>
                  <p:cNvSpPr/>
                  <p:nvPr/>
                </p:nvSpPr>
                <p:spPr>
                  <a:xfrm>
                    <a:off x="3197352" y="4087380"/>
                    <a:ext cx="142240" cy="83820"/>
                  </a:xfrm>
                  <a:custGeom>
                    <a:avLst/>
                    <a:gdLst/>
                    <a:ahLst/>
                    <a:cxnLst/>
                    <a:rect l="l" t="t" r="r" b="b"/>
                    <a:pathLst>
                      <a:path w="142239" h="83820">
                        <a:moveTo>
                          <a:pt x="13716" y="68580"/>
                        </a:moveTo>
                        <a:lnTo>
                          <a:pt x="0" y="68580"/>
                        </a:lnTo>
                        <a:lnTo>
                          <a:pt x="0" y="83820"/>
                        </a:lnTo>
                        <a:lnTo>
                          <a:pt x="13716" y="83820"/>
                        </a:lnTo>
                        <a:lnTo>
                          <a:pt x="13716" y="68580"/>
                        </a:lnTo>
                        <a:close/>
                      </a:path>
                      <a:path w="142239" h="83820">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8" name="object 4258"/>
                  <p:cNvSpPr/>
                  <p:nvPr/>
                </p:nvSpPr>
                <p:spPr>
                  <a:xfrm>
                    <a:off x="3835908" y="3436619"/>
                    <a:ext cx="155575" cy="53975"/>
                  </a:xfrm>
                  <a:custGeom>
                    <a:avLst/>
                    <a:gdLst/>
                    <a:ahLst/>
                    <a:cxnLst/>
                    <a:rect l="l" t="t" r="r" b="b"/>
                    <a:pathLst>
                      <a:path w="155575" h="53975">
                        <a:moveTo>
                          <a:pt x="13716" y="22872"/>
                        </a:moveTo>
                        <a:lnTo>
                          <a:pt x="0" y="22872"/>
                        </a:lnTo>
                        <a:lnTo>
                          <a:pt x="0" y="38100"/>
                        </a:lnTo>
                        <a:lnTo>
                          <a:pt x="13716" y="38100"/>
                        </a:lnTo>
                        <a:lnTo>
                          <a:pt x="13716" y="22872"/>
                        </a:lnTo>
                        <a:close/>
                      </a:path>
                      <a:path w="155575" h="53975">
                        <a:moveTo>
                          <a:pt x="67056" y="38100"/>
                        </a:moveTo>
                        <a:lnTo>
                          <a:pt x="53340" y="38100"/>
                        </a:lnTo>
                        <a:lnTo>
                          <a:pt x="53340" y="53352"/>
                        </a:lnTo>
                        <a:lnTo>
                          <a:pt x="67056" y="53352"/>
                        </a:lnTo>
                        <a:lnTo>
                          <a:pt x="67056" y="38100"/>
                        </a:lnTo>
                        <a:close/>
                      </a:path>
                      <a:path w="155575" h="53975">
                        <a:moveTo>
                          <a:pt x="100584" y="15252"/>
                        </a:moveTo>
                        <a:lnTo>
                          <a:pt x="88392" y="15252"/>
                        </a:lnTo>
                        <a:lnTo>
                          <a:pt x="88392" y="30492"/>
                        </a:lnTo>
                        <a:lnTo>
                          <a:pt x="100584" y="30492"/>
                        </a:lnTo>
                        <a:lnTo>
                          <a:pt x="100584" y="15252"/>
                        </a:lnTo>
                        <a:close/>
                      </a:path>
                      <a:path w="155575" h="53975">
                        <a:moveTo>
                          <a:pt x="155448" y="0"/>
                        </a:moveTo>
                        <a:lnTo>
                          <a:pt x="141732" y="0"/>
                        </a:lnTo>
                        <a:lnTo>
                          <a:pt x="141732" y="15252"/>
                        </a:lnTo>
                        <a:lnTo>
                          <a:pt x="155448" y="15252"/>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19" name="object 4259"/>
                  <p:cNvSpPr/>
                  <p:nvPr/>
                </p:nvSpPr>
                <p:spPr>
                  <a:xfrm>
                    <a:off x="3224784" y="4049280"/>
                    <a:ext cx="329565" cy="38100"/>
                  </a:xfrm>
                  <a:custGeom>
                    <a:avLst/>
                    <a:gdLst/>
                    <a:ahLst/>
                    <a:cxnLst/>
                    <a:rect l="l" t="t" r="r" b="b"/>
                    <a:pathLst>
                      <a:path w="329564" h="38100">
                        <a:moveTo>
                          <a:pt x="13716" y="22860"/>
                        </a:moveTo>
                        <a:lnTo>
                          <a:pt x="0" y="22860"/>
                        </a:lnTo>
                        <a:lnTo>
                          <a:pt x="0" y="38100"/>
                        </a:lnTo>
                        <a:lnTo>
                          <a:pt x="13716" y="38100"/>
                        </a:lnTo>
                        <a:lnTo>
                          <a:pt x="13716" y="22860"/>
                        </a:lnTo>
                        <a:close/>
                      </a:path>
                      <a:path w="329564" h="38100">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0" name="object 4260"/>
                  <p:cNvSpPr/>
                  <p:nvPr/>
                </p:nvSpPr>
                <p:spPr>
                  <a:xfrm>
                    <a:off x="3593591"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1" name="object 4261"/>
                  <p:cNvSpPr/>
                  <p:nvPr/>
                </p:nvSpPr>
                <p:spPr>
                  <a:xfrm>
                    <a:off x="3211067" y="41788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2" name="object 4262"/>
                  <p:cNvSpPr/>
                  <p:nvPr/>
                </p:nvSpPr>
                <p:spPr>
                  <a:xfrm>
                    <a:off x="364845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3" name="object 4263"/>
                  <p:cNvSpPr/>
                  <p:nvPr/>
                </p:nvSpPr>
                <p:spPr>
                  <a:xfrm>
                    <a:off x="3177540" y="3988320"/>
                    <a:ext cx="349250" cy="213360"/>
                  </a:xfrm>
                  <a:custGeom>
                    <a:avLst/>
                    <a:gdLst/>
                    <a:ahLst/>
                    <a:cxnLst/>
                    <a:rect l="l" t="t" r="r" b="b"/>
                    <a:pathLst>
                      <a:path w="349250" h="213360">
                        <a:moveTo>
                          <a:pt x="13716" y="60960"/>
                        </a:moveTo>
                        <a:lnTo>
                          <a:pt x="0" y="60960"/>
                        </a:lnTo>
                        <a:lnTo>
                          <a:pt x="0" y="76200"/>
                        </a:lnTo>
                        <a:lnTo>
                          <a:pt x="13716" y="76200"/>
                        </a:lnTo>
                        <a:lnTo>
                          <a:pt x="13716" y="60960"/>
                        </a:lnTo>
                        <a:close/>
                      </a:path>
                      <a:path w="349250" h="213360">
                        <a:moveTo>
                          <a:pt x="80759" y="0"/>
                        </a:moveTo>
                        <a:lnTo>
                          <a:pt x="67056" y="0"/>
                        </a:lnTo>
                        <a:lnTo>
                          <a:pt x="67056" y="15240"/>
                        </a:lnTo>
                        <a:lnTo>
                          <a:pt x="80759" y="15240"/>
                        </a:lnTo>
                        <a:lnTo>
                          <a:pt x="80759" y="0"/>
                        </a:lnTo>
                        <a:close/>
                      </a:path>
                      <a:path w="349250" h="213360">
                        <a:moveTo>
                          <a:pt x="201168" y="45720"/>
                        </a:moveTo>
                        <a:lnTo>
                          <a:pt x="188976" y="45720"/>
                        </a:lnTo>
                        <a:lnTo>
                          <a:pt x="188976" y="60960"/>
                        </a:lnTo>
                        <a:lnTo>
                          <a:pt x="201168" y="60960"/>
                        </a:lnTo>
                        <a:lnTo>
                          <a:pt x="201168" y="45720"/>
                        </a:lnTo>
                        <a:close/>
                      </a:path>
                      <a:path w="349250" h="213360">
                        <a:moveTo>
                          <a:pt x="348996" y="198120"/>
                        </a:moveTo>
                        <a:lnTo>
                          <a:pt x="336804" y="198120"/>
                        </a:lnTo>
                        <a:lnTo>
                          <a:pt x="336804" y="213360"/>
                        </a:lnTo>
                        <a:lnTo>
                          <a:pt x="348996" y="213360"/>
                        </a:lnTo>
                        <a:lnTo>
                          <a:pt x="348996" y="1981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4" name="object 4264"/>
                  <p:cNvSpPr/>
                  <p:nvPr/>
                </p:nvSpPr>
                <p:spPr>
                  <a:xfrm>
                    <a:off x="376275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5" name="object 4265"/>
                  <p:cNvSpPr/>
                  <p:nvPr/>
                </p:nvSpPr>
                <p:spPr>
                  <a:xfrm>
                    <a:off x="3185159" y="41330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6" name="object 4266"/>
                  <p:cNvSpPr/>
                  <p:nvPr/>
                </p:nvSpPr>
                <p:spPr>
                  <a:xfrm>
                    <a:off x="3749040" y="3421392"/>
                    <a:ext cx="195580" cy="68580"/>
                  </a:xfrm>
                  <a:custGeom>
                    <a:avLst/>
                    <a:gdLst/>
                    <a:ahLst/>
                    <a:cxnLst/>
                    <a:rect l="l" t="t" r="r" b="b"/>
                    <a:pathLst>
                      <a:path w="195579" h="68579">
                        <a:moveTo>
                          <a:pt x="13716" y="45720"/>
                        </a:moveTo>
                        <a:lnTo>
                          <a:pt x="0" y="45720"/>
                        </a:lnTo>
                        <a:lnTo>
                          <a:pt x="0" y="60960"/>
                        </a:lnTo>
                        <a:lnTo>
                          <a:pt x="13716" y="60960"/>
                        </a:lnTo>
                        <a:lnTo>
                          <a:pt x="13716" y="45720"/>
                        </a:lnTo>
                        <a:close/>
                      </a:path>
                      <a:path w="195579" h="68579">
                        <a:moveTo>
                          <a:pt x="53340" y="0"/>
                        </a:moveTo>
                        <a:lnTo>
                          <a:pt x="39624" y="0"/>
                        </a:lnTo>
                        <a:lnTo>
                          <a:pt x="39624" y="15227"/>
                        </a:lnTo>
                        <a:lnTo>
                          <a:pt x="53340" y="15227"/>
                        </a:lnTo>
                        <a:lnTo>
                          <a:pt x="53340" y="0"/>
                        </a:lnTo>
                        <a:close/>
                      </a:path>
                      <a:path w="195579" h="68579">
                        <a:moveTo>
                          <a:pt x="153924" y="30480"/>
                        </a:moveTo>
                        <a:lnTo>
                          <a:pt x="140208" y="30480"/>
                        </a:lnTo>
                        <a:lnTo>
                          <a:pt x="140208" y="45720"/>
                        </a:lnTo>
                        <a:lnTo>
                          <a:pt x="153924" y="45720"/>
                        </a:lnTo>
                        <a:lnTo>
                          <a:pt x="153924" y="30480"/>
                        </a:lnTo>
                        <a:close/>
                      </a:path>
                      <a:path w="195579" h="68579">
                        <a:moveTo>
                          <a:pt x="195059" y="53327"/>
                        </a:moveTo>
                        <a:lnTo>
                          <a:pt x="181356" y="53327"/>
                        </a:lnTo>
                        <a:lnTo>
                          <a:pt x="181356" y="68580"/>
                        </a:lnTo>
                        <a:lnTo>
                          <a:pt x="195059" y="68580"/>
                        </a:lnTo>
                        <a:lnTo>
                          <a:pt x="195059" y="533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7" name="object 4267"/>
                  <p:cNvSpPr/>
                  <p:nvPr/>
                </p:nvSpPr>
                <p:spPr>
                  <a:xfrm>
                    <a:off x="3662172" y="35585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8" name="object 4268"/>
                  <p:cNvSpPr/>
                  <p:nvPr/>
                </p:nvSpPr>
                <p:spPr>
                  <a:xfrm>
                    <a:off x="37825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29" name="object 4269"/>
                  <p:cNvSpPr/>
                  <p:nvPr/>
                </p:nvSpPr>
                <p:spPr>
                  <a:xfrm>
                    <a:off x="3480815" y="40645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0" name="object 4270"/>
                  <p:cNvSpPr/>
                  <p:nvPr/>
                </p:nvSpPr>
                <p:spPr>
                  <a:xfrm>
                    <a:off x="37216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1" name="object 4271"/>
                  <p:cNvSpPr/>
                  <p:nvPr/>
                </p:nvSpPr>
                <p:spPr>
                  <a:xfrm>
                    <a:off x="3889248" y="3482352"/>
                    <a:ext cx="21590" cy="22860"/>
                  </a:xfrm>
                  <a:custGeom>
                    <a:avLst/>
                    <a:gdLst/>
                    <a:ahLst/>
                    <a:cxnLst/>
                    <a:rect l="l" t="t" r="r" b="b"/>
                    <a:pathLst>
                      <a:path w="21589" h="22860">
                        <a:moveTo>
                          <a:pt x="21323" y="0"/>
                        </a:moveTo>
                        <a:lnTo>
                          <a:pt x="7607" y="0"/>
                        </a:lnTo>
                        <a:lnTo>
                          <a:pt x="7607" y="7607"/>
                        </a:lnTo>
                        <a:lnTo>
                          <a:pt x="0" y="7607"/>
                        </a:lnTo>
                        <a:lnTo>
                          <a:pt x="0" y="22847"/>
                        </a:lnTo>
                        <a:lnTo>
                          <a:pt x="13716" y="22847"/>
                        </a:lnTo>
                        <a:lnTo>
                          <a:pt x="13716" y="15240"/>
                        </a:lnTo>
                        <a:lnTo>
                          <a:pt x="21323" y="15240"/>
                        </a:lnTo>
                        <a:lnTo>
                          <a:pt x="2132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2" name="object 4272"/>
                  <p:cNvSpPr/>
                  <p:nvPr/>
                </p:nvSpPr>
                <p:spPr>
                  <a:xfrm>
                    <a:off x="3305556" y="4155960"/>
                    <a:ext cx="27940" cy="83820"/>
                  </a:xfrm>
                  <a:custGeom>
                    <a:avLst/>
                    <a:gdLst/>
                    <a:ahLst/>
                    <a:cxnLst/>
                    <a:rect l="l" t="t" r="r" b="b"/>
                    <a:pathLst>
                      <a:path w="27939" h="83820">
                        <a:moveTo>
                          <a:pt x="13716" y="68567"/>
                        </a:moveTo>
                        <a:lnTo>
                          <a:pt x="0" y="68567"/>
                        </a:lnTo>
                        <a:lnTo>
                          <a:pt x="0" y="83807"/>
                        </a:lnTo>
                        <a:lnTo>
                          <a:pt x="13716" y="83807"/>
                        </a:lnTo>
                        <a:lnTo>
                          <a:pt x="13716" y="68567"/>
                        </a:lnTo>
                        <a:close/>
                      </a:path>
                      <a:path w="27939" h="83820">
                        <a:moveTo>
                          <a:pt x="27432" y="0"/>
                        </a:moveTo>
                        <a:lnTo>
                          <a:pt x="13716" y="0"/>
                        </a:lnTo>
                        <a:lnTo>
                          <a:pt x="13716" y="22860"/>
                        </a:lnTo>
                        <a:lnTo>
                          <a:pt x="27432" y="22860"/>
                        </a:lnTo>
                        <a:lnTo>
                          <a:pt x="274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3" name="object 4273"/>
                  <p:cNvSpPr/>
                  <p:nvPr/>
                </p:nvSpPr>
                <p:spPr>
                  <a:xfrm>
                    <a:off x="37962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4" name="object 4274"/>
                  <p:cNvSpPr/>
                  <p:nvPr/>
                </p:nvSpPr>
                <p:spPr>
                  <a:xfrm>
                    <a:off x="3614927" y="36042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5" name="object 4275"/>
                  <p:cNvSpPr/>
                  <p:nvPr/>
                </p:nvSpPr>
                <p:spPr>
                  <a:xfrm>
                    <a:off x="380238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6" name="object 4276"/>
                  <p:cNvSpPr/>
                  <p:nvPr/>
                </p:nvSpPr>
                <p:spPr>
                  <a:xfrm>
                    <a:off x="3573780" y="3383292"/>
                    <a:ext cx="134620" cy="129539"/>
                  </a:xfrm>
                  <a:custGeom>
                    <a:avLst/>
                    <a:gdLst/>
                    <a:ahLst/>
                    <a:cxnLst/>
                    <a:rect l="l" t="t" r="r" b="b"/>
                    <a:pathLst>
                      <a:path w="134620" h="129539">
                        <a:moveTo>
                          <a:pt x="13716" y="114300"/>
                        </a:moveTo>
                        <a:lnTo>
                          <a:pt x="0" y="114300"/>
                        </a:lnTo>
                        <a:lnTo>
                          <a:pt x="0" y="129527"/>
                        </a:lnTo>
                        <a:lnTo>
                          <a:pt x="13716" y="129527"/>
                        </a:lnTo>
                        <a:lnTo>
                          <a:pt x="13716" y="114300"/>
                        </a:lnTo>
                        <a:close/>
                      </a:path>
                      <a:path w="134620" h="129539">
                        <a:moveTo>
                          <a:pt x="134112" y="0"/>
                        </a:moveTo>
                        <a:lnTo>
                          <a:pt x="121920" y="0"/>
                        </a:lnTo>
                        <a:lnTo>
                          <a:pt x="121920" y="15227"/>
                        </a:lnTo>
                        <a:lnTo>
                          <a:pt x="134112" y="15227"/>
                        </a:lnTo>
                        <a:lnTo>
                          <a:pt x="1341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7" name="object 4277"/>
                  <p:cNvSpPr/>
                  <p:nvPr/>
                </p:nvSpPr>
                <p:spPr>
                  <a:xfrm>
                    <a:off x="3480815" y="36438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8" name="object 4278"/>
                  <p:cNvSpPr/>
                  <p:nvPr/>
                </p:nvSpPr>
                <p:spPr>
                  <a:xfrm>
                    <a:off x="3695699"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39" name="object 4279"/>
                  <p:cNvSpPr/>
                  <p:nvPr/>
                </p:nvSpPr>
                <p:spPr>
                  <a:xfrm>
                    <a:off x="3500627"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0" name="object 4280"/>
                  <p:cNvSpPr/>
                  <p:nvPr/>
                </p:nvSpPr>
                <p:spPr>
                  <a:xfrm>
                    <a:off x="3782567"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1" name="object 4281"/>
                  <p:cNvSpPr/>
                  <p:nvPr/>
                </p:nvSpPr>
                <p:spPr>
                  <a:xfrm>
                    <a:off x="370789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2" name="object 4282"/>
                  <p:cNvSpPr/>
                  <p:nvPr/>
                </p:nvSpPr>
                <p:spPr>
                  <a:xfrm>
                    <a:off x="39578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3" name="object 4283"/>
                  <p:cNvSpPr/>
                  <p:nvPr/>
                </p:nvSpPr>
                <p:spPr>
                  <a:xfrm>
                    <a:off x="3400043" y="41330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4" name="object 4284"/>
                  <p:cNvSpPr/>
                  <p:nvPr/>
                </p:nvSpPr>
                <p:spPr>
                  <a:xfrm>
                    <a:off x="3924299"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5" name="object 4285"/>
                  <p:cNvSpPr/>
                  <p:nvPr/>
                </p:nvSpPr>
                <p:spPr>
                  <a:xfrm>
                    <a:off x="3352799"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6" name="object 4286"/>
                  <p:cNvSpPr/>
                  <p:nvPr/>
                </p:nvSpPr>
                <p:spPr>
                  <a:xfrm>
                    <a:off x="388924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7" name="object 4287"/>
                  <p:cNvSpPr/>
                  <p:nvPr/>
                </p:nvSpPr>
                <p:spPr>
                  <a:xfrm>
                    <a:off x="356006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8" name="object 4288"/>
                  <p:cNvSpPr/>
                  <p:nvPr/>
                </p:nvSpPr>
                <p:spPr>
                  <a:xfrm>
                    <a:off x="3218688" y="3988320"/>
                    <a:ext cx="207645" cy="144780"/>
                  </a:xfrm>
                  <a:custGeom>
                    <a:avLst/>
                    <a:gdLst/>
                    <a:ahLst/>
                    <a:cxnLst/>
                    <a:rect l="l" t="t" r="r" b="b"/>
                    <a:pathLst>
                      <a:path w="207645" h="144779">
                        <a:moveTo>
                          <a:pt x="12192" y="0"/>
                        </a:moveTo>
                        <a:lnTo>
                          <a:pt x="0" y="0"/>
                        </a:lnTo>
                        <a:lnTo>
                          <a:pt x="0" y="15240"/>
                        </a:lnTo>
                        <a:lnTo>
                          <a:pt x="12192" y="15240"/>
                        </a:lnTo>
                        <a:lnTo>
                          <a:pt x="12192" y="0"/>
                        </a:lnTo>
                        <a:close/>
                      </a:path>
                      <a:path w="207645" h="144779">
                        <a:moveTo>
                          <a:pt x="207264" y="129540"/>
                        </a:moveTo>
                        <a:lnTo>
                          <a:pt x="193548" y="129540"/>
                        </a:lnTo>
                        <a:lnTo>
                          <a:pt x="193548" y="144780"/>
                        </a:lnTo>
                        <a:lnTo>
                          <a:pt x="207264" y="144780"/>
                        </a:lnTo>
                        <a:lnTo>
                          <a:pt x="207264" y="1295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49" name="object 4289"/>
                  <p:cNvSpPr/>
                  <p:nvPr/>
                </p:nvSpPr>
                <p:spPr>
                  <a:xfrm>
                    <a:off x="38435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0" name="object 4290"/>
                  <p:cNvSpPr/>
                  <p:nvPr/>
                </p:nvSpPr>
                <p:spPr>
                  <a:xfrm>
                    <a:off x="3560063" y="36667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1" name="object 4291"/>
                  <p:cNvSpPr/>
                  <p:nvPr/>
                </p:nvSpPr>
                <p:spPr>
                  <a:xfrm>
                    <a:off x="3810000" y="3368052"/>
                    <a:ext cx="40005" cy="152400"/>
                  </a:xfrm>
                  <a:custGeom>
                    <a:avLst/>
                    <a:gdLst/>
                    <a:ahLst/>
                    <a:cxnLst/>
                    <a:rect l="l" t="t" r="r" b="b"/>
                    <a:pathLst>
                      <a:path w="40004" h="152400">
                        <a:moveTo>
                          <a:pt x="12192" y="137160"/>
                        </a:moveTo>
                        <a:lnTo>
                          <a:pt x="0" y="137160"/>
                        </a:lnTo>
                        <a:lnTo>
                          <a:pt x="0" y="152400"/>
                        </a:lnTo>
                        <a:lnTo>
                          <a:pt x="12192" y="152400"/>
                        </a:lnTo>
                        <a:lnTo>
                          <a:pt x="12192" y="137160"/>
                        </a:lnTo>
                        <a:close/>
                      </a:path>
                      <a:path w="40004" h="152400">
                        <a:moveTo>
                          <a:pt x="39624" y="0"/>
                        </a:moveTo>
                        <a:lnTo>
                          <a:pt x="25908" y="0"/>
                        </a:lnTo>
                        <a:lnTo>
                          <a:pt x="25908" y="15240"/>
                        </a:lnTo>
                        <a:lnTo>
                          <a:pt x="39624" y="15240"/>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2" name="object 4292"/>
                  <p:cNvSpPr/>
                  <p:nvPr/>
                </p:nvSpPr>
                <p:spPr>
                  <a:xfrm>
                    <a:off x="3339083"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3" name="object 4293"/>
                  <p:cNvSpPr/>
                  <p:nvPr/>
                </p:nvSpPr>
                <p:spPr>
                  <a:xfrm>
                    <a:off x="3877055"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4" name="object 4294"/>
                  <p:cNvSpPr/>
                  <p:nvPr/>
                </p:nvSpPr>
                <p:spPr>
                  <a:xfrm>
                    <a:off x="3272015" y="4034040"/>
                    <a:ext cx="262255" cy="198120"/>
                  </a:xfrm>
                  <a:custGeom>
                    <a:avLst/>
                    <a:gdLst/>
                    <a:ahLst/>
                    <a:cxnLst/>
                    <a:rect l="l" t="t" r="r" b="b"/>
                    <a:pathLst>
                      <a:path w="262254" h="198120">
                        <a:moveTo>
                          <a:pt x="13728" y="182880"/>
                        </a:moveTo>
                        <a:lnTo>
                          <a:pt x="0" y="182880"/>
                        </a:lnTo>
                        <a:lnTo>
                          <a:pt x="0" y="198120"/>
                        </a:lnTo>
                        <a:lnTo>
                          <a:pt x="13728" y="198120"/>
                        </a:lnTo>
                        <a:lnTo>
                          <a:pt x="13728" y="182880"/>
                        </a:lnTo>
                        <a:close/>
                      </a:path>
                      <a:path w="262254" h="198120">
                        <a:moveTo>
                          <a:pt x="262140" y="0"/>
                        </a:moveTo>
                        <a:lnTo>
                          <a:pt x="248424" y="0"/>
                        </a:lnTo>
                        <a:lnTo>
                          <a:pt x="248424" y="15240"/>
                        </a:lnTo>
                        <a:lnTo>
                          <a:pt x="262140" y="15240"/>
                        </a:lnTo>
                        <a:lnTo>
                          <a:pt x="2621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5" name="object 4295"/>
                  <p:cNvSpPr/>
                  <p:nvPr/>
                </p:nvSpPr>
                <p:spPr>
                  <a:xfrm>
                    <a:off x="363473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6" name="object 4296"/>
                  <p:cNvSpPr/>
                  <p:nvPr/>
                </p:nvSpPr>
                <p:spPr>
                  <a:xfrm>
                    <a:off x="3110484" y="3788676"/>
                    <a:ext cx="382905" cy="481965"/>
                  </a:xfrm>
                  <a:custGeom>
                    <a:avLst/>
                    <a:gdLst/>
                    <a:ahLst/>
                    <a:cxnLst/>
                    <a:rect l="l" t="t" r="r" b="b"/>
                    <a:pathLst>
                      <a:path w="382904" h="481964">
                        <a:moveTo>
                          <a:pt x="13716" y="466344"/>
                        </a:moveTo>
                        <a:lnTo>
                          <a:pt x="0" y="466344"/>
                        </a:lnTo>
                        <a:lnTo>
                          <a:pt x="0" y="481584"/>
                        </a:lnTo>
                        <a:lnTo>
                          <a:pt x="13716" y="481584"/>
                        </a:lnTo>
                        <a:lnTo>
                          <a:pt x="13716" y="466344"/>
                        </a:lnTo>
                        <a:close/>
                      </a:path>
                      <a:path w="382904" h="481964">
                        <a:moveTo>
                          <a:pt x="147815" y="458724"/>
                        </a:moveTo>
                        <a:lnTo>
                          <a:pt x="134112" y="458724"/>
                        </a:lnTo>
                        <a:lnTo>
                          <a:pt x="120396" y="458724"/>
                        </a:lnTo>
                        <a:lnTo>
                          <a:pt x="120396" y="473964"/>
                        </a:lnTo>
                        <a:lnTo>
                          <a:pt x="134112" y="473964"/>
                        </a:lnTo>
                        <a:lnTo>
                          <a:pt x="147815" y="473951"/>
                        </a:lnTo>
                        <a:lnTo>
                          <a:pt x="147815" y="458724"/>
                        </a:lnTo>
                        <a:close/>
                      </a:path>
                      <a:path w="382904" h="481964">
                        <a:moveTo>
                          <a:pt x="167640" y="443484"/>
                        </a:moveTo>
                        <a:lnTo>
                          <a:pt x="153924" y="443484"/>
                        </a:lnTo>
                        <a:lnTo>
                          <a:pt x="153924" y="458724"/>
                        </a:lnTo>
                        <a:lnTo>
                          <a:pt x="167640" y="458724"/>
                        </a:lnTo>
                        <a:lnTo>
                          <a:pt x="167640" y="443484"/>
                        </a:lnTo>
                        <a:close/>
                      </a:path>
                      <a:path w="382904" h="481964">
                        <a:moveTo>
                          <a:pt x="382524" y="0"/>
                        </a:moveTo>
                        <a:lnTo>
                          <a:pt x="370332" y="0"/>
                        </a:lnTo>
                        <a:lnTo>
                          <a:pt x="370332" y="15227"/>
                        </a:lnTo>
                        <a:lnTo>
                          <a:pt x="382524" y="15227"/>
                        </a:lnTo>
                        <a:lnTo>
                          <a:pt x="3825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7" name="object 4297"/>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8" name="object 4298"/>
                  <p:cNvSpPr/>
                  <p:nvPr/>
                </p:nvSpPr>
                <p:spPr>
                  <a:xfrm>
                    <a:off x="3104388" y="3980700"/>
                    <a:ext cx="349250" cy="312420"/>
                  </a:xfrm>
                  <a:custGeom>
                    <a:avLst/>
                    <a:gdLst/>
                    <a:ahLst/>
                    <a:cxnLst/>
                    <a:rect l="l" t="t" r="r" b="b"/>
                    <a:pathLst>
                      <a:path w="349250" h="312420">
                        <a:moveTo>
                          <a:pt x="12192" y="297180"/>
                        </a:moveTo>
                        <a:lnTo>
                          <a:pt x="0" y="297180"/>
                        </a:lnTo>
                        <a:lnTo>
                          <a:pt x="0" y="312420"/>
                        </a:lnTo>
                        <a:lnTo>
                          <a:pt x="12192" y="312420"/>
                        </a:lnTo>
                        <a:lnTo>
                          <a:pt x="12192" y="297180"/>
                        </a:lnTo>
                        <a:close/>
                      </a:path>
                      <a:path w="349250" h="312420">
                        <a:moveTo>
                          <a:pt x="341376" y="38100"/>
                        </a:moveTo>
                        <a:lnTo>
                          <a:pt x="329184" y="38100"/>
                        </a:lnTo>
                        <a:lnTo>
                          <a:pt x="329184" y="53340"/>
                        </a:lnTo>
                        <a:lnTo>
                          <a:pt x="341376" y="53340"/>
                        </a:lnTo>
                        <a:lnTo>
                          <a:pt x="341376" y="38100"/>
                        </a:lnTo>
                        <a:close/>
                      </a:path>
                      <a:path w="349250" h="312420">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59" name="object 4299"/>
                  <p:cNvSpPr/>
                  <p:nvPr/>
                </p:nvSpPr>
                <p:spPr>
                  <a:xfrm>
                    <a:off x="3480815"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0" name="object 4300"/>
                  <p:cNvSpPr/>
                  <p:nvPr/>
                </p:nvSpPr>
                <p:spPr>
                  <a:xfrm>
                    <a:off x="37825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1" name="object 4301"/>
                  <p:cNvSpPr/>
                  <p:nvPr/>
                </p:nvSpPr>
                <p:spPr>
                  <a:xfrm>
                    <a:off x="3116580" y="3948696"/>
                    <a:ext cx="524510" cy="337185"/>
                  </a:xfrm>
                  <a:custGeom>
                    <a:avLst/>
                    <a:gdLst/>
                    <a:ahLst/>
                    <a:cxnLst/>
                    <a:rect l="l" t="t" r="r" b="b"/>
                    <a:pathLst>
                      <a:path w="524510" h="337185">
                        <a:moveTo>
                          <a:pt x="13716" y="298704"/>
                        </a:moveTo>
                        <a:lnTo>
                          <a:pt x="0" y="298704"/>
                        </a:lnTo>
                        <a:lnTo>
                          <a:pt x="0" y="313944"/>
                        </a:lnTo>
                        <a:lnTo>
                          <a:pt x="13716" y="313944"/>
                        </a:lnTo>
                        <a:lnTo>
                          <a:pt x="13716" y="298704"/>
                        </a:lnTo>
                        <a:close/>
                      </a:path>
                      <a:path w="524510" h="337185">
                        <a:moveTo>
                          <a:pt x="47244" y="321564"/>
                        </a:moveTo>
                        <a:lnTo>
                          <a:pt x="33528" y="321564"/>
                        </a:lnTo>
                        <a:lnTo>
                          <a:pt x="33528" y="336804"/>
                        </a:lnTo>
                        <a:lnTo>
                          <a:pt x="47244" y="336804"/>
                        </a:lnTo>
                        <a:lnTo>
                          <a:pt x="47244" y="321564"/>
                        </a:lnTo>
                        <a:close/>
                      </a:path>
                      <a:path w="524510" h="337185">
                        <a:moveTo>
                          <a:pt x="524256" y="0"/>
                        </a:moveTo>
                        <a:lnTo>
                          <a:pt x="512064" y="0"/>
                        </a:lnTo>
                        <a:lnTo>
                          <a:pt x="512064" y="15240"/>
                        </a:lnTo>
                        <a:lnTo>
                          <a:pt x="524256" y="15240"/>
                        </a:lnTo>
                        <a:lnTo>
                          <a:pt x="5242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2" name="object 4302"/>
                  <p:cNvSpPr/>
                  <p:nvPr/>
                </p:nvSpPr>
                <p:spPr>
                  <a:xfrm>
                    <a:off x="38557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3" name="object 4303"/>
                  <p:cNvSpPr/>
                  <p:nvPr/>
                </p:nvSpPr>
                <p:spPr>
                  <a:xfrm>
                    <a:off x="3721607"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4" name="object 4304"/>
                  <p:cNvSpPr/>
                  <p:nvPr/>
                </p:nvSpPr>
                <p:spPr>
                  <a:xfrm>
                    <a:off x="3264408" y="3941076"/>
                    <a:ext cx="342900" cy="352425"/>
                  </a:xfrm>
                  <a:custGeom>
                    <a:avLst/>
                    <a:gdLst/>
                    <a:ahLst/>
                    <a:cxnLst/>
                    <a:rect l="l" t="t" r="r" b="b"/>
                    <a:pathLst>
                      <a:path w="342900" h="352425">
                        <a:moveTo>
                          <a:pt x="13716" y="336804"/>
                        </a:moveTo>
                        <a:lnTo>
                          <a:pt x="0" y="336804"/>
                        </a:lnTo>
                        <a:lnTo>
                          <a:pt x="0" y="352044"/>
                        </a:lnTo>
                        <a:lnTo>
                          <a:pt x="13716" y="352044"/>
                        </a:lnTo>
                        <a:lnTo>
                          <a:pt x="13716" y="336804"/>
                        </a:lnTo>
                        <a:close/>
                      </a:path>
                      <a:path w="342900" h="352425">
                        <a:moveTo>
                          <a:pt x="135636" y="0"/>
                        </a:moveTo>
                        <a:lnTo>
                          <a:pt x="121907" y="0"/>
                        </a:lnTo>
                        <a:lnTo>
                          <a:pt x="121907" y="15227"/>
                        </a:lnTo>
                        <a:lnTo>
                          <a:pt x="135636" y="15227"/>
                        </a:lnTo>
                        <a:lnTo>
                          <a:pt x="135636" y="0"/>
                        </a:lnTo>
                        <a:close/>
                      </a:path>
                      <a:path w="342900" h="352425">
                        <a:moveTo>
                          <a:pt x="342900" y="39624"/>
                        </a:moveTo>
                        <a:lnTo>
                          <a:pt x="329184" y="39624"/>
                        </a:lnTo>
                        <a:lnTo>
                          <a:pt x="329184" y="54864"/>
                        </a:lnTo>
                        <a:lnTo>
                          <a:pt x="342900" y="54864"/>
                        </a:lnTo>
                        <a:lnTo>
                          <a:pt x="342900" y="39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5" name="object 4305"/>
                  <p:cNvSpPr/>
                  <p:nvPr/>
                </p:nvSpPr>
                <p:spPr>
                  <a:xfrm>
                    <a:off x="37017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6" name="object 4306"/>
                  <p:cNvSpPr/>
                  <p:nvPr/>
                </p:nvSpPr>
                <p:spPr>
                  <a:xfrm>
                    <a:off x="3204972" y="40264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7" name="object 4307"/>
                  <p:cNvSpPr/>
                  <p:nvPr/>
                </p:nvSpPr>
                <p:spPr>
                  <a:xfrm>
                    <a:off x="38496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8" name="object 4308"/>
                  <p:cNvSpPr/>
                  <p:nvPr/>
                </p:nvSpPr>
                <p:spPr>
                  <a:xfrm>
                    <a:off x="3197352" y="4003560"/>
                    <a:ext cx="175260" cy="160020"/>
                  </a:xfrm>
                  <a:custGeom>
                    <a:avLst/>
                    <a:gdLst/>
                    <a:ahLst/>
                    <a:cxnLst/>
                    <a:rect l="l" t="t" r="r" b="b"/>
                    <a:pathLst>
                      <a:path w="175260" h="160020">
                        <a:moveTo>
                          <a:pt x="13716" y="144780"/>
                        </a:moveTo>
                        <a:lnTo>
                          <a:pt x="0" y="144780"/>
                        </a:lnTo>
                        <a:lnTo>
                          <a:pt x="0" y="160020"/>
                        </a:lnTo>
                        <a:lnTo>
                          <a:pt x="13716" y="160020"/>
                        </a:lnTo>
                        <a:lnTo>
                          <a:pt x="13716" y="144780"/>
                        </a:lnTo>
                        <a:close/>
                      </a:path>
                      <a:path w="175260" h="160020">
                        <a:moveTo>
                          <a:pt x="175247" y="0"/>
                        </a:moveTo>
                        <a:lnTo>
                          <a:pt x="161544" y="0"/>
                        </a:lnTo>
                        <a:lnTo>
                          <a:pt x="161544" y="15240"/>
                        </a:lnTo>
                        <a:lnTo>
                          <a:pt x="175247" y="15240"/>
                        </a:lnTo>
                        <a:lnTo>
                          <a:pt x="1752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69" name="object 4309"/>
                  <p:cNvSpPr/>
                  <p:nvPr/>
                </p:nvSpPr>
                <p:spPr>
                  <a:xfrm>
                    <a:off x="3924299"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0" name="object 4310"/>
                  <p:cNvSpPr/>
                  <p:nvPr/>
                </p:nvSpPr>
                <p:spPr>
                  <a:xfrm>
                    <a:off x="3345180"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1" name="object 4311"/>
                  <p:cNvSpPr/>
                  <p:nvPr/>
                </p:nvSpPr>
                <p:spPr>
                  <a:xfrm>
                    <a:off x="3406139"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2" name="object 4312"/>
                  <p:cNvSpPr/>
                  <p:nvPr/>
                </p:nvSpPr>
                <p:spPr>
                  <a:xfrm>
                    <a:off x="3352799"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3" name="object 4313"/>
                  <p:cNvSpPr/>
                  <p:nvPr/>
                </p:nvSpPr>
                <p:spPr>
                  <a:xfrm>
                    <a:off x="3863340" y="3451872"/>
                    <a:ext cx="40005" cy="45720"/>
                  </a:xfrm>
                  <a:custGeom>
                    <a:avLst/>
                    <a:gdLst/>
                    <a:ahLst/>
                    <a:cxnLst/>
                    <a:rect l="l" t="t" r="r" b="b"/>
                    <a:pathLst>
                      <a:path w="40004" h="45720">
                        <a:moveTo>
                          <a:pt x="13716" y="30480"/>
                        </a:moveTo>
                        <a:lnTo>
                          <a:pt x="0" y="30480"/>
                        </a:lnTo>
                        <a:lnTo>
                          <a:pt x="0" y="45720"/>
                        </a:lnTo>
                        <a:lnTo>
                          <a:pt x="13716" y="45720"/>
                        </a:lnTo>
                        <a:lnTo>
                          <a:pt x="13716" y="30480"/>
                        </a:lnTo>
                        <a:close/>
                      </a:path>
                      <a:path w="40004" h="45720">
                        <a:moveTo>
                          <a:pt x="39624" y="0"/>
                        </a:moveTo>
                        <a:lnTo>
                          <a:pt x="25908" y="0"/>
                        </a:lnTo>
                        <a:lnTo>
                          <a:pt x="25908" y="15240"/>
                        </a:lnTo>
                        <a:lnTo>
                          <a:pt x="39624" y="15240"/>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4" name="object 4314"/>
                  <p:cNvSpPr/>
                  <p:nvPr/>
                </p:nvSpPr>
                <p:spPr>
                  <a:xfrm>
                    <a:off x="3506723"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5" name="object 4315"/>
                  <p:cNvSpPr/>
                  <p:nvPr/>
                </p:nvSpPr>
                <p:spPr>
                  <a:xfrm>
                    <a:off x="3822192" y="3398519"/>
                    <a:ext cx="94615" cy="76200"/>
                  </a:xfrm>
                  <a:custGeom>
                    <a:avLst/>
                    <a:gdLst/>
                    <a:ahLst/>
                    <a:cxnLst/>
                    <a:rect l="l" t="t" r="r" b="b"/>
                    <a:pathLst>
                      <a:path w="94614" h="76200">
                        <a:moveTo>
                          <a:pt x="13716" y="60972"/>
                        </a:moveTo>
                        <a:lnTo>
                          <a:pt x="0" y="60972"/>
                        </a:lnTo>
                        <a:lnTo>
                          <a:pt x="0" y="76200"/>
                        </a:lnTo>
                        <a:lnTo>
                          <a:pt x="13716" y="76200"/>
                        </a:lnTo>
                        <a:lnTo>
                          <a:pt x="13716" y="60972"/>
                        </a:lnTo>
                        <a:close/>
                      </a:path>
                      <a:path w="94614" h="76200">
                        <a:moveTo>
                          <a:pt x="94488" y="0"/>
                        </a:moveTo>
                        <a:lnTo>
                          <a:pt x="80772" y="0"/>
                        </a:lnTo>
                        <a:lnTo>
                          <a:pt x="80772" y="15252"/>
                        </a:lnTo>
                        <a:lnTo>
                          <a:pt x="94488" y="15252"/>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6" name="object 4316"/>
                  <p:cNvSpPr/>
                  <p:nvPr/>
                </p:nvSpPr>
                <p:spPr>
                  <a:xfrm>
                    <a:off x="3218688" y="3697236"/>
                    <a:ext cx="341630" cy="474345"/>
                  </a:xfrm>
                  <a:custGeom>
                    <a:avLst/>
                    <a:gdLst/>
                    <a:ahLst/>
                    <a:cxnLst/>
                    <a:rect l="l" t="t" r="r" b="b"/>
                    <a:pathLst>
                      <a:path w="341629" h="474345">
                        <a:moveTo>
                          <a:pt x="12192" y="374904"/>
                        </a:moveTo>
                        <a:lnTo>
                          <a:pt x="0" y="374904"/>
                        </a:lnTo>
                        <a:lnTo>
                          <a:pt x="0" y="390144"/>
                        </a:lnTo>
                        <a:lnTo>
                          <a:pt x="12192" y="390144"/>
                        </a:lnTo>
                        <a:lnTo>
                          <a:pt x="12192" y="374904"/>
                        </a:lnTo>
                        <a:close/>
                      </a:path>
                      <a:path w="341629" h="474345">
                        <a:moveTo>
                          <a:pt x="126492" y="458724"/>
                        </a:moveTo>
                        <a:lnTo>
                          <a:pt x="114300" y="458724"/>
                        </a:lnTo>
                        <a:lnTo>
                          <a:pt x="114300" y="473964"/>
                        </a:lnTo>
                        <a:lnTo>
                          <a:pt x="126492" y="473964"/>
                        </a:lnTo>
                        <a:lnTo>
                          <a:pt x="126492" y="458724"/>
                        </a:lnTo>
                        <a:close/>
                      </a:path>
                      <a:path w="341629" h="474345">
                        <a:moveTo>
                          <a:pt x="201168" y="198120"/>
                        </a:moveTo>
                        <a:lnTo>
                          <a:pt x="187452" y="198120"/>
                        </a:lnTo>
                        <a:lnTo>
                          <a:pt x="187452" y="213360"/>
                        </a:lnTo>
                        <a:lnTo>
                          <a:pt x="201168" y="213360"/>
                        </a:lnTo>
                        <a:lnTo>
                          <a:pt x="201168" y="198120"/>
                        </a:lnTo>
                        <a:close/>
                      </a:path>
                      <a:path w="341629" h="474345">
                        <a:moveTo>
                          <a:pt x="301752" y="0"/>
                        </a:moveTo>
                        <a:lnTo>
                          <a:pt x="288036" y="0"/>
                        </a:lnTo>
                        <a:lnTo>
                          <a:pt x="288036" y="15240"/>
                        </a:lnTo>
                        <a:lnTo>
                          <a:pt x="301752" y="15240"/>
                        </a:lnTo>
                        <a:lnTo>
                          <a:pt x="301752" y="0"/>
                        </a:lnTo>
                        <a:close/>
                      </a:path>
                      <a:path w="341629" h="474345">
                        <a:moveTo>
                          <a:pt x="341376" y="236220"/>
                        </a:moveTo>
                        <a:lnTo>
                          <a:pt x="329184" y="236220"/>
                        </a:lnTo>
                        <a:lnTo>
                          <a:pt x="329184" y="251460"/>
                        </a:lnTo>
                        <a:lnTo>
                          <a:pt x="341376" y="251460"/>
                        </a:lnTo>
                        <a:lnTo>
                          <a:pt x="341376" y="2362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7" name="object 4317"/>
                  <p:cNvSpPr/>
                  <p:nvPr/>
                </p:nvSpPr>
                <p:spPr>
                  <a:xfrm>
                    <a:off x="3829799" y="3314712"/>
                    <a:ext cx="309880" cy="167640"/>
                  </a:xfrm>
                  <a:custGeom>
                    <a:avLst/>
                    <a:gdLst/>
                    <a:ahLst/>
                    <a:cxnLst/>
                    <a:rect l="l" t="t" r="r" b="b"/>
                    <a:pathLst>
                      <a:path w="309879" h="167639">
                        <a:moveTo>
                          <a:pt x="13728" y="152400"/>
                        </a:moveTo>
                        <a:lnTo>
                          <a:pt x="0" y="152400"/>
                        </a:lnTo>
                        <a:lnTo>
                          <a:pt x="0" y="167640"/>
                        </a:lnTo>
                        <a:lnTo>
                          <a:pt x="13728" y="167640"/>
                        </a:lnTo>
                        <a:lnTo>
                          <a:pt x="13728" y="152400"/>
                        </a:lnTo>
                        <a:close/>
                      </a:path>
                      <a:path w="309879" h="167639">
                        <a:moveTo>
                          <a:pt x="309384" y="0"/>
                        </a:moveTo>
                        <a:lnTo>
                          <a:pt x="295668" y="0"/>
                        </a:lnTo>
                        <a:lnTo>
                          <a:pt x="295668" y="15240"/>
                        </a:lnTo>
                        <a:lnTo>
                          <a:pt x="309384" y="15240"/>
                        </a:lnTo>
                        <a:lnTo>
                          <a:pt x="3093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8" name="object 4318"/>
                  <p:cNvSpPr/>
                  <p:nvPr/>
                </p:nvSpPr>
                <p:spPr>
                  <a:xfrm>
                    <a:off x="3593592" y="3482352"/>
                    <a:ext cx="147955" cy="30480"/>
                  </a:xfrm>
                  <a:custGeom>
                    <a:avLst/>
                    <a:gdLst/>
                    <a:ahLst/>
                    <a:cxnLst/>
                    <a:rect l="l" t="t" r="r" b="b"/>
                    <a:pathLst>
                      <a:path w="147954" h="30479">
                        <a:moveTo>
                          <a:pt x="13716" y="15240"/>
                        </a:moveTo>
                        <a:lnTo>
                          <a:pt x="0" y="15240"/>
                        </a:lnTo>
                        <a:lnTo>
                          <a:pt x="0" y="30467"/>
                        </a:lnTo>
                        <a:lnTo>
                          <a:pt x="13716" y="30467"/>
                        </a:lnTo>
                        <a:lnTo>
                          <a:pt x="13716" y="15240"/>
                        </a:lnTo>
                        <a:close/>
                      </a:path>
                      <a:path w="147954" h="30479">
                        <a:moveTo>
                          <a:pt x="147815" y="0"/>
                        </a:moveTo>
                        <a:lnTo>
                          <a:pt x="135636" y="0"/>
                        </a:lnTo>
                        <a:lnTo>
                          <a:pt x="135636" y="15240"/>
                        </a:lnTo>
                        <a:lnTo>
                          <a:pt x="147815" y="15240"/>
                        </a:lnTo>
                        <a:lnTo>
                          <a:pt x="147815"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79" name="object 4319"/>
                  <p:cNvSpPr/>
                  <p:nvPr/>
                </p:nvSpPr>
                <p:spPr>
                  <a:xfrm>
                    <a:off x="3319272"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0" name="object 4320"/>
                  <p:cNvSpPr/>
                  <p:nvPr/>
                </p:nvSpPr>
                <p:spPr>
                  <a:xfrm>
                    <a:off x="374141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1" name="object 4321"/>
                  <p:cNvSpPr/>
                  <p:nvPr/>
                </p:nvSpPr>
                <p:spPr>
                  <a:xfrm>
                    <a:off x="37688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2" name="object 4322"/>
                  <p:cNvSpPr/>
                  <p:nvPr/>
                </p:nvSpPr>
                <p:spPr>
                  <a:xfrm>
                    <a:off x="3096768" y="3727703"/>
                    <a:ext cx="652780" cy="405765"/>
                  </a:xfrm>
                  <a:custGeom>
                    <a:avLst/>
                    <a:gdLst/>
                    <a:ahLst/>
                    <a:cxnLst/>
                    <a:rect l="l" t="t" r="r" b="b"/>
                    <a:pathLst>
                      <a:path w="652779" h="405764">
                        <a:moveTo>
                          <a:pt x="13716" y="76200"/>
                        </a:moveTo>
                        <a:lnTo>
                          <a:pt x="0" y="76200"/>
                        </a:lnTo>
                        <a:lnTo>
                          <a:pt x="0" y="91452"/>
                        </a:lnTo>
                        <a:lnTo>
                          <a:pt x="13716" y="91452"/>
                        </a:lnTo>
                        <a:lnTo>
                          <a:pt x="13716" y="76200"/>
                        </a:lnTo>
                        <a:close/>
                      </a:path>
                      <a:path w="652779" h="405764">
                        <a:moveTo>
                          <a:pt x="342900" y="390156"/>
                        </a:moveTo>
                        <a:lnTo>
                          <a:pt x="329184" y="390156"/>
                        </a:lnTo>
                        <a:lnTo>
                          <a:pt x="329184" y="405396"/>
                        </a:lnTo>
                        <a:lnTo>
                          <a:pt x="342900" y="405396"/>
                        </a:lnTo>
                        <a:lnTo>
                          <a:pt x="342900" y="390156"/>
                        </a:lnTo>
                        <a:close/>
                      </a:path>
                      <a:path w="652779" h="405764">
                        <a:moveTo>
                          <a:pt x="470916" y="291096"/>
                        </a:moveTo>
                        <a:lnTo>
                          <a:pt x="457200" y="291096"/>
                        </a:lnTo>
                        <a:lnTo>
                          <a:pt x="457200" y="306336"/>
                        </a:lnTo>
                        <a:lnTo>
                          <a:pt x="470916" y="306336"/>
                        </a:lnTo>
                        <a:lnTo>
                          <a:pt x="470916" y="291096"/>
                        </a:lnTo>
                        <a:close/>
                      </a:path>
                      <a:path w="652779" h="405764">
                        <a:moveTo>
                          <a:pt x="652272" y="0"/>
                        </a:moveTo>
                        <a:lnTo>
                          <a:pt x="638556" y="0"/>
                        </a:lnTo>
                        <a:lnTo>
                          <a:pt x="638556" y="15252"/>
                        </a:lnTo>
                        <a:lnTo>
                          <a:pt x="652272" y="15252"/>
                        </a:lnTo>
                        <a:lnTo>
                          <a:pt x="6522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3" name="object 4323"/>
                  <p:cNvSpPr/>
                  <p:nvPr/>
                </p:nvSpPr>
                <p:spPr>
                  <a:xfrm>
                    <a:off x="396392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4" name="object 4324"/>
                  <p:cNvSpPr/>
                  <p:nvPr/>
                </p:nvSpPr>
                <p:spPr>
                  <a:xfrm>
                    <a:off x="37353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5" name="object 4325"/>
                  <p:cNvSpPr/>
                  <p:nvPr/>
                </p:nvSpPr>
                <p:spPr>
                  <a:xfrm>
                    <a:off x="3163824" y="3918203"/>
                    <a:ext cx="303530" cy="169545"/>
                  </a:xfrm>
                  <a:custGeom>
                    <a:avLst/>
                    <a:gdLst/>
                    <a:ahLst/>
                    <a:cxnLst/>
                    <a:rect l="l" t="t" r="r" b="b"/>
                    <a:pathLst>
                      <a:path w="303529" h="169545">
                        <a:moveTo>
                          <a:pt x="13716" y="153936"/>
                        </a:moveTo>
                        <a:lnTo>
                          <a:pt x="0" y="153936"/>
                        </a:lnTo>
                        <a:lnTo>
                          <a:pt x="0" y="169176"/>
                        </a:lnTo>
                        <a:lnTo>
                          <a:pt x="13716" y="169176"/>
                        </a:lnTo>
                        <a:lnTo>
                          <a:pt x="13716" y="153936"/>
                        </a:lnTo>
                        <a:close/>
                      </a:path>
                      <a:path w="303529" h="169545">
                        <a:moveTo>
                          <a:pt x="303276" y="0"/>
                        </a:moveTo>
                        <a:lnTo>
                          <a:pt x="289560" y="0"/>
                        </a:lnTo>
                        <a:lnTo>
                          <a:pt x="289560" y="15252"/>
                        </a:lnTo>
                        <a:lnTo>
                          <a:pt x="303276" y="15252"/>
                        </a:lnTo>
                        <a:lnTo>
                          <a:pt x="3032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6" name="object 4326"/>
                  <p:cNvSpPr/>
                  <p:nvPr/>
                </p:nvSpPr>
                <p:spPr>
                  <a:xfrm>
                    <a:off x="388924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7" name="object 4327"/>
                  <p:cNvSpPr/>
                  <p:nvPr/>
                </p:nvSpPr>
                <p:spPr>
                  <a:xfrm>
                    <a:off x="3291840" y="3834396"/>
                    <a:ext cx="248920" cy="337185"/>
                  </a:xfrm>
                  <a:custGeom>
                    <a:avLst/>
                    <a:gdLst/>
                    <a:ahLst/>
                    <a:cxnLst/>
                    <a:rect l="l" t="t" r="r" b="b"/>
                    <a:pathLst>
                      <a:path w="248920" h="337185">
                        <a:moveTo>
                          <a:pt x="13716" y="121907"/>
                        </a:moveTo>
                        <a:lnTo>
                          <a:pt x="0" y="121907"/>
                        </a:lnTo>
                        <a:lnTo>
                          <a:pt x="0" y="137160"/>
                        </a:lnTo>
                        <a:lnTo>
                          <a:pt x="13716" y="137160"/>
                        </a:lnTo>
                        <a:lnTo>
                          <a:pt x="13716" y="121907"/>
                        </a:lnTo>
                        <a:close/>
                      </a:path>
                      <a:path w="248920" h="337185">
                        <a:moveTo>
                          <a:pt x="19812" y="321564"/>
                        </a:moveTo>
                        <a:lnTo>
                          <a:pt x="6096" y="321564"/>
                        </a:lnTo>
                        <a:lnTo>
                          <a:pt x="6096" y="336804"/>
                        </a:lnTo>
                        <a:lnTo>
                          <a:pt x="19812" y="336804"/>
                        </a:lnTo>
                        <a:lnTo>
                          <a:pt x="19812" y="321564"/>
                        </a:lnTo>
                        <a:close/>
                      </a:path>
                      <a:path w="248920" h="337185">
                        <a:moveTo>
                          <a:pt x="167640" y="230124"/>
                        </a:moveTo>
                        <a:lnTo>
                          <a:pt x="153924" y="230124"/>
                        </a:lnTo>
                        <a:lnTo>
                          <a:pt x="153924" y="245364"/>
                        </a:lnTo>
                        <a:lnTo>
                          <a:pt x="167640" y="245364"/>
                        </a:lnTo>
                        <a:lnTo>
                          <a:pt x="167640" y="230124"/>
                        </a:lnTo>
                        <a:close/>
                      </a:path>
                      <a:path w="248920" h="337185">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8" name="object 4328"/>
                  <p:cNvSpPr/>
                  <p:nvPr/>
                </p:nvSpPr>
                <p:spPr>
                  <a:xfrm>
                    <a:off x="38831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89" name="object 4329"/>
                  <p:cNvSpPr/>
                  <p:nvPr/>
                </p:nvSpPr>
                <p:spPr>
                  <a:xfrm>
                    <a:off x="3668268" y="3535692"/>
                    <a:ext cx="60960" cy="68580"/>
                  </a:xfrm>
                  <a:custGeom>
                    <a:avLst/>
                    <a:gdLst/>
                    <a:ahLst/>
                    <a:cxnLst/>
                    <a:rect l="l" t="t" r="r" b="b"/>
                    <a:pathLst>
                      <a:path w="60960" h="68579">
                        <a:moveTo>
                          <a:pt x="13716" y="53327"/>
                        </a:moveTo>
                        <a:lnTo>
                          <a:pt x="0" y="53327"/>
                        </a:lnTo>
                        <a:lnTo>
                          <a:pt x="0" y="68580"/>
                        </a:lnTo>
                        <a:lnTo>
                          <a:pt x="13716" y="68580"/>
                        </a:lnTo>
                        <a:lnTo>
                          <a:pt x="13716" y="53327"/>
                        </a:lnTo>
                        <a:close/>
                      </a:path>
                      <a:path w="60960" h="68579">
                        <a:moveTo>
                          <a:pt x="60960" y="0"/>
                        </a:moveTo>
                        <a:lnTo>
                          <a:pt x="47231" y="0"/>
                        </a:lnTo>
                        <a:lnTo>
                          <a:pt x="47231" y="15227"/>
                        </a:lnTo>
                        <a:lnTo>
                          <a:pt x="60960" y="15227"/>
                        </a:lnTo>
                        <a:lnTo>
                          <a:pt x="609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0" name="object 4330"/>
                  <p:cNvSpPr/>
                  <p:nvPr/>
                </p:nvSpPr>
                <p:spPr>
                  <a:xfrm>
                    <a:off x="3185159" y="42473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1" name="object 4331"/>
                  <p:cNvSpPr/>
                  <p:nvPr/>
                </p:nvSpPr>
                <p:spPr>
                  <a:xfrm>
                    <a:off x="37688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2" name="object 4332"/>
                  <p:cNvSpPr/>
                  <p:nvPr/>
                </p:nvSpPr>
                <p:spPr>
                  <a:xfrm>
                    <a:off x="3244596" y="375818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3" name="object 4333"/>
                  <p:cNvSpPr/>
                  <p:nvPr/>
                </p:nvSpPr>
                <p:spPr>
                  <a:xfrm>
                    <a:off x="37764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4" name="object 4334"/>
                  <p:cNvSpPr/>
                  <p:nvPr/>
                </p:nvSpPr>
                <p:spPr>
                  <a:xfrm>
                    <a:off x="3378707"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5" name="object 4335"/>
                  <p:cNvSpPr/>
                  <p:nvPr/>
                </p:nvSpPr>
                <p:spPr>
                  <a:xfrm>
                    <a:off x="3406139"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6" name="object 4336"/>
                  <p:cNvSpPr/>
                  <p:nvPr/>
                </p:nvSpPr>
                <p:spPr>
                  <a:xfrm>
                    <a:off x="3628643"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7" name="object 4337"/>
                  <p:cNvSpPr/>
                  <p:nvPr/>
                </p:nvSpPr>
                <p:spPr>
                  <a:xfrm>
                    <a:off x="3096768" y="3773436"/>
                    <a:ext cx="451484" cy="520065"/>
                  </a:xfrm>
                  <a:custGeom>
                    <a:avLst/>
                    <a:gdLst/>
                    <a:ahLst/>
                    <a:cxnLst/>
                    <a:rect l="l" t="t" r="r" b="b"/>
                    <a:pathLst>
                      <a:path w="451485" h="520064">
                        <a:moveTo>
                          <a:pt x="13716" y="504444"/>
                        </a:moveTo>
                        <a:lnTo>
                          <a:pt x="0" y="504444"/>
                        </a:lnTo>
                        <a:lnTo>
                          <a:pt x="0" y="519684"/>
                        </a:lnTo>
                        <a:lnTo>
                          <a:pt x="13716" y="519684"/>
                        </a:lnTo>
                        <a:lnTo>
                          <a:pt x="13716" y="504444"/>
                        </a:lnTo>
                        <a:close/>
                      </a:path>
                      <a:path w="451485" h="520064">
                        <a:moveTo>
                          <a:pt x="13716" y="405384"/>
                        </a:moveTo>
                        <a:lnTo>
                          <a:pt x="0" y="405384"/>
                        </a:lnTo>
                        <a:lnTo>
                          <a:pt x="0" y="420624"/>
                        </a:lnTo>
                        <a:lnTo>
                          <a:pt x="13716" y="420624"/>
                        </a:lnTo>
                        <a:lnTo>
                          <a:pt x="13716" y="405384"/>
                        </a:lnTo>
                        <a:close/>
                      </a:path>
                      <a:path w="451485" h="520064">
                        <a:moveTo>
                          <a:pt x="248412" y="489204"/>
                        </a:moveTo>
                        <a:lnTo>
                          <a:pt x="236220" y="489204"/>
                        </a:lnTo>
                        <a:lnTo>
                          <a:pt x="236220" y="504444"/>
                        </a:lnTo>
                        <a:lnTo>
                          <a:pt x="248412" y="504444"/>
                        </a:lnTo>
                        <a:lnTo>
                          <a:pt x="248412" y="489204"/>
                        </a:lnTo>
                        <a:close/>
                      </a:path>
                      <a:path w="451485" h="520064">
                        <a:moveTo>
                          <a:pt x="451104" y="0"/>
                        </a:moveTo>
                        <a:lnTo>
                          <a:pt x="437388" y="0"/>
                        </a:lnTo>
                        <a:lnTo>
                          <a:pt x="437388" y="15240"/>
                        </a:lnTo>
                        <a:lnTo>
                          <a:pt x="451104" y="15240"/>
                        </a:lnTo>
                        <a:lnTo>
                          <a:pt x="4511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8" name="object 4338"/>
                  <p:cNvSpPr/>
                  <p:nvPr/>
                </p:nvSpPr>
                <p:spPr>
                  <a:xfrm>
                    <a:off x="37825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499" name="object 4339"/>
                  <p:cNvSpPr/>
                  <p:nvPr/>
                </p:nvSpPr>
                <p:spPr>
                  <a:xfrm>
                    <a:off x="337870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0" name="object 4340"/>
                  <p:cNvSpPr/>
                  <p:nvPr/>
                </p:nvSpPr>
                <p:spPr>
                  <a:xfrm>
                    <a:off x="39364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1" name="object 4341"/>
                  <p:cNvSpPr/>
                  <p:nvPr/>
                </p:nvSpPr>
                <p:spPr>
                  <a:xfrm>
                    <a:off x="3096768" y="4034040"/>
                    <a:ext cx="417830" cy="259079"/>
                  </a:xfrm>
                  <a:custGeom>
                    <a:avLst/>
                    <a:gdLst/>
                    <a:ahLst/>
                    <a:cxnLst/>
                    <a:rect l="l" t="t" r="r" b="b"/>
                    <a:pathLst>
                      <a:path w="417829" h="259079">
                        <a:moveTo>
                          <a:pt x="13716" y="167640"/>
                        </a:moveTo>
                        <a:lnTo>
                          <a:pt x="0" y="167640"/>
                        </a:lnTo>
                        <a:lnTo>
                          <a:pt x="0" y="182880"/>
                        </a:lnTo>
                        <a:lnTo>
                          <a:pt x="13716" y="182880"/>
                        </a:lnTo>
                        <a:lnTo>
                          <a:pt x="13716" y="167640"/>
                        </a:lnTo>
                        <a:close/>
                      </a:path>
                      <a:path w="417829" h="259079">
                        <a:moveTo>
                          <a:pt x="121920" y="121920"/>
                        </a:moveTo>
                        <a:lnTo>
                          <a:pt x="108204" y="121920"/>
                        </a:lnTo>
                        <a:lnTo>
                          <a:pt x="108204" y="137160"/>
                        </a:lnTo>
                        <a:lnTo>
                          <a:pt x="121920" y="137160"/>
                        </a:lnTo>
                        <a:lnTo>
                          <a:pt x="121920" y="121920"/>
                        </a:lnTo>
                        <a:close/>
                      </a:path>
                      <a:path w="417829" h="259079">
                        <a:moveTo>
                          <a:pt x="155448" y="243840"/>
                        </a:moveTo>
                        <a:lnTo>
                          <a:pt x="141732" y="243840"/>
                        </a:lnTo>
                        <a:lnTo>
                          <a:pt x="141732" y="259080"/>
                        </a:lnTo>
                        <a:lnTo>
                          <a:pt x="155448" y="259080"/>
                        </a:lnTo>
                        <a:lnTo>
                          <a:pt x="155448" y="243840"/>
                        </a:lnTo>
                        <a:close/>
                      </a:path>
                      <a:path w="417829" h="259079">
                        <a:moveTo>
                          <a:pt x="214884" y="182880"/>
                        </a:moveTo>
                        <a:lnTo>
                          <a:pt x="201168" y="182880"/>
                        </a:lnTo>
                        <a:lnTo>
                          <a:pt x="201168" y="198120"/>
                        </a:lnTo>
                        <a:lnTo>
                          <a:pt x="214884" y="198120"/>
                        </a:lnTo>
                        <a:lnTo>
                          <a:pt x="214884" y="182880"/>
                        </a:lnTo>
                        <a:close/>
                      </a:path>
                      <a:path w="417829" h="259079">
                        <a:moveTo>
                          <a:pt x="390131" y="22860"/>
                        </a:moveTo>
                        <a:lnTo>
                          <a:pt x="376428" y="22860"/>
                        </a:lnTo>
                        <a:lnTo>
                          <a:pt x="376428" y="38100"/>
                        </a:lnTo>
                        <a:lnTo>
                          <a:pt x="390131" y="38100"/>
                        </a:lnTo>
                        <a:lnTo>
                          <a:pt x="390131" y="22860"/>
                        </a:lnTo>
                        <a:close/>
                      </a:path>
                      <a:path w="417829" h="259079">
                        <a:moveTo>
                          <a:pt x="396240" y="0"/>
                        </a:moveTo>
                        <a:lnTo>
                          <a:pt x="384048" y="0"/>
                        </a:lnTo>
                        <a:lnTo>
                          <a:pt x="384048" y="15240"/>
                        </a:lnTo>
                        <a:lnTo>
                          <a:pt x="396240" y="15240"/>
                        </a:lnTo>
                        <a:lnTo>
                          <a:pt x="396240" y="0"/>
                        </a:lnTo>
                        <a:close/>
                      </a:path>
                      <a:path w="417829" h="259079">
                        <a:moveTo>
                          <a:pt x="417576" y="38100"/>
                        </a:moveTo>
                        <a:lnTo>
                          <a:pt x="403847" y="38100"/>
                        </a:lnTo>
                        <a:lnTo>
                          <a:pt x="403847" y="53340"/>
                        </a:lnTo>
                        <a:lnTo>
                          <a:pt x="417576" y="53340"/>
                        </a:lnTo>
                        <a:lnTo>
                          <a:pt x="41757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2" name="object 4342"/>
                  <p:cNvSpPr/>
                  <p:nvPr/>
                </p:nvSpPr>
                <p:spPr>
                  <a:xfrm>
                    <a:off x="390296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3" name="object 4343"/>
                  <p:cNvSpPr/>
                  <p:nvPr/>
                </p:nvSpPr>
                <p:spPr>
                  <a:xfrm>
                    <a:off x="3573780"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4" name="object 4344"/>
                  <p:cNvSpPr/>
                  <p:nvPr/>
                </p:nvSpPr>
                <p:spPr>
                  <a:xfrm>
                    <a:off x="3378707"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5" name="object 4345"/>
                  <p:cNvSpPr/>
                  <p:nvPr/>
                </p:nvSpPr>
                <p:spPr>
                  <a:xfrm>
                    <a:off x="368808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6" name="object 4346"/>
                  <p:cNvSpPr/>
                  <p:nvPr/>
                </p:nvSpPr>
                <p:spPr>
                  <a:xfrm>
                    <a:off x="3211068" y="3980700"/>
                    <a:ext cx="303530" cy="220979"/>
                  </a:xfrm>
                  <a:custGeom>
                    <a:avLst/>
                    <a:gdLst/>
                    <a:ahLst/>
                    <a:cxnLst/>
                    <a:rect l="l" t="t" r="r" b="b"/>
                    <a:pathLst>
                      <a:path w="303529" h="220979">
                        <a:moveTo>
                          <a:pt x="13716" y="0"/>
                        </a:moveTo>
                        <a:lnTo>
                          <a:pt x="0" y="0"/>
                        </a:lnTo>
                        <a:lnTo>
                          <a:pt x="0" y="15240"/>
                        </a:lnTo>
                        <a:lnTo>
                          <a:pt x="13716" y="15240"/>
                        </a:lnTo>
                        <a:lnTo>
                          <a:pt x="13716" y="0"/>
                        </a:lnTo>
                        <a:close/>
                      </a:path>
                      <a:path w="303529" h="220979">
                        <a:moveTo>
                          <a:pt x="67056" y="205740"/>
                        </a:moveTo>
                        <a:lnTo>
                          <a:pt x="53340" y="205740"/>
                        </a:lnTo>
                        <a:lnTo>
                          <a:pt x="53340" y="220980"/>
                        </a:lnTo>
                        <a:lnTo>
                          <a:pt x="67056" y="220980"/>
                        </a:lnTo>
                        <a:lnTo>
                          <a:pt x="67056" y="205740"/>
                        </a:lnTo>
                        <a:close/>
                      </a:path>
                      <a:path w="303529" h="220979">
                        <a:moveTo>
                          <a:pt x="134112" y="198120"/>
                        </a:moveTo>
                        <a:lnTo>
                          <a:pt x="121920" y="198120"/>
                        </a:lnTo>
                        <a:lnTo>
                          <a:pt x="121920" y="213360"/>
                        </a:lnTo>
                        <a:lnTo>
                          <a:pt x="134112" y="213360"/>
                        </a:lnTo>
                        <a:lnTo>
                          <a:pt x="134112" y="198120"/>
                        </a:lnTo>
                        <a:close/>
                      </a:path>
                      <a:path w="303529" h="220979">
                        <a:moveTo>
                          <a:pt x="303276" y="114300"/>
                        </a:moveTo>
                        <a:lnTo>
                          <a:pt x="289547" y="114300"/>
                        </a:lnTo>
                        <a:lnTo>
                          <a:pt x="289547" y="129540"/>
                        </a:lnTo>
                        <a:lnTo>
                          <a:pt x="303276" y="129540"/>
                        </a:lnTo>
                        <a:lnTo>
                          <a:pt x="30327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7" name="object 4347"/>
                  <p:cNvSpPr/>
                  <p:nvPr/>
                </p:nvSpPr>
                <p:spPr>
                  <a:xfrm>
                    <a:off x="36956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8" name="object 4348"/>
                  <p:cNvSpPr/>
                  <p:nvPr/>
                </p:nvSpPr>
                <p:spPr>
                  <a:xfrm>
                    <a:off x="376275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09" name="object 4349"/>
                  <p:cNvSpPr/>
                  <p:nvPr/>
                </p:nvSpPr>
                <p:spPr>
                  <a:xfrm>
                    <a:off x="3332988" y="4087380"/>
                    <a:ext cx="140335" cy="121920"/>
                  </a:xfrm>
                  <a:custGeom>
                    <a:avLst/>
                    <a:gdLst/>
                    <a:ahLst/>
                    <a:cxnLst/>
                    <a:rect l="l" t="t" r="r" b="b"/>
                    <a:pathLst>
                      <a:path w="140335" h="121920">
                        <a:moveTo>
                          <a:pt x="12192" y="106680"/>
                        </a:moveTo>
                        <a:lnTo>
                          <a:pt x="0" y="106680"/>
                        </a:lnTo>
                        <a:lnTo>
                          <a:pt x="0" y="121920"/>
                        </a:lnTo>
                        <a:lnTo>
                          <a:pt x="12192" y="121920"/>
                        </a:lnTo>
                        <a:lnTo>
                          <a:pt x="12192" y="106680"/>
                        </a:lnTo>
                        <a:close/>
                      </a:path>
                      <a:path w="140335" h="121920">
                        <a:moveTo>
                          <a:pt x="39611" y="45720"/>
                        </a:moveTo>
                        <a:lnTo>
                          <a:pt x="25908" y="45720"/>
                        </a:lnTo>
                        <a:lnTo>
                          <a:pt x="25908" y="60960"/>
                        </a:lnTo>
                        <a:lnTo>
                          <a:pt x="39611" y="60960"/>
                        </a:lnTo>
                        <a:lnTo>
                          <a:pt x="39611" y="45720"/>
                        </a:lnTo>
                        <a:close/>
                      </a:path>
                      <a:path w="140335" h="121920">
                        <a:moveTo>
                          <a:pt x="140208" y="0"/>
                        </a:moveTo>
                        <a:lnTo>
                          <a:pt x="126492" y="0"/>
                        </a:lnTo>
                        <a:lnTo>
                          <a:pt x="126492"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0" name="object 4350"/>
                  <p:cNvSpPr/>
                  <p:nvPr/>
                </p:nvSpPr>
                <p:spPr>
                  <a:xfrm>
                    <a:off x="38023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1" name="object 4351"/>
                  <p:cNvSpPr/>
                  <p:nvPr/>
                </p:nvSpPr>
                <p:spPr>
                  <a:xfrm>
                    <a:off x="3520439"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2" name="object 4352"/>
                  <p:cNvSpPr/>
                  <p:nvPr/>
                </p:nvSpPr>
                <p:spPr>
                  <a:xfrm>
                    <a:off x="36880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3" name="object 4353"/>
                  <p:cNvSpPr/>
                  <p:nvPr/>
                </p:nvSpPr>
                <p:spPr>
                  <a:xfrm>
                    <a:off x="3386315" y="3674376"/>
                    <a:ext cx="201295" cy="421005"/>
                  </a:xfrm>
                  <a:custGeom>
                    <a:avLst/>
                    <a:gdLst/>
                    <a:ahLst/>
                    <a:cxnLst/>
                    <a:rect l="l" t="t" r="r" b="b"/>
                    <a:pathLst>
                      <a:path w="201295" h="421004">
                        <a:moveTo>
                          <a:pt x="13728" y="405384"/>
                        </a:moveTo>
                        <a:lnTo>
                          <a:pt x="0" y="405384"/>
                        </a:lnTo>
                        <a:lnTo>
                          <a:pt x="0" y="420624"/>
                        </a:lnTo>
                        <a:lnTo>
                          <a:pt x="13728" y="420624"/>
                        </a:lnTo>
                        <a:lnTo>
                          <a:pt x="13728" y="405384"/>
                        </a:lnTo>
                        <a:close/>
                      </a:path>
                      <a:path w="201295" h="421004">
                        <a:moveTo>
                          <a:pt x="128028" y="0"/>
                        </a:moveTo>
                        <a:lnTo>
                          <a:pt x="114300" y="0"/>
                        </a:lnTo>
                        <a:lnTo>
                          <a:pt x="114300" y="15227"/>
                        </a:lnTo>
                        <a:lnTo>
                          <a:pt x="128028" y="15227"/>
                        </a:lnTo>
                        <a:lnTo>
                          <a:pt x="128028" y="0"/>
                        </a:lnTo>
                        <a:close/>
                      </a:path>
                      <a:path w="201295" h="421004">
                        <a:moveTo>
                          <a:pt x="201180" y="160020"/>
                        </a:moveTo>
                        <a:lnTo>
                          <a:pt x="187464" y="160020"/>
                        </a:lnTo>
                        <a:lnTo>
                          <a:pt x="187464" y="175260"/>
                        </a:lnTo>
                        <a:lnTo>
                          <a:pt x="201180" y="175260"/>
                        </a:lnTo>
                        <a:lnTo>
                          <a:pt x="201180"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4" name="object 4354"/>
                  <p:cNvSpPr/>
                  <p:nvPr/>
                </p:nvSpPr>
                <p:spPr>
                  <a:xfrm>
                    <a:off x="3902963" y="326745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5" name="object 4355"/>
                  <p:cNvSpPr/>
                  <p:nvPr/>
                </p:nvSpPr>
                <p:spPr>
                  <a:xfrm>
                    <a:off x="3473196" y="401116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6" name="object 4356"/>
                  <p:cNvSpPr/>
                  <p:nvPr/>
                </p:nvSpPr>
                <p:spPr>
                  <a:xfrm>
                    <a:off x="3896868" y="3474719"/>
                    <a:ext cx="47625" cy="15875"/>
                  </a:xfrm>
                  <a:custGeom>
                    <a:avLst/>
                    <a:gdLst/>
                    <a:ahLst/>
                    <a:cxnLst/>
                    <a:rect l="l" t="t" r="r" b="b"/>
                    <a:pathLst>
                      <a:path w="47625" h="15875">
                        <a:moveTo>
                          <a:pt x="13716" y="0"/>
                        </a:moveTo>
                        <a:lnTo>
                          <a:pt x="0" y="0"/>
                        </a:lnTo>
                        <a:lnTo>
                          <a:pt x="0" y="15252"/>
                        </a:lnTo>
                        <a:lnTo>
                          <a:pt x="13716" y="15252"/>
                        </a:lnTo>
                        <a:lnTo>
                          <a:pt x="13716" y="0"/>
                        </a:lnTo>
                        <a:close/>
                      </a:path>
                      <a:path w="47625" h="15875">
                        <a:moveTo>
                          <a:pt x="47231" y="0"/>
                        </a:moveTo>
                        <a:lnTo>
                          <a:pt x="33528" y="0"/>
                        </a:lnTo>
                        <a:lnTo>
                          <a:pt x="33528" y="15252"/>
                        </a:lnTo>
                        <a:lnTo>
                          <a:pt x="47231" y="15252"/>
                        </a:lnTo>
                        <a:lnTo>
                          <a:pt x="47231"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7" name="object 4357"/>
                  <p:cNvSpPr/>
                  <p:nvPr/>
                </p:nvSpPr>
                <p:spPr>
                  <a:xfrm>
                    <a:off x="3185160" y="3674376"/>
                    <a:ext cx="455930" cy="588645"/>
                  </a:xfrm>
                  <a:custGeom>
                    <a:avLst/>
                    <a:gdLst/>
                    <a:ahLst/>
                    <a:cxnLst/>
                    <a:rect l="l" t="t" r="r" b="b"/>
                    <a:pathLst>
                      <a:path w="455929" h="588645">
                        <a:moveTo>
                          <a:pt x="12192" y="573024"/>
                        </a:moveTo>
                        <a:lnTo>
                          <a:pt x="0" y="573024"/>
                        </a:lnTo>
                        <a:lnTo>
                          <a:pt x="0" y="588264"/>
                        </a:lnTo>
                        <a:lnTo>
                          <a:pt x="12192" y="588264"/>
                        </a:lnTo>
                        <a:lnTo>
                          <a:pt x="12192" y="573024"/>
                        </a:lnTo>
                        <a:close/>
                      </a:path>
                      <a:path w="455929" h="588645">
                        <a:moveTo>
                          <a:pt x="248412" y="519684"/>
                        </a:moveTo>
                        <a:lnTo>
                          <a:pt x="234696" y="519684"/>
                        </a:lnTo>
                        <a:lnTo>
                          <a:pt x="234696" y="534924"/>
                        </a:lnTo>
                        <a:lnTo>
                          <a:pt x="248412" y="534924"/>
                        </a:lnTo>
                        <a:lnTo>
                          <a:pt x="248412" y="519684"/>
                        </a:lnTo>
                        <a:close/>
                      </a:path>
                      <a:path w="455929" h="588645">
                        <a:moveTo>
                          <a:pt x="455676" y="0"/>
                        </a:moveTo>
                        <a:lnTo>
                          <a:pt x="443484" y="0"/>
                        </a:lnTo>
                        <a:lnTo>
                          <a:pt x="443484" y="15227"/>
                        </a:lnTo>
                        <a:lnTo>
                          <a:pt x="455676" y="15227"/>
                        </a:lnTo>
                        <a:lnTo>
                          <a:pt x="455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8" name="object 4358"/>
                  <p:cNvSpPr/>
                  <p:nvPr/>
                </p:nvSpPr>
                <p:spPr>
                  <a:xfrm>
                    <a:off x="38831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19" name="object 4359"/>
                  <p:cNvSpPr/>
                  <p:nvPr/>
                </p:nvSpPr>
                <p:spPr>
                  <a:xfrm>
                    <a:off x="3493008" y="3956303"/>
                    <a:ext cx="81280" cy="40005"/>
                  </a:xfrm>
                  <a:custGeom>
                    <a:avLst/>
                    <a:gdLst/>
                    <a:ahLst/>
                    <a:cxnLst/>
                    <a:rect l="l" t="t" r="r" b="b"/>
                    <a:pathLst>
                      <a:path w="81279" h="40004">
                        <a:moveTo>
                          <a:pt x="13716" y="24396"/>
                        </a:moveTo>
                        <a:lnTo>
                          <a:pt x="0" y="24396"/>
                        </a:lnTo>
                        <a:lnTo>
                          <a:pt x="0" y="39636"/>
                        </a:lnTo>
                        <a:lnTo>
                          <a:pt x="13716" y="39636"/>
                        </a:lnTo>
                        <a:lnTo>
                          <a:pt x="13716" y="24396"/>
                        </a:lnTo>
                        <a:close/>
                      </a:path>
                      <a:path w="81279" h="40004">
                        <a:moveTo>
                          <a:pt x="80772" y="0"/>
                        </a:moveTo>
                        <a:lnTo>
                          <a:pt x="67056" y="0"/>
                        </a:lnTo>
                        <a:lnTo>
                          <a:pt x="67056" y="15252"/>
                        </a:lnTo>
                        <a:lnTo>
                          <a:pt x="80772" y="15252"/>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0" name="object 4360"/>
                  <p:cNvSpPr/>
                  <p:nvPr/>
                </p:nvSpPr>
                <p:spPr>
                  <a:xfrm>
                    <a:off x="3581399"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1" name="object 4361"/>
                  <p:cNvSpPr/>
                  <p:nvPr/>
                </p:nvSpPr>
                <p:spPr>
                  <a:xfrm>
                    <a:off x="3244596" y="3611892"/>
                    <a:ext cx="457200" cy="605155"/>
                  </a:xfrm>
                  <a:custGeom>
                    <a:avLst/>
                    <a:gdLst/>
                    <a:ahLst/>
                    <a:cxnLst/>
                    <a:rect l="l" t="t" r="r" b="b"/>
                    <a:pathLst>
                      <a:path w="457200" h="605154">
                        <a:moveTo>
                          <a:pt x="13703" y="559308"/>
                        </a:moveTo>
                        <a:lnTo>
                          <a:pt x="0" y="559308"/>
                        </a:lnTo>
                        <a:lnTo>
                          <a:pt x="0" y="574548"/>
                        </a:lnTo>
                        <a:lnTo>
                          <a:pt x="13703" y="574548"/>
                        </a:lnTo>
                        <a:lnTo>
                          <a:pt x="13703" y="559308"/>
                        </a:lnTo>
                        <a:close/>
                      </a:path>
                      <a:path w="457200" h="605154">
                        <a:moveTo>
                          <a:pt x="121920" y="268211"/>
                        </a:moveTo>
                        <a:lnTo>
                          <a:pt x="108204" y="268211"/>
                        </a:lnTo>
                        <a:lnTo>
                          <a:pt x="108204" y="283464"/>
                        </a:lnTo>
                        <a:lnTo>
                          <a:pt x="121920" y="283464"/>
                        </a:lnTo>
                        <a:lnTo>
                          <a:pt x="121920" y="268211"/>
                        </a:lnTo>
                        <a:close/>
                      </a:path>
                      <a:path w="457200" h="605154">
                        <a:moveTo>
                          <a:pt x="201168" y="452628"/>
                        </a:moveTo>
                        <a:lnTo>
                          <a:pt x="188976" y="452628"/>
                        </a:lnTo>
                        <a:lnTo>
                          <a:pt x="188976" y="467868"/>
                        </a:lnTo>
                        <a:lnTo>
                          <a:pt x="201168" y="467868"/>
                        </a:lnTo>
                        <a:lnTo>
                          <a:pt x="201168" y="452628"/>
                        </a:lnTo>
                        <a:close/>
                      </a:path>
                      <a:path w="457200" h="605154">
                        <a:moveTo>
                          <a:pt x="208788" y="589788"/>
                        </a:moveTo>
                        <a:lnTo>
                          <a:pt x="195072" y="589788"/>
                        </a:lnTo>
                        <a:lnTo>
                          <a:pt x="195072" y="605028"/>
                        </a:lnTo>
                        <a:lnTo>
                          <a:pt x="208788" y="605028"/>
                        </a:lnTo>
                        <a:lnTo>
                          <a:pt x="208788" y="589788"/>
                        </a:lnTo>
                        <a:close/>
                      </a:path>
                      <a:path w="457200" h="605154">
                        <a:moveTo>
                          <a:pt x="208788" y="513588"/>
                        </a:moveTo>
                        <a:lnTo>
                          <a:pt x="195072" y="513588"/>
                        </a:lnTo>
                        <a:lnTo>
                          <a:pt x="195072" y="528828"/>
                        </a:lnTo>
                        <a:lnTo>
                          <a:pt x="208788" y="528828"/>
                        </a:lnTo>
                        <a:lnTo>
                          <a:pt x="208788" y="513588"/>
                        </a:lnTo>
                        <a:close/>
                      </a:path>
                      <a:path w="457200" h="605154">
                        <a:moveTo>
                          <a:pt x="222504" y="445008"/>
                        </a:moveTo>
                        <a:lnTo>
                          <a:pt x="208788" y="445008"/>
                        </a:lnTo>
                        <a:lnTo>
                          <a:pt x="208788" y="460248"/>
                        </a:lnTo>
                        <a:lnTo>
                          <a:pt x="222504" y="460248"/>
                        </a:lnTo>
                        <a:lnTo>
                          <a:pt x="222504" y="445008"/>
                        </a:lnTo>
                        <a:close/>
                      </a:path>
                      <a:path w="457200" h="605154">
                        <a:moveTo>
                          <a:pt x="403860" y="0"/>
                        </a:moveTo>
                        <a:lnTo>
                          <a:pt x="390144" y="0"/>
                        </a:lnTo>
                        <a:lnTo>
                          <a:pt x="390144" y="15227"/>
                        </a:lnTo>
                        <a:lnTo>
                          <a:pt x="403860" y="15227"/>
                        </a:lnTo>
                        <a:lnTo>
                          <a:pt x="403860" y="0"/>
                        </a:lnTo>
                        <a:close/>
                      </a:path>
                      <a:path w="457200" h="605154">
                        <a:moveTo>
                          <a:pt x="457200" y="321564"/>
                        </a:moveTo>
                        <a:lnTo>
                          <a:pt x="443484" y="321564"/>
                        </a:lnTo>
                        <a:lnTo>
                          <a:pt x="443484" y="336804"/>
                        </a:lnTo>
                        <a:lnTo>
                          <a:pt x="457200" y="336804"/>
                        </a:lnTo>
                        <a:lnTo>
                          <a:pt x="457200" y="3215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2" name="object 4362"/>
                  <p:cNvSpPr/>
                  <p:nvPr/>
                </p:nvSpPr>
                <p:spPr>
                  <a:xfrm>
                    <a:off x="3534156" y="3467112"/>
                    <a:ext cx="147955" cy="60960"/>
                  </a:xfrm>
                  <a:custGeom>
                    <a:avLst/>
                    <a:gdLst/>
                    <a:ahLst/>
                    <a:cxnLst/>
                    <a:rect l="l" t="t" r="r" b="b"/>
                    <a:pathLst>
                      <a:path w="147954" h="60960">
                        <a:moveTo>
                          <a:pt x="13716" y="45707"/>
                        </a:moveTo>
                        <a:lnTo>
                          <a:pt x="0" y="45707"/>
                        </a:lnTo>
                        <a:lnTo>
                          <a:pt x="0" y="60960"/>
                        </a:lnTo>
                        <a:lnTo>
                          <a:pt x="13716" y="60960"/>
                        </a:lnTo>
                        <a:lnTo>
                          <a:pt x="13716" y="45707"/>
                        </a:lnTo>
                        <a:close/>
                      </a:path>
                      <a:path w="147954" h="60960">
                        <a:moveTo>
                          <a:pt x="147828" y="0"/>
                        </a:moveTo>
                        <a:lnTo>
                          <a:pt x="134112" y="0"/>
                        </a:lnTo>
                        <a:lnTo>
                          <a:pt x="134112" y="15240"/>
                        </a:lnTo>
                        <a:lnTo>
                          <a:pt x="147828" y="15240"/>
                        </a:lnTo>
                        <a:lnTo>
                          <a:pt x="14782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3" name="object 4363"/>
                  <p:cNvSpPr/>
                  <p:nvPr/>
                </p:nvSpPr>
                <p:spPr>
                  <a:xfrm>
                    <a:off x="3768852" y="3436619"/>
                    <a:ext cx="175260" cy="76200"/>
                  </a:xfrm>
                  <a:custGeom>
                    <a:avLst/>
                    <a:gdLst/>
                    <a:ahLst/>
                    <a:cxnLst/>
                    <a:rect l="l" t="t" r="r" b="b"/>
                    <a:pathLst>
                      <a:path w="175260" h="76200">
                        <a:moveTo>
                          <a:pt x="13716" y="60972"/>
                        </a:moveTo>
                        <a:lnTo>
                          <a:pt x="0" y="60972"/>
                        </a:lnTo>
                        <a:lnTo>
                          <a:pt x="0" y="76200"/>
                        </a:lnTo>
                        <a:lnTo>
                          <a:pt x="13716" y="76200"/>
                        </a:lnTo>
                        <a:lnTo>
                          <a:pt x="13716" y="60972"/>
                        </a:lnTo>
                        <a:close/>
                      </a:path>
                      <a:path w="175260" h="76200">
                        <a:moveTo>
                          <a:pt x="134112" y="38100"/>
                        </a:moveTo>
                        <a:lnTo>
                          <a:pt x="120396" y="38100"/>
                        </a:lnTo>
                        <a:lnTo>
                          <a:pt x="120396" y="53352"/>
                        </a:lnTo>
                        <a:lnTo>
                          <a:pt x="134112" y="53352"/>
                        </a:lnTo>
                        <a:lnTo>
                          <a:pt x="134112" y="38100"/>
                        </a:lnTo>
                        <a:close/>
                      </a:path>
                      <a:path w="175260" h="76200">
                        <a:moveTo>
                          <a:pt x="175247" y="0"/>
                        </a:moveTo>
                        <a:lnTo>
                          <a:pt x="161544" y="0"/>
                        </a:lnTo>
                        <a:lnTo>
                          <a:pt x="161544" y="15252"/>
                        </a:lnTo>
                        <a:lnTo>
                          <a:pt x="175247" y="15252"/>
                        </a:lnTo>
                        <a:lnTo>
                          <a:pt x="175247"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4" name="object 4364"/>
                  <p:cNvSpPr/>
                  <p:nvPr/>
                </p:nvSpPr>
                <p:spPr>
                  <a:xfrm>
                    <a:off x="3144011" y="3880103"/>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5" name="object 4365"/>
                  <p:cNvSpPr/>
                  <p:nvPr/>
                </p:nvSpPr>
                <p:spPr>
                  <a:xfrm>
                    <a:off x="38099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6" name="object 4366"/>
                  <p:cNvSpPr/>
                  <p:nvPr/>
                </p:nvSpPr>
                <p:spPr>
                  <a:xfrm>
                    <a:off x="3506723"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7" name="object 4367"/>
                  <p:cNvSpPr/>
                  <p:nvPr/>
                </p:nvSpPr>
                <p:spPr>
                  <a:xfrm>
                    <a:off x="3883152" y="3489972"/>
                    <a:ext cx="60960" cy="22860"/>
                  </a:xfrm>
                  <a:custGeom>
                    <a:avLst/>
                    <a:gdLst/>
                    <a:ahLst/>
                    <a:cxnLst/>
                    <a:rect l="l" t="t" r="r" b="b"/>
                    <a:pathLst>
                      <a:path w="60960" h="22860">
                        <a:moveTo>
                          <a:pt x="13716" y="0"/>
                        </a:moveTo>
                        <a:lnTo>
                          <a:pt x="0" y="0"/>
                        </a:lnTo>
                        <a:lnTo>
                          <a:pt x="0" y="15240"/>
                        </a:lnTo>
                        <a:lnTo>
                          <a:pt x="13716" y="15240"/>
                        </a:lnTo>
                        <a:lnTo>
                          <a:pt x="13716" y="0"/>
                        </a:lnTo>
                        <a:close/>
                      </a:path>
                      <a:path w="60960" h="22860">
                        <a:moveTo>
                          <a:pt x="60947" y="7620"/>
                        </a:moveTo>
                        <a:lnTo>
                          <a:pt x="47244" y="7620"/>
                        </a:lnTo>
                        <a:lnTo>
                          <a:pt x="47244" y="22847"/>
                        </a:lnTo>
                        <a:lnTo>
                          <a:pt x="60947" y="22847"/>
                        </a:lnTo>
                        <a:lnTo>
                          <a:pt x="60947"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8" name="object 4368"/>
                  <p:cNvSpPr/>
                  <p:nvPr/>
                </p:nvSpPr>
                <p:spPr>
                  <a:xfrm>
                    <a:off x="3096768" y="3697236"/>
                    <a:ext cx="585470" cy="558165"/>
                  </a:xfrm>
                  <a:custGeom>
                    <a:avLst/>
                    <a:gdLst/>
                    <a:ahLst/>
                    <a:cxnLst/>
                    <a:rect l="l" t="t" r="r" b="b"/>
                    <a:pathLst>
                      <a:path w="585470" h="558164">
                        <a:moveTo>
                          <a:pt x="13716" y="542544"/>
                        </a:moveTo>
                        <a:lnTo>
                          <a:pt x="0" y="542544"/>
                        </a:lnTo>
                        <a:lnTo>
                          <a:pt x="0" y="557784"/>
                        </a:lnTo>
                        <a:lnTo>
                          <a:pt x="13716" y="557784"/>
                        </a:lnTo>
                        <a:lnTo>
                          <a:pt x="13716" y="542544"/>
                        </a:lnTo>
                        <a:close/>
                      </a:path>
                      <a:path w="585470" h="558164">
                        <a:moveTo>
                          <a:pt x="281940" y="251460"/>
                        </a:moveTo>
                        <a:lnTo>
                          <a:pt x="269748" y="251460"/>
                        </a:lnTo>
                        <a:lnTo>
                          <a:pt x="269748" y="266700"/>
                        </a:lnTo>
                        <a:lnTo>
                          <a:pt x="281940" y="266700"/>
                        </a:lnTo>
                        <a:lnTo>
                          <a:pt x="281940" y="251460"/>
                        </a:lnTo>
                        <a:close/>
                      </a:path>
                      <a:path w="585470" h="558164">
                        <a:moveTo>
                          <a:pt x="585216" y="0"/>
                        </a:moveTo>
                        <a:lnTo>
                          <a:pt x="571500" y="0"/>
                        </a:lnTo>
                        <a:lnTo>
                          <a:pt x="571500" y="15240"/>
                        </a:lnTo>
                        <a:lnTo>
                          <a:pt x="585216" y="15240"/>
                        </a:lnTo>
                        <a:lnTo>
                          <a:pt x="5852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29" name="object 4369"/>
                  <p:cNvSpPr/>
                  <p:nvPr/>
                </p:nvSpPr>
                <p:spPr>
                  <a:xfrm>
                    <a:off x="3776472"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0" name="object 4370"/>
                  <p:cNvSpPr/>
                  <p:nvPr/>
                </p:nvSpPr>
                <p:spPr>
                  <a:xfrm>
                    <a:off x="3238499"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1" name="object 4371"/>
                  <p:cNvSpPr/>
                  <p:nvPr/>
                </p:nvSpPr>
                <p:spPr>
                  <a:xfrm>
                    <a:off x="3877055"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2" name="object 4372"/>
                  <p:cNvSpPr/>
                  <p:nvPr/>
                </p:nvSpPr>
                <p:spPr>
                  <a:xfrm>
                    <a:off x="3339084" y="3925836"/>
                    <a:ext cx="254635" cy="184785"/>
                  </a:xfrm>
                  <a:custGeom>
                    <a:avLst/>
                    <a:gdLst/>
                    <a:ahLst/>
                    <a:cxnLst/>
                    <a:rect l="l" t="t" r="r" b="b"/>
                    <a:pathLst>
                      <a:path w="254635" h="184785">
                        <a:moveTo>
                          <a:pt x="13716" y="169164"/>
                        </a:moveTo>
                        <a:lnTo>
                          <a:pt x="0" y="169164"/>
                        </a:lnTo>
                        <a:lnTo>
                          <a:pt x="0" y="184404"/>
                        </a:lnTo>
                        <a:lnTo>
                          <a:pt x="13716" y="184404"/>
                        </a:lnTo>
                        <a:lnTo>
                          <a:pt x="13716" y="169164"/>
                        </a:lnTo>
                        <a:close/>
                      </a:path>
                      <a:path w="254635" h="184785">
                        <a:moveTo>
                          <a:pt x="254508" y="0"/>
                        </a:moveTo>
                        <a:lnTo>
                          <a:pt x="242316" y="0"/>
                        </a:lnTo>
                        <a:lnTo>
                          <a:pt x="242316" y="15240"/>
                        </a:lnTo>
                        <a:lnTo>
                          <a:pt x="254508" y="15240"/>
                        </a:lnTo>
                        <a:lnTo>
                          <a:pt x="2545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3" name="object 4373"/>
                  <p:cNvSpPr/>
                  <p:nvPr/>
                </p:nvSpPr>
                <p:spPr>
                  <a:xfrm>
                    <a:off x="395020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4" name="object 4374"/>
                  <p:cNvSpPr/>
                  <p:nvPr/>
                </p:nvSpPr>
                <p:spPr>
                  <a:xfrm>
                    <a:off x="3163824" y="4064520"/>
                    <a:ext cx="363220" cy="205740"/>
                  </a:xfrm>
                  <a:custGeom>
                    <a:avLst/>
                    <a:gdLst/>
                    <a:ahLst/>
                    <a:cxnLst/>
                    <a:rect l="l" t="t" r="r" b="b"/>
                    <a:pathLst>
                      <a:path w="363220" h="205739">
                        <a:moveTo>
                          <a:pt x="13716" y="190500"/>
                        </a:moveTo>
                        <a:lnTo>
                          <a:pt x="0" y="190500"/>
                        </a:lnTo>
                        <a:lnTo>
                          <a:pt x="0" y="205740"/>
                        </a:lnTo>
                        <a:lnTo>
                          <a:pt x="13716" y="205740"/>
                        </a:lnTo>
                        <a:lnTo>
                          <a:pt x="13716" y="190500"/>
                        </a:lnTo>
                        <a:close/>
                      </a:path>
                      <a:path w="363220" h="205739">
                        <a:moveTo>
                          <a:pt x="362712" y="0"/>
                        </a:moveTo>
                        <a:lnTo>
                          <a:pt x="350520" y="0"/>
                        </a:lnTo>
                        <a:lnTo>
                          <a:pt x="350520"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5" name="object 4375"/>
                  <p:cNvSpPr/>
                  <p:nvPr/>
                </p:nvSpPr>
                <p:spPr>
                  <a:xfrm>
                    <a:off x="3796284" y="3459492"/>
                    <a:ext cx="134620" cy="22860"/>
                  </a:xfrm>
                  <a:custGeom>
                    <a:avLst/>
                    <a:gdLst/>
                    <a:ahLst/>
                    <a:cxnLst/>
                    <a:rect l="l" t="t" r="r" b="b"/>
                    <a:pathLst>
                      <a:path w="134620" h="22860">
                        <a:moveTo>
                          <a:pt x="13716" y="7620"/>
                        </a:moveTo>
                        <a:lnTo>
                          <a:pt x="0" y="7620"/>
                        </a:lnTo>
                        <a:lnTo>
                          <a:pt x="0" y="22860"/>
                        </a:lnTo>
                        <a:lnTo>
                          <a:pt x="13716" y="22860"/>
                        </a:lnTo>
                        <a:lnTo>
                          <a:pt x="13716" y="7620"/>
                        </a:lnTo>
                        <a:close/>
                      </a:path>
                      <a:path w="134620" h="22860">
                        <a:moveTo>
                          <a:pt x="134112" y="0"/>
                        </a:moveTo>
                        <a:lnTo>
                          <a:pt x="120396" y="0"/>
                        </a:lnTo>
                        <a:lnTo>
                          <a:pt x="120396" y="15227"/>
                        </a:lnTo>
                        <a:lnTo>
                          <a:pt x="134112" y="15227"/>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6" name="object 4376"/>
                  <p:cNvSpPr/>
                  <p:nvPr/>
                </p:nvSpPr>
                <p:spPr>
                  <a:xfrm>
                    <a:off x="3238500" y="3681996"/>
                    <a:ext cx="416559" cy="565785"/>
                  </a:xfrm>
                  <a:custGeom>
                    <a:avLst/>
                    <a:gdLst/>
                    <a:ahLst/>
                    <a:cxnLst/>
                    <a:rect l="l" t="t" r="r" b="b"/>
                    <a:pathLst>
                      <a:path w="416560" h="565785">
                        <a:moveTo>
                          <a:pt x="13716" y="550164"/>
                        </a:moveTo>
                        <a:lnTo>
                          <a:pt x="0" y="550164"/>
                        </a:lnTo>
                        <a:lnTo>
                          <a:pt x="0" y="565404"/>
                        </a:lnTo>
                        <a:lnTo>
                          <a:pt x="13716" y="565404"/>
                        </a:lnTo>
                        <a:lnTo>
                          <a:pt x="13716" y="550164"/>
                        </a:lnTo>
                        <a:close/>
                      </a:path>
                      <a:path w="416560" h="565785">
                        <a:moveTo>
                          <a:pt x="80772" y="504444"/>
                        </a:moveTo>
                        <a:lnTo>
                          <a:pt x="67056" y="504444"/>
                        </a:lnTo>
                        <a:lnTo>
                          <a:pt x="67056" y="519684"/>
                        </a:lnTo>
                        <a:lnTo>
                          <a:pt x="80772" y="519684"/>
                        </a:lnTo>
                        <a:lnTo>
                          <a:pt x="80772" y="504444"/>
                        </a:lnTo>
                        <a:close/>
                      </a:path>
                      <a:path w="416560" h="565785">
                        <a:moveTo>
                          <a:pt x="416052" y="0"/>
                        </a:moveTo>
                        <a:lnTo>
                          <a:pt x="402336" y="0"/>
                        </a:lnTo>
                        <a:lnTo>
                          <a:pt x="402336" y="15240"/>
                        </a:lnTo>
                        <a:lnTo>
                          <a:pt x="416052" y="15240"/>
                        </a:lnTo>
                        <a:lnTo>
                          <a:pt x="4160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7" name="object 4377"/>
                  <p:cNvSpPr/>
                  <p:nvPr/>
                </p:nvSpPr>
                <p:spPr>
                  <a:xfrm>
                    <a:off x="3662172"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8" name="object 4378"/>
                  <p:cNvSpPr/>
                  <p:nvPr/>
                </p:nvSpPr>
                <p:spPr>
                  <a:xfrm>
                    <a:off x="3278124" y="3659136"/>
                    <a:ext cx="181610" cy="512445"/>
                  </a:xfrm>
                  <a:custGeom>
                    <a:avLst/>
                    <a:gdLst/>
                    <a:ahLst/>
                    <a:cxnLst/>
                    <a:rect l="l" t="t" r="r" b="b"/>
                    <a:pathLst>
                      <a:path w="181610" h="512445">
                        <a:moveTo>
                          <a:pt x="13716" y="496824"/>
                        </a:moveTo>
                        <a:lnTo>
                          <a:pt x="0" y="496824"/>
                        </a:lnTo>
                        <a:lnTo>
                          <a:pt x="0" y="512064"/>
                        </a:lnTo>
                        <a:lnTo>
                          <a:pt x="13716" y="512064"/>
                        </a:lnTo>
                        <a:lnTo>
                          <a:pt x="13716" y="496824"/>
                        </a:lnTo>
                        <a:close/>
                      </a:path>
                      <a:path w="181610" h="512445">
                        <a:moveTo>
                          <a:pt x="114300" y="413004"/>
                        </a:moveTo>
                        <a:lnTo>
                          <a:pt x="100584" y="413004"/>
                        </a:lnTo>
                        <a:lnTo>
                          <a:pt x="100584" y="428244"/>
                        </a:lnTo>
                        <a:lnTo>
                          <a:pt x="114300" y="428244"/>
                        </a:lnTo>
                        <a:lnTo>
                          <a:pt x="114300" y="413004"/>
                        </a:lnTo>
                        <a:close/>
                      </a:path>
                      <a:path w="181610" h="512445">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39" name="object 4379"/>
                  <p:cNvSpPr/>
                  <p:nvPr/>
                </p:nvSpPr>
                <p:spPr>
                  <a:xfrm>
                    <a:off x="34930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0" name="object 4380"/>
                  <p:cNvSpPr/>
                  <p:nvPr/>
                </p:nvSpPr>
                <p:spPr>
                  <a:xfrm>
                    <a:off x="337870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1" name="object 4381"/>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2" name="object 4382"/>
                  <p:cNvSpPr/>
                  <p:nvPr/>
                </p:nvSpPr>
                <p:spPr>
                  <a:xfrm>
                    <a:off x="3345180" y="4041660"/>
                    <a:ext cx="161925" cy="251460"/>
                  </a:xfrm>
                  <a:custGeom>
                    <a:avLst/>
                    <a:gdLst/>
                    <a:ahLst/>
                    <a:cxnLst/>
                    <a:rect l="l" t="t" r="r" b="b"/>
                    <a:pathLst>
                      <a:path w="161925" h="251460">
                        <a:moveTo>
                          <a:pt x="13716" y="236220"/>
                        </a:moveTo>
                        <a:lnTo>
                          <a:pt x="0" y="236220"/>
                        </a:lnTo>
                        <a:lnTo>
                          <a:pt x="0" y="251460"/>
                        </a:lnTo>
                        <a:lnTo>
                          <a:pt x="13716" y="251460"/>
                        </a:lnTo>
                        <a:lnTo>
                          <a:pt x="13716" y="236220"/>
                        </a:lnTo>
                        <a:close/>
                      </a:path>
                      <a:path w="161925" h="25146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3" name="object 4383"/>
                  <p:cNvSpPr/>
                  <p:nvPr/>
                </p:nvSpPr>
                <p:spPr>
                  <a:xfrm>
                    <a:off x="38831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4" name="object 4384"/>
                  <p:cNvSpPr/>
                  <p:nvPr/>
                </p:nvSpPr>
                <p:spPr>
                  <a:xfrm>
                    <a:off x="3445763"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5" name="object 4385"/>
                  <p:cNvSpPr/>
                  <p:nvPr/>
                </p:nvSpPr>
                <p:spPr>
                  <a:xfrm>
                    <a:off x="376275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6" name="object 4386"/>
                  <p:cNvSpPr/>
                  <p:nvPr/>
                </p:nvSpPr>
                <p:spPr>
                  <a:xfrm>
                    <a:off x="3486899" y="3834396"/>
                    <a:ext cx="114300" cy="114300"/>
                  </a:xfrm>
                  <a:custGeom>
                    <a:avLst/>
                    <a:gdLst/>
                    <a:ahLst/>
                    <a:cxnLst/>
                    <a:rect l="l" t="t" r="r" b="b"/>
                    <a:pathLst>
                      <a:path w="114300" h="114300">
                        <a:moveTo>
                          <a:pt x="13716" y="0"/>
                        </a:moveTo>
                        <a:lnTo>
                          <a:pt x="0" y="0"/>
                        </a:lnTo>
                        <a:lnTo>
                          <a:pt x="0" y="15240"/>
                        </a:lnTo>
                        <a:lnTo>
                          <a:pt x="13716" y="15240"/>
                        </a:lnTo>
                        <a:lnTo>
                          <a:pt x="13716" y="0"/>
                        </a:lnTo>
                        <a:close/>
                      </a:path>
                      <a:path w="114300" h="114300">
                        <a:moveTo>
                          <a:pt x="114300" y="99060"/>
                        </a:moveTo>
                        <a:lnTo>
                          <a:pt x="100596" y="99060"/>
                        </a:lnTo>
                        <a:lnTo>
                          <a:pt x="100596" y="114300"/>
                        </a:lnTo>
                        <a:lnTo>
                          <a:pt x="114300" y="114300"/>
                        </a:lnTo>
                        <a:lnTo>
                          <a:pt x="114300"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7" name="object 4387"/>
                  <p:cNvSpPr/>
                  <p:nvPr/>
                </p:nvSpPr>
                <p:spPr>
                  <a:xfrm>
                    <a:off x="3701796" y="35433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8" name="object 4388"/>
                  <p:cNvSpPr/>
                  <p:nvPr/>
                </p:nvSpPr>
                <p:spPr>
                  <a:xfrm>
                    <a:off x="399745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49" name="object 4389"/>
                  <p:cNvSpPr/>
                  <p:nvPr/>
                </p:nvSpPr>
                <p:spPr>
                  <a:xfrm>
                    <a:off x="3297936" y="4072140"/>
                    <a:ext cx="203200" cy="99060"/>
                  </a:xfrm>
                  <a:custGeom>
                    <a:avLst/>
                    <a:gdLst/>
                    <a:ahLst/>
                    <a:cxnLst/>
                    <a:rect l="l" t="t" r="r" b="b"/>
                    <a:pathLst>
                      <a:path w="203200" h="99060">
                        <a:moveTo>
                          <a:pt x="13716" y="83820"/>
                        </a:moveTo>
                        <a:lnTo>
                          <a:pt x="0" y="83820"/>
                        </a:lnTo>
                        <a:lnTo>
                          <a:pt x="0" y="99060"/>
                        </a:lnTo>
                        <a:lnTo>
                          <a:pt x="13716" y="99060"/>
                        </a:lnTo>
                        <a:lnTo>
                          <a:pt x="13716" y="83820"/>
                        </a:lnTo>
                        <a:close/>
                      </a:path>
                      <a:path w="203200" h="99060">
                        <a:moveTo>
                          <a:pt x="202679" y="0"/>
                        </a:moveTo>
                        <a:lnTo>
                          <a:pt x="188963" y="0"/>
                        </a:lnTo>
                        <a:lnTo>
                          <a:pt x="188963" y="15240"/>
                        </a:lnTo>
                        <a:lnTo>
                          <a:pt x="202679" y="15240"/>
                        </a:lnTo>
                        <a:lnTo>
                          <a:pt x="20267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0" name="object 4390"/>
                  <p:cNvSpPr/>
                  <p:nvPr/>
                </p:nvSpPr>
                <p:spPr>
                  <a:xfrm>
                    <a:off x="38831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1" name="object 4391"/>
                  <p:cNvSpPr/>
                  <p:nvPr/>
                </p:nvSpPr>
                <p:spPr>
                  <a:xfrm>
                    <a:off x="3291840" y="3643896"/>
                    <a:ext cx="147955" cy="649605"/>
                  </a:xfrm>
                  <a:custGeom>
                    <a:avLst/>
                    <a:gdLst/>
                    <a:ahLst/>
                    <a:cxnLst/>
                    <a:rect l="l" t="t" r="r" b="b"/>
                    <a:pathLst>
                      <a:path w="147954" h="649604">
                        <a:moveTo>
                          <a:pt x="13716" y="633984"/>
                        </a:moveTo>
                        <a:lnTo>
                          <a:pt x="0" y="633984"/>
                        </a:lnTo>
                        <a:lnTo>
                          <a:pt x="0" y="649224"/>
                        </a:lnTo>
                        <a:lnTo>
                          <a:pt x="13716" y="649224"/>
                        </a:lnTo>
                        <a:lnTo>
                          <a:pt x="13716" y="633984"/>
                        </a:lnTo>
                        <a:close/>
                      </a:path>
                      <a:path w="147954" h="649604">
                        <a:moveTo>
                          <a:pt x="53340" y="565404"/>
                        </a:moveTo>
                        <a:lnTo>
                          <a:pt x="41148" y="565404"/>
                        </a:lnTo>
                        <a:lnTo>
                          <a:pt x="41148" y="580644"/>
                        </a:lnTo>
                        <a:lnTo>
                          <a:pt x="53340" y="580644"/>
                        </a:lnTo>
                        <a:lnTo>
                          <a:pt x="53340" y="565404"/>
                        </a:lnTo>
                        <a:close/>
                      </a:path>
                      <a:path w="147954" h="649604">
                        <a:moveTo>
                          <a:pt x="86868" y="534924"/>
                        </a:moveTo>
                        <a:lnTo>
                          <a:pt x="74676" y="534924"/>
                        </a:lnTo>
                        <a:lnTo>
                          <a:pt x="74676" y="550164"/>
                        </a:lnTo>
                        <a:lnTo>
                          <a:pt x="86868" y="550164"/>
                        </a:lnTo>
                        <a:lnTo>
                          <a:pt x="86868" y="534924"/>
                        </a:lnTo>
                        <a:close/>
                      </a:path>
                      <a:path w="147954" h="649604">
                        <a:moveTo>
                          <a:pt x="147828" y="0"/>
                        </a:moveTo>
                        <a:lnTo>
                          <a:pt x="134112" y="0"/>
                        </a:lnTo>
                        <a:lnTo>
                          <a:pt x="134112" y="15240"/>
                        </a:lnTo>
                        <a:lnTo>
                          <a:pt x="147828" y="15240"/>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2" name="object 4392"/>
                  <p:cNvSpPr/>
                  <p:nvPr/>
                </p:nvSpPr>
                <p:spPr>
                  <a:xfrm>
                    <a:off x="37216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3" name="object 4393"/>
                  <p:cNvSpPr/>
                  <p:nvPr/>
                </p:nvSpPr>
                <p:spPr>
                  <a:xfrm>
                    <a:off x="3332988" y="39883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4" name="object 4394"/>
                  <p:cNvSpPr/>
                  <p:nvPr/>
                </p:nvSpPr>
                <p:spPr>
                  <a:xfrm>
                    <a:off x="39242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5" name="object 4395"/>
                  <p:cNvSpPr/>
                  <p:nvPr/>
                </p:nvSpPr>
                <p:spPr>
                  <a:xfrm>
                    <a:off x="3319272"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6" name="object 4396"/>
                  <p:cNvSpPr/>
                  <p:nvPr/>
                </p:nvSpPr>
                <p:spPr>
                  <a:xfrm>
                    <a:off x="37886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7" name="object 4397"/>
                  <p:cNvSpPr/>
                  <p:nvPr/>
                </p:nvSpPr>
                <p:spPr>
                  <a:xfrm>
                    <a:off x="3285744" y="4140720"/>
                    <a:ext cx="140335" cy="60960"/>
                  </a:xfrm>
                  <a:custGeom>
                    <a:avLst/>
                    <a:gdLst/>
                    <a:ahLst/>
                    <a:cxnLst/>
                    <a:rect l="l" t="t" r="r" b="b"/>
                    <a:pathLst>
                      <a:path w="140335" h="60960">
                        <a:moveTo>
                          <a:pt x="12192" y="45720"/>
                        </a:moveTo>
                        <a:lnTo>
                          <a:pt x="0" y="45720"/>
                        </a:lnTo>
                        <a:lnTo>
                          <a:pt x="0" y="60960"/>
                        </a:lnTo>
                        <a:lnTo>
                          <a:pt x="12192" y="60960"/>
                        </a:lnTo>
                        <a:lnTo>
                          <a:pt x="12192" y="45720"/>
                        </a:lnTo>
                        <a:close/>
                      </a:path>
                      <a:path w="140335" h="60960">
                        <a:moveTo>
                          <a:pt x="140208" y="0"/>
                        </a:moveTo>
                        <a:lnTo>
                          <a:pt x="126492" y="0"/>
                        </a:lnTo>
                        <a:lnTo>
                          <a:pt x="126492"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8" name="object 4398"/>
                  <p:cNvSpPr/>
                  <p:nvPr/>
                </p:nvSpPr>
                <p:spPr>
                  <a:xfrm>
                    <a:off x="3930396" y="34442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59" name="object 4399"/>
                  <p:cNvSpPr/>
                  <p:nvPr/>
                </p:nvSpPr>
                <p:spPr>
                  <a:xfrm>
                    <a:off x="36956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0" name="object 4400"/>
                  <p:cNvSpPr/>
                  <p:nvPr/>
                </p:nvSpPr>
                <p:spPr>
                  <a:xfrm>
                    <a:off x="3171444" y="4117860"/>
                    <a:ext cx="220979" cy="121920"/>
                  </a:xfrm>
                  <a:custGeom>
                    <a:avLst/>
                    <a:gdLst/>
                    <a:ahLst/>
                    <a:cxnLst/>
                    <a:rect l="l" t="t" r="r" b="b"/>
                    <a:pathLst>
                      <a:path w="220979" h="121920">
                        <a:moveTo>
                          <a:pt x="13716" y="106680"/>
                        </a:moveTo>
                        <a:lnTo>
                          <a:pt x="0" y="106680"/>
                        </a:lnTo>
                        <a:lnTo>
                          <a:pt x="0" y="121920"/>
                        </a:lnTo>
                        <a:lnTo>
                          <a:pt x="13716" y="121920"/>
                        </a:lnTo>
                        <a:lnTo>
                          <a:pt x="13716" y="106680"/>
                        </a:lnTo>
                        <a:close/>
                      </a:path>
                      <a:path w="220979" h="121920">
                        <a:moveTo>
                          <a:pt x="220980" y="0"/>
                        </a:moveTo>
                        <a:lnTo>
                          <a:pt x="207264" y="0"/>
                        </a:lnTo>
                        <a:lnTo>
                          <a:pt x="207264" y="15240"/>
                        </a:lnTo>
                        <a:lnTo>
                          <a:pt x="220980" y="15240"/>
                        </a:lnTo>
                        <a:lnTo>
                          <a:pt x="2209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1" name="object 4401"/>
                  <p:cNvSpPr/>
                  <p:nvPr/>
                </p:nvSpPr>
                <p:spPr>
                  <a:xfrm>
                    <a:off x="37414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2" name="object 4402"/>
                  <p:cNvSpPr/>
                  <p:nvPr/>
                </p:nvSpPr>
                <p:spPr>
                  <a:xfrm>
                    <a:off x="3332988" y="41559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3" name="object 4403"/>
                  <p:cNvSpPr/>
                  <p:nvPr/>
                </p:nvSpPr>
                <p:spPr>
                  <a:xfrm>
                    <a:off x="3822192" y="3398519"/>
                    <a:ext cx="108585" cy="107314"/>
                  </a:xfrm>
                  <a:custGeom>
                    <a:avLst/>
                    <a:gdLst/>
                    <a:ahLst/>
                    <a:cxnLst/>
                    <a:rect l="l" t="t" r="r" b="b"/>
                    <a:pathLst>
                      <a:path w="108585" h="107314">
                        <a:moveTo>
                          <a:pt x="13716" y="53352"/>
                        </a:moveTo>
                        <a:lnTo>
                          <a:pt x="0" y="53352"/>
                        </a:lnTo>
                        <a:lnTo>
                          <a:pt x="0" y="68592"/>
                        </a:lnTo>
                        <a:lnTo>
                          <a:pt x="13716" y="68592"/>
                        </a:lnTo>
                        <a:lnTo>
                          <a:pt x="13716" y="53352"/>
                        </a:lnTo>
                        <a:close/>
                      </a:path>
                      <a:path w="108585" h="107314">
                        <a:moveTo>
                          <a:pt x="33528" y="91452"/>
                        </a:moveTo>
                        <a:lnTo>
                          <a:pt x="21336" y="91452"/>
                        </a:lnTo>
                        <a:lnTo>
                          <a:pt x="21336" y="106692"/>
                        </a:lnTo>
                        <a:lnTo>
                          <a:pt x="33528" y="106692"/>
                        </a:lnTo>
                        <a:lnTo>
                          <a:pt x="33528" y="91452"/>
                        </a:lnTo>
                        <a:close/>
                      </a:path>
                      <a:path w="108585" h="107314">
                        <a:moveTo>
                          <a:pt x="108204" y="0"/>
                        </a:moveTo>
                        <a:lnTo>
                          <a:pt x="94488" y="0"/>
                        </a:lnTo>
                        <a:lnTo>
                          <a:pt x="94488" y="15252"/>
                        </a:lnTo>
                        <a:lnTo>
                          <a:pt x="108204" y="15252"/>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4" name="object 4404"/>
                  <p:cNvSpPr/>
                  <p:nvPr/>
                </p:nvSpPr>
                <p:spPr>
                  <a:xfrm>
                    <a:off x="3238500" y="3842003"/>
                    <a:ext cx="315595" cy="413384"/>
                  </a:xfrm>
                  <a:custGeom>
                    <a:avLst/>
                    <a:gdLst/>
                    <a:ahLst/>
                    <a:cxnLst/>
                    <a:rect l="l" t="t" r="r" b="b"/>
                    <a:pathLst>
                      <a:path w="315595" h="413385">
                        <a:moveTo>
                          <a:pt x="13716" y="397776"/>
                        </a:moveTo>
                        <a:lnTo>
                          <a:pt x="0" y="397776"/>
                        </a:lnTo>
                        <a:lnTo>
                          <a:pt x="0" y="413016"/>
                        </a:lnTo>
                        <a:lnTo>
                          <a:pt x="13716" y="413016"/>
                        </a:lnTo>
                        <a:lnTo>
                          <a:pt x="13716" y="397776"/>
                        </a:lnTo>
                        <a:close/>
                      </a:path>
                      <a:path w="315595" h="413385">
                        <a:moveTo>
                          <a:pt x="207264" y="352056"/>
                        </a:moveTo>
                        <a:lnTo>
                          <a:pt x="195072" y="352056"/>
                        </a:lnTo>
                        <a:lnTo>
                          <a:pt x="195072" y="367296"/>
                        </a:lnTo>
                        <a:lnTo>
                          <a:pt x="207264" y="367296"/>
                        </a:lnTo>
                        <a:lnTo>
                          <a:pt x="207264" y="352056"/>
                        </a:lnTo>
                        <a:close/>
                      </a:path>
                      <a:path w="315595" h="413385">
                        <a:moveTo>
                          <a:pt x="315468" y="0"/>
                        </a:moveTo>
                        <a:lnTo>
                          <a:pt x="301752" y="0"/>
                        </a:lnTo>
                        <a:lnTo>
                          <a:pt x="301752" y="15252"/>
                        </a:lnTo>
                        <a:lnTo>
                          <a:pt x="315468" y="15252"/>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5" name="object 4405"/>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6" name="object 4406"/>
                  <p:cNvSpPr/>
                  <p:nvPr/>
                </p:nvSpPr>
                <p:spPr>
                  <a:xfrm>
                    <a:off x="3339071" y="4148327"/>
                    <a:ext cx="27940" cy="31115"/>
                  </a:xfrm>
                  <a:custGeom>
                    <a:avLst/>
                    <a:gdLst/>
                    <a:ahLst/>
                    <a:cxnLst/>
                    <a:rect l="l" t="t" r="r" b="b"/>
                    <a:pathLst>
                      <a:path w="27939" h="31114">
                        <a:moveTo>
                          <a:pt x="13728" y="15240"/>
                        </a:moveTo>
                        <a:lnTo>
                          <a:pt x="0" y="15240"/>
                        </a:lnTo>
                        <a:lnTo>
                          <a:pt x="0" y="30492"/>
                        </a:lnTo>
                        <a:lnTo>
                          <a:pt x="13728" y="30492"/>
                        </a:lnTo>
                        <a:lnTo>
                          <a:pt x="13728" y="15240"/>
                        </a:lnTo>
                        <a:close/>
                      </a:path>
                      <a:path w="27939" h="31114">
                        <a:moveTo>
                          <a:pt x="27444" y="0"/>
                        </a:moveTo>
                        <a:lnTo>
                          <a:pt x="13728" y="0"/>
                        </a:lnTo>
                        <a:lnTo>
                          <a:pt x="13728" y="15240"/>
                        </a:lnTo>
                        <a:lnTo>
                          <a:pt x="27444" y="15240"/>
                        </a:lnTo>
                        <a:lnTo>
                          <a:pt x="274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7" name="object 4407"/>
                  <p:cNvSpPr/>
                  <p:nvPr/>
                </p:nvSpPr>
                <p:spPr>
                  <a:xfrm>
                    <a:off x="3855720" y="3421392"/>
                    <a:ext cx="128270" cy="91440"/>
                  </a:xfrm>
                  <a:custGeom>
                    <a:avLst/>
                    <a:gdLst/>
                    <a:ahLst/>
                    <a:cxnLst/>
                    <a:rect l="l" t="t" r="r" b="b"/>
                    <a:pathLst>
                      <a:path w="128270" h="91439">
                        <a:moveTo>
                          <a:pt x="13716" y="53327"/>
                        </a:moveTo>
                        <a:lnTo>
                          <a:pt x="0" y="53327"/>
                        </a:lnTo>
                        <a:lnTo>
                          <a:pt x="0" y="68580"/>
                        </a:lnTo>
                        <a:lnTo>
                          <a:pt x="13716" y="68580"/>
                        </a:lnTo>
                        <a:lnTo>
                          <a:pt x="13716" y="53327"/>
                        </a:lnTo>
                        <a:close/>
                      </a:path>
                      <a:path w="128270" h="91439">
                        <a:moveTo>
                          <a:pt x="27432" y="76200"/>
                        </a:moveTo>
                        <a:lnTo>
                          <a:pt x="13716" y="76200"/>
                        </a:lnTo>
                        <a:lnTo>
                          <a:pt x="13716" y="91427"/>
                        </a:lnTo>
                        <a:lnTo>
                          <a:pt x="27432" y="91427"/>
                        </a:lnTo>
                        <a:lnTo>
                          <a:pt x="27432" y="76200"/>
                        </a:lnTo>
                        <a:close/>
                      </a:path>
                      <a:path w="128270" h="91439">
                        <a:moveTo>
                          <a:pt x="54864" y="22860"/>
                        </a:moveTo>
                        <a:lnTo>
                          <a:pt x="41148" y="22860"/>
                        </a:lnTo>
                        <a:lnTo>
                          <a:pt x="41148" y="38100"/>
                        </a:lnTo>
                        <a:lnTo>
                          <a:pt x="54864" y="38100"/>
                        </a:lnTo>
                        <a:lnTo>
                          <a:pt x="54864" y="22860"/>
                        </a:lnTo>
                        <a:close/>
                      </a:path>
                      <a:path w="128270" h="91439">
                        <a:moveTo>
                          <a:pt x="128016" y="0"/>
                        </a:moveTo>
                        <a:lnTo>
                          <a:pt x="114300" y="0"/>
                        </a:lnTo>
                        <a:lnTo>
                          <a:pt x="114300" y="15227"/>
                        </a:lnTo>
                        <a:lnTo>
                          <a:pt x="128016" y="15227"/>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8" name="object 4408"/>
                  <p:cNvSpPr/>
                  <p:nvPr/>
                </p:nvSpPr>
                <p:spPr>
                  <a:xfrm>
                    <a:off x="3386315" y="4133100"/>
                    <a:ext cx="59690" cy="68580"/>
                  </a:xfrm>
                  <a:custGeom>
                    <a:avLst/>
                    <a:gdLst/>
                    <a:ahLst/>
                    <a:cxnLst/>
                    <a:rect l="l" t="t" r="r" b="b"/>
                    <a:pathLst>
                      <a:path w="59689" h="68579">
                        <a:moveTo>
                          <a:pt x="13728" y="0"/>
                        </a:moveTo>
                        <a:lnTo>
                          <a:pt x="0" y="0"/>
                        </a:lnTo>
                        <a:lnTo>
                          <a:pt x="0" y="15240"/>
                        </a:lnTo>
                        <a:lnTo>
                          <a:pt x="13728" y="15240"/>
                        </a:lnTo>
                        <a:lnTo>
                          <a:pt x="13728" y="0"/>
                        </a:lnTo>
                        <a:close/>
                      </a:path>
                      <a:path w="59689" h="68579">
                        <a:moveTo>
                          <a:pt x="59448" y="53340"/>
                        </a:moveTo>
                        <a:lnTo>
                          <a:pt x="47256" y="53340"/>
                        </a:lnTo>
                        <a:lnTo>
                          <a:pt x="47256" y="68580"/>
                        </a:lnTo>
                        <a:lnTo>
                          <a:pt x="59448" y="68580"/>
                        </a:lnTo>
                        <a:lnTo>
                          <a:pt x="59448"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69" name="object 4409"/>
                  <p:cNvSpPr/>
                  <p:nvPr/>
                </p:nvSpPr>
                <p:spPr>
                  <a:xfrm>
                    <a:off x="3936491" y="3627119"/>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0" name="object 4410"/>
                  <p:cNvSpPr/>
                  <p:nvPr/>
                </p:nvSpPr>
                <p:spPr>
                  <a:xfrm>
                    <a:off x="3628643"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1" name="object 4411"/>
                  <p:cNvSpPr/>
                  <p:nvPr/>
                </p:nvSpPr>
                <p:spPr>
                  <a:xfrm>
                    <a:off x="386333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2" name="object 4412"/>
                  <p:cNvSpPr/>
                  <p:nvPr/>
                </p:nvSpPr>
                <p:spPr>
                  <a:xfrm>
                    <a:off x="3352799"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3" name="object 4413"/>
                  <p:cNvSpPr/>
                  <p:nvPr/>
                </p:nvSpPr>
                <p:spPr>
                  <a:xfrm>
                    <a:off x="38023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4" name="object 4414"/>
                  <p:cNvSpPr/>
                  <p:nvPr/>
                </p:nvSpPr>
                <p:spPr>
                  <a:xfrm>
                    <a:off x="3433572" y="40568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5" name="object 4415"/>
                  <p:cNvSpPr/>
                  <p:nvPr/>
                </p:nvSpPr>
                <p:spPr>
                  <a:xfrm>
                    <a:off x="380238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6" name="object 4416"/>
                  <p:cNvSpPr/>
                  <p:nvPr/>
                </p:nvSpPr>
                <p:spPr>
                  <a:xfrm>
                    <a:off x="3366515" y="40645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7" name="object 4417"/>
                  <p:cNvSpPr/>
                  <p:nvPr/>
                </p:nvSpPr>
                <p:spPr>
                  <a:xfrm>
                    <a:off x="384962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8" name="object 4418"/>
                  <p:cNvSpPr/>
                  <p:nvPr/>
                </p:nvSpPr>
                <p:spPr>
                  <a:xfrm>
                    <a:off x="3143999" y="3811536"/>
                    <a:ext cx="511175" cy="459105"/>
                  </a:xfrm>
                  <a:custGeom>
                    <a:avLst/>
                    <a:gdLst/>
                    <a:ahLst/>
                    <a:cxnLst/>
                    <a:rect l="l" t="t" r="r" b="b"/>
                    <a:pathLst>
                      <a:path w="511175" h="459104">
                        <a:moveTo>
                          <a:pt x="13716" y="443484"/>
                        </a:moveTo>
                        <a:lnTo>
                          <a:pt x="0" y="443484"/>
                        </a:lnTo>
                        <a:lnTo>
                          <a:pt x="0" y="458724"/>
                        </a:lnTo>
                        <a:lnTo>
                          <a:pt x="13716" y="458724"/>
                        </a:lnTo>
                        <a:lnTo>
                          <a:pt x="13716" y="443484"/>
                        </a:lnTo>
                        <a:close/>
                      </a:path>
                      <a:path w="511175" h="459104">
                        <a:moveTo>
                          <a:pt x="376440" y="268224"/>
                        </a:moveTo>
                        <a:lnTo>
                          <a:pt x="362724" y="268224"/>
                        </a:lnTo>
                        <a:lnTo>
                          <a:pt x="362724" y="283464"/>
                        </a:lnTo>
                        <a:lnTo>
                          <a:pt x="376440" y="283464"/>
                        </a:lnTo>
                        <a:lnTo>
                          <a:pt x="376440" y="268224"/>
                        </a:lnTo>
                        <a:close/>
                      </a:path>
                      <a:path w="511175" h="459104">
                        <a:moveTo>
                          <a:pt x="510552" y="0"/>
                        </a:moveTo>
                        <a:lnTo>
                          <a:pt x="496836" y="0"/>
                        </a:lnTo>
                        <a:lnTo>
                          <a:pt x="496836" y="15240"/>
                        </a:lnTo>
                        <a:lnTo>
                          <a:pt x="510552" y="15240"/>
                        </a:lnTo>
                        <a:lnTo>
                          <a:pt x="5105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79" name="object 4419"/>
                  <p:cNvSpPr/>
                  <p:nvPr/>
                </p:nvSpPr>
                <p:spPr>
                  <a:xfrm>
                    <a:off x="374903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0" name="object 4420"/>
                  <p:cNvSpPr/>
                  <p:nvPr/>
                </p:nvSpPr>
                <p:spPr>
                  <a:xfrm>
                    <a:off x="3104388" y="3925836"/>
                    <a:ext cx="349250" cy="337185"/>
                  </a:xfrm>
                  <a:custGeom>
                    <a:avLst/>
                    <a:gdLst/>
                    <a:ahLst/>
                    <a:cxnLst/>
                    <a:rect l="l" t="t" r="r" b="b"/>
                    <a:pathLst>
                      <a:path w="349250" h="337185">
                        <a:moveTo>
                          <a:pt x="12192" y="291084"/>
                        </a:moveTo>
                        <a:lnTo>
                          <a:pt x="0" y="291084"/>
                        </a:lnTo>
                        <a:lnTo>
                          <a:pt x="0" y="306324"/>
                        </a:lnTo>
                        <a:lnTo>
                          <a:pt x="12192" y="306324"/>
                        </a:lnTo>
                        <a:lnTo>
                          <a:pt x="12192" y="291084"/>
                        </a:lnTo>
                        <a:close/>
                      </a:path>
                      <a:path w="349250" h="337185">
                        <a:moveTo>
                          <a:pt x="134112" y="321564"/>
                        </a:moveTo>
                        <a:lnTo>
                          <a:pt x="120396" y="321564"/>
                        </a:lnTo>
                        <a:lnTo>
                          <a:pt x="120396" y="336804"/>
                        </a:lnTo>
                        <a:lnTo>
                          <a:pt x="134112" y="336804"/>
                        </a:lnTo>
                        <a:lnTo>
                          <a:pt x="134112" y="321564"/>
                        </a:lnTo>
                        <a:close/>
                      </a:path>
                      <a:path w="349250" h="337185">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1" name="object 4421"/>
                  <p:cNvSpPr/>
                  <p:nvPr/>
                </p:nvSpPr>
                <p:spPr>
                  <a:xfrm>
                    <a:off x="39364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2" name="object 4422"/>
                  <p:cNvSpPr/>
                  <p:nvPr/>
                </p:nvSpPr>
                <p:spPr>
                  <a:xfrm>
                    <a:off x="3412235"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3" name="object 4423"/>
                  <p:cNvSpPr/>
                  <p:nvPr/>
                </p:nvSpPr>
                <p:spPr>
                  <a:xfrm>
                    <a:off x="37078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4" name="object 4424"/>
                  <p:cNvSpPr/>
                  <p:nvPr/>
                </p:nvSpPr>
                <p:spPr>
                  <a:xfrm>
                    <a:off x="3782568" y="3467112"/>
                    <a:ext cx="208915" cy="30480"/>
                  </a:xfrm>
                  <a:custGeom>
                    <a:avLst/>
                    <a:gdLst/>
                    <a:ahLst/>
                    <a:cxnLst/>
                    <a:rect l="l" t="t" r="r" b="b"/>
                    <a:pathLst>
                      <a:path w="208914" h="30479">
                        <a:moveTo>
                          <a:pt x="13716" y="15240"/>
                        </a:moveTo>
                        <a:lnTo>
                          <a:pt x="0" y="15240"/>
                        </a:lnTo>
                        <a:lnTo>
                          <a:pt x="0" y="30480"/>
                        </a:lnTo>
                        <a:lnTo>
                          <a:pt x="13716" y="30480"/>
                        </a:lnTo>
                        <a:lnTo>
                          <a:pt x="13716" y="15240"/>
                        </a:lnTo>
                        <a:close/>
                      </a:path>
                      <a:path w="208914" h="30479">
                        <a:moveTo>
                          <a:pt x="208788" y="0"/>
                        </a:moveTo>
                        <a:lnTo>
                          <a:pt x="195072" y="0"/>
                        </a:lnTo>
                        <a:lnTo>
                          <a:pt x="195072" y="15240"/>
                        </a:lnTo>
                        <a:lnTo>
                          <a:pt x="208788" y="15240"/>
                        </a:lnTo>
                        <a:lnTo>
                          <a:pt x="2087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5" name="object 4425"/>
                  <p:cNvSpPr/>
                  <p:nvPr/>
                </p:nvSpPr>
                <p:spPr>
                  <a:xfrm>
                    <a:off x="3297936" y="3971556"/>
                    <a:ext cx="228600" cy="85725"/>
                  </a:xfrm>
                  <a:custGeom>
                    <a:avLst/>
                    <a:gdLst/>
                    <a:ahLst/>
                    <a:cxnLst/>
                    <a:rect l="l" t="t" r="r" b="b"/>
                    <a:pathLst>
                      <a:path w="228600" h="85725">
                        <a:moveTo>
                          <a:pt x="13716" y="0"/>
                        </a:moveTo>
                        <a:lnTo>
                          <a:pt x="0" y="0"/>
                        </a:lnTo>
                        <a:lnTo>
                          <a:pt x="0" y="16764"/>
                        </a:lnTo>
                        <a:lnTo>
                          <a:pt x="13716" y="16764"/>
                        </a:lnTo>
                        <a:lnTo>
                          <a:pt x="13716" y="0"/>
                        </a:lnTo>
                        <a:close/>
                      </a:path>
                      <a:path w="228600" h="85725">
                        <a:moveTo>
                          <a:pt x="208788" y="70104"/>
                        </a:moveTo>
                        <a:lnTo>
                          <a:pt x="195072" y="70104"/>
                        </a:lnTo>
                        <a:lnTo>
                          <a:pt x="195072" y="85344"/>
                        </a:lnTo>
                        <a:lnTo>
                          <a:pt x="208788" y="85344"/>
                        </a:lnTo>
                        <a:lnTo>
                          <a:pt x="208788" y="70104"/>
                        </a:lnTo>
                        <a:close/>
                      </a:path>
                      <a:path w="228600" h="85725">
                        <a:moveTo>
                          <a:pt x="228600" y="32004"/>
                        </a:moveTo>
                        <a:lnTo>
                          <a:pt x="216408" y="32004"/>
                        </a:lnTo>
                        <a:lnTo>
                          <a:pt x="216408" y="47244"/>
                        </a:lnTo>
                        <a:lnTo>
                          <a:pt x="228600" y="47244"/>
                        </a:lnTo>
                        <a:lnTo>
                          <a:pt x="228600" y="320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6" name="object 4426"/>
                  <p:cNvSpPr/>
                  <p:nvPr/>
                </p:nvSpPr>
                <p:spPr>
                  <a:xfrm>
                    <a:off x="38160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7" name="object 4427"/>
                  <p:cNvSpPr/>
                  <p:nvPr/>
                </p:nvSpPr>
                <p:spPr>
                  <a:xfrm>
                    <a:off x="3325368" y="4140720"/>
                    <a:ext cx="175260" cy="137160"/>
                  </a:xfrm>
                  <a:custGeom>
                    <a:avLst/>
                    <a:gdLst/>
                    <a:ahLst/>
                    <a:cxnLst/>
                    <a:rect l="l" t="t" r="r" b="b"/>
                    <a:pathLst>
                      <a:path w="175260" h="137160">
                        <a:moveTo>
                          <a:pt x="13716" y="121920"/>
                        </a:moveTo>
                        <a:lnTo>
                          <a:pt x="0" y="121920"/>
                        </a:lnTo>
                        <a:lnTo>
                          <a:pt x="0" y="137160"/>
                        </a:lnTo>
                        <a:lnTo>
                          <a:pt x="13716" y="137160"/>
                        </a:lnTo>
                        <a:lnTo>
                          <a:pt x="13716" y="121920"/>
                        </a:lnTo>
                        <a:close/>
                      </a:path>
                      <a:path w="175260" h="137160">
                        <a:moveTo>
                          <a:pt x="175247" y="0"/>
                        </a:moveTo>
                        <a:lnTo>
                          <a:pt x="161531" y="0"/>
                        </a:lnTo>
                        <a:lnTo>
                          <a:pt x="161531" y="15240"/>
                        </a:lnTo>
                        <a:lnTo>
                          <a:pt x="175247" y="15240"/>
                        </a:lnTo>
                        <a:lnTo>
                          <a:pt x="1752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8" name="object 4428"/>
                  <p:cNvSpPr/>
                  <p:nvPr/>
                </p:nvSpPr>
                <p:spPr>
                  <a:xfrm>
                    <a:off x="3924299"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89" name="object 4429"/>
                  <p:cNvSpPr/>
                  <p:nvPr/>
                </p:nvSpPr>
                <p:spPr>
                  <a:xfrm>
                    <a:off x="3278123"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0" name="object 4430"/>
                  <p:cNvSpPr/>
                  <p:nvPr/>
                </p:nvSpPr>
                <p:spPr>
                  <a:xfrm>
                    <a:off x="3621023"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1" name="object 4431"/>
                  <p:cNvSpPr/>
                  <p:nvPr/>
                </p:nvSpPr>
                <p:spPr>
                  <a:xfrm>
                    <a:off x="38968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2" name="object 4432"/>
                  <p:cNvSpPr/>
                  <p:nvPr/>
                </p:nvSpPr>
                <p:spPr>
                  <a:xfrm>
                    <a:off x="339242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3" name="object 4433"/>
                  <p:cNvSpPr/>
                  <p:nvPr/>
                </p:nvSpPr>
                <p:spPr>
                  <a:xfrm>
                    <a:off x="4064507"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4" name="object 4434"/>
                  <p:cNvSpPr/>
                  <p:nvPr/>
                </p:nvSpPr>
                <p:spPr>
                  <a:xfrm>
                    <a:off x="3378707"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5" name="object 4435"/>
                  <p:cNvSpPr/>
                  <p:nvPr/>
                </p:nvSpPr>
                <p:spPr>
                  <a:xfrm>
                    <a:off x="4003547"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6" name="object 4436"/>
                  <p:cNvSpPr/>
                  <p:nvPr/>
                </p:nvSpPr>
                <p:spPr>
                  <a:xfrm>
                    <a:off x="3297936" y="4064520"/>
                    <a:ext cx="88900" cy="60960"/>
                  </a:xfrm>
                  <a:custGeom>
                    <a:avLst/>
                    <a:gdLst/>
                    <a:ahLst/>
                    <a:cxnLst/>
                    <a:rect l="l" t="t" r="r" b="b"/>
                    <a:pathLst>
                      <a:path w="88900" h="60960">
                        <a:moveTo>
                          <a:pt x="13716" y="0"/>
                        </a:moveTo>
                        <a:lnTo>
                          <a:pt x="0" y="0"/>
                        </a:lnTo>
                        <a:lnTo>
                          <a:pt x="0" y="15240"/>
                        </a:lnTo>
                        <a:lnTo>
                          <a:pt x="13716" y="15240"/>
                        </a:lnTo>
                        <a:lnTo>
                          <a:pt x="13716" y="0"/>
                        </a:lnTo>
                        <a:close/>
                      </a:path>
                      <a:path w="88900" h="60960">
                        <a:moveTo>
                          <a:pt x="88379" y="45720"/>
                        </a:moveTo>
                        <a:lnTo>
                          <a:pt x="74663" y="45720"/>
                        </a:lnTo>
                        <a:lnTo>
                          <a:pt x="74663" y="60960"/>
                        </a:lnTo>
                        <a:lnTo>
                          <a:pt x="88379" y="60960"/>
                        </a:lnTo>
                        <a:lnTo>
                          <a:pt x="88379"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7" name="object 4437"/>
                  <p:cNvSpPr/>
                  <p:nvPr/>
                </p:nvSpPr>
                <p:spPr>
                  <a:xfrm>
                    <a:off x="388924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8" name="object 4438"/>
                  <p:cNvSpPr/>
                  <p:nvPr/>
                </p:nvSpPr>
                <p:spPr>
                  <a:xfrm>
                    <a:off x="3480815" y="41026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599" name="object 4439"/>
                  <p:cNvSpPr/>
                  <p:nvPr/>
                </p:nvSpPr>
                <p:spPr>
                  <a:xfrm>
                    <a:off x="3863339"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0" name="object 4440"/>
                  <p:cNvSpPr/>
                  <p:nvPr/>
                </p:nvSpPr>
                <p:spPr>
                  <a:xfrm>
                    <a:off x="3345180" y="3880103"/>
                    <a:ext cx="128270" cy="146685"/>
                  </a:xfrm>
                  <a:custGeom>
                    <a:avLst/>
                    <a:gdLst/>
                    <a:ahLst/>
                    <a:cxnLst/>
                    <a:rect l="l" t="t" r="r" b="b"/>
                    <a:pathLst>
                      <a:path w="128270" h="146685">
                        <a:moveTo>
                          <a:pt x="13716" y="0"/>
                        </a:moveTo>
                        <a:lnTo>
                          <a:pt x="0" y="0"/>
                        </a:lnTo>
                        <a:lnTo>
                          <a:pt x="0" y="15252"/>
                        </a:lnTo>
                        <a:lnTo>
                          <a:pt x="13716" y="15252"/>
                        </a:lnTo>
                        <a:lnTo>
                          <a:pt x="13716" y="0"/>
                        </a:lnTo>
                        <a:close/>
                      </a:path>
                      <a:path w="128270" h="146685">
                        <a:moveTo>
                          <a:pt x="128016" y="131076"/>
                        </a:moveTo>
                        <a:lnTo>
                          <a:pt x="114300" y="131076"/>
                        </a:lnTo>
                        <a:lnTo>
                          <a:pt x="114300" y="146316"/>
                        </a:lnTo>
                        <a:lnTo>
                          <a:pt x="128016" y="146316"/>
                        </a:lnTo>
                        <a:lnTo>
                          <a:pt x="128016" y="1310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1" name="object 4441"/>
                  <p:cNvSpPr/>
                  <p:nvPr/>
                </p:nvSpPr>
                <p:spPr>
                  <a:xfrm>
                    <a:off x="36073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2" name="object 4442"/>
                  <p:cNvSpPr/>
                  <p:nvPr/>
                </p:nvSpPr>
                <p:spPr>
                  <a:xfrm>
                    <a:off x="3553967"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3" name="object 4443"/>
                  <p:cNvSpPr/>
                  <p:nvPr/>
                </p:nvSpPr>
                <p:spPr>
                  <a:xfrm>
                    <a:off x="3621023"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4" name="object 4444"/>
                  <p:cNvSpPr/>
                  <p:nvPr/>
                </p:nvSpPr>
                <p:spPr>
                  <a:xfrm>
                    <a:off x="3230880" y="41483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5" name="object 4445"/>
                  <p:cNvSpPr/>
                  <p:nvPr/>
                </p:nvSpPr>
                <p:spPr>
                  <a:xfrm>
                    <a:off x="4003548" y="3314712"/>
                    <a:ext cx="27940" cy="83820"/>
                  </a:xfrm>
                  <a:custGeom>
                    <a:avLst/>
                    <a:gdLst/>
                    <a:ahLst/>
                    <a:cxnLst/>
                    <a:rect l="l" t="t" r="r" b="b"/>
                    <a:pathLst>
                      <a:path w="27939" h="83820">
                        <a:moveTo>
                          <a:pt x="13716" y="0"/>
                        </a:moveTo>
                        <a:lnTo>
                          <a:pt x="0" y="0"/>
                        </a:lnTo>
                        <a:lnTo>
                          <a:pt x="0" y="15240"/>
                        </a:lnTo>
                        <a:lnTo>
                          <a:pt x="13716" y="15240"/>
                        </a:lnTo>
                        <a:lnTo>
                          <a:pt x="13716" y="0"/>
                        </a:lnTo>
                        <a:close/>
                      </a:path>
                      <a:path w="27939" h="83820">
                        <a:moveTo>
                          <a:pt x="27432" y="68580"/>
                        </a:moveTo>
                        <a:lnTo>
                          <a:pt x="13716" y="68580"/>
                        </a:lnTo>
                        <a:lnTo>
                          <a:pt x="13716" y="83807"/>
                        </a:lnTo>
                        <a:lnTo>
                          <a:pt x="27432" y="83807"/>
                        </a:lnTo>
                        <a:lnTo>
                          <a:pt x="27432"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6" name="object 4446"/>
                  <p:cNvSpPr/>
                  <p:nvPr/>
                </p:nvSpPr>
                <p:spPr>
                  <a:xfrm>
                    <a:off x="3358896" y="39959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7" name="object 4447"/>
                  <p:cNvSpPr/>
                  <p:nvPr/>
                </p:nvSpPr>
                <p:spPr>
                  <a:xfrm>
                    <a:off x="36819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8" name="object 4448"/>
                  <p:cNvSpPr/>
                  <p:nvPr/>
                </p:nvSpPr>
                <p:spPr>
                  <a:xfrm>
                    <a:off x="38298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09" name="object 4449"/>
                  <p:cNvSpPr/>
                  <p:nvPr/>
                </p:nvSpPr>
                <p:spPr>
                  <a:xfrm>
                    <a:off x="3439668" y="3474719"/>
                    <a:ext cx="281940" cy="122555"/>
                  </a:xfrm>
                  <a:custGeom>
                    <a:avLst/>
                    <a:gdLst/>
                    <a:ahLst/>
                    <a:cxnLst/>
                    <a:rect l="l" t="t" r="r" b="b"/>
                    <a:pathLst>
                      <a:path w="281939" h="122554">
                        <a:moveTo>
                          <a:pt x="13716" y="106692"/>
                        </a:moveTo>
                        <a:lnTo>
                          <a:pt x="0" y="106692"/>
                        </a:lnTo>
                        <a:lnTo>
                          <a:pt x="0" y="121932"/>
                        </a:lnTo>
                        <a:lnTo>
                          <a:pt x="13716" y="121932"/>
                        </a:lnTo>
                        <a:lnTo>
                          <a:pt x="13716" y="106692"/>
                        </a:lnTo>
                        <a:close/>
                      </a:path>
                      <a:path w="281939" h="122554">
                        <a:moveTo>
                          <a:pt x="281940" y="0"/>
                        </a:moveTo>
                        <a:lnTo>
                          <a:pt x="268224" y="0"/>
                        </a:lnTo>
                        <a:lnTo>
                          <a:pt x="268224" y="15252"/>
                        </a:lnTo>
                        <a:lnTo>
                          <a:pt x="281940" y="15252"/>
                        </a:lnTo>
                        <a:lnTo>
                          <a:pt x="28194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0" name="object 4450"/>
                  <p:cNvSpPr/>
                  <p:nvPr/>
                </p:nvSpPr>
                <p:spPr>
                  <a:xfrm>
                    <a:off x="39639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1" name="object 4451"/>
                  <p:cNvSpPr/>
                  <p:nvPr/>
                </p:nvSpPr>
                <p:spPr>
                  <a:xfrm>
                    <a:off x="3157727"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2" name="object 4452"/>
                  <p:cNvSpPr/>
                  <p:nvPr/>
                </p:nvSpPr>
                <p:spPr>
                  <a:xfrm>
                    <a:off x="3695700" y="3497592"/>
                    <a:ext cx="59690" cy="22860"/>
                  </a:xfrm>
                  <a:custGeom>
                    <a:avLst/>
                    <a:gdLst/>
                    <a:ahLst/>
                    <a:cxnLst/>
                    <a:rect l="l" t="t" r="r" b="b"/>
                    <a:pathLst>
                      <a:path w="59689" h="22860">
                        <a:moveTo>
                          <a:pt x="12192" y="7620"/>
                        </a:moveTo>
                        <a:lnTo>
                          <a:pt x="0" y="7620"/>
                        </a:lnTo>
                        <a:lnTo>
                          <a:pt x="0" y="22860"/>
                        </a:lnTo>
                        <a:lnTo>
                          <a:pt x="12192" y="22860"/>
                        </a:lnTo>
                        <a:lnTo>
                          <a:pt x="12192" y="7620"/>
                        </a:lnTo>
                        <a:close/>
                      </a:path>
                      <a:path w="59689" h="22860">
                        <a:moveTo>
                          <a:pt x="59436" y="0"/>
                        </a:moveTo>
                        <a:lnTo>
                          <a:pt x="45707" y="0"/>
                        </a:lnTo>
                        <a:lnTo>
                          <a:pt x="45707" y="15227"/>
                        </a:lnTo>
                        <a:lnTo>
                          <a:pt x="59436" y="15227"/>
                        </a:lnTo>
                        <a:lnTo>
                          <a:pt x="5943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3" name="object 4453"/>
                  <p:cNvSpPr/>
                  <p:nvPr/>
                </p:nvSpPr>
                <p:spPr>
                  <a:xfrm>
                    <a:off x="3715511"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4" name="object 4454"/>
                  <p:cNvSpPr/>
                  <p:nvPr/>
                </p:nvSpPr>
                <p:spPr>
                  <a:xfrm>
                    <a:off x="3567684" y="3528072"/>
                    <a:ext cx="94615" cy="22860"/>
                  </a:xfrm>
                  <a:custGeom>
                    <a:avLst/>
                    <a:gdLst/>
                    <a:ahLst/>
                    <a:cxnLst/>
                    <a:rect l="l" t="t" r="r" b="b"/>
                    <a:pathLst>
                      <a:path w="94614" h="22860">
                        <a:moveTo>
                          <a:pt x="13716" y="0"/>
                        </a:moveTo>
                        <a:lnTo>
                          <a:pt x="0" y="0"/>
                        </a:lnTo>
                        <a:lnTo>
                          <a:pt x="0" y="15240"/>
                        </a:lnTo>
                        <a:lnTo>
                          <a:pt x="13716" y="15240"/>
                        </a:lnTo>
                        <a:lnTo>
                          <a:pt x="13716" y="0"/>
                        </a:lnTo>
                        <a:close/>
                      </a:path>
                      <a:path w="94614" h="22860">
                        <a:moveTo>
                          <a:pt x="94488" y="7620"/>
                        </a:moveTo>
                        <a:lnTo>
                          <a:pt x="80772" y="7620"/>
                        </a:lnTo>
                        <a:lnTo>
                          <a:pt x="80772" y="22847"/>
                        </a:lnTo>
                        <a:lnTo>
                          <a:pt x="94488" y="22847"/>
                        </a:lnTo>
                        <a:lnTo>
                          <a:pt x="94488" y="76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5" name="object 4455"/>
                  <p:cNvSpPr/>
                  <p:nvPr/>
                </p:nvSpPr>
                <p:spPr>
                  <a:xfrm>
                    <a:off x="3412236" y="3742956"/>
                    <a:ext cx="142240" cy="352425"/>
                  </a:xfrm>
                  <a:custGeom>
                    <a:avLst/>
                    <a:gdLst/>
                    <a:ahLst/>
                    <a:cxnLst/>
                    <a:rect l="l" t="t" r="r" b="b"/>
                    <a:pathLst>
                      <a:path w="142239" h="352425">
                        <a:moveTo>
                          <a:pt x="13716" y="321564"/>
                        </a:moveTo>
                        <a:lnTo>
                          <a:pt x="0" y="321564"/>
                        </a:lnTo>
                        <a:lnTo>
                          <a:pt x="0" y="336804"/>
                        </a:lnTo>
                        <a:lnTo>
                          <a:pt x="13716" y="336804"/>
                        </a:lnTo>
                        <a:lnTo>
                          <a:pt x="13716" y="321564"/>
                        </a:lnTo>
                        <a:close/>
                      </a:path>
                      <a:path w="142239" h="352425">
                        <a:moveTo>
                          <a:pt x="114300" y="336804"/>
                        </a:moveTo>
                        <a:lnTo>
                          <a:pt x="102108" y="336804"/>
                        </a:lnTo>
                        <a:lnTo>
                          <a:pt x="102108" y="352044"/>
                        </a:lnTo>
                        <a:lnTo>
                          <a:pt x="114300" y="352044"/>
                        </a:lnTo>
                        <a:lnTo>
                          <a:pt x="114300" y="336804"/>
                        </a:lnTo>
                        <a:close/>
                      </a:path>
                      <a:path w="142239" h="352425">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6" name="object 4456"/>
                  <p:cNvSpPr/>
                  <p:nvPr/>
                </p:nvSpPr>
                <p:spPr>
                  <a:xfrm>
                    <a:off x="3835908" y="3489972"/>
                    <a:ext cx="81280" cy="22860"/>
                  </a:xfrm>
                  <a:custGeom>
                    <a:avLst/>
                    <a:gdLst/>
                    <a:ahLst/>
                    <a:cxnLst/>
                    <a:rect l="l" t="t" r="r" b="b"/>
                    <a:pathLst>
                      <a:path w="81279" h="22860">
                        <a:moveTo>
                          <a:pt x="13716" y="7620"/>
                        </a:moveTo>
                        <a:lnTo>
                          <a:pt x="0" y="7620"/>
                        </a:lnTo>
                        <a:lnTo>
                          <a:pt x="0" y="22847"/>
                        </a:lnTo>
                        <a:lnTo>
                          <a:pt x="13716" y="22847"/>
                        </a:lnTo>
                        <a:lnTo>
                          <a:pt x="13716" y="7620"/>
                        </a:lnTo>
                        <a:close/>
                      </a:path>
                      <a:path w="81279" h="22860">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7" name="object 4457"/>
                  <p:cNvSpPr/>
                  <p:nvPr/>
                </p:nvSpPr>
                <p:spPr>
                  <a:xfrm>
                    <a:off x="3419856" y="3826776"/>
                    <a:ext cx="100965" cy="367665"/>
                  </a:xfrm>
                  <a:custGeom>
                    <a:avLst/>
                    <a:gdLst/>
                    <a:ahLst/>
                    <a:cxnLst/>
                    <a:rect l="l" t="t" r="r" b="b"/>
                    <a:pathLst>
                      <a:path w="100964" h="367664">
                        <a:moveTo>
                          <a:pt x="13716" y="352044"/>
                        </a:moveTo>
                        <a:lnTo>
                          <a:pt x="0" y="352044"/>
                        </a:lnTo>
                        <a:lnTo>
                          <a:pt x="0" y="367284"/>
                        </a:lnTo>
                        <a:lnTo>
                          <a:pt x="13716" y="367284"/>
                        </a:lnTo>
                        <a:lnTo>
                          <a:pt x="13716" y="352044"/>
                        </a:lnTo>
                        <a:close/>
                      </a:path>
                      <a:path w="100964" h="367664">
                        <a:moveTo>
                          <a:pt x="13716" y="214884"/>
                        </a:moveTo>
                        <a:lnTo>
                          <a:pt x="0" y="214884"/>
                        </a:lnTo>
                        <a:lnTo>
                          <a:pt x="0" y="230124"/>
                        </a:lnTo>
                        <a:lnTo>
                          <a:pt x="13716" y="230124"/>
                        </a:lnTo>
                        <a:lnTo>
                          <a:pt x="13716" y="214884"/>
                        </a:lnTo>
                        <a:close/>
                      </a:path>
                      <a:path w="100964" h="367664">
                        <a:moveTo>
                          <a:pt x="100584" y="0"/>
                        </a:moveTo>
                        <a:lnTo>
                          <a:pt x="86868" y="0"/>
                        </a:lnTo>
                        <a:lnTo>
                          <a:pt x="86868" y="15227"/>
                        </a:lnTo>
                        <a:lnTo>
                          <a:pt x="100584" y="15227"/>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8" name="object 4458"/>
                  <p:cNvSpPr/>
                  <p:nvPr/>
                </p:nvSpPr>
                <p:spPr>
                  <a:xfrm>
                    <a:off x="376275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19" name="object 4459"/>
                  <p:cNvSpPr/>
                  <p:nvPr/>
                </p:nvSpPr>
                <p:spPr>
                  <a:xfrm>
                    <a:off x="3573780" y="3918203"/>
                    <a:ext cx="94615" cy="23495"/>
                  </a:xfrm>
                  <a:custGeom>
                    <a:avLst/>
                    <a:gdLst/>
                    <a:ahLst/>
                    <a:cxnLst/>
                    <a:rect l="l" t="t" r="r" b="b"/>
                    <a:pathLst>
                      <a:path w="94614" h="23495">
                        <a:moveTo>
                          <a:pt x="13716" y="7632"/>
                        </a:moveTo>
                        <a:lnTo>
                          <a:pt x="0" y="7632"/>
                        </a:lnTo>
                        <a:lnTo>
                          <a:pt x="0" y="22872"/>
                        </a:lnTo>
                        <a:lnTo>
                          <a:pt x="13716" y="22872"/>
                        </a:lnTo>
                        <a:lnTo>
                          <a:pt x="13716" y="7632"/>
                        </a:lnTo>
                        <a:close/>
                      </a:path>
                      <a:path w="94614" h="23495">
                        <a:moveTo>
                          <a:pt x="94488" y="0"/>
                        </a:moveTo>
                        <a:lnTo>
                          <a:pt x="80772" y="0"/>
                        </a:lnTo>
                        <a:lnTo>
                          <a:pt x="80772" y="15252"/>
                        </a:lnTo>
                        <a:lnTo>
                          <a:pt x="94488" y="15252"/>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0" name="object 4460"/>
                  <p:cNvSpPr/>
                  <p:nvPr/>
                </p:nvSpPr>
                <p:spPr>
                  <a:xfrm>
                    <a:off x="3829799" y="3459492"/>
                    <a:ext cx="100965" cy="30480"/>
                  </a:xfrm>
                  <a:custGeom>
                    <a:avLst/>
                    <a:gdLst/>
                    <a:ahLst/>
                    <a:cxnLst/>
                    <a:rect l="l" t="t" r="r" b="b"/>
                    <a:pathLst>
                      <a:path w="100964" h="30479">
                        <a:moveTo>
                          <a:pt x="13728" y="15227"/>
                        </a:moveTo>
                        <a:lnTo>
                          <a:pt x="0" y="15227"/>
                        </a:lnTo>
                        <a:lnTo>
                          <a:pt x="0" y="30480"/>
                        </a:lnTo>
                        <a:lnTo>
                          <a:pt x="13728" y="30480"/>
                        </a:lnTo>
                        <a:lnTo>
                          <a:pt x="13728" y="15227"/>
                        </a:lnTo>
                        <a:close/>
                      </a:path>
                      <a:path w="100964" h="30479">
                        <a:moveTo>
                          <a:pt x="100596" y="0"/>
                        </a:moveTo>
                        <a:lnTo>
                          <a:pt x="86880" y="0"/>
                        </a:lnTo>
                        <a:lnTo>
                          <a:pt x="86880" y="15227"/>
                        </a:lnTo>
                        <a:lnTo>
                          <a:pt x="100596" y="15227"/>
                        </a:lnTo>
                        <a:lnTo>
                          <a:pt x="1005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1" name="object 4461"/>
                  <p:cNvSpPr/>
                  <p:nvPr/>
                </p:nvSpPr>
                <p:spPr>
                  <a:xfrm>
                    <a:off x="3191256" y="3750576"/>
                    <a:ext cx="396240" cy="466725"/>
                  </a:xfrm>
                  <a:custGeom>
                    <a:avLst/>
                    <a:gdLst/>
                    <a:ahLst/>
                    <a:cxnLst/>
                    <a:rect l="l" t="t" r="r" b="b"/>
                    <a:pathLst>
                      <a:path w="396239" h="466725">
                        <a:moveTo>
                          <a:pt x="13716" y="451104"/>
                        </a:moveTo>
                        <a:lnTo>
                          <a:pt x="0" y="451104"/>
                        </a:lnTo>
                        <a:lnTo>
                          <a:pt x="0" y="466344"/>
                        </a:lnTo>
                        <a:lnTo>
                          <a:pt x="13716" y="466344"/>
                        </a:lnTo>
                        <a:lnTo>
                          <a:pt x="13716" y="451104"/>
                        </a:lnTo>
                        <a:close/>
                      </a:path>
                      <a:path w="396239" h="466725">
                        <a:moveTo>
                          <a:pt x="94488" y="352044"/>
                        </a:moveTo>
                        <a:lnTo>
                          <a:pt x="80759" y="352044"/>
                        </a:lnTo>
                        <a:lnTo>
                          <a:pt x="80759" y="367284"/>
                        </a:lnTo>
                        <a:lnTo>
                          <a:pt x="94488" y="367284"/>
                        </a:lnTo>
                        <a:lnTo>
                          <a:pt x="94488" y="352044"/>
                        </a:lnTo>
                        <a:close/>
                      </a:path>
                      <a:path w="396239" h="466725">
                        <a:moveTo>
                          <a:pt x="120396" y="0"/>
                        </a:moveTo>
                        <a:lnTo>
                          <a:pt x="106680" y="0"/>
                        </a:lnTo>
                        <a:lnTo>
                          <a:pt x="106680" y="15227"/>
                        </a:lnTo>
                        <a:lnTo>
                          <a:pt x="120396" y="15227"/>
                        </a:lnTo>
                        <a:lnTo>
                          <a:pt x="120396" y="0"/>
                        </a:lnTo>
                        <a:close/>
                      </a:path>
                      <a:path w="396239" h="466725">
                        <a:moveTo>
                          <a:pt x="153924" y="306324"/>
                        </a:moveTo>
                        <a:lnTo>
                          <a:pt x="141732" y="306324"/>
                        </a:lnTo>
                        <a:lnTo>
                          <a:pt x="141732" y="321564"/>
                        </a:lnTo>
                        <a:lnTo>
                          <a:pt x="153924" y="321564"/>
                        </a:lnTo>
                        <a:lnTo>
                          <a:pt x="153924" y="306324"/>
                        </a:lnTo>
                        <a:close/>
                      </a:path>
                      <a:path w="396239" h="466725">
                        <a:moveTo>
                          <a:pt x="254508" y="352044"/>
                        </a:moveTo>
                        <a:lnTo>
                          <a:pt x="242316" y="352044"/>
                        </a:lnTo>
                        <a:lnTo>
                          <a:pt x="242316" y="367284"/>
                        </a:lnTo>
                        <a:lnTo>
                          <a:pt x="254508" y="367284"/>
                        </a:lnTo>
                        <a:lnTo>
                          <a:pt x="254508" y="352044"/>
                        </a:lnTo>
                        <a:close/>
                      </a:path>
                      <a:path w="396239" h="466725">
                        <a:moveTo>
                          <a:pt x="396240" y="298704"/>
                        </a:moveTo>
                        <a:lnTo>
                          <a:pt x="382524" y="298704"/>
                        </a:lnTo>
                        <a:lnTo>
                          <a:pt x="382524" y="313944"/>
                        </a:lnTo>
                        <a:lnTo>
                          <a:pt x="396240" y="313944"/>
                        </a:lnTo>
                        <a:lnTo>
                          <a:pt x="396240" y="2987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2" name="object 4462"/>
                  <p:cNvSpPr/>
                  <p:nvPr/>
                </p:nvSpPr>
                <p:spPr>
                  <a:xfrm>
                    <a:off x="367436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3" name="object 4463"/>
                  <p:cNvSpPr/>
                  <p:nvPr/>
                </p:nvSpPr>
                <p:spPr>
                  <a:xfrm>
                    <a:off x="3345180"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4" name="object 4464"/>
                  <p:cNvSpPr/>
                  <p:nvPr/>
                </p:nvSpPr>
                <p:spPr>
                  <a:xfrm>
                    <a:off x="3634740" y="3520452"/>
                    <a:ext cx="81280" cy="91440"/>
                  </a:xfrm>
                  <a:custGeom>
                    <a:avLst/>
                    <a:gdLst/>
                    <a:ahLst/>
                    <a:cxnLst/>
                    <a:rect l="l" t="t" r="r" b="b"/>
                    <a:pathLst>
                      <a:path w="81279" h="91439">
                        <a:moveTo>
                          <a:pt x="13716" y="76200"/>
                        </a:moveTo>
                        <a:lnTo>
                          <a:pt x="0" y="76200"/>
                        </a:lnTo>
                        <a:lnTo>
                          <a:pt x="0" y="91440"/>
                        </a:lnTo>
                        <a:lnTo>
                          <a:pt x="13716" y="91440"/>
                        </a:lnTo>
                        <a:lnTo>
                          <a:pt x="13716" y="76200"/>
                        </a:lnTo>
                        <a:close/>
                      </a:path>
                      <a:path w="81279" h="91439">
                        <a:moveTo>
                          <a:pt x="80759" y="0"/>
                        </a:moveTo>
                        <a:lnTo>
                          <a:pt x="67056" y="0"/>
                        </a:lnTo>
                        <a:lnTo>
                          <a:pt x="67056" y="15240"/>
                        </a:lnTo>
                        <a:lnTo>
                          <a:pt x="80759" y="15240"/>
                        </a:lnTo>
                        <a:lnTo>
                          <a:pt x="80759"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5" name="object 4465"/>
                  <p:cNvSpPr/>
                  <p:nvPr/>
                </p:nvSpPr>
                <p:spPr>
                  <a:xfrm>
                    <a:off x="38221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6" name="object 4466"/>
                  <p:cNvSpPr/>
                  <p:nvPr/>
                </p:nvSpPr>
                <p:spPr>
                  <a:xfrm>
                    <a:off x="3211068" y="3834396"/>
                    <a:ext cx="242570" cy="421005"/>
                  </a:xfrm>
                  <a:custGeom>
                    <a:avLst/>
                    <a:gdLst/>
                    <a:ahLst/>
                    <a:cxnLst/>
                    <a:rect l="l" t="t" r="r" b="b"/>
                    <a:pathLst>
                      <a:path w="242570" h="421004">
                        <a:moveTo>
                          <a:pt x="13716" y="352044"/>
                        </a:moveTo>
                        <a:lnTo>
                          <a:pt x="0" y="352044"/>
                        </a:lnTo>
                        <a:lnTo>
                          <a:pt x="0" y="367284"/>
                        </a:lnTo>
                        <a:lnTo>
                          <a:pt x="13716" y="367284"/>
                        </a:lnTo>
                        <a:lnTo>
                          <a:pt x="13716" y="352044"/>
                        </a:lnTo>
                        <a:close/>
                      </a:path>
                      <a:path w="242570" h="421004">
                        <a:moveTo>
                          <a:pt x="141732" y="405384"/>
                        </a:moveTo>
                        <a:lnTo>
                          <a:pt x="128016" y="405384"/>
                        </a:lnTo>
                        <a:lnTo>
                          <a:pt x="128016" y="420624"/>
                        </a:lnTo>
                        <a:lnTo>
                          <a:pt x="141732" y="420624"/>
                        </a:lnTo>
                        <a:lnTo>
                          <a:pt x="141732" y="405384"/>
                        </a:lnTo>
                        <a:close/>
                      </a:path>
                      <a:path w="242570" h="421004">
                        <a:moveTo>
                          <a:pt x="141732" y="313944"/>
                        </a:moveTo>
                        <a:lnTo>
                          <a:pt x="128016" y="313944"/>
                        </a:lnTo>
                        <a:lnTo>
                          <a:pt x="128016" y="329184"/>
                        </a:lnTo>
                        <a:lnTo>
                          <a:pt x="141732" y="329184"/>
                        </a:lnTo>
                        <a:lnTo>
                          <a:pt x="141732" y="313944"/>
                        </a:lnTo>
                        <a:close/>
                      </a:path>
                      <a:path w="242570" h="421004">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7" name="object 4467"/>
                  <p:cNvSpPr/>
                  <p:nvPr/>
                </p:nvSpPr>
                <p:spPr>
                  <a:xfrm>
                    <a:off x="393649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8" name="object 4468"/>
                  <p:cNvSpPr/>
                  <p:nvPr/>
                </p:nvSpPr>
                <p:spPr>
                  <a:xfrm>
                    <a:off x="3137916" y="3857256"/>
                    <a:ext cx="363220" cy="413384"/>
                  </a:xfrm>
                  <a:custGeom>
                    <a:avLst/>
                    <a:gdLst/>
                    <a:ahLst/>
                    <a:cxnLst/>
                    <a:rect l="l" t="t" r="r" b="b"/>
                    <a:pathLst>
                      <a:path w="363220" h="413385">
                        <a:moveTo>
                          <a:pt x="12192" y="367284"/>
                        </a:moveTo>
                        <a:lnTo>
                          <a:pt x="0" y="367284"/>
                        </a:lnTo>
                        <a:lnTo>
                          <a:pt x="0" y="382524"/>
                        </a:lnTo>
                        <a:lnTo>
                          <a:pt x="12192" y="382524"/>
                        </a:lnTo>
                        <a:lnTo>
                          <a:pt x="12192" y="367284"/>
                        </a:lnTo>
                        <a:close/>
                      </a:path>
                      <a:path w="363220" h="413385">
                        <a:moveTo>
                          <a:pt x="120383" y="397764"/>
                        </a:moveTo>
                        <a:lnTo>
                          <a:pt x="106680" y="397764"/>
                        </a:lnTo>
                        <a:lnTo>
                          <a:pt x="106680" y="413004"/>
                        </a:lnTo>
                        <a:lnTo>
                          <a:pt x="120383" y="413004"/>
                        </a:lnTo>
                        <a:lnTo>
                          <a:pt x="120383" y="397764"/>
                        </a:lnTo>
                        <a:close/>
                      </a:path>
                      <a:path w="363220" h="413385">
                        <a:moveTo>
                          <a:pt x="335280" y="0"/>
                        </a:moveTo>
                        <a:lnTo>
                          <a:pt x="321564" y="0"/>
                        </a:lnTo>
                        <a:lnTo>
                          <a:pt x="321564" y="15240"/>
                        </a:lnTo>
                        <a:lnTo>
                          <a:pt x="335280" y="15240"/>
                        </a:lnTo>
                        <a:lnTo>
                          <a:pt x="335280" y="0"/>
                        </a:lnTo>
                        <a:close/>
                      </a:path>
                      <a:path w="363220" h="413385">
                        <a:moveTo>
                          <a:pt x="362699" y="106680"/>
                        </a:moveTo>
                        <a:lnTo>
                          <a:pt x="348983" y="106680"/>
                        </a:lnTo>
                        <a:lnTo>
                          <a:pt x="348983" y="123444"/>
                        </a:lnTo>
                        <a:lnTo>
                          <a:pt x="362699" y="123444"/>
                        </a:lnTo>
                        <a:lnTo>
                          <a:pt x="362699"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29" name="object 4469"/>
                  <p:cNvSpPr/>
                  <p:nvPr/>
                </p:nvSpPr>
                <p:spPr>
                  <a:xfrm>
                    <a:off x="3924299"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0" name="object 4470"/>
                  <p:cNvSpPr/>
                  <p:nvPr/>
                </p:nvSpPr>
                <p:spPr>
                  <a:xfrm>
                    <a:off x="3285743" y="37124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1" name="object 4471"/>
                  <p:cNvSpPr/>
                  <p:nvPr/>
                </p:nvSpPr>
                <p:spPr>
                  <a:xfrm>
                    <a:off x="3762756" y="3329952"/>
                    <a:ext cx="195580" cy="106680"/>
                  </a:xfrm>
                  <a:custGeom>
                    <a:avLst/>
                    <a:gdLst/>
                    <a:ahLst/>
                    <a:cxnLst/>
                    <a:rect l="l" t="t" r="r" b="b"/>
                    <a:pathLst>
                      <a:path w="195579" h="106679">
                        <a:moveTo>
                          <a:pt x="13716" y="91440"/>
                        </a:moveTo>
                        <a:lnTo>
                          <a:pt x="0" y="91440"/>
                        </a:lnTo>
                        <a:lnTo>
                          <a:pt x="0" y="106667"/>
                        </a:lnTo>
                        <a:lnTo>
                          <a:pt x="13716" y="106667"/>
                        </a:lnTo>
                        <a:lnTo>
                          <a:pt x="13716" y="91440"/>
                        </a:lnTo>
                        <a:close/>
                      </a:path>
                      <a:path w="195579" h="106679">
                        <a:moveTo>
                          <a:pt x="195072" y="0"/>
                        </a:moveTo>
                        <a:lnTo>
                          <a:pt x="181343" y="0"/>
                        </a:lnTo>
                        <a:lnTo>
                          <a:pt x="181343" y="15240"/>
                        </a:lnTo>
                        <a:lnTo>
                          <a:pt x="195072" y="15240"/>
                        </a:lnTo>
                        <a:lnTo>
                          <a:pt x="1950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2" name="object 4472"/>
                  <p:cNvSpPr/>
                  <p:nvPr/>
                </p:nvSpPr>
                <p:spPr>
                  <a:xfrm>
                    <a:off x="3211067"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3" name="object 4473"/>
                  <p:cNvSpPr/>
                  <p:nvPr/>
                </p:nvSpPr>
                <p:spPr>
                  <a:xfrm>
                    <a:off x="38298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4" name="object 4474"/>
                  <p:cNvSpPr/>
                  <p:nvPr/>
                </p:nvSpPr>
                <p:spPr>
                  <a:xfrm>
                    <a:off x="3272015" y="4270260"/>
                    <a:ext cx="40005" cy="22860"/>
                  </a:xfrm>
                  <a:custGeom>
                    <a:avLst/>
                    <a:gdLst/>
                    <a:ahLst/>
                    <a:cxnLst/>
                    <a:rect l="l" t="t" r="r" b="b"/>
                    <a:pathLst>
                      <a:path w="40004" h="22860">
                        <a:moveTo>
                          <a:pt x="13728" y="0"/>
                        </a:moveTo>
                        <a:lnTo>
                          <a:pt x="0" y="0"/>
                        </a:lnTo>
                        <a:lnTo>
                          <a:pt x="0" y="15240"/>
                        </a:lnTo>
                        <a:lnTo>
                          <a:pt x="13728" y="15240"/>
                        </a:lnTo>
                        <a:lnTo>
                          <a:pt x="13728" y="0"/>
                        </a:lnTo>
                        <a:close/>
                      </a:path>
                      <a:path w="40004" h="22860">
                        <a:moveTo>
                          <a:pt x="39636" y="7620"/>
                        </a:moveTo>
                        <a:lnTo>
                          <a:pt x="25920" y="7620"/>
                        </a:lnTo>
                        <a:lnTo>
                          <a:pt x="25920" y="22860"/>
                        </a:lnTo>
                        <a:lnTo>
                          <a:pt x="39636" y="22860"/>
                        </a:lnTo>
                        <a:lnTo>
                          <a:pt x="39636"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5" name="object 4475"/>
                  <p:cNvSpPr/>
                  <p:nvPr/>
                </p:nvSpPr>
                <p:spPr>
                  <a:xfrm>
                    <a:off x="3902963" y="37124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6" name="object 4476"/>
                  <p:cNvSpPr/>
                  <p:nvPr/>
                </p:nvSpPr>
                <p:spPr>
                  <a:xfrm>
                    <a:off x="3560063"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7" name="object 4477"/>
                  <p:cNvSpPr/>
                  <p:nvPr/>
                </p:nvSpPr>
                <p:spPr>
                  <a:xfrm>
                    <a:off x="39303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8" name="object 4478"/>
                  <p:cNvSpPr/>
                  <p:nvPr/>
                </p:nvSpPr>
                <p:spPr>
                  <a:xfrm>
                    <a:off x="3547872" y="36515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39" name="object 4479"/>
                  <p:cNvSpPr/>
                  <p:nvPr/>
                </p:nvSpPr>
                <p:spPr>
                  <a:xfrm>
                    <a:off x="3788664" y="3459492"/>
                    <a:ext cx="114300" cy="45720"/>
                  </a:xfrm>
                  <a:custGeom>
                    <a:avLst/>
                    <a:gdLst/>
                    <a:ahLst/>
                    <a:cxnLst/>
                    <a:rect l="l" t="t" r="r" b="b"/>
                    <a:pathLst>
                      <a:path w="114300" h="45720">
                        <a:moveTo>
                          <a:pt x="13716" y="0"/>
                        </a:moveTo>
                        <a:lnTo>
                          <a:pt x="0" y="0"/>
                        </a:lnTo>
                        <a:lnTo>
                          <a:pt x="0" y="15227"/>
                        </a:lnTo>
                        <a:lnTo>
                          <a:pt x="13716" y="15227"/>
                        </a:lnTo>
                        <a:lnTo>
                          <a:pt x="13716" y="0"/>
                        </a:lnTo>
                        <a:close/>
                      </a:path>
                      <a:path w="114300" h="45720">
                        <a:moveTo>
                          <a:pt x="114300" y="30480"/>
                        </a:moveTo>
                        <a:lnTo>
                          <a:pt x="100584" y="30480"/>
                        </a:lnTo>
                        <a:lnTo>
                          <a:pt x="100584" y="45720"/>
                        </a:lnTo>
                        <a:lnTo>
                          <a:pt x="114300" y="45720"/>
                        </a:lnTo>
                        <a:lnTo>
                          <a:pt x="114300"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0" name="object 4480"/>
                  <p:cNvSpPr/>
                  <p:nvPr/>
                </p:nvSpPr>
                <p:spPr>
                  <a:xfrm>
                    <a:off x="3715511"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1" name="object 4481"/>
                  <p:cNvSpPr/>
                  <p:nvPr/>
                </p:nvSpPr>
                <p:spPr>
                  <a:xfrm>
                    <a:off x="3439667"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2" name="object 4482"/>
                  <p:cNvSpPr/>
                  <p:nvPr/>
                </p:nvSpPr>
                <p:spPr>
                  <a:xfrm>
                    <a:off x="3822179" y="3482352"/>
                    <a:ext cx="27940" cy="53340"/>
                  </a:xfrm>
                  <a:custGeom>
                    <a:avLst/>
                    <a:gdLst/>
                    <a:ahLst/>
                    <a:cxnLst/>
                    <a:rect l="l" t="t" r="r" b="b"/>
                    <a:pathLst>
                      <a:path w="27939" h="53339">
                        <a:moveTo>
                          <a:pt x="21336" y="38100"/>
                        </a:moveTo>
                        <a:lnTo>
                          <a:pt x="7620" y="38100"/>
                        </a:lnTo>
                        <a:lnTo>
                          <a:pt x="7620" y="53340"/>
                        </a:lnTo>
                        <a:lnTo>
                          <a:pt x="21336" y="53340"/>
                        </a:lnTo>
                        <a:lnTo>
                          <a:pt x="21336" y="38100"/>
                        </a:lnTo>
                        <a:close/>
                      </a:path>
                      <a:path w="27939" h="53339">
                        <a:moveTo>
                          <a:pt x="27444" y="0"/>
                        </a:moveTo>
                        <a:lnTo>
                          <a:pt x="0" y="0"/>
                        </a:lnTo>
                        <a:lnTo>
                          <a:pt x="0" y="15240"/>
                        </a:lnTo>
                        <a:lnTo>
                          <a:pt x="27444" y="15240"/>
                        </a:lnTo>
                        <a:lnTo>
                          <a:pt x="274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3" name="object 4483"/>
                  <p:cNvSpPr/>
                  <p:nvPr/>
                </p:nvSpPr>
                <p:spPr>
                  <a:xfrm>
                    <a:off x="3406139"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4" name="object 4484"/>
                  <p:cNvSpPr/>
                  <p:nvPr/>
                </p:nvSpPr>
                <p:spPr>
                  <a:xfrm>
                    <a:off x="3640836" y="3512819"/>
                    <a:ext cx="60960" cy="15875"/>
                  </a:xfrm>
                  <a:custGeom>
                    <a:avLst/>
                    <a:gdLst/>
                    <a:ahLst/>
                    <a:cxnLst/>
                    <a:rect l="l" t="t" r="r" b="b"/>
                    <a:pathLst>
                      <a:path w="60960" h="15875">
                        <a:moveTo>
                          <a:pt x="13716" y="0"/>
                        </a:moveTo>
                        <a:lnTo>
                          <a:pt x="0" y="0"/>
                        </a:lnTo>
                        <a:lnTo>
                          <a:pt x="0" y="15252"/>
                        </a:lnTo>
                        <a:lnTo>
                          <a:pt x="13716" y="15252"/>
                        </a:lnTo>
                        <a:lnTo>
                          <a:pt x="13716" y="0"/>
                        </a:lnTo>
                        <a:close/>
                      </a:path>
                      <a:path w="60960" h="15875">
                        <a:moveTo>
                          <a:pt x="60960" y="0"/>
                        </a:moveTo>
                        <a:lnTo>
                          <a:pt x="47244" y="0"/>
                        </a:lnTo>
                        <a:lnTo>
                          <a:pt x="47244" y="15252"/>
                        </a:lnTo>
                        <a:lnTo>
                          <a:pt x="60960" y="15252"/>
                        </a:lnTo>
                        <a:lnTo>
                          <a:pt x="609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5" name="object 4485"/>
                  <p:cNvSpPr/>
                  <p:nvPr/>
                </p:nvSpPr>
                <p:spPr>
                  <a:xfrm>
                    <a:off x="376275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6" name="object 4486"/>
                  <p:cNvSpPr/>
                  <p:nvPr/>
                </p:nvSpPr>
                <p:spPr>
                  <a:xfrm>
                    <a:off x="3191256" y="3742956"/>
                    <a:ext cx="142240" cy="512445"/>
                  </a:xfrm>
                  <a:custGeom>
                    <a:avLst/>
                    <a:gdLst/>
                    <a:ahLst/>
                    <a:cxnLst/>
                    <a:rect l="l" t="t" r="r" b="b"/>
                    <a:pathLst>
                      <a:path w="142239" h="512445">
                        <a:moveTo>
                          <a:pt x="13716" y="0"/>
                        </a:moveTo>
                        <a:lnTo>
                          <a:pt x="0" y="0"/>
                        </a:lnTo>
                        <a:lnTo>
                          <a:pt x="0" y="15240"/>
                        </a:lnTo>
                        <a:lnTo>
                          <a:pt x="13716" y="15240"/>
                        </a:lnTo>
                        <a:lnTo>
                          <a:pt x="13716" y="0"/>
                        </a:lnTo>
                        <a:close/>
                      </a:path>
                      <a:path w="142239" h="512445">
                        <a:moveTo>
                          <a:pt x="100584" y="496824"/>
                        </a:moveTo>
                        <a:lnTo>
                          <a:pt x="86868" y="496824"/>
                        </a:lnTo>
                        <a:lnTo>
                          <a:pt x="86868" y="512064"/>
                        </a:lnTo>
                        <a:lnTo>
                          <a:pt x="100584" y="512064"/>
                        </a:lnTo>
                        <a:lnTo>
                          <a:pt x="100584" y="496824"/>
                        </a:lnTo>
                        <a:close/>
                      </a:path>
                      <a:path w="142239" h="512445">
                        <a:moveTo>
                          <a:pt x="114300" y="382524"/>
                        </a:moveTo>
                        <a:lnTo>
                          <a:pt x="100584" y="382524"/>
                        </a:lnTo>
                        <a:lnTo>
                          <a:pt x="100584" y="397764"/>
                        </a:lnTo>
                        <a:lnTo>
                          <a:pt x="114300" y="397764"/>
                        </a:lnTo>
                        <a:lnTo>
                          <a:pt x="114300" y="382524"/>
                        </a:lnTo>
                        <a:close/>
                      </a:path>
                      <a:path w="142239" h="512445">
                        <a:moveTo>
                          <a:pt x="141732" y="367284"/>
                        </a:moveTo>
                        <a:lnTo>
                          <a:pt x="128016" y="367284"/>
                        </a:lnTo>
                        <a:lnTo>
                          <a:pt x="128016" y="382524"/>
                        </a:lnTo>
                        <a:lnTo>
                          <a:pt x="141732" y="382524"/>
                        </a:lnTo>
                        <a:lnTo>
                          <a:pt x="141732" y="3672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7" name="object 4487"/>
                  <p:cNvSpPr/>
                  <p:nvPr/>
                </p:nvSpPr>
                <p:spPr>
                  <a:xfrm>
                    <a:off x="3896868" y="3459492"/>
                    <a:ext cx="13970" cy="68580"/>
                  </a:xfrm>
                  <a:custGeom>
                    <a:avLst/>
                    <a:gdLst/>
                    <a:ahLst/>
                    <a:cxnLst/>
                    <a:rect l="l" t="t" r="r" b="b"/>
                    <a:pathLst>
                      <a:path w="13970" h="68579">
                        <a:moveTo>
                          <a:pt x="13716" y="53327"/>
                        </a:moveTo>
                        <a:lnTo>
                          <a:pt x="0" y="53327"/>
                        </a:lnTo>
                        <a:lnTo>
                          <a:pt x="0" y="68580"/>
                        </a:lnTo>
                        <a:lnTo>
                          <a:pt x="13716" y="68580"/>
                        </a:lnTo>
                        <a:lnTo>
                          <a:pt x="13716" y="53327"/>
                        </a:lnTo>
                        <a:close/>
                      </a:path>
                      <a:path w="13970" h="68579">
                        <a:moveTo>
                          <a:pt x="13716" y="0"/>
                        </a:moveTo>
                        <a:lnTo>
                          <a:pt x="0" y="0"/>
                        </a:lnTo>
                        <a:lnTo>
                          <a:pt x="0" y="15227"/>
                        </a:lnTo>
                        <a:lnTo>
                          <a:pt x="13716" y="15227"/>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8" name="object 4488"/>
                  <p:cNvSpPr/>
                  <p:nvPr/>
                </p:nvSpPr>
                <p:spPr>
                  <a:xfrm>
                    <a:off x="3096768" y="4095000"/>
                    <a:ext cx="396240" cy="144780"/>
                  </a:xfrm>
                  <a:custGeom>
                    <a:avLst/>
                    <a:gdLst/>
                    <a:ahLst/>
                    <a:cxnLst/>
                    <a:rect l="l" t="t" r="r" b="b"/>
                    <a:pathLst>
                      <a:path w="396239" h="144779">
                        <a:moveTo>
                          <a:pt x="13716" y="129540"/>
                        </a:moveTo>
                        <a:lnTo>
                          <a:pt x="0" y="129540"/>
                        </a:lnTo>
                        <a:lnTo>
                          <a:pt x="0" y="144780"/>
                        </a:lnTo>
                        <a:lnTo>
                          <a:pt x="13716" y="144780"/>
                        </a:lnTo>
                        <a:lnTo>
                          <a:pt x="13716" y="129540"/>
                        </a:lnTo>
                        <a:close/>
                      </a:path>
                      <a:path w="396239" h="144779">
                        <a:moveTo>
                          <a:pt x="262128" y="7620"/>
                        </a:moveTo>
                        <a:lnTo>
                          <a:pt x="248412" y="7620"/>
                        </a:lnTo>
                        <a:lnTo>
                          <a:pt x="248412" y="22860"/>
                        </a:lnTo>
                        <a:lnTo>
                          <a:pt x="262128" y="22860"/>
                        </a:lnTo>
                        <a:lnTo>
                          <a:pt x="262128" y="7620"/>
                        </a:lnTo>
                        <a:close/>
                      </a:path>
                      <a:path w="396239" h="144779">
                        <a:moveTo>
                          <a:pt x="396240" y="0"/>
                        </a:moveTo>
                        <a:lnTo>
                          <a:pt x="384048" y="0"/>
                        </a:lnTo>
                        <a:lnTo>
                          <a:pt x="384048" y="15240"/>
                        </a:lnTo>
                        <a:lnTo>
                          <a:pt x="396240" y="15240"/>
                        </a:lnTo>
                        <a:lnTo>
                          <a:pt x="3962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49" name="object 4489"/>
                  <p:cNvSpPr/>
                  <p:nvPr/>
                </p:nvSpPr>
                <p:spPr>
                  <a:xfrm>
                    <a:off x="3768852" y="3429012"/>
                    <a:ext cx="134620" cy="91440"/>
                  </a:xfrm>
                  <a:custGeom>
                    <a:avLst/>
                    <a:gdLst/>
                    <a:ahLst/>
                    <a:cxnLst/>
                    <a:rect l="l" t="t" r="r" b="b"/>
                    <a:pathLst>
                      <a:path w="134620" h="91439">
                        <a:moveTo>
                          <a:pt x="13716" y="68580"/>
                        </a:moveTo>
                        <a:lnTo>
                          <a:pt x="0" y="68580"/>
                        </a:lnTo>
                        <a:lnTo>
                          <a:pt x="0" y="83807"/>
                        </a:lnTo>
                        <a:lnTo>
                          <a:pt x="13716" y="83807"/>
                        </a:lnTo>
                        <a:lnTo>
                          <a:pt x="13716" y="68580"/>
                        </a:lnTo>
                        <a:close/>
                      </a:path>
                      <a:path w="134620" h="91439">
                        <a:moveTo>
                          <a:pt x="74676" y="0"/>
                        </a:moveTo>
                        <a:lnTo>
                          <a:pt x="60947" y="0"/>
                        </a:lnTo>
                        <a:lnTo>
                          <a:pt x="60947" y="15240"/>
                        </a:lnTo>
                        <a:lnTo>
                          <a:pt x="74676" y="15240"/>
                        </a:lnTo>
                        <a:lnTo>
                          <a:pt x="74676" y="0"/>
                        </a:lnTo>
                        <a:close/>
                      </a:path>
                      <a:path w="134620" h="91439">
                        <a:moveTo>
                          <a:pt x="134112" y="76200"/>
                        </a:moveTo>
                        <a:lnTo>
                          <a:pt x="120396" y="76200"/>
                        </a:lnTo>
                        <a:lnTo>
                          <a:pt x="120396" y="91440"/>
                        </a:lnTo>
                        <a:lnTo>
                          <a:pt x="134112" y="91440"/>
                        </a:lnTo>
                        <a:lnTo>
                          <a:pt x="134112"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0" name="object 4490"/>
                  <p:cNvSpPr/>
                  <p:nvPr/>
                </p:nvSpPr>
                <p:spPr>
                  <a:xfrm>
                    <a:off x="3400044" y="3963936"/>
                    <a:ext cx="181610" cy="230504"/>
                  </a:xfrm>
                  <a:custGeom>
                    <a:avLst/>
                    <a:gdLst/>
                    <a:ahLst/>
                    <a:cxnLst/>
                    <a:rect l="l" t="t" r="r" b="b"/>
                    <a:pathLst>
                      <a:path w="181610" h="230504">
                        <a:moveTo>
                          <a:pt x="12192" y="214884"/>
                        </a:moveTo>
                        <a:lnTo>
                          <a:pt x="0" y="214884"/>
                        </a:lnTo>
                        <a:lnTo>
                          <a:pt x="0" y="230124"/>
                        </a:lnTo>
                        <a:lnTo>
                          <a:pt x="12192" y="230124"/>
                        </a:lnTo>
                        <a:lnTo>
                          <a:pt x="12192" y="214884"/>
                        </a:lnTo>
                        <a:close/>
                      </a:path>
                      <a:path w="181610" h="230504">
                        <a:moveTo>
                          <a:pt x="45720" y="77724"/>
                        </a:moveTo>
                        <a:lnTo>
                          <a:pt x="33528" y="77724"/>
                        </a:lnTo>
                        <a:lnTo>
                          <a:pt x="33528" y="92964"/>
                        </a:lnTo>
                        <a:lnTo>
                          <a:pt x="45720" y="92964"/>
                        </a:lnTo>
                        <a:lnTo>
                          <a:pt x="45720" y="77724"/>
                        </a:lnTo>
                        <a:close/>
                      </a:path>
                      <a:path w="181610" h="230504">
                        <a:moveTo>
                          <a:pt x="106680" y="108204"/>
                        </a:moveTo>
                        <a:lnTo>
                          <a:pt x="92964" y="108204"/>
                        </a:lnTo>
                        <a:lnTo>
                          <a:pt x="92964" y="123444"/>
                        </a:lnTo>
                        <a:lnTo>
                          <a:pt x="106680" y="123444"/>
                        </a:lnTo>
                        <a:lnTo>
                          <a:pt x="106680" y="108204"/>
                        </a:lnTo>
                        <a:close/>
                      </a:path>
                      <a:path w="181610" h="230504">
                        <a:moveTo>
                          <a:pt x="181356" y="0"/>
                        </a:moveTo>
                        <a:lnTo>
                          <a:pt x="167640" y="0"/>
                        </a:lnTo>
                        <a:lnTo>
                          <a:pt x="167640" y="16764"/>
                        </a:lnTo>
                        <a:lnTo>
                          <a:pt x="181356" y="16764"/>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1" name="object 4491"/>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2" name="object 4492"/>
                  <p:cNvSpPr/>
                  <p:nvPr/>
                </p:nvSpPr>
                <p:spPr>
                  <a:xfrm>
                    <a:off x="36819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3" name="object 4493"/>
                  <p:cNvSpPr/>
                  <p:nvPr/>
                </p:nvSpPr>
                <p:spPr>
                  <a:xfrm>
                    <a:off x="3305555"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4" name="object 4494"/>
                  <p:cNvSpPr/>
                  <p:nvPr/>
                </p:nvSpPr>
                <p:spPr>
                  <a:xfrm>
                    <a:off x="3835908" y="3474719"/>
                    <a:ext cx="27940" cy="38100"/>
                  </a:xfrm>
                  <a:custGeom>
                    <a:avLst/>
                    <a:gdLst/>
                    <a:ahLst/>
                    <a:cxnLst/>
                    <a:rect l="l" t="t" r="r" b="b"/>
                    <a:pathLst>
                      <a:path w="27939" h="38100">
                        <a:moveTo>
                          <a:pt x="13716" y="22872"/>
                        </a:moveTo>
                        <a:lnTo>
                          <a:pt x="0" y="22872"/>
                        </a:lnTo>
                        <a:lnTo>
                          <a:pt x="0" y="38100"/>
                        </a:lnTo>
                        <a:lnTo>
                          <a:pt x="13716" y="38100"/>
                        </a:lnTo>
                        <a:lnTo>
                          <a:pt x="13716" y="22872"/>
                        </a:lnTo>
                        <a:close/>
                      </a:path>
                      <a:path w="27939" h="38100">
                        <a:moveTo>
                          <a:pt x="27432" y="0"/>
                        </a:moveTo>
                        <a:lnTo>
                          <a:pt x="13716" y="0"/>
                        </a:lnTo>
                        <a:lnTo>
                          <a:pt x="13716" y="15252"/>
                        </a:lnTo>
                        <a:lnTo>
                          <a:pt x="27432" y="15252"/>
                        </a:lnTo>
                        <a:lnTo>
                          <a:pt x="274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5" name="object 4495"/>
                  <p:cNvSpPr/>
                  <p:nvPr/>
                </p:nvSpPr>
                <p:spPr>
                  <a:xfrm>
                    <a:off x="3587496" y="3497592"/>
                    <a:ext cx="154305" cy="99060"/>
                  </a:xfrm>
                  <a:custGeom>
                    <a:avLst/>
                    <a:gdLst/>
                    <a:ahLst/>
                    <a:cxnLst/>
                    <a:rect l="l" t="t" r="r" b="b"/>
                    <a:pathLst>
                      <a:path w="154304" h="99060">
                        <a:moveTo>
                          <a:pt x="13703" y="83820"/>
                        </a:moveTo>
                        <a:lnTo>
                          <a:pt x="0" y="83820"/>
                        </a:lnTo>
                        <a:lnTo>
                          <a:pt x="0" y="99060"/>
                        </a:lnTo>
                        <a:lnTo>
                          <a:pt x="13703" y="99060"/>
                        </a:lnTo>
                        <a:lnTo>
                          <a:pt x="13703" y="83820"/>
                        </a:lnTo>
                        <a:close/>
                      </a:path>
                      <a:path w="154304" h="99060">
                        <a:moveTo>
                          <a:pt x="153911" y="0"/>
                        </a:moveTo>
                        <a:lnTo>
                          <a:pt x="141732" y="0"/>
                        </a:lnTo>
                        <a:lnTo>
                          <a:pt x="141732" y="15227"/>
                        </a:lnTo>
                        <a:lnTo>
                          <a:pt x="153911" y="15227"/>
                        </a:lnTo>
                        <a:lnTo>
                          <a:pt x="153911"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6" name="object 4496"/>
                  <p:cNvSpPr/>
                  <p:nvPr/>
                </p:nvSpPr>
                <p:spPr>
                  <a:xfrm>
                    <a:off x="3802380" y="3467112"/>
                    <a:ext cx="27940" cy="60960"/>
                  </a:xfrm>
                  <a:custGeom>
                    <a:avLst/>
                    <a:gdLst/>
                    <a:ahLst/>
                    <a:cxnLst/>
                    <a:rect l="l" t="t" r="r" b="b"/>
                    <a:pathLst>
                      <a:path w="27939" h="60960">
                        <a:moveTo>
                          <a:pt x="13716" y="45707"/>
                        </a:moveTo>
                        <a:lnTo>
                          <a:pt x="0" y="45707"/>
                        </a:lnTo>
                        <a:lnTo>
                          <a:pt x="0" y="60960"/>
                        </a:lnTo>
                        <a:lnTo>
                          <a:pt x="13716" y="60960"/>
                        </a:lnTo>
                        <a:lnTo>
                          <a:pt x="13716" y="45707"/>
                        </a:lnTo>
                        <a:close/>
                      </a:path>
                      <a:path w="27939" h="60960">
                        <a:moveTo>
                          <a:pt x="27419" y="0"/>
                        </a:moveTo>
                        <a:lnTo>
                          <a:pt x="13716" y="0"/>
                        </a:lnTo>
                        <a:lnTo>
                          <a:pt x="13716" y="15240"/>
                        </a:lnTo>
                        <a:lnTo>
                          <a:pt x="27419" y="15240"/>
                        </a:lnTo>
                        <a:lnTo>
                          <a:pt x="27419"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7" name="object 4497"/>
                  <p:cNvSpPr/>
                  <p:nvPr/>
                </p:nvSpPr>
                <p:spPr>
                  <a:xfrm>
                    <a:off x="3433572" y="3727703"/>
                    <a:ext cx="201295" cy="443865"/>
                  </a:xfrm>
                  <a:custGeom>
                    <a:avLst/>
                    <a:gdLst/>
                    <a:ahLst/>
                    <a:cxnLst/>
                    <a:rect l="l" t="t" r="r" b="b"/>
                    <a:pathLst>
                      <a:path w="201295" h="443864">
                        <a:moveTo>
                          <a:pt x="12192" y="428256"/>
                        </a:moveTo>
                        <a:lnTo>
                          <a:pt x="0" y="428256"/>
                        </a:lnTo>
                        <a:lnTo>
                          <a:pt x="0" y="443496"/>
                        </a:lnTo>
                        <a:lnTo>
                          <a:pt x="12192" y="443496"/>
                        </a:lnTo>
                        <a:lnTo>
                          <a:pt x="12192" y="428256"/>
                        </a:lnTo>
                        <a:close/>
                      </a:path>
                      <a:path w="201295" h="443864">
                        <a:moveTo>
                          <a:pt x="201168" y="0"/>
                        </a:moveTo>
                        <a:lnTo>
                          <a:pt x="187452" y="0"/>
                        </a:lnTo>
                        <a:lnTo>
                          <a:pt x="187452" y="15252"/>
                        </a:lnTo>
                        <a:lnTo>
                          <a:pt x="201168" y="15252"/>
                        </a:lnTo>
                        <a:lnTo>
                          <a:pt x="2011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8" name="object 4498"/>
                  <p:cNvSpPr/>
                  <p:nvPr/>
                </p:nvSpPr>
                <p:spPr>
                  <a:xfrm>
                    <a:off x="371551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59" name="object 4499"/>
                  <p:cNvSpPr/>
                  <p:nvPr/>
                </p:nvSpPr>
                <p:spPr>
                  <a:xfrm>
                    <a:off x="3238500" y="4133100"/>
                    <a:ext cx="67310" cy="76200"/>
                  </a:xfrm>
                  <a:custGeom>
                    <a:avLst/>
                    <a:gdLst/>
                    <a:ahLst/>
                    <a:cxnLst/>
                    <a:rect l="l" t="t" r="r" b="b"/>
                    <a:pathLst>
                      <a:path w="67310" h="76200">
                        <a:moveTo>
                          <a:pt x="13716" y="60960"/>
                        </a:moveTo>
                        <a:lnTo>
                          <a:pt x="0" y="60960"/>
                        </a:lnTo>
                        <a:lnTo>
                          <a:pt x="0" y="76200"/>
                        </a:lnTo>
                        <a:lnTo>
                          <a:pt x="13716" y="76200"/>
                        </a:lnTo>
                        <a:lnTo>
                          <a:pt x="13716" y="60960"/>
                        </a:lnTo>
                        <a:close/>
                      </a:path>
                      <a:path w="67310" h="76200">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0" name="object 4500"/>
                  <p:cNvSpPr/>
                  <p:nvPr/>
                </p:nvSpPr>
                <p:spPr>
                  <a:xfrm>
                    <a:off x="39441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1" name="object 4501"/>
                  <p:cNvSpPr/>
                  <p:nvPr/>
                </p:nvSpPr>
                <p:spPr>
                  <a:xfrm>
                    <a:off x="3291840" y="3826776"/>
                    <a:ext cx="108585" cy="352425"/>
                  </a:xfrm>
                  <a:custGeom>
                    <a:avLst/>
                    <a:gdLst/>
                    <a:ahLst/>
                    <a:cxnLst/>
                    <a:rect l="l" t="t" r="r" b="b"/>
                    <a:pathLst>
                      <a:path w="108585" h="352425">
                        <a:moveTo>
                          <a:pt x="13716" y="0"/>
                        </a:moveTo>
                        <a:lnTo>
                          <a:pt x="0" y="0"/>
                        </a:lnTo>
                        <a:lnTo>
                          <a:pt x="0" y="15227"/>
                        </a:lnTo>
                        <a:lnTo>
                          <a:pt x="13716" y="15227"/>
                        </a:lnTo>
                        <a:lnTo>
                          <a:pt x="13716" y="0"/>
                        </a:lnTo>
                        <a:close/>
                      </a:path>
                      <a:path w="108585" h="352425">
                        <a:moveTo>
                          <a:pt x="108204" y="336804"/>
                        </a:moveTo>
                        <a:lnTo>
                          <a:pt x="94475" y="336804"/>
                        </a:lnTo>
                        <a:lnTo>
                          <a:pt x="94475" y="352044"/>
                        </a:lnTo>
                        <a:lnTo>
                          <a:pt x="108204" y="352044"/>
                        </a:lnTo>
                        <a:lnTo>
                          <a:pt x="108204" y="3368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2" name="object 4502"/>
                  <p:cNvSpPr/>
                  <p:nvPr/>
                </p:nvSpPr>
                <p:spPr>
                  <a:xfrm>
                    <a:off x="39441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3" name="object 4503"/>
                  <p:cNvSpPr/>
                  <p:nvPr/>
                </p:nvSpPr>
                <p:spPr>
                  <a:xfrm>
                    <a:off x="3230880" y="3995940"/>
                    <a:ext cx="60960" cy="190500"/>
                  </a:xfrm>
                  <a:custGeom>
                    <a:avLst/>
                    <a:gdLst/>
                    <a:ahLst/>
                    <a:cxnLst/>
                    <a:rect l="l" t="t" r="r" b="b"/>
                    <a:pathLst>
                      <a:path w="60960" h="190500">
                        <a:moveTo>
                          <a:pt x="13716" y="175260"/>
                        </a:moveTo>
                        <a:lnTo>
                          <a:pt x="0" y="175260"/>
                        </a:lnTo>
                        <a:lnTo>
                          <a:pt x="0" y="190500"/>
                        </a:lnTo>
                        <a:lnTo>
                          <a:pt x="13716" y="190500"/>
                        </a:lnTo>
                        <a:lnTo>
                          <a:pt x="13716" y="175260"/>
                        </a:lnTo>
                        <a:close/>
                      </a:path>
                      <a:path w="60960" h="190500">
                        <a:moveTo>
                          <a:pt x="13716" y="38100"/>
                        </a:moveTo>
                        <a:lnTo>
                          <a:pt x="0" y="38100"/>
                        </a:lnTo>
                        <a:lnTo>
                          <a:pt x="0" y="53340"/>
                        </a:lnTo>
                        <a:lnTo>
                          <a:pt x="13716" y="53340"/>
                        </a:lnTo>
                        <a:lnTo>
                          <a:pt x="13716" y="38100"/>
                        </a:lnTo>
                        <a:close/>
                      </a:path>
                      <a:path w="60960" h="190500">
                        <a:moveTo>
                          <a:pt x="60960" y="0"/>
                        </a:moveTo>
                        <a:lnTo>
                          <a:pt x="47244" y="0"/>
                        </a:lnTo>
                        <a:lnTo>
                          <a:pt x="47244" y="15240"/>
                        </a:lnTo>
                        <a:lnTo>
                          <a:pt x="60960" y="15240"/>
                        </a:lnTo>
                        <a:lnTo>
                          <a:pt x="609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4" name="object 4504"/>
                  <p:cNvSpPr/>
                  <p:nvPr/>
                </p:nvSpPr>
                <p:spPr>
                  <a:xfrm>
                    <a:off x="3695699"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5" name="object 4505"/>
                  <p:cNvSpPr/>
                  <p:nvPr/>
                </p:nvSpPr>
                <p:spPr>
                  <a:xfrm>
                    <a:off x="3378707"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6" name="object 4506"/>
                  <p:cNvSpPr/>
                  <p:nvPr/>
                </p:nvSpPr>
                <p:spPr>
                  <a:xfrm>
                    <a:off x="35676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7" name="object 4507"/>
                  <p:cNvSpPr/>
                  <p:nvPr/>
                </p:nvSpPr>
                <p:spPr>
                  <a:xfrm>
                    <a:off x="3889248" y="3329952"/>
                    <a:ext cx="155575" cy="152400"/>
                  </a:xfrm>
                  <a:custGeom>
                    <a:avLst/>
                    <a:gdLst/>
                    <a:ahLst/>
                    <a:cxnLst/>
                    <a:rect l="l" t="t" r="r" b="b"/>
                    <a:pathLst>
                      <a:path w="155575" h="152400">
                        <a:moveTo>
                          <a:pt x="13716" y="137160"/>
                        </a:moveTo>
                        <a:lnTo>
                          <a:pt x="0" y="137160"/>
                        </a:lnTo>
                        <a:lnTo>
                          <a:pt x="0" y="152400"/>
                        </a:lnTo>
                        <a:lnTo>
                          <a:pt x="13716" y="152400"/>
                        </a:lnTo>
                        <a:lnTo>
                          <a:pt x="13716" y="137160"/>
                        </a:lnTo>
                        <a:close/>
                      </a:path>
                      <a:path w="155575" h="152400">
                        <a:moveTo>
                          <a:pt x="155448" y="0"/>
                        </a:moveTo>
                        <a:lnTo>
                          <a:pt x="141732" y="0"/>
                        </a:lnTo>
                        <a:lnTo>
                          <a:pt x="141732" y="15240"/>
                        </a:lnTo>
                        <a:lnTo>
                          <a:pt x="155448" y="15240"/>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8" name="object 4508"/>
                  <p:cNvSpPr/>
                  <p:nvPr/>
                </p:nvSpPr>
                <p:spPr>
                  <a:xfrm>
                    <a:off x="3252215" y="40645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69" name="object 4509"/>
                  <p:cNvSpPr/>
                  <p:nvPr/>
                </p:nvSpPr>
                <p:spPr>
                  <a:xfrm>
                    <a:off x="3755136" y="3390912"/>
                    <a:ext cx="147955" cy="45720"/>
                  </a:xfrm>
                  <a:custGeom>
                    <a:avLst/>
                    <a:gdLst/>
                    <a:ahLst/>
                    <a:cxnLst/>
                    <a:rect l="l" t="t" r="r" b="b"/>
                    <a:pathLst>
                      <a:path w="147954" h="45720">
                        <a:moveTo>
                          <a:pt x="13716" y="30480"/>
                        </a:moveTo>
                        <a:lnTo>
                          <a:pt x="0" y="30480"/>
                        </a:lnTo>
                        <a:lnTo>
                          <a:pt x="0" y="45707"/>
                        </a:lnTo>
                        <a:lnTo>
                          <a:pt x="13716" y="45707"/>
                        </a:lnTo>
                        <a:lnTo>
                          <a:pt x="13716" y="30480"/>
                        </a:lnTo>
                        <a:close/>
                      </a:path>
                      <a:path w="147954" h="45720">
                        <a:moveTo>
                          <a:pt x="147828" y="0"/>
                        </a:moveTo>
                        <a:lnTo>
                          <a:pt x="134112" y="0"/>
                        </a:lnTo>
                        <a:lnTo>
                          <a:pt x="134112" y="15240"/>
                        </a:lnTo>
                        <a:lnTo>
                          <a:pt x="147828" y="15240"/>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0" name="object 4510"/>
                  <p:cNvSpPr/>
                  <p:nvPr/>
                </p:nvSpPr>
                <p:spPr>
                  <a:xfrm>
                    <a:off x="3285744" y="3895356"/>
                    <a:ext cx="363220" cy="222885"/>
                  </a:xfrm>
                  <a:custGeom>
                    <a:avLst/>
                    <a:gdLst/>
                    <a:ahLst/>
                    <a:cxnLst/>
                    <a:rect l="l" t="t" r="r" b="b"/>
                    <a:pathLst>
                      <a:path w="363220" h="222885">
                        <a:moveTo>
                          <a:pt x="12192" y="115824"/>
                        </a:moveTo>
                        <a:lnTo>
                          <a:pt x="0" y="115824"/>
                        </a:lnTo>
                        <a:lnTo>
                          <a:pt x="0" y="131064"/>
                        </a:lnTo>
                        <a:lnTo>
                          <a:pt x="12192" y="131064"/>
                        </a:lnTo>
                        <a:lnTo>
                          <a:pt x="12192" y="115824"/>
                        </a:lnTo>
                        <a:close/>
                      </a:path>
                      <a:path w="363220" h="222885">
                        <a:moveTo>
                          <a:pt x="207264" y="207264"/>
                        </a:moveTo>
                        <a:lnTo>
                          <a:pt x="195072" y="207264"/>
                        </a:lnTo>
                        <a:lnTo>
                          <a:pt x="195072" y="222504"/>
                        </a:lnTo>
                        <a:lnTo>
                          <a:pt x="207264" y="222504"/>
                        </a:lnTo>
                        <a:lnTo>
                          <a:pt x="207264" y="207264"/>
                        </a:lnTo>
                        <a:close/>
                      </a:path>
                      <a:path w="363220" h="222885">
                        <a:moveTo>
                          <a:pt x="362712" y="0"/>
                        </a:moveTo>
                        <a:lnTo>
                          <a:pt x="348996" y="0"/>
                        </a:lnTo>
                        <a:lnTo>
                          <a:pt x="348996"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1" name="object 4511"/>
                  <p:cNvSpPr/>
                  <p:nvPr/>
                </p:nvSpPr>
                <p:spPr>
                  <a:xfrm>
                    <a:off x="3796284" y="3421392"/>
                    <a:ext cx="73660" cy="91440"/>
                  </a:xfrm>
                  <a:custGeom>
                    <a:avLst/>
                    <a:gdLst/>
                    <a:ahLst/>
                    <a:cxnLst/>
                    <a:rect l="l" t="t" r="r" b="b"/>
                    <a:pathLst>
                      <a:path w="73660" h="91439">
                        <a:moveTo>
                          <a:pt x="13716" y="76200"/>
                        </a:moveTo>
                        <a:lnTo>
                          <a:pt x="0" y="76200"/>
                        </a:lnTo>
                        <a:lnTo>
                          <a:pt x="0" y="91427"/>
                        </a:lnTo>
                        <a:lnTo>
                          <a:pt x="13716" y="91427"/>
                        </a:lnTo>
                        <a:lnTo>
                          <a:pt x="13716" y="76200"/>
                        </a:lnTo>
                        <a:close/>
                      </a:path>
                      <a:path w="73660" h="91439">
                        <a:moveTo>
                          <a:pt x="73152" y="0"/>
                        </a:moveTo>
                        <a:lnTo>
                          <a:pt x="59436" y="0"/>
                        </a:lnTo>
                        <a:lnTo>
                          <a:pt x="59436" y="15227"/>
                        </a:lnTo>
                        <a:lnTo>
                          <a:pt x="73152" y="15227"/>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2" name="object 4512"/>
                  <p:cNvSpPr/>
                  <p:nvPr/>
                </p:nvSpPr>
                <p:spPr>
                  <a:xfrm>
                    <a:off x="3252216" y="3712476"/>
                    <a:ext cx="262255" cy="436245"/>
                  </a:xfrm>
                  <a:custGeom>
                    <a:avLst/>
                    <a:gdLst/>
                    <a:ahLst/>
                    <a:cxnLst/>
                    <a:rect l="l" t="t" r="r" b="b"/>
                    <a:pathLst>
                      <a:path w="262254" h="436245">
                        <a:moveTo>
                          <a:pt x="12192" y="420624"/>
                        </a:moveTo>
                        <a:lnTo>
                          <a:pt x="0" y="420624"/>
                        </a:lnTo>
                        <a:lnTo>
                          <a:pt x="0" y="435864"/>
                        </a:lnTo>
                        <a:lnTo>
                          <a:pt x="12192" y="435864"/>
                        </a:lnTo>
                        <a:lnTo>
                          <a:pt x="12192" y="420624"/>
                        </a:lnTo>
                        <a:close/>
                      </a:path>
                      <a:path w="262254" h="436245">
                        <a:moveTo>
                          <a:pt x="254508" y="0"/>
                        </a:moveTo>
                        <a:lnTo>
                          <a:pt x="240792" y="0"/>
                        </a:lnTo>
                        <a:lnTo>
                          <a:pt x="240792" y="15227"/>
                        </a:lnTo>
                        <a:lnTo>
                          <a:pt x="254508" y="15227"/>
                        </a:lnTo>
                        <a:lnTo>
                          <a:pt x="254508" y="0"/>
                        </a:lnTo>
                        <a:close/>
                      </a:path>
                      <a:path w="262254" h="436245">
                        <a:moveTo>
                          <a:pt x="262128" y="413004"/>
                        </a:moveTo>
                        <a:lnTo>
                          <a:pt x="248399" y="413004"/>
                        </a:lnTo>
                        <a:lnTo>
                          <a:pt x="248399" y="428244"/>
                        </a:lnTo>
                        <a:lnTo>
                          <a:pt x="262128" y="428244"/>
                        </a:lnTo>
                        <a:lnTo>
                          <a:pt x="262128" y="4130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3" name="object 4513"/>
                  <p:cNvSpPr/>
                  <p:nvPr/>
                </p:nvSpPr>
                <p:spPr>
                  <a:xfrm>
                    <a:off x="3930396" y="34442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4" name="object 4514"/>
                  <p:cNvSpPr/>
                  <p:nvPr/>
                </p:nvSpPr>
                <p:spPr>
                  <a:xfrm>
                    <a:off x="362102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5" name="object 4515"/>
                  <p:cNvSpPr/>
                  <p:nvPr/>
                </p:nvSpPr>
                <p:spPr>
                  <a:xfrm>
                    <a:off x="3916680" y="3459492"/>
                    <a:ext cx="128270" cy="114300"/>
                  </a:xfrm>
                  <a:custGeom>
                    <a:avLst/>
                    <a:gdLst/>
                    <a:ahLst/>
                    <a:cxnLst/>
                    <a:rect l="l" t="t" r="r" b="b"/>
                    <a:pathLst>
                      <a:path w="128270" h="114300">
                        <a:moveTo>
                          <a:pt x="13716" y="0"/>
                        </a:moveTo>
                        <a:lnTo>
                          <a:pt x="0" y="0"/>
                        </a:lnTo>
                        <a:lnTo>
                          <a:pt x="0" y="15227"/>
                        </a:lnTo>
                        <a:lnTo>
                          <a:pt x="13716" y="15227"/>
                        </a:lnTo>
                        <a:lnTo>
                          <a:pt x="13716" y="0"/>
                        </a:lnTo>
                        <a:close/>
                      </a:path>
                      <a:path w="128270" h="114300">
                        <a:moveTo>
                          <a:pt x="128016" y="99060"/>
                        </a:moveTo>
                        <a:lnTo>
                          <a:pt x="114300" y="99060"/>
                        </a:lnTo>
                        <a:lnTo>
                          <a:pt x="114300" y="114300"/>
                        </a:lnTo>
                        <a:lnTo>
                          <a:pt x="128016" y="114300"/>
                        </a:lnTo>
                        <a:lnTo>
                          <a:pt x="128016" y="990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6" name="object 4516"/>
                  <p:cNvSpPr/>
                  <p:nvPr/>
                </p:nvSpPr>
                <p:spPr>
                  <a:xfrm>
                    <a:off x="3211068" y="3933456"/>
                    <a:ext cx="309880" cy="276225"/>
                  </a:xfrm>
                  <a:custGeom>
                    <a:avLst/>
                    <a:gdLst/>
                    <a:ahLst/>
                    <a:cxnLst/>
                    <a:rect l="l" t="t" r="r" b="b"/>
                    <a:pathLst>
                      <a:path w="309879" h="276225">
                        <a:moveTo>
                          <a:pt x="13716" y="260604"/>
                        </a:moveTo>
                        <a:lnTo>
                          <a:pt x="0" y="260604"/>
                        </a:lnTo>
                        <a:lnTo>
                          <a:pt x="0" y="275844"/>
                        </a:lnTo>
                        <a:lnTo>
                          <a:pt x="13716" y="275844"/>
                        </a:lnTo>
                        <a:lnTo>
                          <a:pt x="13716" y="260604"/>
                        </a:lnTo>
                        <a:close/>
                      </a:path>
                      <a:path w="309879" h="276225">
                        <a:moveTo>
                          <a:pt x="309372" y="199644"/>
                        </a:moveTo>
                        <a:lnTo>
                          <a:pt x="295656" y="199644"/>
                        </a:lnTo>
                        <a:lnTo>
                          <a:pt x="295656" y="214884"/>
                        </a:lnTo>
                        <a:lnTo>
                          <a:pt x="309372" y="214884"/>
                        </a:lnTo>
                        <a:lnTo>
                          <a:pt x="309372" y="199644"/>
                        </a:lnTo>
                        <a:close/>
                      </a:path>
                      <a:path w="309879" h="276225">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7" name="object 4517"/>
                  <p:cNvSpPr/>
                  <p:nvPr/>
                </p:nvSpPr>
                <p:spPr>
                  <a:xfrm>
                    <a:off x="373532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8" name="object 4518"/>
                  <p:cNvSpPr/>
                  <p:nvPr/>
                </p:nvSpPr>
                <p:spPr>
                  <a:xfrm>
                    <a:off x="3869435"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79" name="object 4519"/>
                  <p:cNvSpPr/>
                  <p:nvPr/>
                </p:nvSpPr>
                <p:spPr>
                  <a:xfrm>
                    <a:off x="3681984" y="3482352"/>
                    <a:ext cx="67310" cy="45720"/>
                  </a:xfrm>
                  <a:custGeom>
                    <a:avLst/>
                    <a:gdLst/>
                    <a:ahLst/>
                    <a:cxnLst/>
                    <a:rect l="l" t="t" r="r" b="b"/>
                    <a:pathLst>
                      <a:path w="67310" h="45720">
                        <a:moveTo>
                          <a:pt x="13716" y="30467"/>
                        </a:moveTo>
                        <a:lnTo>
                          <a:pt x="0" y="30467"/>
                        </a:lnTo>
                        <a:lnTo>
                          <a:pt x="0" y="45720"/>
                        </a:lnTo>
                        <a:lnTo>
                          <a:pt x="13716" y="45720"/>
                        </a:lnTo>
                        <a:lnTo>
                          <a:pt x="13716" y="30467"/>
                        </a:lnTo>
                        <a:close/>
                      </a:path>
                      <a:path w="67310" h="45720">
                        <a:moveTo>
                          <a:pt x="67056" y="0"/>
                        </a:moveTo>
                        <a:lnTo>
                          <a:pt x="53340" y="0"/>
                        </a:lnTo>
                        <a:lnTo>
                          <a:pt x="53340" y="15240"/>
                        </a:lnTo>
                        <a:lnTo>
                          <a:pt x="47244" y="15240"/>
                        </a:lnTo>
                        <a:lnTo>
                          <a:pt x="47244" y="30467"/>
                        </a:lnTo>
                        <a:lnTo>
                          <a:pt x="59423" y="30467"/>
                        </a:lnTo>
                        <a:lnTo>
                          <a:pt x="59423" y="15240"/>
                        </a:lnTo>
                        <a:lnTo>
                          <a:pt x="67056" y="15240"/>
                        </a:lnTo>
                        <a:lnTo>
                          <a:pt x="670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0" name="object 4520"/>
                  <p:cNvSpPr/>
                  <p:nvPr/>
                </p:nvSpPr>
                <p:spPr>
                  <a:xfrm>
                    <a:off x="3285744" y="3788676"/>
                    <a:ext cx="335280" cy="504825"/>
                  </a:xfrm>
                  <a:custGeom>
                    <a:avLst/>
                    <a:gdLst/>
                    <a:ahLst/>
                    <a:cxnLst/>
                    <a:rect l="l" t="t" r="r" b="b"/>
                    <a:pathLst>
                      <a:path w="335279" h="504825">
                        <a:moveTo>
                          <a:pt x="12192" y="489204"/>
                        </a:moveTo>
                        <a:lnTo>
                          <a:pt x="0" y="489204"/>
                        </a:lnTo>
                        <a:lnTo>
                          <a:pt x="0" y="504444"/>
                        </a:lnTo>
                        <a:lnTo>
                          <a:pt x="12192" y="504444"/>
                        </a:lnTo>
                        <a:lnTo>
                          <a:pt x="12192" y="489204"/>
                        </a:lnTo>
                        <a:close/>
                      </a:path>
                      <a:path w="335279" h="504825">
                        <a:moveTo>
                          <a:pt x="335280" y="0"/>
                        </a:moveTo>
                        <a:lnTo>
                          <a:pt x="321564" y="0"/>
                        </a:lnTo>
                        <a:lnTo>
                          <a:pt x="321564" y="15227"/>
                        </a:lnTo>
                        <a:lnTo>
                          <a:pt x="335280" y="15227"/>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1" name="object 4521"/>
                  <p:cNvSpPr/>
                  <p:nvPr/>
                </p:nvSpPr>
                <p:spPr>
                  <a:xfrm>
                    <a:off x="37155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2" name="object 4522"/>
                  <p:cNvSpPr/>
                  <p:nvPr/>
                </p:nvSpPr>
                <p:spPr>
                  <a:xfrm>
                    <a:off x="388315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3" name="object 4523"/>
                  <p:cNvSpPr/>
                  <p:nvPr/>
                </p:nvSpPr>
                <p:spPr>
                  <a:xfrm>
                    <a:off x="3378708" y="3842003"/>
                    <a:ext cx="81280" cy="99695"/>
                  </a:xfrm>
                  <a:custGeom>
                    <a:avLst/>
                    <a:gdLst/>
                    <a:ahLst/>
                    <a:cxnLst/>
                    <a:rect l="l" t="t" r="r" b="b"/>
                    <a:pathLst>
                      <a:path w="81279" h="99695">
                        <a:moveTo>
                          <a:pt x="13716" y="83832"/>
                        </a:moveTo>
                        <a:lnTo>
                          <a:pt x="0" y="83832"/>
                        </a:lnTo>
                        <a:lnTo>
                          <a:pt x="0" y="99072"/>
                        </a:lnTo>
                        <a:lnTo>
                          <a:pt x="13716" y="99072"/>
                        </a:lnTo>
                        <a:lnTo>
                          <a:pt x="13716" y="83832"/>
                        </a:lnTo>
                        <a:close/>
                      </a:path>
                      <a:path w="81279" h="99695">
                        <a:moveTo>
                          <a:pt x="80772" y="0"/>
                        </a:moveTo>
                        <a:lnTo>
                          <a:pt x="67056" y="0"/>
                        </a:lnTo>
                        <a:lnTo>
                          <a:pt x="67056" y="15252"/>
                        </a:lnTo>
                        <a:lnTo>
                          <a:pt x="80772" y="15252"/>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4" name="object 4524"/>
                  <p:cNvSpPr/>
                  <p:nvPr/>
                </p:nvSpPr>
                <p:spPr>
                  <a:xfrm>
                    <a:off x="3695699" y="35356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5" name="object 4525"/>
                  <p:cNvSpPr/>
                  <p:nvPr/>
                </p:nvSpPr>
                <p:spPr>
                  <a:xfrm>
                    <a:off x="3688080"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6" name="object 4526"/>
                  <p:cNvSpPr/>
                  <p:nvPr/>
                </p:nvSpPr>
                <p:spPr>
                  <a:xfrm>
                    <a:off x="37078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7" name="object 4527"/>
                  <p:cNvSpPr/>
                  <p:nvPr/>
                </p:nvSpPr>
                <p:spPr>
                  <a:xfrm>
                    <a:off x="3977639"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8" name="object 4528"/>
                  <p:cNvSpPr/>
                  <p:nvPr/>
                </p:nvSpPr>
                <p:spPr>
                  <a:xfrm>
                    <a:off x="3520439"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89" name="object 4529"/>
                  <p:cNvSpPr/>
                  <p:nvPr/>
                </p:nvSpPr>
                <p:spPr>
                  <a:xfrm>
                    <a:off x="3877055"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0" name="object 4530"/>
                  <p:cNvSpPr/>
                  <p:nvPr/>
                </p:nvSpPr>
                <p:spPr>
                  <a:xfrm>
                    <a:off x="3453383"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1" name="object 4531"/>
                  <p:cNvSpPr/>
                  <p:nvPr/>
                </p:nvSpPr>
                <p:spPr>
                  <a:xfrm>
                    <a:off x="3252216" y="3910596"/>
                    <a:ext cx="201295" cy="337185"/>
                  </a:xfrm>
                  <a:custGeom>
                    <a:avLst/>
                    <a:gdLst/>
                    <a:ahLst/>
                    <a:cxnLst/>
                    <a:rect l="l" t="t" r="r" b="b"/>
                    <a:pathLst>
                      <a:path w="201295" h="337185">
                        <a:moveTo>
                          <a:pt x="12192" y="321564"/>
                        </a:moveTo>
                        <a:lnTo>
                          <a:pt x="0" y="321564"/>
                        </a:lnTo>
                        <a:lnTo>
                          <a:pt x="0" y="336804"/>
                        </a:lnTo>
                        <a:lnTo>
                          <a:pt x="12192" y="336804"/>
                        </a:lnTo>
                        <a:lnTo>
                          <a:pt x="12192" y="321564"/>
                        </a:lnTo>
                        <a:close/>
                      </a:path>
                      <a:path w="201295" h="337185">
                        <a:moveTo>
                          <a:pt x="39624" y="0"/>
                        </a:moveTo>
                        <a:lnTo>
                          <a:pt x="25908" y="0"/>
                        </a:lnTo>
                        <a:lnTo>
                          <a:pt x="25908" y="15240"/>
                        </a:lnTo>
                        <a:lnTo>
                          <a:pt x="39624" y="15240"/>
                        </a:lnTo>
                        <a:lnTo>
                          <a:pt x="39624" y="0"/>
                        </a:lnTo>
                        <a:close/>
                      </a:path>
                      <a:path w="201295" h="337185">
                        <a:moveTo>
                          <a:pt x="120383" y="260604"/>
                        </a:moveTo>
                        <a:lnTo>
                          <a:pt x="92964" y="260604"/>
                        </a:lnTo>
                        <a:lnTo>
                          <a:pt x="92964" y="275831"/>
                        </a:lnTo>
                        <a:lnTo>
                          <a:pt x="120383" y="275831"/>
                        </a:lnTo>
                        <a:lnTo>
                          <a:pt x="120383" y="260604"/>
                        </a:lnTo>
                        <a:close/>
                      </a:path>
                      <a:path w="201295" h="337185">
                        <a:moveTo>
                          <a:pt x="201168" y="77724"/>
                        </a:moveTo>
                        <a:lnTo>
                          <a:pt x="187452" y="77724"/>
                        </a:lnTo>
                        <a:lnTo>
                          <a:pt x="187452" y="92964"/>
                        </a:lnTo>
                        <a:lnTo>
                          <a:pt x="201168" y="92964"/>
                        </a:lnTo>
                        <a:lnTo>
                          <a:pt x="201168" y="777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2" name="object 4532"/>
                  <p:cNvSpPr/>
                  <p:nvPr/>
                </p:nvSpPr>
                <p:spPr>
                  <a:xfrm>
                    <a:off x="3916680" y="3451872"/>
                    <a:ext cx="53340" cy="38100"/>
                  </a:xfrm>
                  <a:custGeom>
                    <a:avLst/>
                    <a:gdLst/>
                    <a:ahLst/>
                    <a:cxnLst/>
                    <a:rect l="l" t="t" r="r" b="b"/>
                    <a:pathLst>
                      <a:path w="53339" h="38100">
                        <a:moveTo>
                          <a:pt x="13716" y="0"/>
                        </a:moveTo>
                        <a:lnTo>
                          <a:pt x="0" y="0"/>
                        </a:lnTo>
                        <a:lnTo>
                          <a:pt x="0" y="15240"/>
                        </a:lnTo>
                        <a:lnTo>
                          <a:pt x="13716" y="15240"/>
                        </a:lnTo>
                        <a:lnTo>
                          <a:pt x="13716" y="0"/>
                        </a:lnTo>
                        <a:close/>
                      </a:path>
                      <a:path w="53339" h="38100">
                        <a:moveTo>
                          <a:pt x="53340" y="22847"/>
                        </a:moveTo>
                        <a:lnTo>
                          <a:pt x="41148" y="22847"/>
                        </a:lnTo>
                        <a:lnTo>
                          <a:pt x="41148" y="38100"/>
                        </a:lnTo>
                        <a:lnTo>
                          <a:pt x="53340" y="38100"/>
                        </a:lnTo>
                        <a:lnTo>
                          <a:pt x="53340" y="2284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3" name="object 4533"/>
                  <p:cNvSpPr/>
                  <p:nvPr/>
                </p:nvSpPr>
                <p:spPr>
                  <a:xfrm>
                    <a:off x="3110484" y="3666756"/>
                    <a:ext cx="510540" cy="603885"/>
                  </a:xfrm>
                  <a:custGeom>
                    <a:avLst/>
                    <a:gdLst/>
                    <a:ahLst/>
                    <a:cxnLst/>
                    <a:rect l="l" t="t" r="r" b="b"/>
                    <a:pathLst>
                      <a:path w="510539" h="603885">
                        <a:moveTo>
                          <a:pt x="13716" y="588264"/>
                        </a:moveTo>
                        <a:lnTo>
                          <a:pt x="0" y="588264"/>
                        </a:lnTo>
                        <a:lnTo>
                          <a:pt x="0" y="603504"/>
                        </a:lnTo>
                        <a:lnTo>
                          <a:pt x="13716" y="603504"/>
                        </a:lnTo>
                        <a:lnTo>
                          <a:pt x="13716" y="588264"/>
                        </a:lnTo>
                        <a:close/>
                      </a:path>
                      <a:path w="510539" h="603885">
                        <a:moveTo>
                          <a:pt x="208788" y="413004"/>
                        </a:moveTo>
                        <a:lnTo>
                          <a:pt x="195072" y="413004"/>
                        </a:lnTo>
                        <a:lnTo>
                          <a:pt x="195072" y="428244"/>
                        </a:lnTo>
                        <a:lnTo>
                          <a:pt x="208788" y="428244"/>
                        </a:lnTo>
                        <a:lnTo>
                          <a:pt x="208788" y="413004"/>
                        </a:lnTo>
                        <a:close/>
                      </a:path>
                      <a:path w="510539" h="603885">
                        <a:moveTo>
                          <a:pt x="510540" y="0"/>
                        </a:moveTo>
                        <a:lnTo>
                          <a:pt x="496824" y="0"/>
                        </a:lnTo>
                        <a:lnTo>
                          <a:pt x="496824" y="15240"/>
                        </a:lnTo>
                        <a:lnTo>
                          <a:pt x="510540" y="15240"/>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4" name="object 4534"/>
                  <p:cNvSpPr/>
                  <p:nvPr/>
                </p:nvSpPr>
                <p:spPr>
                  <a:xfrm>
                    <a:off x="395020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5" name="object 4535"/>
                  <p:cNvSpPr/>
                  <p:nvPr/>
                </p:nvSpPr>
                <p:spPr>
                  <a:xfrm>
                    <a:off x="3252216" y="4110240"/>
                    <a:ext cx="220979" cy="99060"/>
                  </a:xfrm>
                  <a:custGeom>
                    <a:avLst/>
                    <a:gdLst/>
                    <a:ahLst/>
                    <a:cxnLst/>
                    <a:rect l="l" t="t" r="r" b="b"/>
                    <a:pathLst>
                      <a:path w="220979" h="99060">
                        <a:moveTo>
                          <a:pt x="12192" y="0"/>
                        </a:moveTo>
                        <a:lnTo>
                          <a:pt x="0" y="0"/>
                        </a:lnTo>
                        <a:lnTo>
                          <a:pt x="0" y="15240"/>
                        </a:lnTo>
                        <a:lnTo>
                          <a:pt x="12192" y="15240"/>
                        </a:lnTo>
                        <a:lnTo>
                          <a:pt x="12192" y="0"/>
                        </a:lnTo>
                        <a:close/>
                      </a:path>
                      <a:path w="220979" h="99060">
                        <a:moveTo>
                          <a:pt x="220980" y="83820"/>
                        </a:moveTo>
                        <a:lnTo>
                          <a:pt x="207264" y="83820"/>
                        </a:lnTo>
                        <a:lnTo>
                          <a:pt x="207264" y="99060"/>
                        </a:lnTo>
                        <a:lnTo>
                          <a:pt x="220980" y="99060"/>
                        </a:lnTo>
                        <a:lnTo>
                          <a:pt x="22098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6" name="object 4536"/>
                  <p:cNvSpPr/>
                  <p:nvPr/>
                </p:nvSpPr>
                <p:spPr>
                  <a:xfrm>
                    <a:off x="3910583"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7" name="object 4537"/>
                  <p:cNvSpPr/>
                  <p:nvPr/>
                </p:nvSpPr>
                <p:spPr>
                  <a:xfrm>
                    <a:off x="3211067"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8" name="object 4538"/>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699" name="object 4539"/>
                  <p:cNvSpPr/>
                  <p:nvPr/>
                </p:nvSpPr>
                <p:spPr>
                  <a:xfrm>
                    <a:off x="3701796" y="35204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0" name="object 4540"/>
                  <p:cNvSpPr/>
                  <p:nvPr/>
                </p:nvSpPr>
                <p:spPr>
                  <a:xfrm>
                    <a:off x="3096768" y="3842003"/>
                    <a:ext cx="390525" cy="443865"/>
                  </a:xfrm>
                  <a:custGeom>
                    <a:avLst/>
                    <a:gdLst/>
                    <a:ahLst/>
                    <a:cxnLst/>
                    <a:rect l="l" t="t" r="r" b="b"/>
                    <a:pathLst>
                      <a:path w="390525" h="443864">
                        <a:moveTo>
                          <a:pt x="13716" y="405396"/>
                        </a:moveTo>
                        <a:lnTo>
                          <a:pt x="0" y="405396"/>
                        </a:lnTo>
                        <a:lnTo>
                          <a:pt x="0" y="420636"/>
                        </a:lnTo>
                        <a:lnTo>
                          <a:pt x="13716" y="420636"/>
                        </a:lnTo>
                        <a:lnTo>
                          <a:pt x="13716" y="405396"/>
                        </a:lnTo>
                        <a:close/>
                      </a:path>
                      <a:path w="390525" h="443864">
                        <a:moveTo>
                          <a:pt x="121920" y="321576"/>
                        </a:moveTo>
                        <a:lnTo>
                          <a:pt x="108204" y="321576"/>
                        </a:lnTo>
                        <a:lnTo>
                          <a:pt x="108204" y="336816"/>
                        </a:lnTo>
                        <a:lnTo>
                          <a:pt x="121920" y="336816"/>
                        </a:lnTo>
                        <a:lnTo>
                          <a:pt x="121920" y="321576"/>
                        </a:lnTo>
                        <a:close/>
                      </a:path>
                      <a:path w="390525" h="443864">
                        <a:moveTo>
                          <a:pt x="228600" y="207276"/>
                        </a:moveTo>
                        <a:lnTo>
                          <a:pt x="214884" y="207276"/>
                        </a:lnTo>
                        <a:lnTo>
                          <a:pt x="214884" y="222516"/>
                        </a:lnTo>
                        <a:lnTo>
                          <a:pt x="228600" y="222516"/>
                        </a:lnTo>
                        <a:lnTo>
                          <a:pt x="228600" y="207276"/>
                        </a:lnTo>
                        <a:close/>
                      </a:path>
                      <a:path w="390525" h="443864">
                        <a:moveTo>
                          <a:pt x="242316" y="428256"/>
                        </a:moveTo>
                        <a:lnTo>
                          <a:pt x="228600" y="428256"/>
                        </a:lnTo>
                        <a:lnTo>
                          <a:pt x="228600" y="443496"/>
                        </a:lnTo>
                        <a:lnTo>
                          <a:pt x="242316" y="443496"/>
                        </a:lnTo>
                        <a:lnTo>
                          <a:pt x="242316" y="428256"/>
                        </a:lnTo>
                        <a:close/>
                      </a:path>
                      <a:path w="390525" h="443864">
                        <a:moveTo>
                          <a:pt x="370332" y="184416"/>
                        </a:moveTo>
                        <a:lnTo>
                          <a:pt x="356616" y="184416"/>
                        </a:lnTo>
                        <a:lnTo>
                          <a:pt x="356616" y="199656"/>
                        </a:lnTo>
                        <a:lnTo>
                          <a:pt x="370332" y="199656"/>
                        </a:lnTo>
                        <a:lnTo>
                          <a:pt x="370332" y="184416"/>
                        </a:lnTo>
                        <a:close/>
                      </a:path>
                      <a:path w="390525" h="443864">
                        <a:moveTo>
                          <a:pt x="390131" y="0"/>
                        </a:moveTo>
                        <a:lnTo>
                          <a:pt x="376428" y="0"/>
                        </a:lnTo>
                        <a:lnTo>
                          <a:pt x="376428" y="15252"/>
                        </a:lnTo>
                        <a:lnTo>
                          <a:pt x="390131" y="15252"/>
                        </a:lnTo>
                        <a:lnTo>
                          <a:pt x="3901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1" name="object 4541"/>
                  <p:cNvSpPr/>
                  <p:nvPr/>
                </p:nvSpPr>
                <p:spPr>
                  <a:xfrm>
                    <a:off x="3816096" y="3497592"/>
                    <a:ext cx="94615" cy="30480"/>
                  </a:xfrm>
                  <a:custGeom>
                    <a:avLst/>
                    <a:gdLst/>
                    <a:ahLst/>
                    <a:cxnLst/>
                    <a:rect l="l" t="t" r="r" b="b"/>
                    <a:pathLst>
                      <a:path w="94614" h="30479">
                        <a:moveTo>
                          <a:pt x="13703" y="15227"/>
                        </a:moveTo>
                        <a:lnTo>
                          <a:pt x="0" y="15227"/>
                        </a:lnTo>
                        <a:lnTo>
                          <a:pt x="0" y="30480"/>
                        </a:lnTo>
                        <a:lnTo>
                          <a:pt x="13703" y="30480"/>
                        </a:lnTo>
                        <a:lnTo>
                          <a:pt x="13703" y="15227"/>
                        </a:lnTo>
                        <a:close/>
                      </a:path>
                      <a:path w="94614" h="30479">
                        <a:moveTo>
                          <a:pt x="94488" y="0"/>
                        </a:moveTo>
                        <a:lnTo>
                          <a:pt x="80772" y="0"/>
                        </a:lnTo>
                        <a:lnTo>
                          <a:pt x="80772" y="15227"/>
                        </a:lnTo>
                        <a:lnTo>
                          <a:pt x="94488" y="15227"/>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2" name="object 4542"/>
                  <p:cNvSpPr/>
                  <p:nvPr/>
                </p:nvSpPr>
                <p:spPr>
                  <a:xfrm>
                    <a:off x="3433572" y="38877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3" name="object 4543"/>
                  <p:cNvSpPr/>
                  <p:nvPr/>
                </p:nvSpPr>
                <p:spPr>
                  <a:xfrm>
                    <a:off x="3640835"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4" name="object 4544"/>
                  <p:cNvSpPr/>
                  <p:nvPr/>
                </p:nvSpPr>
                <p:spPr>
                  <a:xfrm>
                    <a:off x="3755136" y="3390912"/>
                    <a:ext cx="228600" cy="129539"/>
                  </a:xfrm>
                  <a:custGeom>
                    <a:avLst/>
                    <a:gdLst/>
                    <a:ahLst/>
                    <a:cxnLst/>
                    <a:rect l="l" t="t" r="r" b="b"/>
                    <a:pathLst>
                      <a:path w="228600" h="129539">
                        <a:moveTo>
                          <a:pt x="13716" y="114300"/>
                        </a:moveTo>
                        <a:lnTo>
                          <a:pt x="0" y="114300"/>
                        </a:lnTo>
                        <a:lnTo>
                          <a:pt x="0" y="129540"/>
                        </a:lnTo>
                        <a:lnTo>
                          <a:pt x="13716" y="129540"/>
                        </a:lnTo>
                        <a:lnTo>
                          <a:pt x="13716" y="114300"/>
                        </a:lnTo>
                        <a:close/>
                      </a:path>
                      <a:path w="228600" h="129539">
                        <a:moveTo>
                          <a:pt x="47244" y="91440"/>
                        </a:moveTo>
                        <a:lnTo>
                          <a:pt x="33528" y="91440"/>
                        </a:lnTo>
                        <a:lnTo>
                          <a:pt x="33528" y="106680"/>
                        </a:lnTo>
                        <a:lnTo>
                          <a:pt x="47244" y="106680"/>
                        </a:lnTo>
                        <a:lnTo>
                          <a:pt x="47244" y="91440"/>
                        </a:lnTo>
                        <a:close/>
                      </a:path>
                      <a:path w="228600" h="129539">
                        <a:moveTo>
                          <a:pt x="155448" y="15240"/>
                        </a:moveTo>
                        <a:lnTo>
                          <a:pt x="141732" y="15240"/>
                        </a:lnTo>
                        <a:lnTo>
                          <a:pt x="141732" y="30480"/>
                        </a:lnTo>
                        <a:lnTo>
                          <a:pt x="155448" y="30480"/>
                        </a:lnTo>
                        <a:lnTo>
                          <a:pt x="155448" y="15240"/>
                        </a:lnTo>
                        <a:close/>
                      </a:path>
                      <a:path w="228600" h="129539">
                        <a:moveTo>
                          <a:pt x="228600" y="0"/>
                        </a:moveTo>
                        <a:lnTo>
                          <a:pt x="214884" y="0"/>
                        </a:lnTo>
                        <a:lnTo>
                          <a:pt x="214884" y="15240"/>
                        </a:lnTo>
                        <a:lnTo>
                          <a:pt x="228600" y="15240"/>
                        </a:lnTo>
                        <a:lnTo>
                          <a:pt x="2286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5" name="object 4545"/>
                  <p:cNvSpPr/>
                  <p:nvPr/>
                </p:nvSpPr>
                <p:spPr>
                  <a:xfrm>
                    <a:off x="3150108" y="3697236"/>
                    <a:ext cx="471170" cy="542925"/>
                  </a:xfrm>
                  <a:custGeom>
                    <a:avLst/>
                    <a:gdLst/>
                    <a:ahLst/>
                    <a:cxnLst/>
                    <a:rect l="l" t="t" r="r" b="b"/>
                    <a:pathLst>
                      <a:path w="471170" h="542925">
                        <a:moveTo>
                          <a:pt x="13716" y="527304"/>
                        </a:moveTo>
                        <a:lnTo>
                          <a:pt x="0" y="527304"/>
                        </a:lnTo>
                        <a:lnTo>
                          <a:pt x="0" y="542544"/>
                        </a:lnTo>
                        <a:lnTo>
                          <a:pt x="13716" y="542544"/>
                        </a:lnTo>
                        <a:lnTo>
                          <a:pt x="13716" y="527304"/>
                        </a:lnTo>
                        <a:close/>
                      </a:path>
                      <a:path w="471170" h="542925">
                        <a:moveTo>
                          <a:pt x="128016" y="251460"/>
                        </a:moveTo>
                        <a:lnTo>
                          <a:pt x="114300" y="251460"/>
                        </a:lnTo>
                        <a:lnTo>
                          <a:pt x="114300" y="266700"/>
                        </a:lnTo>
                        <a:lnTo>
                          <a:pt x="128016" y="266700"/>
                        </a:lnTo>
                        <a:lnTo>
                          <a:pt x="128016" y="251460"/>
                        </a:lnTo>
                        <a:close/>
                      </a:path>
                      <a:path w="471170" h="542925">
                        <a:moveTo>
                          <a:pt x="249936" y="390144"/>
                        </a:moveTo>
                        <a:lnTo>
                          <a:pt x="236207" y="390144"/>
                        </a:lnTo>
                        <a:lnTo>
                          <a:pt x="236207" y="405384"/>
                        </a:lnTo>
                        <a:lnTo>
                          <a:pt x="249936" y="405384"/>
                        </a:lnTo>
                        <a:lnTo>
                          <a:pt x="249936" y="390144"/>
                        </a:lnTo>
                        <a:close/>
                      </a:path>
                      <a:path w="471170" h="542925">
                        <a:moveTo>
                          <a:pt x="283464" y="374904"/>
                        </a:moveTo>
                        <a:lnTo>
                          <a:pt x="269748" y="374904"/>
                        </a:lnTo>
                        <a:lnTo>
                          <a:pt x="269748" y="390144"/>
                        </a:lnTo>
                        <a:lnTo>
                          <a:pt x="283464" y="390144"/>
                        </a:lnTo>
                        <a:lnTo>
                          <a:pt x="283464" y="374904"/>
                        </a:lnTo>
                        <a:close/>
                      </a:path>
                      <a:path w="471170" h="542925">
                        <a:moveTo>
                          <a:pt x="376428" y="243840"/>
                        </a:moveTo>
                        <a:lnTo>
                          <a:pt x="364236" y="243840"/>
                        </a:lnTo>
                        <a:lnTo>
                          <a:pt x="364236" y="259067"/>
                        </a:lnTo>
                        <a:lnTo>
                          <a:pt x="376428" y="259067"/>
                        </a:lnTo>
                        <a:lnTo>
                          <a:pt x="376428" y="243840"/>
                        </a:lnTo>
                        <a:close/>
                      </a:path>
                      <a:path w="471170" h="542925">
                        <a:moveTo>
                          <a:pt x="457200" y="313944"/>
                        </a:moveTo>
                        <a:lnTo>
                          <a:pt x="443484" y="313944"/>
                        </a:lnTo>
                        <a:lnTo>
                          <a:pt x="443484" y="329184"/>
                        </a:lnTo>
                        <a:lnTo>
                          <a:pt x="457200" y="329184"/>
                        </a:lnTo>
                        <a:lnTo>
                          <a:pt x="457200" y="313944"/>
                        </a:lnTo>
                        <a:close/>
                      </a:path>
                      <a:path w="471170" h="542925">
                        <a:moveTo>
                          <a:pt x="470916" y="0"/>
                        </a:moveTo>
                        <a:lnTo>
                          <a:pt x="457200" y="0"/>
                        </a:lnTo>
                        <a:lnTo>
                          <a:pt x="457200" y="15240"/>
                        </a:lnTo>
                        <a:lnTo>
                          <a:pt x="470916" y="15240"/>
                        </a:lnTo>
                        <a:lnTo>
                          <a:pt x="4709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6" name="object 4546"/>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7" name="object 4547"/>
                  <p:cNvSpPr/>
                  <p:nvPr/>
                </p:nvSpPr>
                <p:spPr>
                  <a:xfrm>
                    <a:off x="3325367"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8" name="object 4548"/>
                  <p:cNvSpPr/>
                  <p:nvPr/>
                </p:nvSpPr>
                <p:spPr>
                  <a:xfrm>
                    <a:off x="3782568" y="3467112"/>
                    <a:ext cx="86995" cy="30480"/>
                  </a:xfrm>
                  <a:custGeom>
                    <a:avLst/>
                    <a:gdLst/>
                    <a:ahLst/>
                    <a:cxnLst/>
                    <a:rect l="l" t="t" r="r" b="b"/>
                    <a:pathLst>
                      <a:path w="86995" h="30479">
                        <a:moveTo>
                          <a:pt x="13716" y="0"/>
                        </a:moveTo>
                        <a:lnTo>
                          <a:pt x="0" y="0"/>
                        </a:lnTo>
                        <a:lnTo>
                          <a:pt x="0" y="15240"/>
                        </a:lnTo>
                        <a:lnTo>
                          <a:pt x="13716" y="15240"/>
                        </a:lnTo>
                        <a:lnTo>
                          <a:pt x="13716" y="0"/>
                        </a:lnTo>
                        <a:close/>
                      </a:path>
                      <a:path w="86995" h="30479">
                        <a:moveTo>
                          <a:pt x="86868" y="15240"/>
                        </a:moveTo>
                        <a:lnTo>
                          <a:pt x="73152" y="15240"/>
                        </a:lnTo>
                        <a:lnTo>
                          <a:pt x="73152" y="30480"/>
                        </a:lnTo>
                        <a:lnTo>
                          <a:pt x="86868" y="30480"/>
                        </a:lnTo>
                        <a:lnTo>
                          <a:pt x="86868"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09" name="object 4549"/>
                  <p:cNvSpPr/>
                  <p:nvPr/>
                </p:nvSpPr>
                <p:spPr>
                  <a:xfrm>
                    <a:off x="37216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0" name="object 4550"/>
                  <p:cNvSpPr/>
                  <p:nvPr/>
                </p:nvSpPr>
                <p:spPr>
                  <a:xfrm>
                    <a:off x="3526535" y="39182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1" name="object 4551"/>
                  <p:cNvSpPr/>
                  <p:nvPr/>
                </p:nvSpPr>
                <p:spPr>
                  <a:xfrm>
                    <a:off x="38099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2" name="object 4552"/>
                  <p:cNvSpPr/>
                  <p:nvPr/>
                </p:nvSpPr>
                <p:spPr>
                  <a:xfrm>
                    <a:off x="3412235"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3" name="object 4553"/>
                  <p:cNvSpPr/>
                  <p:nvPr/>
                </p:nvSpPr>
                <p:spPr>
                  <a:xfrm>
                    <a:off x="37688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4" name="object 4554"/>
                  <p:cNvSpPr/>
                  <p:nvPr/>
                </p:nvSpPr>
                <p:spPr>
                  <a:xfrm>
                    <a:off x="350062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5" name="object 4555"/>
                  <p:cNvSpPr/>
                  <p:nvPr/>
                </p:nvSpPr>
                <p:spPr>
                  <a:xfrm>
                    <a:off x="3285744" y="3880103"/>
                    <a:ext cx="302260" cy="329565"/>
                  </a:xfrm>
                  <a:custGeom>
                    <a:avLst/>
                    <a:gdLst/>
                    <a:ahLst/>
                    <a:cxnLst/>
                    <a:rect l="l" t="t" r="r" b="b"/>
                    <a:pathLst>
                      <a:path w="302260" h="329564">
                        <a:moveTo>
                          <a:pt x="12192" y="313956"/>
                        </a:moveTo>
                        <a:lnTo>
                          <a:pt x="0" y="313956"/>
                        </a:lnTo>
                        <a:lnTo>
                          <a:pt x="0" y="329196"/>
                        </a:lnTo>
                        <a:lnTo>
                          <a:pt x="12192" y="329196"/>
                        </a:lnTo>
                        <a:lnTo>
                          <a:pt x="12192" y="313956"/>
                        </a:lnTo>
                        <a:close/>
                      </a:path>
                      <a:path w="302260" h="329564">
                        <a:moveTo>
                          <a:pt x="301752" y="0"/>
                        </a:moveTo>
                        <a:lnTo>
                          <a:pt x="288036" y="0"/>
                        </a:lnTo>
                        <a:lnTo>
                          <a:pt x="288036" y="15252"/>
                        </a:lnTo>
                        <a:lnTo>
                          <a:pt x="301752" y="15252"/>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6" name="object 4556"/>
                  <p:cNvSpPr/>
                  <p:nvPr/>
                </p:nvSpPr>
                <p:spPr>
                  <a:xfrm>
                    <a:off x="374141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7" name="object 4557"/>
                  <p:cNvSpPr/>
                  <p:nvPr/>
                </p:nvSpPr>
                <p:spPr>
                  <a:xfrm>
                    <a:off x="3386315" y="3803903"/>
                    <a:ext cx="288290" cy="337185"/>
                  </a:xfrm>
                  <a:custGeom>
                    <a:avLst/>
                    <a:gdLst/>
                    <a:ahLst/>
                    <a:cxnLst/>
                    <a:rect l="l" t="t" r="r" b="b"/>
                    <a:pathLst>
                      <a:path w="288289" h="337185">
                        <a:moveTo>
                          <a:pt x="13728" y="298716"/>
                        </a:moveTo>
                        <a:lnTo>
                          <a:pt x="0" y="298716"/>
                        </a:lnTo>
                        <a:lnTo>
                          <a:pt x="0" y="313956"/>
                        </a:lnTo>
                        <a:lnTo>
                          <a:pt x="13728" y="313956"/>
                        </a:lnTo>
                        <a:lnTo>
                          <a:pt x="13728" y="298716"/>
                        </a:lnTo>
                        <a:close/>
                      </a:path>
                      <a:path w="288289" h="337185">
                        <a:moveTo>
                          <a:pt x="47256" y="321576"/>
                        </a:moveTo>
                        <a:lnTo>
                          <a:pt x="33540" y="321576"/>
                        </a:lnTo>
                        <a:lnTo>
                          <a:pt x="33540" y="336816"/>
                        </a:lnTo>
                        <a:lnTo>
                          <a:pt x="47256" y="336816"/>
                        </a:lnTo>
                        <a:lnTo>
                          <a:pt x="47256" y="321576"/>
                        </a:lnTo>
                        <a:close/>
                      </a:path>
                      <a:path w="288289" h="337185">
                        <a:moveTo>
                          <a:pt x="201180" y="167652"/>
                        </a:moveTo>
                        <a:lnTo>
                          <a:pt x="187464" y="167652"/>
                        </a:lnTo>
                        <a:lnTo>
                          <a:pt x="187464" y="184416"/>
                        </a:lnTo>
                        <a:lnTo>
                          <a:pt x="201180" y="184416"/>
                        </a:lnTo>
                        <a:lnTo>
                          <a:pt x="201180" y="167652"/>
                        </a:lnTo>
                        <a:close/>
                      </a:path>
                      <a:path w="288289" h="337185">
                        <a:moveTo>
                          <a:pt x="288048" y="0"/>
                        </a:moveTo>
                        <a:lnTo>
                          <a:pt x="275856" y="0"/>
                        </a:lnTo>
                        <a:lnTo>
                          <a:pt x="275856" y="15252"/>
                        </a:lnTo>
                        <a:lnTo>
                          <a:pt x="288048" y="15252"/>
                        </a:lnTo>
                        <a:lnTo>
                          <a:pt x="2880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8" name="object 4558"/>
                  <p:cNvSpPr/>
                  <p:nvPr/>
                </p:nvSpPr>
                <p:spPr>
                  <a:xfrm>
                    <a:off x="378256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19" name="object 4559"/>
                  <p:cNvSpPr/>
                  <p:nvPr/>
                </p:nvSpPr>
                <p:spPr>
                  <a:xfrm>
                    <a:off x="3258311"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0" name="object 4560"/>
                  <p:cNvSpPr/>
                  <p:nvPr/>
                </p:nvSpPr>
                <p:spPr>
                  <a:xfrm>
                    <a:off x="3883152" y="3375672"/>
                    <a:ext cx="33655" cy="106680"/>
                  </a:xfrm>
                  <a:custGeom>
                    <a:avLst/>
                    <a:gdLst/>
                    <a:ahLst/>
                    <a:cxnLst/>
                    <a:rect l="l" t="t" r="r" b="b"/>
                    <a:pathLst>
                      <a:path w="33654" h="106679">
                        <a:moveTo>
                          <a:pt x="13716" y="38100"/>
                        </a:moveTo>
                        <a:lnTo>
                          <a:pt x="0" y="38100"/>
                        </a:lnTo>
                        <a:lnTo>
                          <a:pt x="0" y="53340"/>
                        </a:lnTo>
                        <a:lnTo>
                          <a:pt x="13716" y="53340"/>
                        </a:lnTo>
                        <a:lnTo>
                          <a:pt x="13716" y="38100"/>
                        </a:lnTo>
                        <a:close/>
                      </a:path>
                      <a:path w="33654" h="106679">
                        <a:moveTo>
                          <a:pt x="27432" y="91440"/>
                        </a:moveTo>
                        <a:lnTo>
                          <a:pt x="13716" y="91440"/>
                        </a:lnTo>
                        <a:lnTo>
                          <a:pt x="13716" y="106680"/>
                        </a:lnTo>
                        <a:lnTo>
                          <a:pt x="27432" y="106680"/>
                        </a:lnTo>
                        <a:lnTo>
                          <a:pt x="27432" y="91440"/>
                        </a:lnTo>
                        <a:close/>
                      </a:path>
                      <a:path w="33654" h="106679">
                        <a:moveTo>
                          <a:pt x="27432" y="0"/>
                        </a:moveTo>
                        <a:lnTo>
                          <a:pt x="13716" y="0"/>
                        </a:lnTo>
                        <a:lnTo>
                          <a:pt x="13716" y="15240"/>
                        </a:lnTo>
                        <a:lnTo>
                          <a:pt x="27432" y="15240"/>
                        </a:lnTo>
                        <a:lnTo>
                          <a:pt x="27432" y="0"/>
                        </a:lnTo>
                        <a:close/>
                      </a:path>
                      <a:path w="33654" h="106679">
                        <a:moveTo>
                          <a:pt x="33528" y="45720"/>
                        </a:moveTo>
                        <a:lnTo>
                          <a:pt x="19812" y="45720"/>
                        </a:lnTo>
                        <a:lnTo>
                          <a:pt x="19812" y="60947"/>
                        </a:lnTo>
                        <a:lnTo>
                          <a:pt x="33528" y="60947"/>
                        </a:lnTo>
                        <a:lnTo>
                          <a:pt x="33528"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1" name="object 4561"/>
                  <p:cNvSpPr/>
                  <p:nvPr/>
                </p:nvSpPr>
                <p:spPr>
                  <a:xfrm>
                    <a:off x="3116580" y="3758196"/>
                    <a:ext cx="591820" cy="535305"/>
                  </a:xfrm>
                  <a:custGeom>
                    <a:avLst/>
                    <a:gdLst/>
                    <a:ahLst/>
                    <a:cxnLst/>
                    <a:rect l="l" t="t" r="r" b="b"/>
                    <a:pathLst>
                      <a:path w="591820" h="535304">
                        <a:moveTo>
                          <a:pt x="13716" y="435864"/>
                        </a:moveTo>
                        <a:lnTo>
                          <a:pt x="0" y="435864"/>
                        </a:lnTo>
                        <a:lnTo>
                          <a:pt x="0" y="451104"/>
                        </a:lnTo>
                        <a:lnTo>
                          <a:pt x="13716" y="451104"/>
                        </a:lnTo>
                        <a:lnTo>
                          <a:pt x="13716" y="435864"/>
                        </a:lnTo>
                        <a:close/>
                      </a:path>
                      <a:path w="591820" h="535304">
                        <a:moveTo>
                          <a:pt x="169164" y="405384"/>
                        </a:moveTo>
                        <a:lnTo>
                          <a:pt x="155435" y="405384"/>
                        </a:lnTo>
                        <a:lnTo>
                          <a:pt x="155435" y="420624"/>
                        </a:lnTo>
                        <a:lnTo>
                          <a:pt x="169164" y="420624"/>
                        </a:lnTo>
                        <a:lnTo>
                          <a:pt x="169164" y="405384"/>
                        </a:lnTo>
                        <a:close/>
                      </a:path>
                      <a:path w="591820" h="535304">
                        <a:moveTo>
                          <a:pt x="295656" y="519684"/>
                        </a:moveTo>
                        <a:lnTo>
                          <a:pt x="283464" y="519684"/>
                        </a:lnTo>
                        <a:lnTo>
                          <a:pt x="283464" y="534924"/>
                        </a:lnTo>
                        <a:lnTo>
                          <a:pt x="295656" y="534924"/>
                        </a:lnTo>
                        <a:lnTo>
                          <a:pt x="295656" y="519684"/>
                        </a:lnTo>
                        <a:close/>
                      </a:path>
                      <a:path w="591820" h="535304">
                        <a:moveTo>
                          <a:pt x="531876" y="30480"/>
                        </a:moveTo>
                        <a:lnTo>
                          <a:pt x="518160" y="30480"/>
                        </a:lnTo>
                        <a:lnTo>
                          <a:pt x="518160" y="45707"/>
                        </a:lnTo>
                        <a:lnTo>
                          <a:pt x="531876" y="45707"/>
                        </a:lnTo>
                        <a:lnTo>
                          <a:pt x="531876" y="30480"/>
                        </a:lnTo>
                        <a:close/>
                      </a:path>
                      <a:path w="591820" h="535304">
                        <a:moveTo>
                          <a:pt x="591312" y="0"/>
                        </a:moveTo>
                        <a:lnTo>
                          <a:pt x="579120" y="0"/>
                        </a:lnTo>
                        <a:lnTo>
                          <a:pt x="579120" y="15240"/>
                        </a:lnTo>
                        <a:lnTo>
                          <a:pt x="591312" y="15240"/>
                        </a:lnTo>
                        <a:lnTo>
                          <a:pt x="5913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2" name="object 4562"/>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3" name="object 4563"/>
                  <p:cNvSpPr/>
                  <p:nvPr/>
                </p:nvSpPr>
                <p:spPr>
                  <a:xfrm>
                    <a:off x="3352800" y="3758196"/>
                    <a:ext cx="248920" cy="466725"/>
                  </a:xfrm>
                  <a:custGeom>
                    <a:avLst/>
                    <a:gdLst/>
                    <a:ahLst/>
                    <a:cxnLst/>
                    <a:rect l="l" t="t" r="r" b="b"/>
                    <a:pathLst>
                      <a:path w="248920" h="466725">
                        <a:moveTo>
                          <a:pt x="13716" y="451104"/>
                        </a:moveTo>
                        <a:lnTo>
                          <a:pt x="0" y="451104"/>
                        </a:lnTo>
                        <a:lnTo>
                          <a:pt x="0" y="466344"/>
                        </a:lnTo>
                        <a:lnTo>
                          <a:pt x="13716" y="466344"/>
                        </a:lnTo>
                        <a:lnTo>
                          <a:pt x="13716" y="451104"/>
                        </a:lnTo>
                        <a:close/>
                      </a:path>
                      <a:path w="248920" h="466725">
                        <a:moveTo>
                          <a:pt x="39624" y="313944"/>
                        </a:moveTo>
                        <a:lnTo>
                          <a:pt x="25908" y="313944"/>
                        </a:lnTo>
                        <a:lnTo>
                          <a:pt x="25908" y="329184"/>
                        </a:lnTo>
                        <a:lnTo>
                          <a:pt x="39624" y="329184"/>
                        </a:lnTo>
                        <a:lnTo>
                          <a:pt x="39624" y="313944"/>
                        </a:lnTo>
                        <a:close/>
                      </a:path>
                      <a:path w="248920" h="466725">
                        <a:moveTo>
                          <a:pt x="106680" y="367284"/>
                        </a:moveTo>
                        <a:lnTo>
                          <a:pt x="92964" y="367284"/>
                        </a:lnTo>
                        <a:lnTo>
                          <a:pt x="92964" y="382524"/>
                        </a:lnTo>
                        <a:lnTo>
                          <a:pt x="106680" y="382524"/>
                        </a:lnTo>
                        <a:lnTo>
                          <a:pt x="106680" y="367284"/>
                        </a:lnTo>
                        <a:close/>
                      </a:path>
                      <a:path w="248920" h="466725">
                        <a:moveTo>
                          <a:pt x="248399" y="0"/>
                        </a:moveTo>
                        <a:lnTo>
                          <a:pt x="234696" y="0"/>
                        </a:lnTo>
                        <a:lnTo>
                          <a:pt x="234696" y="15240"/>
                        </a:lnTo>
                        <a:lnTo>
                          <a:pt x="248399" y="15240"/>
                        </a:lnTo>
                        <a:lnTo>
                          <a:pt x="2483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4" name="object 4564"/>
                  <p:cNvSpPr/>
                  <p:nvPr/>
                </p:nvSpPr>
                <p:spPr>
                  <a:xfrm>
                    <a:off x="3500627"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5" name="object 4565"/>
                  <p:cNvSpPr/>
                  <p:nvPr/>
                </p:nvSpPr>
                <p:spPr>
                  <a:xfrm>
                    <a:off x="3695699" y="36362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6" name="object 4566"/>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7" name="object 4567"/>
                  <p:cNvSpPr/>
                  <p:nvPr/>
                </p:nvSpPr>
                <p:spPr>
                  <a:xfrm>
                    <a:off x="371551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8" name="object 4568"/>
                  <p:cNvSpPr/>
                  <p:nvPr/>
                </p:nvSpPr>
                <p:spPr>
                  <a:xfrm>
                    <a:off x="3877055"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29" name="object 4569"/>
                  <p:cNvSpPr/>
                  <p:nvPr/>
                </p:nvSpPr>
                <p:spPr>
                  <a:xfrm>
                    <a:off x="3345180" y="4171188"/>
                    <a:ext cx="33655" cy="30480"/>
                  </a:xfrm>
                  <a:custGeom>
                    <a:avLst/>
                    <a:gdLst/>
                    <a:ahLst/>
                    <a:cxnLst/>
                    <a:rect l="l" t="t" r="r" b="b"/>
                    <a:pathLst>
                      <a:path w="33654" h="30479">
                        <a:moveTo>
                          <a:pt x="13716" y="30479"/>
                        </a:moveTo>
                        <a:lnTo>
                          <a:pt x="0" y="30479"/>
                        </a:lnTo>
                        <a:lnTo>
                          <a:pt x="0" y="15239"/>
                        </a:lnTo>
                        <a:lnTo>
                          <a:pt x="13716" y="15239"/>
                        </a:lnTo>
                        <a:lnTo>
                          <a:pt x="13716" y="30479"/>
                        </a:lnTo>
                        <a:close/>
                      </a:path>
                      <a:path w="33654" h="30479">
                        <a:moveTo>
                          <a:pt x="33527" y="15239"/>
                        </a:moveTo>
                        <a:lnTo>
                          <a:pt x="21335" y="15239"/>
                        </a:lnTo>
                        <a:lnTo>
                          <a:pt x="21335" y="0"/>
                        </a:lnTo>
                        <a:lnTo>
                          <a:pt x="33527" y="0"/>
                        </a:lnTo>
                        <a:lnTo>
                          <a:pt x="33527"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0" name="object 4570"/>
                  <p:cNvSpPr/>
                  <p:nvPr/>
                </p:nvSpPr>
                <p:spPr>
                  <a:xfrm>
                    <a:off x="35935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1" name="object 4571"/>
                  <p:cNvSpPr/>
                  <p:nvPr/>
                </p:nvSpPr>
                <p:spPr>
                  <a:xfrm>
                    <a:off x="374903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2" name="object 4572"/>
                  <p:cNvSpPr/>
                  <p:nvPr/>
                </p:nvSpPr>
                <p:spPr>
                  <a:xfrm>
                    <a:off x="3587496" y="3467112"/>
                    <a:ext cx="53340" cy="68580"/>
                  </a:xfrm>
                  <a:custGeom>
                    <a:avLst/>
                    <a:gdLst/>
                    <a:ahLst/>
                    <a:cxnLst/>
                    <a:rect l="l" t="t" r="r" b="b"/>
                    <a:pathLst>
                      <a:path w="53339" h="68579">
                        <a:moveTo>
                          <a:pt x="13703" y="0"/>
                        </a:moveTo>
                        <a:lnTo>
                          <a:pt x="0" y="0"/>
                        </a:lnTo>
                        <a:lnTo>
                          <a:pt x="0" y="15240"/>
                        </a:lnTo>
                        <a:lnTo>
                          <a:pt x="13703" y="15240"/>
                        </a:lnTo>
                        <a:lnTo>
                          <a:pt x="13703" y="0"/>
                        </a:lnTo>
                        <a:close/>
                      </a:path>
                      <a:path w="53339" h="68579">
                        <a:moveTo>
                          <a:pt x="53340" y="53340"/>
                        </a:moveTo>
                        <a:lnTo>
                          <a:pt x="41148" y="53340"/>
                        </a:lnTo>
                        <a:lnTo>
                          <a:pt x="41148" y="68580"/>
                        </a:lnTo>
                        <a:lnTo>
                          <a:pt x="53340" y="68580"/>
                        </a:lnTo>
                        <a:lnTo>
                          <a:pt x="53340"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3" name="object 4573"/>
                  <p:cNvSpPr/>
                  <p:nvPr/>
                </p:nvSpPr>
                <p:spPr>
                  <a:xfrm>
                    <a:off x="3150108" y="3619512"/>
                    <a:ext cx="478790" cy="673735"/>
                  </a:xfrm>
                  <a:custGeom>
                    <a:avLst/>
                    <a:gdLst/>
                    <a:ahLst/>
                    <a:cxnLst/>
                    <a:rect l="l" t="t" r="r" b="b"/>
                    <a:pathLst>
                      <a:path w="478789" h="673735">
                        <a:moveTo>
                          <a:pt x="13716" y="658368"/>
                        </a:moveTo>
                        <a:lnTo>
                          <a:pt x="0" y="658368"/>
                        </a:lnTo>
                        <a:lnTo>
                          <a:pt x="0" y="673608"/>
                        </a:lnTo>
                        <a:lnTo>
                          <a:pt x="13716" y="673608"/>
                        </a:lnTo>
                        <a:lnTo>
                          <a:pt x="13716" y="658368"/>
                        </a:lnTo>
                        <a:close/>
                      </a:path>
                      <a:path w="478789" h="673735">
                        <a:moveTo>
                          <a:pt x="27432" y="627888"/>
                        </a:moveTo>
                        <a:lnTo>
                          <a:pt x="13716" y="627888"/>
                        </a:lnTo>
                        <a:lnTo>
                          <a:pt x="13716" y="643128"/>
                        </a:lnTo>
                        <a:lnTo>
                          <a:pt x="27432" y="643128"/>
                        </a:lnTo>
                        <a:lnTo>
                          <a:pt x="27432" y="627888"/>
                        </a:lnTo>
                        <a:close/>
                      </a:path>
                      <a:path w="478789" h="673735">
                        <a:moveTo>
                          <a:pt x="228600" y="650748"/>
                        </a:moveTo>
                        <a:lnTo>
                          <a:pt x="216408" y="650748"/>
                        </a:lnTo>
                        <a:lnTo>
                          <a:pt x="216408" y="665988"/>
                        </a:lnTo>
                        <a:lnTo>
                          <a:pt x="228600" y="665988"/>
                        </a:lnTo>
                        <a:lnTo>
                          <a:pt x="228600" y="650748"/>
                        </a:lnTo>
                        <a:close/>
                      </a:path>
                      <a:path w="478789" h="673735">
                        <a:moveTo>
                          <a:pt x="478536" y="0"/>
                        </a:moveTo>
                        <a:lnTo>
                          <a:pt x="464820" y="0"/>
                        </a:lnTo>
                        <a:lnTo>
                          <a:pt x="464820" y="16764"/>
                        </a:lnTo>
                        <a:lnTo>
                          <a:pt x="478536" y="16764"/>
                        </a:lnTo>
                        <a:lnTo>
                          <a:pt x="4785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4" name="object 4574"/>
                  <p:cNvSpPr/>
                  <p:nvPr/>
                </p:nvSpPr>
                <p:spPr>
                  <a:xfrm>
                    <a:off x="360730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5" name="object 4575"/>
                  <p:cNvSpPr/>
                  <p:nvPr/>
                </p:nvSpPr>
                <p:spPr>
                  <a:xfrm>
                    <a:off x="3311652" y="3864876"/>
                    <a:ext cx="289560" cy="337185"/>
                  </a:xfrm>
                  <a:custGeom>
                    <a:avLst/>
                    <a:gdLst/>
                    <a:ahLst/>
                    <a:cxnLst/>
                    <a:rect l="l" t="t" r="r" b="b"/>
                    <a:pathLst>
                      <a:path w="289560" h="337185">
                        <a:moveTo>
                          <a:pt x="13716" y="321564"/>
                        </a:moveTo>
                        <a:lnTo>
                          <a:pt x="0" y="321564"/>
                        </a:lnTo>
                        <a:lnTo>
                          <a:pt x="0" y="336804"/>
                        </a:lnTo>
                        <a:lnTo>
                          <a:pt x="13716" y="336804"/>
                        </a:lnTo>
                        <a:lnTo>
                          <a:pt x="13716" y="321564"/>
                        </a:lnTo>
                        <a:close/>
                      </a:path>
                      <a:path w="289560" h="337185">
                        <a:moveTo>
                          <a:pt x="114300" y="146304"/>
                        </a:moveTo>
                        <a:lnTo>
                          <a:pt x="100584" y="146304"/>
                        </a:lnTo>
                        <a:lnTo>
                          <a:pt x="100584" y="161544"/>
                        </a:lnTo>
                        <a:lnTo>
                          <a:pt x="114300" y="161544"/>
                        </a:lnTo>
                        <a:lnTo>
                          <a:pt x="114300" y="146304"/>
                        </a:lnTo>
                        <a:close/>
                      </a:path>
                      <a:path w="289560" h="337185">
                        <a:moveTo>
                          <a:pt x="181356" y="106680"/>
                        </a:moveTo>
                        <a:lnTo>
                          <a:pt x="169164" y="106680"/>
                        </a:lnTo>
                        <a:lnTo>
                          <a:pt x="169164" y="123444"/>
                        </a:lnTo>
                        <a:lnTo>
                          <a:pt x="181356" y="123444"/>
                        </a:lnTo>
                        <a:lnTo>
                          <a:pt x="181356" y="106680"/>
                        </a:lnTo>
                        <a:close/>
                      </a:path>
                      <a:path w="289560" h="337185">
                        <a:moveTo>
                          <a:pt x="289547" y="0"/>
                        </a:moveTo>
                        <a:lnTo>
                          <a:pt x="275844" y="0"/>
                        </a:lnTo>
                        <a:lnTo>
                          <a:pt x="275844" y="15227"/>
                        </a:lnTo>
                        <a:lnTo>
                          <a:pt x="289547" y="15227"/>
                        </a:lnTo>
                        <a:lnTo>
                          <a:pt x="2895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6" name="object 4576"/>
                  <p:cNvSpPr/>
                  <p:nvPr/>
                </p:nvSpPr>
                <p:spPr>
                  <a:xfrm>
                    <a:off x="3681983"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7" name="object 4577"/>
                  <p:cNvSpPr/>
                  <p:nvPr/>
                </p:nvSpPr>
                <p:spPr>
                  <a:xfrm>
                    <a:off x="3204972" y="3933456"/>
                    <a:ext cx="309880" cy="283845"/>
                  </a:xfrm>
                  <a:custGeom>
                    <a:avLst/>
                    <a:gdLst/>
                    <a:ahLst/>
                    <a:cxnLst/>
                    <a:rect l="l" t="t" r="r" b="b"/>
                    <a:pathLst>
                      <a:path w="309879" h="283845">
                        <a:moveTo>
                          <a:pt x="13716" y="268224"/>
                        </a:moveTo>
                        <a:lnTo>
                          <a:pt x="0" y="268224"/>
                        </a:lnTo>
                        <a:lnTo>
                          <a:pt x="0" y="283464"/>
                        </a:lnTo>
                        <a:lnTo>
                          <a:pt x="13716" y="283464"/>
                        </a:lnTo>
                        <a:lnTo>
                          <a:pt x="13716" y="268224"/>
                        </a:lnTo>
                        <a:close/>
                      </a:path>
                      <a:path w="309879" h="283845">
                        <a:moveTo>
                          <a:pt x="309372" y="0"/>
                        </a:moveTo>
                        <a:lnTo>
                          <a:pt x="295643" y="0"/>
                        </a:lnTo>
                        <a:lnTo>
                          <a:pt x="295643"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8" name="object 4578"/>
                  <p:cNvSpPr/>
                  <p:nvPr/>
                </p:nvSpPr>
                <p:spPr>
                  <a:xfrm>
                    <a:off x="3802380" y="3489972"/>
                    <a:ext cx="94615" cy="22860"/>
                  </a:xfrm>
                  <a:custGeom>
                    <a:avLst/>
                    <a:gdLst/>
                    <a:ahLst/>
                    <a:cxnLst/>
                    <a:rect l="l" t="t" r="r" b="b"/>
                    <a:pathLst>
                      <a:path w="94614" h="22860">
                        <a:moveTo>
                          <a:pt x="13716" y="7620"/>
                        </a:moveTo>
                        <a:lnTo>
                          <a:pt x="0" y="7620"/>
                        </a:lnTo>
                        <a:lnTo>
                          <a:pt x="0" y="22847"/>
                        </a:lnTo>
                        <a:lnTo>
                          <a:pt x="13716" y="22847"/>
                        </a:lnTo>
                        <a:lnTo>
                          <a:pt x="13716" y="7620"/>
                        </a:lnTo>
                        <a:close/>
                      </a:path>
                      <a:path w="94614" h="22860">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39" name="object 4579"/>
                  <p:cNvSpPr/>
                  <p:nvPr/>
                </p:nvSpPr>
                <p:spPr>
                  <a:xfrm>
                    <a:off x="3567684" y="3467112"/>
                    <a:ext cx="181610" cy="68580"/>
                  </a:xfrm>
                  <a:custGeom>
                    <a:avLst/>
                    <a:gdLst/>
                    <a:ahLst/>
                    <a:cxnLst/>
                    <a:rect l="l" t="t" r="r" b="b"/>
                    <a:pathLst>
                      <a:path w="181610" h="68579">
                        <a:moveTo>
                          <a:pt x="13716" y="0"/>
                        </a:moveTo>
                        <a:lnTo>
                          <a:pt x="0" y="0"/>
                        </a:lnTo>
                        <a:lnTo>
                          <a:pt x="0" y="15240"/>
                        </a:lnTo>
                        <a:lnTo>
                          <a:pt x="13716" y="15240"/>
                        </a:lnTo>
                        <a:lnTo>
                          <a:pt x="13716" y="0"/>
                        </a:lnTo>
                        <a:close/>
                      </a:path>
                      <a:path w="181610" h="68579">
                        <a:moveTo>
                          <a:pt x="86868" y="22860"/>
                        </a:moveTo>
                        <a:lnTo>
                          <a:pt x="73152" y="22860"/>
                        </a:lnTo>
                        <a:lnTo>
                          <a:pt x="73152" y="38100"/>
                        </a:lnTo>
                        <a:lnTo>
                          <a:pt x="86868" y="38100"/>
                        </a:lnTo>
                        <a:lnTo>
                          <a:pt x="86868" y="22860"/>
                        </a:lnTo>
                        <a:close/>
                      </a:path>
                      <a:path w="181610" h="68579">
                        <a:moveTo>
                          <a:pt x="181356" y="53340"/>
                        </a:moveTo>
                        <a:lnTo>
                          <a:pt x="167640" y="53340"/>
                        </a:lnTo>
                        <a:lnTo>
                          <a:pt x="167640" y="68580"/>
                        </a:lnTo>
                        <a:lnTo>
                          <a:pt x="181356" y="68580"/>
                        </a:lnTo>
                        <a:lnTo>
                          <a:pt x="181356" y="533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0" name="object 4580"/>
                  <p:cNvSpPr/>
                  <p:nvPr/>
                </p:nvSpPr>
                <p:spPr>
                  <a:xfrm>
                    <a:off x="3768852" y="3444252"/>
                    <a:ext cx="161925" cy="68580"/>
                  </a:xfrm>
                  <a:custGeom>
                    <a:avLst/>
                    <a:gdLst/>
                    <a:ahLst/>
                    <a:cxnLst/>
                    <a:rect l="l" t="t" r="r" b="b"/>
                    <a:pathLst>
                      <a:path w="161925" h="68579">
                        <a:moveTo>
                          <a:pt x="13716" y="53340"/>
                        </a:moveTo>
                        <a:lnTo>
                          <a:pt x="0" y="53340"/>
                        </a:lnTo>
                        <a:lnTo>
                          <a:pt x="0" y="68567"/>
                        </a:lnTo>
                        <a:lnTo>
                          <a:pt x="13716" y="68567"/>
                        </a:lnTo>
                        <a:lnTo>
                          <a:pt x="13716" y="53340"/>
                        </a:lnTo>
                        <a:close/>
                      </a:path>
                      <a:path w="161925" h="68579">
                        <a:moveTo>
                          <a:pt x="134112" y="45720"/>
                        </a:moveTo>
                        <a:lnTo>
                          <a:pt x="120396" y="45720"/>
                        </a:lnTo>
                        <a:lnTo>
                          <a:pt x="120396" y="60960"/>
                        </a:lnTo>
                        <a:lnTo>
                          <a:pt x="134112" y="60960"/>
                        </a:lnTo>
                        <a:lnTo>
                          <a:pt x="134112" y="45720"/>
                        </a:lnTo>
                        <a:close/>
                      </a:path>
                      <a:path w="161925" h="68579">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1" name="object 4581"/>
                  <p:cNvSpPr/>
                  <p:nvPr/>
                </p:nvSpPr>
                <p:spPr>
                  <a:xfrm>
                    <a:off x="3211068" y="3948696"/>
                    <a:ext cx="315595" cy="321945"/>
                  </a:xfrm>
                  <a:custGeom>
                    <a:avLst/>
                    <a:gdLst/>
                    <a:ahLst/>
                    <a:cxnLst/>
                    <a:rect l="l" t="t" r="r" b="b"/>
                    <a:pathLst>
                      <a:path w="315595" h="321945">
                        <a:moveTo>
                          <a:pt x="13716" y="306324"/>
                        </a:moveTo>
                        <a:lnTo>
                          <a:pt x="0" y="306324"/>
                        </a:lnTo>
                        <a:lnTo>
                          <a:pt x="0" y="321564"/>
                        </a:lnTo>
                        <a:lnTo>
                          <a:pt x="13716" y="321564"/>
                        </a:lnTo>
                        <a:lnTo>
                          <a:pt x="13716" y="306324"/>
                        </a:lnTo>
                        <a:close/>
                      </a:path>
                      <a:path w="315595" h="321945">
                        <a:moveTo>
                          <a:pt x="295656" y="0"/>
                        </a:moveTo>
                        <a:lnTo>
                          <a:pt x="281940" y="0"/>
                        </a:lnTo>
                        <a:lnTo>
                          <a:pt x="281940" y="15240"/>
                        </a:lnTo>
                        <a:lnTo>
                          <a:pt x="295656" y="15240"/>
                        </a:lnTo>
                        <a:lnTo>
                          <a:pt x="295656" y="0"/>
                        </a:lnTo>
                        <a:close/>
                      </a:path>
                      <a:path w="315595" h="321945">
                        <a:moveTo>
                          <a:pt x="315468" y="32004"/>
                        </a:moveTo>
                        <a:lnTo>
                          <a:pt x="303276" y="32004"/>
                        </a:lnTo>
                        <a:lnTo>
                          <a:pt x="303276" y="47244"/>
                        </a:lnTo>
                        <a:lnTo>
                          <a:pt x="315468" y="47244"/>
                        </a:lnTo>
                        <a:lnTo>
                          <a:pt x="315468" y="320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2" name="object 4582"/>
                  <p:cNvSpPr/>
                  <p:nvPr/>
                </p:nvSpPr>
                <p:spPr>
                  <a:xfrm>
                    <a:off x="395020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3" name="object 4583"/>
                  <p:cNvSpPr/>
                  <p:nvPr/>
                </p:nvSpPr>
                <p:spPr>
                  <a:xfrm>
                    <a:off x="3124200" y="3788676"/>
                    <a:ext cx="449580" cy="443865"/>
                  </a:xfrm>
                  <a:custGeom>
                    <a:avLst/>
                    <a:gdLst/>
                    <a:ahLst/>
                    <a:cxnLst/>
                    <a:rect l="l" t="t" r="r" b="b"/>
                    <a:pathLst>
                      <a:path w="449579" h="443864">
                        <a:moveTo>
                          <a:pt x="13716" y="428244"/>
                        </a:moveTo>
                        <a:lnTo>
                          <a:pt x="0" y="428244"/>
                        </a:lnTo>
                        <a:lnTo>
                          <a:pt x="0" y="443484"/>
                        </a:lnTo>
                        <a:lnTo>
                          <a:pt x="13716" y="443484"/>
                        </a:lnTo>
                        <a:lnTo>
                          <a:pt x="13716" y="428244"/>
                        </a:lnTo>
                        <a:close/>
                      </a:path>
                      <a:path w="449579" h="443864">
                        <a:moveTo>
                          <a:pt x="167640" y="329184"/>
                        </a:moveTo>
                        <a:lnTo>
                          <a:pt x="153924" y="329184"/>
                        </a:lnTo>
                        <a:lnTo>
                          <a:pt x="153924" y="344424"/>
                        </a:lnTo>
                        <a:lnTo>
                          <a:pt x="167640" y="344424"/>
                        </a:lnTo>
                        <a:lnTo>
                          <a:pt x="167640" y="329184"/>
                        </a:lnTo>
                        <a:close/>
                      </a:path>
                      <a:path w="449579" h="443864">
                        <a:moveTo>
                          <a:pt x="281940" y="137160"/>
                        </a:moveTo>
                        <a:lnTo>
                          <a:pt x="268224" y="137160"/>
                        </a:lnTo>
                        <a:lnTo>
                          <a:pt x="268224" y="152400"/>
                        </a:lnTo>
                        <a:lnTo>
                          <a:pt x="281940" y="152400"/>
                        </a:lnTo>
                        <a:lnTo>
                          <a:pt x="281940" y="137160"/>
                        </a:lnTo>
                        <a:close/>
                      </a:path>
                      <a:path w="449579" h="443864">
                        <a:moveTo>
                          <a:pt x="449580" y="0"/>
                        </a:moveTo>
                        <a:lnTo>
                          <a:pt x="435864" y="0"/>
                        </a:lnTo>
                        <a:lnTo>
                          <a:pt x="435864" y="15227"/>
                        </a:lnTo>
                        <a:lnTo>
                          <a:pt x="449580" y="15227"/>
                        </a:lnTo>
                        <a:lnTo>
                          <a:pt x="449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4" name="object 4584"/>
                  <p:cNvSpPr/>
                  <p:nvPr/>
                </p:nvSpPr>
                <p:spPr>
                  <a:xfrm>
                    <a:off x="39242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5" name="object 4585"/>
                  <p:cNvSpPr/>
                  <p:nvPr/>
                </p:nvSpPr>
                <p:spPr>
                  <a:xfrm>
                    <a:off x="3224784" y="3659136"/>
                    <a:ext cx="410209" cy="611505"/>
                  </a:xfrm>
                  <a:custGeom>
                    <a:avLst/>
                    <a:gdLst/>
                    <a:ahLst/>
                    <a:cxnLst/>
                    <a:rect l="l" t="t" r="r" b="b"/>
                    <a:pathLst>
                      <a:path w="410210" h="611504">
                        <a:moveTo>
                          <a:pt x="13716" y="580644"/>
                        </a:moveTo>
                        <a:lnTo>
                          <a:pt x="0" y="580644"/>
                        </a:lnTo>
                        <a:lnTo>
                          <a:pt x="0" y="595884"/>
                        </a:lnTo>
                        <a:lnTo>
                          <a:pt x="13716" y="595884"/>
                        </a:lnTo>
                        <a:lnTo>
                          <a:pt x="13716" y="580644"/>
                        </a:lnTo>
                        <a:close/>
                      </a:path>
                      <a:path w="410210" h="611504">
                        <a:moveTo>
                          <a:pt x="134112" y="496824"/>
                        </a:moveTo>
                        <a:lnTo>
                          <a:pt x="120396" y="496824"/>
                        </a:lnTo>
                        <a:lnTo>
                          <a:pt x="120396" y="512064"/>
                        </a:lnTo>
                        <a:lnTo>
                          <a:pt x="134112" y="512064"/>
                        </a:lnTo>
                        <a:lnTo>
                          <a:pt x="134112" y="496824"/>
                        </a:lnTo>
                        <a:close/>
                      </a:path>
                      <a:path w="410210" h="611504">
                        <a:moveTo>
                          <a:pt x="181356" y="595884"/>
                        </a:moveTo>
                        <a:lnTo>
                          <a:pt x="167640" y="595884"/>
                        </a:lnTo>
                        <a:lnTo>
                          <a:pt x="167640" y="611124"/>
                        </a:lnTo>
                        <a:lnTo>
                          <a:pt x="181356" y="611124"/>
                        </a:lnTo>
                        <a:lnTo>
                          <a:pt x="181356" y="595884"/>
                        </a:lnTo>
                        <a:close/>
                      </a:path>
                      <a:path w="410210" h="611504">
                        <a:moveTo>
                          <a:pt x="201168" y="367284"/>
                        </a:moveTo>
                        <a:lnTo>
                          <a:pt x="187452" y="367284"/>
                        </a:lnTo>
                        <a:lnTo>
                          <a:pt x="187452" y="382524"/>
                        </a:lnTo>
                        <a:lnTo>
                          <a:pt x="201168" y="382524"/>
                        </a:lnTo>
                        <a:lnTo>
                          <a:pt x="201168" y="367284"/>
                        </a:lnTo>
                        <a:close/>
                      </a:path>
                      <a:path w="410210" h="611504">
                        <a:moveTo>
                          <a:pt x="342900" y="274320"/>
                        </a:moveTo>
                        <a:lnTo>
                          <a:pt x="329184" y="274320"/>
                        </a:lnTo>
                        <a:lnTo>
                          <a:pt x="329184" y="289560"/>
                        </a:lnTo>
                        <a:lnTo>
                          <a:pt x="342900" y="289560"/>
                        </a:lnTo>
                        <a:lnTo>
                          <a:pt x="342900" y="274320"/>
                        </a:lnTo>
                        <a:close/>
                      </a:path>
                      <a:path w="410210" h="611504">
                        <a:moveTo>
                          <a:pt x="403860" y="60960"/>
                        </a:moveTo>
                        <a:lnTo>
                          <a:pt x="390144" y="60960"/>
                        </a:lnTo>
                        <a:lnTo>
                          <a:pt x="390144" y="76200"/>
                        </a:lnTo>
                        <a:lnTo>
                          <a:pt x="403860" y="76200"/>
                        </a:lnTo>
                        <a:lnTo>
                          <a:pt x="403860" y="60960"/>
                        </a:lnTo>
                        <a:close/>
                      </a:path>
                      <a:path w="410210" h="611504">
                        <a:moveTo>
                          <a:pt x="409956" y="0"/>
                        </a:moveTo>
                        <a:lnTo>
                          <a:pt x="396240" y="0"/>
                        </a:lnTo>
                        <a:lnTo>
                          <a:pt x="396240" y="15240"/>
                        </a:lnTo>
                        <a:lnTo>
                          <a:pt x="409956" y="15240"/>
                        </a:lnTo>
                        <a:lnTo>
                          <a:pt x="4099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6" name="object 4586"/>
                  <p:cNvSpPr/>
                  <p:nvPr/>
                </p:nvSpPr>
                <p:spPr>
                  <a:xfrm>
                    <a:off x="37078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7" name="object 4587"/>
                  <p:cNvSpPr/>
                  <p:nvPr/>
                </p:nvSpPr>
                <p:spPr>
                  <a:xfrm>
                    <a:off x="38298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8" name="object 4588"/>
                  <p:cNvSpPr/>
                  <p:nvPr/>
                </p:nvSpPr>
                <p:spPr>
                  <a:xfrm>
                    <a:off x="3278124" y="3659136"/>
                    <a:ext cx="181610" cy="634365"/>
                  </a:xfrm>
                  <a:custGeom>
                    <a:avLst/>
                    <a:gdLst/>
                    <a:ahLst/>
                    <a:cxnLst/>
                    <a:rect l="l" t="t" r="r" b="b"/>
                    <a:pathLst>
                      <a:path w="181610" h="634364">
                        <a:moveTo>
                          <a:pt x="13716" y="0"/>
                        </a:moveTo>
                        <a:lnTo>
                          <a:pt x="0" y="0"/>
                        </a:lnTo>
                        <a:lnTo>
                          <a:pt x="0" y="15240"/>
                        </a:lnTo>
                        <a:lnTo>
                          <a:pt x="13716" y="15240"/>
                        </a:lnTo>
                        <a:lnTo>
                          <a:pt x="13716" y="0"/>
                        </a:lnTo>
                        <a:close/>
                      </a:path>
                      <a:path w="181610" h="634364">
                        <a:moveTo>
                          <a:pt x="54864" y="618744"/>
                        </a:moveTo>
                        <a:lnTo>
                          <a:pt x="41148" y="618744"/>
                        </a:lnTo>
                        <a:lnTo>
                          <a:pt x="41148" y="633984"/>
                        </a:lnTo>
                        <a:lnTo>
                          <a:pt x="54864" y="633984"/>
                        </a:lnTo>
                        <a:lnTo>
                          <a:pt x="54864" y="618744"/>
                        </a:lnTo>
                        <a:close/>
                      </a:path>
                      <a:path w="181610" h="634364">
                        <a:moveTo>
                          <a:pt x="60960" y="489204"/>
                        </a:moveTo>
                        <a:lnTo>
                          <a:pt x="47244" y="489204"/>
                        </a:lnTo>
                        <a:lnTo>
                          <a:pt x="47244" y="504444"/>
                        </a:lnTo>
                        <a:lnTo>
                          <a:pt x="60960" y="504444"/>
                        </a:lnTo>
                        <a:lnTo>
                          <a:pt x="60960" y="489204"/>
                        </a:lnTo>
                        <a:close/>
                      </a:path>
                      <a:path w="181610" h="634364">
                        <a:moveTo>
                          <a:pt x="181356" y="329184"/>
                        </a:moveTo>
                        <a:lnTo>
                          <a:pt x="167640" y="329184"/>
                        </a:lnTo>
                        <a:lnTo>
                          <a:pt x="167640" y="344424"/>
                        </a:lnTo>
                        <a:lnTo>
                          <a:pt x="181356" y="344424"/>
                        </a:lnTo>
                        <a:lnTo>
                          <a:pt x="181356" y="3291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49" name="object 4589"/>
                  <p:cNvSpPr/>
                  <p:nvPr/>
                </p:nvSpPr>
                <p:spPr>
                  <a:xfrm>
                    <a:off x="3843527"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0" name="object 4590"/>
                  <p:cNvSpPr/>
                  <p:nvPr/>
                </p:nvSpPr>
                <p:spPr>
                  <a:xfrm>
                    <a:off x="3272027"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1" name="object 4591"/>
                  <p:cNvSpPr/>
                  <p:nvPr/>
                </p:nvSpPr>
                <p:spPr>
                  <a:xfrm>
                    <a:off x="38298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2" name="object 4592"/>
                  <p:cNvSpPr/>
                  <p:nvPr/>
                </p:nvSpPr>
                <p:spPr>
                  <a:xfrm>
                    <a:off x="36210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3" name="object 4593"/>
                  <p:cNvSpPr/>
                  <p:nvPr/>
                </p:nvSpPr>
                <p:spPr>
                  <a:xfrm>
                    <a:off x="3358896" y="3712476"/>
                    <a:ext cx="108585" cy="459105"/>
                  </a:xfrm>
                  <a:custGeom>
                    <a:avLst/>
                    <a:gdLst/>
                    <a:ahLst/>
                    <a:cxnLst/>
                    <a:rect l="l" t="t" r="r" b="b"/>
                    <a:pathLst>
                      <a:path w="108585" h="459104">
                        <a:moveTo>
                          <a:pt x="13703" y="367284"/>
                        </a:moveTo>
                        <a:lnTo>
                          <a:pt x="0" y="367284"/>
                        </a:lnTo>
                        <a:lnTo>
                          <a:pt x="0" y="382524"/>
                        </a:lnTo>
                        <a:lnTo>
                          <a:pt x="13703" y="382524"/>
                        </a:lnTo>
                        <a:lnTo>
                          <a:pt x="13703" y="367284"/>
                        </a:lnTo>
                        <a:close/>
                      </a:path>
                      <a:path w="108585" h="459104">
                        <a:moveTo>
                          <a:pt x="47244" y="443484"/>
                        </a:moveTo>
                        <a:lnTo>
                          <a:pt x="33528" y="443484"/>
                        </a:lnTo>
                        <a:lnTo>
                          <a:pt x="33528" y="458724"/>
                        </a:lnTo>
                        <a:lnTo>
                          <a:pt x="47244" y="458724"/>
                        </a:lnTo>
                        <a:lnTo>
                          <a:pt x="47244" y="443484"/>
                        </a:lnTo>
                        <a:close/>
                      </a:path>
                      <a:path w="108585" h="459104">
                        <a:moveTo>
                          <a:pt x="108204" y="0"/>
                        </a:moveTo>
                        <a:lnTo>
                          <a:pt x="94488" y="0"/>
                        </a:lnTo>
                        <a:lnTo>
                          <a:pt x="94488" y="15227"/>
                        </a:lnTo>
                        <a:lnTo>
                          <a:pt x="108204" y="15227"/>
                        </a:lnTo>
                        <a:lnTo>
                          <a:pt x="108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4" name="object 4594"/>
                  <p:cNvSpPr/>
                  <p:nvPr/>
                </p:nvSpPr>
                <p:spPr>
                  <a:xfrm>
                    <a:off x="3809999"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5" name="object 4595"/>
                  <p:cNvSpPr/>
                  <p:nvPr/>
                </p:nvSpPr>
                <p:spPr>
                  <a:xfrm>
                    <a:off x="3506723"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6" name="object 4596"/>
                  <p:cNvSpPr/>
                  <p:nvPr/>
                </p:nvSpPr>
                <p:spPr>
                  <a:xfrm>
                    <a:off x="359359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7" name="object 4597"/>
                  <p:cNvSpPr/>
                  <p:nvPr/>
                </p:nvSpPr>
                <p:spPr>
                  <a:xfrm>
                    <a:off x="3855719"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8" name="object 4598"/>
                  <p:cNvSpPr/>
                  <p:nvPr/>
                </p:nvSpPr>
                <p:spPr>
                  <a:xfrm>
                    <a:off x="3230880"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59" name="object 4599"/>
                  <p:cNvSpPr/>
                  <p:nvPr/>
                </p:nvSpPr>
                <p:spPr>
                  <a:xfrm>
                    <a:off x="3863340" y="3413772"/>
                    <a:ext cx="86995" cy="45720"/>
                  </a:xfrm>
                  <a:custGeom>
                    <a:avLst/>
                    <a:gdLst/>
                    <a:ahLst/>
                    <a:cxnLst/>
                    <a:rect l="l" t="t" r="r" b="b"/>
                    <a:pathLst>
                      <a:path w="86995" h="45720">
                        <a:moveTo>
                          <a:pt x="13716" y="0"/>
                        </a:moveTo>
                        <a:lnTo>
                          <a:pt x="0" y="0"/>
                        </a:lnTo>
                        <a:lnTo>
                          <a:pt x="0" y="15240"/>
                        </a:lnTo>
                        <a:lnTo>
                          <a:pt x="13716" y="15240"/>
                        </a:lnTo>
                        <a:lnTo>
                          <a:pt x="13716" y="0"/>
                        </a:lnTo>
                        <a:close/>
                      </a:path>
                      <a:path w="86995" h="45720">
                        <a:moveTo>
                          <a:pt x="86868" y="30480"/>
                        </a:moveTo>
                        <a:lnTo>
                          <a:pt x="73152" y="30480"/>
                        </a:lnTo>
                        <a:lnTo>
                          <a:pt x="73152" y="45720"/>
                        </a:lnTo>
                        <a:lnTo>
                          <a:pt x="86868" y="45720"/>
                        </a:lnTo>
                        <a:lnTo>
                          <a:pt x="86868"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0" name="object 4600"/>
                  <p:cNvSpPr/>
                  <p:nvPr/>
                </p:nvSpPr>
                <p:spPr>
                  <a:xfrm>
                    <a:off x="3264408" y="3849636"/>
                    <a:ext cx="242570" cy="382905"/>
                  </a:xfrm>
                  <a:custGeom>
                    <a:avLst/>
                    <a:gdLst/>
                    <a:ahLst/>
                    <a:cxnLst/>
                    <a:rect l="l" t="t" r="r" b="b"/>
                    <a:pathLst>
                      <a:path w="242570" h="382904">
                        <a:moveTo>
                          <a:pt x="13716" y="367284"/>
                        </a:moveTo>
                        <a:lnTo>
                          <a:pt x="0" y="367284"/>
                        </a:lnTo>
                        <a:lnTo>
                          <a:pt x="0" y="382524"/>
                        </a:lnTo>
                        <a:lnTo>
                          <a:pt x="13716" y="382524"/>
                        </a:lnTo>
                        <a:lnTo>
                          <a:pt x="13716" y="367284"/>
                        </a:lnTo>
                        <a:close/>
                      </a:path>
                      <a:path w="242570" h="382904">
                        <a:moveTo>
                          <a:pt x="21336" y="306324"/>
                        </a:moveTo>
                        <a:lnTo>
                          <a:pt x="7607" y="306324"/>
                        </a:lnTo>
                        <a:lnTo>
                          <a:pt x="7607" y="321564"/>
                        </a:lnTo>
                        <a:lnTo>
                          <a:pt x="21336" y="321564"/>
                        </a:lnTo>
                        <a:lnTo>
                          <a:pt x="21336" y="306324"/>
                        </a:lnTo>
                        <a:close/>
                      </a:path>
                      <a:path w="242570" h="382904">
                        <a:moveTo>
                          <a:pt x="135636" y="336804"/>
                        </a:moveTo>
                        <a:lnTo>
                          <a:pt x="121907" y="336804"/>
                        </a:lnTo>
                        <a:lnTo>
                          <a:pt x="121907" y="352044"/>
                        </a:lnTo>
                        <a:lnTo>
                          <a:pt x="135636" y="352044"/>
                        </a:lnTo>
                        <a:lnTo>
                          <a:pt x="135636" y="336804"/>
                        </a:lnTo>
                        <a:close/>
                      </a:path>
                      <a:path w="242570" h="382904">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1" name="object 4601"/>
                  <p:cNvSpPr/>
                  <p:nvPr/>
                </p:nvSpPr>
                <p:spPr>
                  <a:xfrm>
                    <a:off x="390296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2" name="object 4602"/>
                  <p:cNvSpPr/>
                  <p:nvPr/>
                </p:nvSpPr>
                <p:spPr>
                  <a:xfrm>
                    <a:off x="3339084" y="4140720"/>
                    <a:ext cx="106680" cy="68580"/>
                  </a:xfrm>
                  <a:custGeom>
                    <a:avLst/>
                    <a:gdLst/>
                    <a:ahLst/>
                    <a:cxnLst/>
                    <a:rect l="l" t="t" r="r" b="b"/>
                    <a:pathLst>
                      <a:path w="106679" h="68579">
                        <a:moveTo>
                          <a:pt x="13716" y="53340"/>
                        </a:moveTo>
                        <a:lnTo>
                          <a:pt x="0" y="53340"/>
                        </a:lnTo>
                        <a:lnTo>
                          <a:pt x="0" y="68580"/>
                        </a:lnTo>
                        <a:lnTo>
                          <a:pt x="13716" y="68580"/>
                        </a:lnTo>
                        <a:lnTo>
                          <a:pt x="13716" y="53340"/>
                        </a:lnTo>
                        <a:close/>
                      </a:path>
                      <a:path w="106679" h="68579">
                        <a:moveTo>
                          <a:pt x="106680" y="0"/>
                        </a:moveTo>
                        <a:lnTo>
                          <a:pt x="94488" y="0"/>
                        </a:lnTo>
                        <a:lnTo>
                          <a:pt x="94488" y="15240"/>
                        </a:lnTo>
                        <a:lnTo>
                          <a:pt x="106680" y="15240"/>
                        </a:lnTo>
                        <a:lnTo>
                          <a:pt x="1066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3" name="object 4603"/>
                  <p:cNvSpPr/>
                  <p:nvPr/>
                </p:nvSpPr>
                <p:spPr>
                  <a:xfrm>
                    <a:off x="39441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4" name="object 4604"/>
                  <p:cNvSpPr/>
                  <p:nvPr/>
                </p:nvSpPr>
                <p:spPr>
                  <a:xfrm>
                    <a:off x="3400043" y="38343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5" name="object 4605"/>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6" name="object 4606"/>
                  <p:cNvSpPr/>
                  <p:nvPr/>
                </p:nvSpPr>
                <p:spPr>
                  <a:xfrm>
                    <a:off x="368808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7" name="object 4607"/>
                  <p:cNvSpPr/>
                  <p:nvPr/>
                </p:nvSpPr>
                <p:spPr>
                  <a:xfrm>
                    <a:off x="3506723"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8" name="object 4608"/>
                  <p:cNvSpPr/>
                  <p:nvPr/>
                </p:nvSpPr>
                <p:spPr>
                  <a:xfrm>
                    <a:off x="39578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69" name="object 4609"/>
                  <p:cNvSpPr/>
                  <p:nvPr/>
                </p:nvSpPr>
                <p:spPr>
                  <a:xfrm>
                    <a:off x="3185159" y="42778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0" name="object 4610"/>
                  <p:cNvSpPr/>
                  <p:nvPr/>
                </p:nvSpPr>
                <p:spPr>
                  <a:xfrm>
                    <a:off x="364845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1" name="object 4611"/>
                  <p:cNvSpPr/>
                  <p:nvPr/>
                </p:nvSpPr>
                <p:spPr>
                  <a:xfrm>
                    <a:off x="3230880" y="4209300"/>
                    <a:ext cx="81280" cy="38100"/>
                  </a:xfrm>
                  <a:custGeom>
                    <a:avLst/>
                    <a:gdLst/>
                    <a:ahLst/>
                    <a:cxnLst/>
                    <a:rect l="l" t="t" r="r" b="b"/>
                    <a:pathLst>
                      <a:path w="81279" h="38100">
                        <a:moveTo>
                          <a:pt x="13716" y="0"/>
                        </a:moveTo>
                        <a:lnTo>
                          <a:pt x="0" y="0"/>
                        </a:lnTo>
                        <a:lnTo>
                          <a:pt x="0" y="15240"/>
                        </a:lnTo>
                        <a:lnTo>
                          <a:pt x="13716" y="15240"/>
                        </a:lnTo>
                        <a:lnTo>
                          <a:pt x="13716" y="0"/>
                        </a:lnTo>
                        <a:close/>
                      </a:path>
                      <a:path w="81279" h="38100">
                        <a:moveTo>
                          <a:pt x="80772" y="22860"/>
                        </a:moveTo>
                        <a:lnTo>
                          <a:pt x="67056" y="22860"/>
                        </a:lnTo>
                        <a:lnTo>
                          <a:pt x="67056" y="38100"/>
                        </a:lnTo>
                        <a:lnTo>
                          <a:pt x="80772" y="38100"/>
                        </a:lnTo>
                        <a:lnTo>
                          <a:pt x="8077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2" name="object 4612"/>
                  <p:cNvSpPr/>
                  <p:nvPr/>
                </p:nvSpPr>
                <p:spPr>
                  <a:xfrm>
                    <a:off x="3810000" y="3352812"/>
                    <a:ext cx="33655" cy="121920"/>
                  </a:xfrm>
                  <a:custGeom>
                    <a:avLst/>
                    <a:gdLst/>
                    <a:ahLst/>
                    <a:cxnLst/>
                    <a:rect l="l" t="t" r="r" b="b"/>
                    <a:pathLst>
                      <a:path w="33654" h="121920">
                        <a:moveTo>
                          <a:pt x="12192" y="106680"/>
                        </a:moveTo>
                        <a:lnTo>
                          <a:pt x="0" y="106680"/>
                        </a:lnTo>
                        <a:lnTo>
                          <a:pt x="0" y="121907"/>
                        </a:lnTo>
                        <a:lnTo>
                          <a:pt x="12192" y="121907"/>
                        </a:lnTo>
                        <a:lnTo>
                          <a:pt x="12192" y="106680"/>
                        </a:lnTo>
                        <a:close/>
                      </a:path>
                      <a:path w="33654" h="121920">
                        <a:moveTo>
                          <a:pt x="33528" y="0"/>
                        </a:moveTo>
                        <a:lnTo>
                          <a:pt x="19799" y="0"/>
                        </a:lnTo>
                        <a:lnTo>
                          <a:pt x="19799" y="15240"/>
                        </a:lnTo>
                        <a:lnTo>
                          <a:pt x="33528" y="15240"/>
                        </a:lnTo>
                        <a:lnTo>
                          <a:pt x="335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3" name="object 4613"/>
                  <p:cNvSpPr/>
                  <p:nvPr/>
                </p:nvSpPr>
                <p:spPr>
                  <a:xfrm>
                    <a:off x="3459480"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4" name="object 4614"/>
                  <p:cNvSpPr/>
                  <p:nvPr/>
                </p:nvSpPr>
                <p:spPr>
                  <a:xfrm>
                    <a:off x="36408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5" name="object 4615"/>
                  <p:cNvSpPr/>
                  <p:nvPr/>
                </p:nvSpPr>
                <p:spPr>
                  <a:xfrm>
                    <a:off x="3776472"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6" name="object 4616"/>
                  <p:cNvSpPr/>
                  <p:nvPr/>
                </p:nvSpPr>
                <p:spPr>
                  <a:xfrm>
                    <a:off x="3366515" y="41635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7" name="object 4617"/>
                  <p:cNvSpPr/>
                  <p:nvPr/>
                </p:nvSpPr>
                <p:spPr>
                  <a:xfrm>
                    <a:off x="37017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8" name="object 4618"/>
                  <p:cNvSpPr/>
                  <p:nvPr/>
                </p:nvSpPr>
                <p:spPr>
                  <a:xfrm>
                    <a:off x="3406139"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79" name="object 4619"/>
                  <p:cNvSpPr/>
                  <p:nvPr/>
                </p:nvSpPr>
                <p:spPr>
                  <a:xfrm>
                    <a:off x="38435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0" name="object 4620"/>
                  <p:cNvSpPr/>
                  <p:nvPr/>
                </p:nvSpPr>
                <p:spPr>
                  <a:xfrm>
                    <a:off x="364083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1" name="object 4621"/>
                  <p:cNvSpPr/>
                  <p:nvPr/>
                </p:nvSpPr>
                <p:spPr>
                  <a:xfrm>
                    <a:off x="3849624" y="3459492"/>
                    <a:ext cx="27940" cy="45720"/>
                  </a:xfrm>
                  <a:custGeom>
                    <a:avLst/>
                    <a:gdLst/>
                    <a:ahLst/>
                    <a:cxnLst/>
                    <a:rect l="l" t="t" r="r" b="b"/>
                    <a:pathLst>
                      <a:path w="27939" h="45720">
                        <a:moveTo>
                          <a:pt x="13716" y="0"/>
                        </a:moveTo>
                        <a:lnTo>
                          <a:pt x="0" y="0"/>
                        </a:lnTo>
                        <a:lnTo>
                          <a:pt x="0" y="15227"/>
                        </a:lnTo>
                        <a:lnTo>
                          <a:pt x="13716" y="15227"/>
                        </a:lnTo>
                        <a:lnTo>
                          <a:pt x="13716" y="0"/>
                        </a:lnTo>
                        <a:close/>
                      </a:path>
                      <a:path w="27939" h="45720">
                        <a:moveTo>
                          <a:pt x="27432" y="30480"/>
                        </a:moveTo>
                        <a:lnTo>
                          <a:pt x="13716" y="30480"/>
                        </a:lnTo>
                        <a:lnTo>
                          <a:pt x="13716" y="45720"/>
                        </a:lnTo>
                        <a:lnTo>
                          <a:pt x="27432" y="45720"/>
                        </a:lnTo>
                        <a:lnTo>
                          <a:pt x="27432"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2" name="object 4622"/>
                  <p:cNvSpPr/>
                  <p:nvPr/>
                </p:nvSpPr>
                <p:spPr>
                  <a:xfrm>
                    <a:off x="35402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3" name="object 4623"/>
                  <p:cNvSpPr/>
                  <p:nvPr/>
                </p:nvSpPr>
                <p:spPr>
                  <a:xfrm>
                    <a:off x="38968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4" name="object 4624"/>
                  <p:cNvSpPr/>
                  <p:nvPr/>
                </p:nvSpPr>
                <p:spPr>
                  <a:xfrm>
                    <a:off x="3258299" y="3849636"/>
                    <a:ext cx="195580" cy="443865"/>
                  </a:xfrm>
                  <a:custGeom>
                    <a:avLst/>
                    <a:gdLst/>
                    <a:ahLst/>
                    <a:cxnLst/>
                    <a:rect l="l" t="t" r="r" b="b"/>
                    <a:pathLst>
                      <a:path w="195579" h="443864">
                        <a:moveTo>
                          <a:pt x="13716" y="428244"/>
                        </a:moveTo>
                        <a:lnTo>
                          <a:pt x="0" y="428244"/>
                        </a:lnTo>
                        <a:lnTo>
                          <a:pt x="0" y="443484"/>
                        </a:lnTo>
                        <a:lnTo>
                          <a:pt x="13716" y="443484"/>
                        </a:lnTo>
                        <a:lnTo>
                          <a:pt x="13716" y="428244"/>
                        </a:lnTo>
                        <a:close/>
                      </a:path>
                      <a:path w="195579" h="443864">
                        <a:moveTo>
                          <a:pt x="195084" y="0"/>
                        </a:moveTo>
                        <a:lnTo>
                          <a:pt x="181368" y="0"/>
                        </a:lnTo>
                        <a:lnTo>
                          <a:pt x="181368" y="15240"/>
                        </a:lnTo>
                        <a:lnTo>
                          <a:pt x="195084" y="15240"/>
                        </a:lnTo>
                        <a:lnTo>
                          <a:pt x="1950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5" name="object 4625"/>
                  <p:cNvSpPr/>
                  <p:nvPr/>
                </p:nvSpPr>
                <p:spPr>
                  <a:xfrm>
                    <a:off x="35539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6" name="object 4626"/>
                  <p:cNvSpPr/>
                  <p:nvPr/>
                </p:nvSpPr>
                <p:spPr>
                  <a:xfrm>
                    <a:off x="3258299" y="4125480"/>
                    <a:ext cx="47625" cy="68580"/>
                  </a:xfrm>
                  <a:custGeom>
                    <a:avLst/>
                    <a:gdLst/>
                    <a:ahLst/>
                    <a:cxnLst/>
                    <a:rect l="l" t="t" r="r" b="b"/>
                    <a:pathLst>
                      <a:path w="47625" h="68579">
                        <a:moveTo>
                          <a:pt x="13716" y="0"/>
                        </a:moveTo>
                        <a:lnTo>
                          <a:pt x="0" y="0"/>
                        </a:lnTo>
                        <a:lnTo>
                          <a:pt x="0" y="15240"/>
                        </a:lnTo>
                        <a:lnTo>
                          <a:pt x="13716" y="15240"/>
                        </a:lnTo>
                        <a:lnTo>
                          <a:pt x="13716" y="0"/>
                        </a:lnTo>
                        <a:close/>
                      </a:path>
                      <a:path w="47625" h="68579">
                        <a:moveTo>
                          <a:pt x="47256" y="53340"/>
                        </a:moveTo>
                        <a:lnTo>
                          <a:pt x="33540" y="53340"/>
                        </a:lnTo>
                        <a:lnTo>
                          <a:pt x="33540" y="68580"/>
                        </a:lnTo>
                        <a:lnTo>
                          <a:pt x="47256" y="68580"/>
                        </a:lnTo>
                        <a:lnTo>
                          <a:pt x="47256"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7" name="object 4627"/>
                  <p:cNvSpPr/>
                  <p:nvPr/>
                </p:nvSpPr>
                <p:spPr>
                  <a:xfrm>
                    <a:off x="3782568" y="3406152"/>
                    <a:ext cx="128270" cy="76200"/>
                  </a:xfrm>
                  <a:custGeom>
                    <a:avLst/>
                    <a:gdLst/>
                    <a:ahLst/>
                    <a:cxnLst/>
                    <a:rect l="l" t="t" r="r" b="b"/>
                    <a:pathLst>
                      <a:path w="128270" h="76200">
                        <a:moveTo>
                          <a:pt x="13716" y="0"/>
                        </a:moveTo>
                        <a:lnTo>
                          <a:pt x="0" y="0"/>
                        </a:lnTo>
                        <a:lnTo>
                          <a:pt x="0" y="15240"/>
                        </a:lnTo>
                        <a:lnTo>
                          <a:pt x="13716" y="15240"/>
                        </a:lnTo>
                        <a:lnTo>
                          <a:pt x="13716" y="0"/>
                        </a:lnTo>
                        <a:close/>
                      </a:path>
                      <a:path w="128270" h="76200">
                        <a:moveTo>
                          <a:pt x="80772" y="60960"/>
                        </a:moveTo>
                        <a:lnTo>
                          <a:pt x="67056" y="60960"/>
                        </a:lnTo>
                        <a:lnTo>
                          <a:pt x="67056" y="76200"/>
                        </a:lnTo>
                        <a:lnTo>
                          <a:pt x="80772" y="76200"/>
                        </a:lnTo>
                        <a:lnTo>
                          <a:pt x="80772" y="60960"/>
                        </a:lnTo>
                        <a:close/>
                      </a:path>
                      <a:path w="128270" h="76200">
                        <a:moveTo>
                          <a:pt x="128016" y="60960"/>
                        </a:moveTo>
                        <a:lnTo>
                          <a:pt x="114300" y="60960"/>
                        </a:lnTo>
                        <a:lnTo>
                          <a:pt x="114300" y="76200"/>
                        </a:lnTo>
                        <a:lnTo>
                          <a:pt x="128016" y="76200"/>
                        </a:lnTo>
                        <a:lnTo>
                          <a:pt x="128016"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8" name="object 4628"/>
                  <p:cNvSpPr/>
                  <p:nvPr/>
                </p:nvSpPr>
                <p:spPr>
                  <a:xfrm>
                    <a:off x="3648456" y="3390912"/>
                    <a:ext cx="100965" cy="121920"/>
                  </a:xfrm>
                  <a:custGeom>
                    <a:avLst/>
                    <a:gdLst/>
                    <a:ahLst/>
                    <a:cxnLst/>
                    <a:rect l="l" t="t" r="r" b="b"/>
                    <a:pathLst>
                      <a:path w="100964" h="121920">
                        <a:moveTo>
                          <a:pt x="13716" y="106680"/>
                        </a:moveTo>
                        <a:lnTo>
                          <a:pt x="0" y="106680"/>
                        </a:lnTo>
                        <a:lnTo>
                          <a:pt x="0" y="121907"/>
                        </a:lnTo>
                        <a:lnTo>
                          <a:pt x="13716" y="121907"/>
                        </a:lnTo>
                        <a:lnTo>
                          <a:pt x="13716" y="106680"/>
                        </a:lnTo>
                        <a:close/>
                      </a:path>
                      <a:path w="100964" h="121920">
                        <a:moveTo>
                          <a:pt x="100584" y="0"/>
                        </a:moveTo>
                        <a:lnTo>
                          <a:pt x="86868" y="0"/>
                        </a:lnTo>
                        <a:lnTo>
                          <a:pt x="86868" y="15240"/>
                        </a:lnTo>
                        <a:lnTo>
                          <a:pt x="100584" y="15240"/>
                        </a:lnTo>
                        <a:lnTo>
                          <a:pt x="100584"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89" name="object 4629"/>
                  <p:cNvSpPr/>
                  <p:nvPr/>
                </p:nvSpPr>
                <p:spPr>
                  <a:xfrm>
                    <a:off x="3319272"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0" name="object 4630"/>
                  <p:cNvSpPr/>
                  <p:nvPr/>
                </p:nvSpPr>
                <p:spPr>
                  <a:xfrm>
                    <a:off x="37292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1" name="object 4631"/>
                  <p:cNvSpPr/>
                  <p:nvPr/>
                </p:nvSpPr>
                <p:spPr>
                  <a:xfrm>
                    <a:off x="3835908" y="3482352"/>
                    <a:ext cx="47625" cy="30480"/>
                  </a:xfrm>
                  <a:custGeom>
                    <a:avLst/>
                    <a:gdLst/>
                    <a:ahLst/>
                    <a:cxnLst/>
                    <a:rect l="l" t="t" r="r" b="b"/>
                    <a:pathLst>
                      <a:path w="47625" h="30479">
                        <a:moveTo>
                          <a:pt x="13716" y="15240"/>
                        </a:moveTo>
                        <a:lnTo>
                          <a:pt x="0" y="15240"/>
                        </a:lnTo>
                        <a:lnTo>
                          <a:pt x="0" y="30467"/>
                        </a:lnTo>
                        <a:lnTo>
                          <a:pt x="13716" y="30467"/>
                        </a:lnTo>
                        <a:lnTo>
                          <a:pt x="13716" y="15240"/>
                        </a:lnTo>
                        <a:close/>
                      </a:path>
                      <a:path w="47625" h="30479">
                        <a:moveTo>
                          <a:pt x="47244" y="0"/>
                        </a:moveTo>
                        <a:lnTo>
                          <a:pt x="33528" y="0"/>
                        </a:lnTo>
                        <a:lnTo>
                          <a:pt x="33528" y="15240"/>
                        </a:lnTo>
                        <a:lnTo>
                          <a:pt x="47244" y="15240"/>
                        </a:lnTo>
                        <a:lnTo>
                          <a:pt x="472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2" name="object 4632"/>
                  <p:cNvSpPr/>
                  <p:nvPr/>
                </p:nvSpPr>
                <p:spPr>
                  <a:xfrm>
                    <a:off x="3493007" y="40416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3" name="object 4633"/>
                  <p:cNvSpPr/>
                  <p:nvPr/>
                </p:nvSpPr>
                <p:spPr>
                  <a:xfrm>
                    <a:off x="36819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4" name="object 4634"/>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5" name="object 4635"/>
                  <p:cNvSpPr/>
                  <p:nvPr/>
                </p:nvSpPr>
                <p:spPr>
                  <a:xfrm>
                    <a:off x="3372611"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6" name="object 4636"/>
                  <p:cNvSpPr/>
                  <p:nvPr/>
                </p:nvSpPr>
                <p:spPr>
                  <a:xfrm>
                    <a:off x="372160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7" name="object 4637"/>
                  <p:cNvSpPr/>
                  <p:nvPr/>
                </p:nvSpPr>
                <p:spPr>
                  <a:xfrm>
                    <a:off x="3809999"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8" name="object 4638"/>
                  <p:cNvSpPr/>
                  <p:nvPr/>
                </p:nvSpPr>
                <p:spPr>
                  <a:xfrm>
                    <a:off x="3143999" y="3864876"/>
                    <a:ext cx="315595" cy="375285"/>
                  </a:xfrm>
                  <a:custGeom>
                    <a:avLst/>
                    <a:gdLst/>
                    <a:ahLst/>
                    <a:cxnLst/>
                    <a:rect l="l" t="t" r="r" b="b"/>
                    <a:pathLst>
                      <a:path w="315595" h="375285">
                        <a:moveTo>
                          <a:pt x="13716" y="359664"/>
                        </a:moveTo>
                        <a:lnTo>
                          <a:pt x="0" y="359664"/>
                        </a:lnTo>
                        <a:lnTo>
                          <a:pt x="0" y="374904"/>
                        </a:lnTo>
                        <a:lnTo>
                          <a:pt x="13716" y="374904"/>
                        </a:lnTo>
                        <a:lnTo>
                          <a:pt x="13716" y="359664"/>
                        </a:lnTo>
                        <a:close/>
                      </a:path>
                      <a:path w="315595" h="375285">
                        <a:moveTo>
                          <a:pt x="181368" y="313944"/>
                        </a:moveTo>
                        <a:lnTo>
                          <a:pt x="167652" y="313944"/>
                        </a:lnTo>
                        <a:lnTo>
                          <a:pt x="167652" y="329184"/>
                        </a:lnTo>
                        <a:lnTo>
                          <a:pt x="181368" y="329184"/>
                        </a:lnTo>
                        <a:lnTo>
                          <a:pt x="181368" y="313944"/>
                        </a:lnTo>
                        <a:close/>
                      </a:path>
                      <a:path w="315595" h="375285">
                        <a:moveTo>
                          <a:pt x="315480" y="0"/>
                        </a:moveTo>
                        <a:lnTo>
                          <a:pt x="301764" y="0"/>
                        </a:lnTo>
                        <a:lnTo>
                          <a:pt x="301764" y="15227"/>
                        </a:lnTo>
                        <a:lnTo>
                          <a:pt x="315480" y="15227"/>
                        </a:lnTo>
                        <a:lnTo>
                          <a:pt x="3154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799" name="object 4639"/>
                  <p:cNvSpPr/>
                  <p:nvPr/>
                </p:nvSpPr>
                <p:spPr>
                  <a:xfrm>
                    <a:off x="38160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0" name="object 4640"/>
                  <p:cNvSpPr/>
                  <p:nvPr/>
                </p:nvSpPr>
                <p:spPr>
                  <a:xfrm>
                    <a:off x="355396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1" name="object 4641"/>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2" name="object 4642"/>
                  <p:cNvSpPr/>
                  <p:nvPr/>
                </p:nvSpPr>
                <p:spPr>
                  <a:xfrm>
                    <a:off x="3224784" y="3758196"/>
                    <a:ext cx="120650" cy="520065"/>
                  </a:xfrm>
                  <a:custGeom>
                    <a:avLst/>
                    <a:gdLst/>
                    <a:ahLst/>
                    <a:cxnLst/>
                    <a:rect l="l" t="t" r="r" b="b"/>
                    <a:pathLst>
                      <a:path w="120650" h="520064">
                        <a:moveTo>
                          <a:pt x="13716" y="329184"/>
                        </a:moveTo>
                        <a:lnTo>
                          <a:pt x="0" y="329184"/>
                        </a:lnTo>
                        <a:lnTo>
                          <a:pt x="0" y="344424"/>
                        </a:lnTo>
                        <a:lnTo>
                          <a:pt x="13716" y="344424"/>
                        </a:lnTo>
                        <a:lnTo>
                          <a:pt x="13716" y="329184"/>
                        </a:lnTo>
                        <a:close/>
                      </a:path>
                      <a:path w="120650" h="520064">
                        <a:moveTo>
                          <a:pt x="86868" y="352044"/>
                        </a:moveTo>
                        <a:lnTo>
                          <a:pt x="73152" y="352044"/>
                        </a:lnTo>
                        <a:lnTo>
                          <a:pt x="73152" y="367284"/>
                        </a:lnTo>
                        <a:lnTo>
                          <a:pt x="86868" y="367284"/>
                        </a:lnTo>
                        <a:lnTo>
                          <a:pt x="86868" y="352044"/>
                        </a:lnTo>
                        <a:close/>
                      </a:path>
                      <a:path w="120650" h="520064">
                        <a:moveTo>
                          <a:pt x="108204" y="0"/>
                        </a:moveTo>
                        <a:lnTo>
                          <a:pt x="94488" y="0"/>
                        </a:lnTo>
                        <a:lnTo>
                          <a:pt x="94488" y="15240"/>
                        </a:lnTo>
                        <a:lnTo>
                          <a:pt x="108204" y="15240"/>
                        </a:lnTo>
                        <a:lnTo>
                          <a:pt x="108204" y="0"/>
                        </a:lnTo>
                        <a:close/>
                      </a:path>
                      <a:path w="120650" h="520064">
                        <a:moveTo>
                          <a:pt x="120396" y="504444"/>
                        </a:moveTo>
                        <a:lnTo>
                          <a:pt x="108204" y="504444"/>
                        </a:lnTo>
                        <a:lnTo>
                          <a:pt x="108204" y="519684"/>
                        </a:lnTo>
                        <a:lnTo>
                          <a:pt x="120396" y="519684"/>
                        </a:lnTo>
                        <a:lnTo>
                          <a:pt x="120396" y="504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3" name="object 4643"/>
                  <p:cNvSpPr/>
                  <p:nvPr/>
                </p:nvSpPr>
                <p:spPr>
                  <a:xfrm>
                    <a:off x="3910584" y="3459492"/>
                    <a:ext cx="114300" cy="30480"/>
                  </a:xfrm>
                  <a:custGeom>
                    <a:avLst/>
                    <a:gdLst/>
                    <a:ahLst/>
                    <a:cxnLst/>
                    <a:rect l="l" t="t" r="r" b="b"/>
                    <a:pathLst>
                      <a:path w="114300" h="30479">
                        <a:moveTo>
                          <a:pt x="13716" y="15227"/>
                        </a:moveTo>
                        <a:lnTo>
                          <a:pt x="0" y="15227"/>
                        </a:lnTo>
                        <a:lnTo>
                          <a:pt x="0" y="30480"/>
                        </a:lnTo>
                        <a:lnTo>
                          <a:pt x="13716" y="30480"/>
                        </a:lnTo>
                        <a:lnTo>
                          <a:pt x="13716" y="15227"/>
                        </a:lnTo>
                        <a:close/>
                      </a:path>
                      <a:path w="114300" h="30479">
                        <a:moveTo>
                          <a:pt x="114300" y="0"/>
                        </a:moveTo>
                        <a:lnTo>
                          <a:pt x="100584" y="0"/>
                        </a:lnTo>
                        <a:lnTo>
                          <a:pt x="100584" y="15227"/>
                        </a:lnTo>
                        <a:lnTo>
                          <a:pt x="114300" y="15227"/>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4" name="object 4644"/>
                  <p:cNvSpPr/>
                  <p:nvPr/>
                </p:nvSpPr>
                <p:spPr>
                  <a:xfrm>
                    <a:off x="3459480"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5" name="object 4645"/>
                  <p:cNvSpPr/>
                  <p:nvPr/>
                </p:nvSpPr>
                <p:spPr>
                  <a:xfrm>
                    <a:off x="38359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6" name="object 4646"/>
                  <p:cNvSpPr/>
                  <p:nvPr/>
                </p:nvSpPr>
                <p:spPr>
                  <a:xfrm>
                    <a:off x="3096768" y="3674376"/>
                    <a:ext cx="611505" cy="603885"/>
                  </a:xfrm>
                  <a:custGeom>
                    <a:avLst/>
                    <a:gdLst/>
                    <a:ahLst/>
                    <a:cxnLst/>
                    <a:rect l="l" t="t" r="r" b="b"/>
                    <a:pathLst>
                      <a:path w="611504" h="603885">
                        <a:moveTo>
                          <a:pt x="13716" y="557784"/>
                        </a:moveTo>
                        <a:lnTo>
                          <a:pt x="0" y="557784"/>
                        </a:lnTo>
                        <a:lnTo>
                          <a:pt x="0" y="573024"/>
                        </a:lnTo>
                        <a:lnTo>
                          <a:pt x="13716" y="573024"/>
                        </a:lnTo>
                        <a:lnTo>
                          <a:pt x="13716" y="557784"/>
                        </a:lnTo>
                        <a:close/>
                      </a:path>
                      <a:path w="611504" h="603885">
                        <a:moveTo>
                          <a:pt x="121920" y="121920"/>
                        </a:moveTo>
                        <a:lnTo>
                          <a:pt x="108204" y="121920"/>
                        </a:lnTo>
                        <a:lnTo>
                          <a:pt x="108204" y="137160"/>
                        </a:lnTo>
                        <a:lnTo>
                          <a:pt x="121920" y="137160"/>
                        </a:lnTo>
                        <a:lnTo>
                          <a:pt x="121920" y="121920"/>
                        </a:lnTo>
                        <a:close/>
                      </a:path>
                      <a:path w="611504" h="603885">
                        <a:moveTo>
                          <a:pt x="161531" y="512064"/>
                        </a:moveTo>
                        <a:lnTo>
                          <a:pt x="147828" y="512064"/>
                        </a:lnTo>
                        <a:lnTo>
                          <a:pt x="147828" y="527304"/>
                        </a:lnTo>
                        <a:lnTo>
                          <a:pt x="161531" y="527304"/>
                        </a:lnTo>
                        <a:lnTo>
                          <a:pt x="161531" y="512064"/>
                        </a:lnTo>
                        <a:close/>
                      </a:path>
                      <a:path w="611504" h="603885">
                        <a:moveTo>
                          <a:pt x="236220" y="588264"/>
                        </a:moveTo>
                        <a:lnTo>
                          <a:pt x="222504" y="588264"/>
                        </a:lnTo>
                        <a:lnTo>
                          <a:pt x="222504" y="603504"/>
                        </a:lnTo>
                        <a:lnTo>
                          <a:pt x="236220" y="603504"/>
                        </a:lnTo>
                        <a:lnTo>
                          <a:pt x="236220" y="588264"/>
                        </a:lnTo>
                        <a:close/>
                      </a:path>
                      <a:path w="611504" h="603885">
                        <a:moveTo>
                          <a:pt x="289547" y="481584"/>
                        </a:moveTo>
                        <a:lnTo>
                          <a:pt x="275831" y="481584"/>
                        </a:lnTo>
                        <a:lnTo>
                          <a:pt x="275831" y="496824"/>
                        </a:lnTo>
                        <a:lnTo>
                          <a:pt x="289547" y="496824"/>
                        </a:lnTo>
                        <a:lnTo>
                          <a:pt x="289547" y="481584"/>
                        </a:lnTo>
                        <a:close/>
                      </a:path>
                      <a:path w="611504" h="603885">
                        <a:moveTo>
                          <a:pt x="457200" y="367284"/>
                        </a:moveTo>
                        <a:lnTo>
                          <a:pt x="443484" y="367284"/>
                        </a:lnTo>
                        <a:lnTo>
                          <a:pt x="443484" y="382524"/>
                        </a:lnTo>
                        <a:lnTo>
                          <a:pt x="457200" y="382524"/>
                        </a:lnTo>
                        <a:lnTo>
                          <a:pt x="457200" y="367284"/>
                        </a:lnTo>
                        <a:close/>
                      </a:path>
                      <a:path w="611504" h="603885">
                        <a:moveTo>
                          <a:pt x="611124" y="0"/>
                        </a:moveTo>
                        <a:lnTo>
                          <a:pt x="598932" y="0"/>
                        </a:lnTo>
                        <a:lnTo>
                          <a:pt x="598932" y="15227"/>
                        </a:lnTo>
                        <a:lnTo>
                          <a:pt x="611124" y="15227"/>
                        </a:lnTo>
                        <a:lnTo>
                          <a:pt x="6111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7" name="object 4647"/>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8" name="object 4648"/>
                  <p:cNvSpPr/>
                  <p:nvPr/>
                </p:nvSpPr>
                <p:spPr>
                  <a:xfrm>
                    <a:off x="3453383"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09" name="object 4649"/>
                  <p:cNvSpPr/>
                  <p:nvPr/>
                </p:nvSpPr>
                <p:spPr>
                  <a:xfrm>
                    <a:off x="3924299"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0" name="object 4650"/>
                  <p:cNvSpPr/>
                  <p:nvPr/>
                </p:nvSpPr>
                <p:spPr>
                  <a:xfrm>
                    <a:off x="3163824" y="3988320"/>
                    <a:ext cx="203200" cy="243840"/>
                  </a:xfrm>
                  <a:custGeom>
                    <a:avLst/>
                    <a:gdLst/>
                    <a:ahLst/>
                    <a:cxnLst/>
                    <a:rect l="l" t="t" r="r" b="b"/>
                    <a:pathLst>
                      <a:path w="203200" h="243839">
                        <a:moveTo>
                          <a:pt x="13716" y="228600"/>
                        </a:moveTo>
                        <a:lnTo>
                          <a:pt x="0" y="228600"/>
                        </a:lnTo>
                        <a:lnTo>
                          <a:pt x="0" y="243840"/>
                        </a:lnTo>
                        <a:lnTo>
                          <a:pt x="13716" y="243840"/>
                        </a:lnTo>
                        <a:lnTo>
                          <a:pt x="13716" y="228600"/>
                        </a:lnTo>
                        <a:close/>
                      </a:path>
                      <a:path w="203200" h="243839">
                        <a:moveTo>
                          <a:pt x="202692" y="0"/>
                        </a:moveTo>
                        <a:lnTo>
                          <a:pt x="188976" y="0"/>
                        </a:lnTo>
                        <a:lnTo>
                          <a:pt x="188976"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1" name="object 4651"/>
                  <p:cNvSpPr/>
                  <p:nvPr/>
                </p:nvSpPr>
                <p:spPr>
                  <a:xfrm>
                    <a:off x="3520440" y="3467112"/>
                    <a:ext cx="175260" cy="99060"/>
                  </a:xfrm>
                  <a:custGeom>
                    <a:avLst/>
                    <a:gdLst/>
                    <a:ahLst/>
                    <a:cxnLst/>
                    <a:rect l="l" t="t" r="r" b="b"/>
                    <a:pathLst>
                      <a:path w="175260" h="99060">
                        <a:moveTo>
                          <a:pt x="13716" y="83807"/>
                        </a:moveTo>
                        <a:lnTo>
                          <a:pt x="0" y="83807"/>
                        </a:lnTo>
                        <a:lnTo>
                          <a:pt x="0" y="99060"/>
                        </a:lnTo>
                        <a:lnTo>
                          <a:pt x="13716" y="99060"/>
                        </a:lnTo>
                        <a:lnTo>
                          <a:pt x="13716" y="83807"/>
                        </a:lnTo>
                        <a:close/>
                      </a:path>
                      <a:path w="175260" h="99060">
                        <a:moveTo>
                          <a:pt x="175260" y="0"/>
                        </a:moveTo>
                        <a:lnTo>
                          <a:pt x="161544" y="0"/>
                        </a:lnTo>
                        <a:lnTo>
                          <a:pt x="161544" y="15240"/>
                        </a:lnTo>
                        <a:lnTo>
                          <a:pt x="175260" y="15240"/>
                        </a:lnTo>
                        <a:lnTo>
                          <a:pt x="17526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2" name="object 4652"/>
                  <p:cNvSpPr/>
                  <p:nvPr/>
                </p:nvSpPr>
                <p:spPr>
                  <a:xfrm>
                    <a:off x="374903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3" name="object 4653"/>
                  <p:cNvSpPr/>
                  <p:nvPr/>
                </p:nvSpPr>
                <p:spPr>
                  <a:xfrm>
                    <a:off x="3104388" y="4079760"/>
                    <a:ext cx="388620" cy="152400"/>
                  </a:xfrm>
                  <a:custGeom>
                    <a:avLst/>
                    <a:gdLst/>
                    <a:ahLst/>
                    <a:cxnLst/>
                    <a:rect l="l" t="t" r="r" b="b"/>
                    <a:pathLst>
                      <a:path w="388620" h="152400">
                        <a:moveTo>
                          <a:pt x="12192" y="137160"/>
                        </a:moveTo>
                        <a:lnTo>
                          <a:pt x="0" y="137160"/>
                        </a:lnTo>
                        <a:lnTo>
                          <a:pt x="0" y="152400"/>
                        </a:lnTo>
                        <a:lnTo>
                          <a:pt x="12192" y="152400"/>
                        </a:lnTo>
                        <a:lnTo>
                          <a:pt x="12192" y="137160"/>
                        </a:lnTo>
                        <a:close/>
                      </a:path>
                      <a:path w="388620" h="152400">
                        <a:moveTo>
                          <a:pt x="147828" y="91440"/>
                        </a:moveTo>
                        <a:lnTo>
                          <a:pt x="134112" y="91440"/>
                        </a:lnTo>
                        <a:lnTo>
                          <a:pt x="134112" y="106680"/>
                        </a:lnTo>
                        <a:lnTo>
                          <a:pt x="147828" y="106680"/>
                        </a:lnTo>
                        <a:lnTo>
                          <a:pt x="147828" y="91440"/>
                        </a:lnTo>
                        <a:close/>
                      </a:path>
                      <a:path w="388620" h="152400">
                        <a:moveTo>
                          <a:pt x="362712" y="15240"/>
                        </a:moveTo>
                        <a:lnTo>
                          <a:pt x="348996" y="15240"/>
                        </a:lnTo>
                        <a:lnTo>
                          <a:pt x="348996" y="30480"/>
                        </a:lnTo>
                        <a:lnTo>
                          <a:pt x="362712" y="30480"/>
                        </a:lnTo>
                        <a:lnTo>
                          <a:pt x="362712" y="15240"/>
                        </a:lnTo>
                        <a:close/>
                      </a:path>
                      <a:path w="388620" h="152400">
                        <a:moveTo>
                          <a:pt x="388620" y="0"/>
                        </a:moveTo>
                        <a:lnTo>
                          <a:pt x="376428" y="0"/>
                        </a:lnTo>
                        <a:lnTo>
                          <a:pt x="376428" y="15240"/>
                        </a:lnTo>
                        <a:lnTo>
                          <a:pt x="388620" y="15240"/>
                        </a:lnTo>
                        <a:lnTo>
                          <a:pt x="3886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4" name="object 4654"/>
                  <p:cNvSpPr/>
                  <p:nvPr/>
                </p:nvSpPr>
                <p:spPr>
                  <a:xfrm>
                    <a:off x="3768851"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5" name="object 4655"/>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6" name="object 4656"/>
                  <p:cNvSpPr/>
                  <p:nvPr/>
                </p:nvSpPr>
                <p:spPr>
                  <a:xfrm>
                    <a:off x="36210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7" name="object 4657"/>
                  <p:cNvSpPr/>
                  <p:nvPr/>
                </p:nvSpPr>
                <p:spPr>
                  <a:xfrm>
                    <a:off x="3547872" y="37429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8" name="object 4658"/>
                  <p:cNvSpPr/>
                  <p:nvPr/>
                </p:nvSpPr>
                <p:spPr>
                  <a:xfrm>
                    <a:off x="3809999"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19" name="object 4659"/>
                  <p:cNvSpPr/>
                  <p:nvPr/>
                </p:nvSpPr>
                <p:spPr>
                  <a:xfrm>
                    <a:off x="3171444" y="3895356"/>
                    <a:ext cx="201295" cy="360045"/>
                  </a:xfrm>
                  <a:custGeom>
                    <a:avLst/>
                    <a:gdLst/>
                    <a:ahLst/>
                    <a:cxnLst/>
                    <a:rect l="l" t="t" r="r" b="b"/>
                    <a:pathLst>
                      <a:path w="201295" h="360045">
                        <a:moveTo>
                          <a:pt x="13716" y="291084"/>
                        </a:moveTo>
                        <a:lnTo>
                          <a:pt x="0" y="291084"/>
                        </a:lnTo>
                        <a:lnTo>
                          <a:pt x="0" y="306324"/>
                        </a:lnTo>
                        <a:lnTo>
                          <a:pt x="13716" y="306324"/>
                        </a:lnTo>
                        <a:lnTo>
                          <a:pt x="13716" y="291084"/>
                        </a:lnTo>
                        <a:close/>
                      </a:path>
                      <a:path w="201295" h="360045">
                        <a:moveTo>
                          <a:pt x="114300" y="344424"/>
                        </a:moveTo>
                        <a:lnTo>
                          <a:pt x="100571" y="344424"/>
                        </a:lnTo>
                        <a:lnTo>
                          <a:pt x="100571" y="359664"/>
                        </a:lnTo>
                        <a:lnTo>
                          <a:pt x="114300" y="359664"/>
                        </a:lnTo>
                        <a:lnTo>
                          <a:pt x="114300" y="344424"/>
                        </a:lnTo>
                        <a:close/>
                      </a:path>
                      <a:path w="201295" h="360045">
                        <a:moveTo>
                          <a:pt x="201155" y="0"/>
                        </a:moveTo>
                        <a:lnTo>
                          <a:pt x="187452" y="0"/>
                        </a:lnTo>
                        <a:lnTo>
                          <a:pt x="187452" y="15240"/>
                        </a:lnTo>
                        <a:lnTo>
                          <a:pt x="201155" y="15240"/>
                        </a:lnTo>
                        <a:lnTo>
                          <a:pt x="2011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0" name="object 4660"/>
                  <p:cNvSpPr/>
                  <p:nvPr/>
                </p:nvSpPr>
                <p:spPr>
                  <a:xfrm>
                    <a:off x="3796271" y="3497592"/>
                    <a:ext cx="20320" cy="22860"/>
                  </a:xfrm>
                  <a:custGeom>
                    <a:avLst/>
                    <a:gdLst/>
                    <a:ahLst/>
                    <a:cxnLst/>
                    <a:rect l="l" t="t" r="r" b="b"/>
                    <a:pathLst>
                      <a:path w="20320" h="22860">
                        <a:moveTo>
                          <a:pt x="19824" y="0"/>
                        </a:moveTo>
                        <a:lnTo>
                          <a:pt x="6108" y="0"/>
                        </a:lnTo>
                        <a:lnTo>
                          <a:pt x="6108" y="7607"/>
                        </a:lnTo>
                        <a:lnTo>
                          <a:pt x="0" y="7607"/>
                        </a:lnTo>
                        <a:lnTo>
                          <a:pt x="0" y="22860"/>
                        </a:lnTo>
                        <a:lnTo>
                          <a:pt x="13728" y="22860"/>
                        </a:lnTo>
                        <a:lnTo>
                          <a:pt x="13728" y="15227"/>
                        </a:lnTo>
                        <a:lnTo>
                          <a:pt x="19824" y="15227"/>
                        </a:lnTo>
                        <a:lnTo>
                          <a:pt x="198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1" name="object 4661"/>
                  <p:cNvSpPr/>
                  <p:nvPr/>
                </p:nvSpPr>
                <p:spPr>
                  <a:xfrm>
                    <a:off x="3648455"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2" name="object 4662"/>
                  <p:cNvSpPr/>
                  <p:nvPr/>
                </p:nvSpPr>
                <p:spPr>
                  <a:xfrm>
                    <a:off x="3810000" y="3398519"/>
                    <a:ext cx="147955" cy="53975"/>
                  </a:xfrm>
                  <a:custGeom>
                    <a:avLst/>
                    <a:gdLst/>
                    <a:ahLst/>
                    <a:cxnLst/>
                    <a:rect l="l" t="t" r="r" b="b"/>
                    <a:pathLst>
                      <a:path w="147954" h="53975">
                        <a:moveTo>
                          <a:pt x="12192" y="38100"/>
                        </a:moveTo>
                        <a:lnTo>
                          <a:pt x="0" y="38100"/>
                        </a:lnTo>
                        <a:lnTo>
                          <a:pt x="0" y="53352"/>
                        </a:lnTo>
                        <a:lnTo>
                          <a:pt x="12192" y="53352"/>
                        </a:lnTo>
                        <a:lnTo>
                          <a:pt x="12192" y="38100"/>
                        </a:lnTo>
                        <a:close/>
                      </a:path>
                      <a:path w="147954" h="53975">
                        <a:moveTo>
                          <a:pt x="73152" y="38100"/>
                        </a:moveTo>
                        <a:lnTo>
                          <a:pt x="59436" y="38100"/>
                        </a:lnTo>
                        <a:lnTo>
                          <a:pt x="59436" y="53352"/>
                        </a:lnTo>
                        <a:lnTo>
                          <a:pt x="73152" y="53352"/>
                        </a:lnTo>
                        <a:lnTo>
                          <a:pt x="73152" y="38100"/>
                        </a:lnTo>
                        <a:close/>
                      </a:path>
                      <a:path w="147954" h="53975">
                        <a:moveTo>
                          <a:pt x="147828" y="0"/>
                        </a:moveTo>
                        <a:lnTo>
                          <a:pt x="134099" y="0"/>
                        </a:lnTo>
                        <a:lnTo>
                          <a:pt x="134099" y="15252"/>
                        </a:lnTo>
                        <a:lnTo>
                          <a:pt x="147828" y="15252"/>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3" name="object 4663"/>
                  <p:cNvSpPr/>
                  <p:nvPr/>
                </p:nvSpPr>
                <p:spPr>
                  <a:xfrm>
                    <a:off x="37353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4" name="object 4664"/>
                  <p:cNvSpPr/>
                  <p:nvPr/>
                </p:nvSpPr>
                <p:spPr>
                  <a:xfrm>
                    <a:off x="3258299" y="3895356"/>
                    <a:ext cx="134620" cy="53340"/>
                  </a:xfrm>
                  <a:custGeom>
                    <a:avLst/>
                    <a:gdLst/>
                    <a:ahLst/>
                    <a:cxnLst/>
                    <a:rect l="l" t="t" r="r" b="b"/>
                    <a:pathLst>
                      <a:path w="134620" h="53339">
                        <a:moveTo>
                          <a:pt x="13716" y="38100"/>
                        </a:moveTo>
                        <a:lnTo>
                          <a:pt x="0" y="38100"/>
                        </a:lnTo>
                        <a:lnTo>
                          <a:pt x="0" y="53340"/>
                        </a:lnTo>
                        <a:lnTo>
                          <a:pt x="13716" y="53340"/>
                        </a:lnTo>
                        <a:lnTo>
                          <a:pt x="13716" y="38100"/>
                        </a:lnTo>
                        <a:close/>
                      </a:path>
                      <a:path w="134620" h="53339">
                        <a:moveTo>
                          <a:pt x="134124" y="0"/>
                        </a:moveTo>
                        <a:lnTo>
                          <a:pt x="120408" y="0"/>
                        </a:lnTo>
                        <a:lnTo>
                          <a:pt x="120408" y="15240"/>
                        </a:lnTo>
                        <a:lnTo>
                          <a:pt x="134124" y="15240"/>
                        </a:lnTo>
                        <a:lnTo>
                          <a:pt x="1341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5" name="object 4665"/>
                  <p:cNvSpPr/>
                  <p:nvPr/>
                </p:nvSpPr>
                <p:spPr>
                  <a:xfrm>
                    <a:off x="3776472"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6" name="object 4666"/>
                  <p:cNvSpPr/>
                  <p:nvPr/>
                </p:nvSpPr>
                <p:spPr>
                  <a:xfrm>
                    <a:off x="3526536" y="3995940"/>
                    <a:ext cx="21590" cy="68580"/>
                  </a:xfrm>
                  <a:custGeom>
                    <a:avLst/>
                    <a:gdLst/>
                    <a:ahLst/>
                    <a:cxnLst/>
                    <a:rect l="l" t="t" r="r" b="b"/>
                    <a:pathLst>
                      <a:path w="21589" h="68579">
                        <a:moveTo>
                          <a:pt x="13716" y="53340"/>
                        </a:moveTo>
                        <a:lnTo>
                          <a:pt x="0" y="53340"/>
                        </a:lnTo>
                        <a:lnTo>
                          <a:pt x="0" y="68580"/>
                        </a:lnTo>
                        <a:lnTo>
                          <a:pt x="13716" y="68580"/>
                        </a:lnTo>
                        <a:lnTo>
                          <a:pt x="13716" y="53340"/>
                        </a:lnTo>
                        <a:close/>
                      </a:path>
                      <a:path w="21589" h="68579">
                        <a:moveTo>
                          <a:pt x="21336" y="0"/>
                        </a:moveTo>
                        <a:lnTo>
                          <a:pt x="7620" y="0"/>
                        </a:lnTo>
                        <a:lnTo>
                          <a:pt x="7620" y="15240"/>
                        </a:lnTo>
                        <a:lnTo>
                          <a:pt x="21336" y="15240"/>
                        </a:lnTo>
                        <a:lnTo>
                          <a:pt x="21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7" name="object 4667"/>
                  <p:cNvSpPr/>
                  <p:nvPr/>
                </p:nvSpPr>
                <p:spPr>
                  <a:xfrm>
                    <a:off x="375513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8" name="object 4668"/>
                  <p:cNvSpPr/>
                  <p:nvPr/>
                </p:nvSpPr>
                <p:spPr>
                  <a:xfrm>
                    <a:off x="3729227"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29" name="object 4669"/>
                  <p:cNvSpPr/>
                  <p:nvPr/>
                </p:nvSpPr>
                <p:spPr>
                  <a:xfrm>
                    <a:off x="3096768" y="3781056"/>
                    <a:ext cx="457200" cy="504825"/>
                  </a:xfrm>
                  <a:custGeom>
                    <a:avLst/>
                    <a:gdLst/>
                    <a:ahLst/>
                    <a:cxnLst/>
                    <a:rect l="l" t="t" r="r" b="b"/>
                    <a:pathLst>
                      <a:path w="457200" h="504825">
                        <a:moveTo>
                          <a:pt x="13716" y="489204"/>
                        </a:moveTo>
                        <a:lnTo>
                          <a:pt x="0" y="489204"/>
                        </a:lnTo>
                        <a:lnTo>
                          <a:pt x="0" y="504444"/>
                        </a:lnTo>
                        <a:lnTo>
                          <a:pt x="13716" y="504444"/>
                        </a:lnTo>
                        <a:lnTo>
                          <a:pt x="13716" y="489204"/>
                        </a:lnTo>
                        <a:close/>
                      </a:path>
                      <a:path w="457200" h="504825">
                        <a:moveTo>
                          <a:pt x="188976" y="367284"/>
                        </a:moveTo>
                        <a:lnTo>
                          <a:pt x="175247" y="367284"/>
                        </a:lnTo>
                        <a:lnTo>
                          <a:pt x="175247" y="382524"/>
                        </a:lnTo>
                        <a:lnTo>
                          <a:pt x="188976" y="382524"/>
                        </a:lnTo>
                        <a:lnTo>
                          <a:pt x="188976" y="367284"/>
                        </a:lnTo>
                        <a:close/>
                      </a:path>
                      <a:path w="457200" h="504825">
                        <a:moveTo>
                          <a:pt x="262128" y="182880"/>
                        </a:moveTo>
                        <a:lnTo>
                          <a:pt x="248412" y="182880"/>
                        </a:lnTo>
                        <a:lnTo>
                          <a:pt x="248412" y="199644"/>
                        </a:lnTo>
                        <a:lnTo>
                          <a:pt x="262128" y="199644"/>
                        </a:lnTo>
                        <a:lnTo>
                          <a:pt x="262128" y="182880"/>
                        </a:lnTo>
                        <a:close/>
                      </a:path>
                      <a:path w="457200" h="504825">
                        <a:moveTo>
                          <a:pt x="336804" y="222504"/>
                        </a:moveTo>
                        <a:lnTo>
                          <a:pt x="323088" y="222504"/>
                        </a:lnTo>
                        <a:lnTo>
                          <a:pt x="323088" y="237744"/>
                        </a:lnTo>
                        <a:lnTo>
                          <a:pt x="336804" y="237744"/>
                        </a:lnTo>
                        <a:lnTo>
                          <a:pt x="336804" y="222504"/>
                        </a:lnTo>
                        <a:close/>
                      </a:path>
                      <a:path w="457200" h="504825">
                        <a:moveTo>
                          <a:pt x="342900" y="367284"/>
                        </a:moveTo>
                        <a:lnTo>
                          <a:pt x="329184" y="367284"/>
                        </a:lnTo>
                        <a:lnTo>
                          <a:pt x="329184" y="382524"/>
                        </a:lnTo>
                        <a:lnTo>
                          <a:pt x="342900" y="382524"/>
                        </a:lnTo>
                        <a:lnTo>
                          <a:pt x="342900" y="367284"/>
                        </a:lnTo>
                        <a:close/>
                      </a:path>
                      <a:path w="457200" h="504825">
                        <a:moveTo>
                          <a:pt x="356616" y="298704"/>
                        </a:moveTo>
                        <a:lnTo>
                          <a:pt x="342900" y="298704"/>
                        </a:lnTo>
                        <a:lnTo>
                          <a:pt x="342900" y="313944"/>
                        </a:lnTo>
                        <a:lnTo>
                          <a:pt x="356616" y="313944"/>
                        </a:lnTo>
                        <a:lnTo>
                          <a:pt x="356616" y="298704"/>
                        </a:lnTo>
                        <a:close/>
                      </a:path>
                      <a:path w="457200" h="504825">
                        <a:moveTo>
                          <a:pt x="457200" y="0"/>
                        </a:moveTo>
                        <a:lnTo>
                          <a:pt x="443484" y="0"/>
                        </a:lnTo>
                        <a:lnTo>
                          <a:pt x="443484" y="15240"/>
                        </a:lnTo>
                        <a:lnTo>
                          <a:pt x="457200" y="15240"/>
                        </a:lnTo>
                        <a:lnTo>
                          <a:pt x="4572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0" name="object 4670"/>
                  <p:cNvSpPr/>
                  <p:nvPr/>
                </p:nvSpPr>
                <p:spPr>
                  <a:xfrm>
                    <a:off x="3843528" y="3360419"/>
                    <a:ext cx="114300" cy="84455"/>
                  </a:xfrm>
                  <a:custGeom>
                    <a:avLst/>
                    <a:gdLst/>
                    <a:ahLst/>
                    <a:cxnLst/>
                    <a:rect l="l" t="t" r="r" b="b"/>
                    <a:pathLst>
                      <a:path w="114300" h="84454">
                        <a:moveTo>
                          <a:pt x="12192" y="0"/>
                        </a:moveTo>
                        <a:lnTo>
                          <a:pt x="0" y="0"/>
                        </a:lnTo>
                        <a:lnTo>
                          <a:pt x="0" y="15252"/>
                        </a:lnTo>
                        <a:lnTo>
                          <a:pt x="12192" y="15252"/>
                        </a:lnTo>
                        <a:lnTo>
                          <a:pt x="12192" y="0"/>
                        </a:lnTo>
                        <a:close/>
                      </a:path>
                      <a:path w="114300" h="84454">
                        <a:moveTo>
                          <a:pt x="114300" y="68592"/>
                        </a:moveTo>
                        <a:lnTo>
                          <a:pt x="100571" y="68592"/>
                        </a:lnTo>
                        <a:lnTo>
                          <a:pt x="100571" y="83832"/>
                        </a:lnTo>
                        <a:lnTo>
                          <a:pt x="114300" y="83832"/>
                        </a:lnTo>
                        <a:lnTo>
                          <a:pt x="114300" y="685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1" name="object 4671"/>
                  <p:cNvSpPr/>
                  <p:nvPr/>
                </p:nvSpPr>
                <p:spPr>
                  <a:xfrm>
                    <a:off x="3621024" y="3520452"/>
                    <a:ext cx="67310" cy="76200"/>
                  </a:xfrm>
                  <a:custGeom>
                    <a:avLst/>
                    <a:gdLst/>
                    <a:ahLst/>
                    <a:cxnLst/>
                    <a:rect l="l" t="t" r="r" b="b"/>
                    <a:pathLst>
                      <a:path w="67310" h="76200">
                        <a:moveTo>
                          <a:pt x="13716" y="60960"/>
                        </a:moveTo>
                        <a:lnTo>
                          <a:pt x="0" y="60960"/>
                        </a:lnTo>
                        <a:lnTo>
                          <a:pt x="0" y="76200"/>
                        </a:lnTo>
                        <a:lnTo>
                          <a:pt x="13716" y="76200"/>
                        </a:lnTo>
                        <a:lnTo>
                          <a:pt x="13716" y="60960"/>
                        </a:lnTo>
                        <a:close/>
                      </a:path>
                      <a:path w="67310" h="76200">
                        <a:moveTo>
                          <a:pt x="67056" y="0"/>
                        </a:moveTo>
                        <a:lnTo>
                          <a:pt x="53340" y="0"/>
                        </a:lnTo>
                        <a:lnTo>
                          <a:pt x="53340" y="15240"/>
                        </a:lnTo>
                        <a:lnTo>
                          <a:pt x="67056" y="15240"/>
                        </a:lnTo>
                        <a:lnTo>
                          <a:pt x="670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2" name="object 4672"/>
                  <p:cNvSpPr/>
                  <p:nvPr/>
                </p:nvSpPr>
                <p:spPr>
                  <a:xfrm>
                    <a:off x="390296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3" name="object 4673"/>
                  <p:cNvSpPr/>
                  <p:nvPr/>
                </p:nvSpPr>
                <p:spPr>
                  <a:xfrm>
                    <a:off x="3150107"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4" name="object 4674"/>
                  <p:cNvSpPr/>
                  <p:nvPr/>
                </p:nvSpPr>
                <p:spPr>
                  <a:xfrm>
                    <a:off x="3782568" y="3451872"/>
                    <a:ext cx="73660" cy="76200"/>
                  </a:xfrm>
                  <a:custGeom>
                    <a:avLst/>
                    <a:gdLst/>
                    <a:ahLst/>
                    <a:cxnLst/>
                    <a:rect l="l" t="t" r="r" b="b"/>
                    <a:pathLst>
                      <a:path w="73660" h="76200">
                        <a:moveTo>
                          <a:pt x="13716" y="60947"/>
                        </a:moveTo>
                        <a:lnTo>
                          <a:pt x="0" y="60947"/>
                        </a:lnTo>
                        <a:lnTo>
                          <a:pt x="0" y="76200"/>
                        </a:lnTo>
                        <a:lnTo>
                          <a:pt x="13716" y="76200"/>
                        </a:lnTo>
                        <a:lnTo>
                          <a:pt x="13716" y="60947"/>
                        </a:lnTo>
                        <a:close/>
                      </a:path>
                      <a:path w="73660" h="76200">
                        <a:moveTo>
                          <a:pt x="73152" y="0"/>
                        </a:moveTo>
                        <a:lnTo>
                          <a:pt x="60960" y="0"/>
                        </a:lnTo>
                        <a:lnTo>
                          <a:pt x="60960" y="15240"/>
                        </a:lnTo>
                        <a:lnTo>
                          <a:pt x="73152" y="15240"/>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5" name="object 4675"/>
                  <p:cNvSpPr/>
                  <p:nvPr/>
                </p:nvSpPr>
                <p:spPr>
                  <a:xfrm>
                    <a:off x="3211068" y="3980700"/>
                    <a:ext cx="295910" cy="228600"/>
                  </a:xfrm>
                  <a:custGeom>
                    <a:avLst/>
                    <a:gdLst/>
                    <a:ahLst/>
                    <a:cxnLst/>
                    <a:rect l="l" t="t" r="r" b="b"/>
                    <a:pathLst>
                      <a:path w="295910" h="228600">
                        <a:moveTo>
                          <a:pt x="13716" y="213360"/>
                        </a:moveTo>
                        <a:lnTo>
                          <a:pt x="0" y="213360"/>
                        </a:lnTo>
                        <a:lnTo>
                          <a:pt x="0" y="228600"/>
                        </a:lnTo>
                        <a:lnTo>
                          <a:pt x="13716" y="228600"/>
                        </a:lnTo>
                        <a:lnTo>
                          <a:pt x="13716" y="213360"/>
                        </a:lnTo>
                        <a:close/>
                      </a:path>
                      <a:path w="295910" h="228600">
                        <a:moveTo>
                          <a:pt x="175247" y="38100"/>
                        </a:moveTo>
                        <a:lnTo>
                          <a:pt x="161531" y="38100"/>
                        </a:lnTo>
                        <a:lnTo>
                          <a:pt x="161531" y="53340"/>
                        </a:lnTo>
                        <a:lnTo>
                          <a:pt x="175247" y="53340"/>
                        </a:lnTo>
                        <a:lnTo>
                          <a:pt x="175247" y="38100"/>
                        </a:lnTo>
                        <a:close/>
                      </a:path>
                      <a:path w="295910" h="228600">
                        <a:moveTo>
                          <a:pt x="256032" y="76200"/>
                        </a:moveTo>
                        <a:lnTo>
                          <a:pt x="242316" y="76200"/>
                        </a:lnTo>
                        <a:lnTo>
                          <a:pt x="242316" y="91440"/>
                        </a:lnTo>
                        <a:lnTo>
                          <a:pt x="256032" y="91440"/>
                        </a:lnTo>
                        <a:lnTo>
                          <a:pt x="256032" y="76200"/>
                        </a:lnTo>
                        <a:close/>
                      </a:path>
                      <a:path w="295910" h="228600">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6" name="object 4676"/>
                  <p:cNvSpPr/>
                  <p:nvPr/>
                </p:nvSpPr>
                <p:spPr>
                  <a:xfrm>
                    <a:off x="3534155"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7" name="object 4677"/>
                  <p:cNvSpPr/>
                  <p:nvPr/>
                </p:nvSpPr>
                <p:spPr>
                  <a:xfrm>
                    <a:off x="3762756" y="3489972"/>
                    <a:ext cx="93345" cy="38100"/>
                  </a:xfrm>
                  <a:custGeom>
                    <a:avLst/>
                    <a:gdLst/>
                    <a:ahLst/>
                    <a:cxnLst/>
                    <a:rect l="l" t="t" r="r" b="b"/>
                    <a:pathLst>
                      <a:path w="93345" h="38100">
                        <a:moveTo>
                          <a:pt x="13716" y="22847"/>
                        </a:moveTo>
                        <a:lnTo>
                          <a:pt x="0" y="22847"/>
                        </a:lnTo>
                        <a:lnTo>
                          <a:pt x="0" y="38100"/>
                        </a:lnTo>
                        <a:lnTo>
                          <a:pt x="13716" y="38100"/>
                        </a:lnTo>
                        <a:lnTo>
                          <a:pt x="13716" y="22847"/>
                        </a:lnTo>
                        <a:close/>
                      </a:path>
                      <a:path w="93345" h="38100">
                        <a:moveTo>
                          <a:pt x="92964" y="0"/>
                        </a:moveTo>
                        <a:lnTo>
                          <a:pt x="80772" y="0"/>
                        </a:lnTo>
                        <a:lnTo>
                          <a:pt x="80772" y="15240"/>
                        </a:lnTo>
                        <a:lnTo>
                          <a:pt x="92964" y="15240"/>
                        </a:lnTo>
                        <a:lnTo>
                          <a:pt x="929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8" name="object 4678"/>
                  <p:cNvSpPr/>
                  <p:nvPr/>
                </p:nvSpPr>
                <p:spPr>
                  <a:xfrm>
                    <a:off x="3816096" y="366674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39" name="object 4679"/>
                  <p:cNvSpPr/>
                  <p:nvPr/>
                </p:nvSpPr>
                <p:spPr>
                  <a:xfrm>
                    <a:off x="3339084" y="4133100"/>
                    <a:ext cx="161925" cy="106680"/>
                  </a:xfrm>
                  <a:custGeom>
                    <a:avLst/>
                    <a:gdLst/>
                    <a:ahLst/>
                    <a:cxnLst/>
                    <a:rect l="l" t="t" r="r" b="b"/>
                    <a:pathLst>
                      <a:path w="161925" h="106679">
                        <a:moveTo>
                          <a:pt x="13716" y="0"/>
                        </a:moveTo>
                        <a:lnTo>
                          <a:pt x="0" y="0"/>
                        </a:lnTo>
                        <a:lnTo>
                          <a:pt x="0" y="15240"/>
                        </a:lnTo>
                        <a:lnTo>
                          <a:pt x="13716" y="15240"/>
                        </a:lnTo>
                        <a:lnTo>
                          <a:pt x="13716" y="0"/>
                        </a:lnTo>
                        <a:close/>
                      </a:path>
                      <a:path w="161925" h="106679">
                        <a:moveTo>
                          <a:pt x="33515" y="91440"/>
                        </a:moveTo>
                        <a:lnTo>
                          <a:pt x="19812" y="91440"/>
                        </a:lnTo>
                        <a:lnTo>
                          <a:pt x="19812" y="106680"/>
                        </a:lnTo>
                        <a:lnTo>
                          <a:pt x="33515" y="106680"/>
                        </a:lnTo>
                        <a:lnTo>
                          <a:pt x="33515" y="91440"/>
                        </a:lnTo>
                        <a:close/>
                      </a:path>
                      <a:path w="161925" h="106679">
                        <a:moveTo>
                          <a:pt x="47231" y="68580"/>
                        </a:moveTo>
                        <a:lnTo>
                          <a:pt x="33515" y="68580"/>
                        </a:lnTo>
                        <a:lnTo>
                          <a:pt x="33515" y="83820"/>
                        </a:lnTo>
                        <a:lnTo>
                          <a:pt x="47231" y="83820"/>
                        </a:lnTo>
                        <a:lnTo>
                          <a:pt x="47231" y="68580"/>
                        </a:lnTo>
                        <a:close/>
                      </a:path>
                      <a:path w="161925" h="106679">
                        <a:moveTo>
                          <a:pt x="100584" y="0"/>
                        </a:moveTo>
                        <a:lnTo>
                          <a:pt x="86868" y="0"/>
                        </a:lnTo>
                        <a:lnTo>
                          <a:pt x="86868" y="15240"/>
                        </a:lnTo>
                        <a:lnTo>
                          <a:pt x="100584" y="15240"/>
                        </a:lnTo>
                        <a:lnTo>
                          <a:pt x="100584" y="0"/>
                        </a:lnTo>
                        <a:close/>
                      </a:path>
                      <a:path w="161925" h="106679">
                        <a:moveTo>
                          <a:pt x="161531" y="38100"/>
                        </a:moveTo>
                        <a:lnTo>
                          <a:pt x="147815" y="38100"/>
                        </a:lnTo>
                        <a:lnTo>
                          <a:pt x="147815" y="53340"/>
                        </a:lnTo>
                        <a:lnTo>
                          <a:pt x="161531" y="53340"/>
                        </a:lnTo>
                        <a:lnTo>
                          <a:pt x="161531"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0" name="object 4680"/>
                  <p:cNvSpPr/>
                  <p:nvPr/>
                </p:nvSpPr>
                <p:spPr>
                  <a:xfrm>
                    <a:off x="378866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1" name="object 4681"/>
                  <p:cNvSpPr/>
                  <p:nvPr/>
                </p:nvSpPr>
                <p:spPr>
                  <a:xfrm>
                    <a:off x="36956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2" name="object 4682"/>
                  <p:cNvSpPr/>
                  <p:nvPr/>
                </p:nvSpPr>
                <p:spPr>
                  <a:xfrm>
                    <a:off x="3366516" y="4117848"/>
                    <a:ext cx="33655" cy="30480"/>
                  </a:xfrm>
                  <a:custGeom>
                    <a:avLst/>
                    <a:gdLst/>
                    <a:ahLst/>
                    <a:cxnLst/>
                    <a:rect l="l" t="t" r="r" b="b"/>
                    <a:pathLst>
                      <a:path w="33654" h="30479">
                        <a:moveTo>
                          <a:pt x="12191" y="30479"/>
                        </a:moveTo>
                        <a:lnTo>
                          <a:pt x="0" y="30479"/>
                        </a:lnTo>
                        <a:lnTo>
                          <a:pt x="0" y="15240"/>
                        </a:lnTo>
                        <a:lnTo>
                          <a:pt x="12191" y="15240"/>
                        </a:lnTo>
                        <a:lnTo>
                          <a:pt x="12191" y="30479"/>
                        </a:lnTo>
                        <a:close/>
                      </a:path>
                      <a:path w="33654" h="30479">
                        <a:moveTo>
                          <a:pt x="33527" y="15240"/>
                        </a:moveTo>
                        <a:lnTo>
                          <a:pt x="19811" y="15240"/>
                        </a:lnTo>
                        <a:lnTo>
                          <a:pt x="19811" y="0"/>
                        </a:lnTo>
                        <a:lnTo>
                          <a:pt x="33527" y="0"/>
                        </a:lnTo>
                        <a:lnTo>
                          <a:pt x="33527"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3" name="object 4683"/>
                  <p:cNvSpPr/>
                  <p:nvPr/>
                </p:nvSpPr>
                <p:spPr>
                  <a:xfrm>
                    <a:off x="3855720" y="3467112"/>
                    <a:ext cx="55244" cy="22860"/>
                  </a:xfrm>
                  <a:custGeom>
                    <a:avLst/>
                    <a:gdLst/>
                    <a:ahLst/>
                    <a:cxnLst/>
                    <a:rect l="l" t="t" r="r" b="b"/>
                    <a:pathLst>
                      <a:path w="55245" h="22860">
                        <a:moveTo>
                          <a:pt x="13716" y="7607"/>
                        </a:moveTo>
                        <a:lnTo>
                          <a:pt x="0" y="7607"/>
                        </a:lnTo>
                        <a:lnTo>
                          <a:pt x="0" y="22860"/>
                        </a:lnTo>
                        <a:lnTo>
                          <a:pt x="13716" y="22860"/>
                        </a:lnTo>
                        <a:lnTo>
                          <a:pt x="13716" y="7607"/>
                        </a:lnTo>
                        <a:close/>
                      </a:path>
                      <a:path w="55245" h="22860">
                        <a:moveTo>
                          <a:pt x="54864" y="0"/>
                        </a:moveTo>
                        <a:lnTo>
                          <a:pt x="41148" y="0"/>
                        </a:lnTo>
                        <a:lnTo>
                          <a:pt x="41148" y="15240"/>
                        </a:lnTo>
                        <a:lnTo>
                          <a:pt x="54864" y="15240"/>
                        </a:lnTo>
                        <a:lnTo>
                          <a:pt x="548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4" name="object 4684"/>
                  <p:cNvSpPr/>
                  <p:nvPr/>
                </p:nvSpPr>
                <p:spPr>
                  <a:xfrm>
                    <a:off x="3406140" y="4041660"/>
                    <a:ext cx="13970" cy="91440"/>
                  </a:xfrm>
                  <a:custGeom>
                    <a:avLst/>
                    <a:gdLst/>
                    <a:ahLst/>
                    <a:cxnLst/>
                    <a:rect l="l" t="t" r="r" b="b"/>
                    <a:pathLst>
                      <a:path w="13970" h="91439">
                        <a:moveTo>
                          <a:pt x="13716" y="76200"/>
                        </a:moveTo>
                        <a:lnTo>
                          <a:pt x="0" y="76200"/>
                        </a:lnTo>
                        <a:lnTo>
                          <a:pt x="0" y="91440"/>
                        </a:lnTo>
                        <a:lnTo>
                          <a:pt x="13716" y="91440"/>
                        </a:lnTo>
                        <a:lnTo>
                          <a:pt x="13716" y="76200"/>
                        </a:lnTo>
                        <a:close/>
                      </a:path>
                      <a:path w="13970" h="91439">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5" name="object 4685"/>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6" name="object 4686"/>
                  <p:cNvSpPr/>
                  <p:nvPr/>
                </p:nvSpPr>
                <p:spPr>
                  <a:xfrm>
                    <a:off x="3096768" y="3674376"/>
                    <a:ext cx="532130" cy="558165"/>
                  </a:xfrm>
                  <a:custGeom>
                    <a:avLst/>
                    <a:gdLst/>
                    <a:ahLst/>
                    <a:cxnLst/>
                    <a:rect l="l" t="t" r="r" b="b"/>
                    <a:pathLst>
                      <a:path w="532129" h="558164">
                        <a:moveTo>
                          <a:pt x="13716" y="542544"/>
                        </a:moveTo>
                        <a:lnTo>
                          <a:pt x="0" y="542544"/>
                        </a:lnTo>
                        <a:lnTo>
                          <a:pt x="0" y="557784"/>
                        </a:lnTo>
                        <a:lnTo>
                          <a:pt x="13716" y="557784"/>
                        </a:lnTo>
                        <a:lnTo>
                          <a:pt x="13716" y="542544"/>
                        </a:lnTo>
                        <a:close/>
                      </a:path>
                      <a:path w="532129" h="558164">
                        <a:moveTo>
                          <a:pt x="222504" y="542544"/>
                        </a:moveTo>
                        <a:lnTo>
                          <a:pt x="208788" y="542544"/>
                        </a:lnTo>
                        <a:lnTo>
                          <a:pt x="208788" y="557784"/>
                        </a:lnTo>
                        <a:lnTo>
                          <a:pt x="222504" y="557784"/>
                        </a:lnTo>
                        <a:lnTo>
                          <a:pt x="222504" y="542544"/>
                        </a:lnTo>
                        <a:close/>
                      </a:path>
                      <a:path w="532129" h="558164">
                        <a:moveTo>
                          <a:pt x="531876" y="0"/>
                        </a:moveTo>
                        <a:lnTo>
                          <a:pt x="518160" y="0"/>
                        </a:lnTo>
                        <a:lnTo>
                          <a:pt x="518160" y="15227"/>
                        </a:lnTo>
                        <a:lnTo>
                          <a:pt x="531876" y="15227"/>
                        </a:lnTo>
                        <a:lnTo>
                          <a:pt x="5318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7" name="object 4687"/>
                  <p:cNvSpPr/>
                  <p:nvPr/>
                </p:nvSpPr>
                <p:spPr>
                  <a:xfrm>
                    <a:off x="37155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8" name="object 4688"/>
                  <p:cNvSpPr/>
                  <p:nvPr/>
                </p:nvSpPr>
                <p:spPr>
                  <a:xfrm>
                    <a:off x="3258299" y="3788676"/>
                    <a:ext cx="376555" cy="481965"/>
                  </a:xfrm>
                  <a:custGeom>
                    <a:avLst/>
                    <a:gdLst/>
                    <a:ahLst/>
                    <a:cxnLst/>
                    <a:rect l="l" t="t" r="r" b="b"/>
                    <a:pathLst>
                      <a:path w="376554" h="481964">
                        <a:moveTo>
                          <a:pt x="13716" y="466344"/>
                        </a:moveTo>
                        <a:lnTo>
                          <a:pt x="0" y="466344"/>
                        </a:lnTo>
                        <a:lnTo>
                          <a:pt x="0" y="481584"/>
                        </a:lnTo>
                        <a:lnTo>
                          <a:pt x="13716" y="481584"/>
                        </a:lnTo>
                        <a:lnTo>
                          <a:pt x="13716" y="466344"/>
                        </a:lnTo>
                        <a:close/>
                      </a:path>
                      <a:path w="376554" h="481964">
                        <a:moveTo>
                          <a:pt x="214896" y="0"/>
                        </a:moveTo>
                        <a:lnTo>
                          <a:pt x="201180" y="0"/>
                        </a:lnTo>
                        <a:lnTo>
                          <a:pt x="201180" y="15227"/>
                        </a:lnTo>
                        <a:lnTo>
                          <a:pt x="214896" y="15227"/>
                        </a:lnTo>
                        <a:lnTo>
                          <a:pt x="214896" y="0"/>
                        </a:lnTo>
                        <a:close/>
                      </a:path>
                      <a:path w="376554" h="481964">
                        <a:moveTo>
                          <a:pt x="376440" y="60960"/>
                        </a:moveTo>
                        <a:lnTo>
                          <a:pt x="362724" y="60960"/>
                        </a:lnTo>
                        <a:lnTo>
                          <a:pt x="362724" y="76200"/>
                        </a:lnTo>
                        <a:lnTo>
                          <a:pt x="376440" y="76200"/>
                        </a:lnTo>
                        <a:lnTo>
                          <a:pt x="37644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49" name="object 4689"/>
                  <p:cNvSpPr/>
                  <p:nvPr/>
                </p:nvSpPr>
                <p:spPr>
                  <a:xfrm>
                    <a:off x="35402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0" name="object 4690"/>
                  <p:cNvSpPr/>
                  <p:nvPr/>
                </p:nvSpPr>
                <p:spPr>
                  <a:xfrm>
                    <a:off x="3473196" y="4034040"/>
                    <a:ext cx="86995" cy="60960"/>
                  </a:xfrm>
                  <a:custGeom>
                    <a:avLst/>
                    <a:gdLst/>
                    <a:ahLst/>
                    <a:cxnLst/>
                    <a:rect l="l" t="t" r="r" b="b"/>
                    <a:pathLst>
                      <a:path w="86995" h="60960">
                        <a:moveTo>
                          <a:pt x="13703" y="0"/>
                        </a:moveTo>
                        <a:lnTo>
                          <a:pt x="0" y="0"/>
                        </a:lnTo>
                        <a:lnTo>
                          <a:pt x="0" y="15240"/>
                        </a:lnTo>
                        <a:lnTo>
                          <a:pt x="13703" y="15240"/>
                        </a:lnTo>
                        <a:lnTo>
                          <a:pt x="13703" y="0"/>
                        </a:lnTo>
                        <a:close/>
                      </a:path>
                      <a:path w="86995" h="60960">
                        <a:moveTo>
                          <a:pt x="86868" y="45720"/>
                        </a:moveTo>
                        <a:lnTo>
                          <a:pt x="74676" y="45720"/>
                        </a:lnTo>
                        <a:lnTo>
                          <a:pt x="74676" y="60960"/>
                        </a:lnTo>
                        <a:lnTo>
                          <a:pt x="86868" y="60960"/>
                        </a:lnTo>
                        <a:lnTo>
                          <a:pt x="86868"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1" name="object 4691"/>
                  <p:cNvSpPr/>
                  <p:nvPr/>
                </p:nvSpPr>
                <p:spPr>
                  <a:xfrm>
                    <a:off x="395020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2" name="object 4692"/>
                  <p:cNvSpPr/>
                  <p:nvPr/>
                </p:nvSpPr>
                <p:spPr>
                  <a:xfrm>
                    <a:off x="3177540" y="3910596"/>
                    <a:ext cx="281940" cy="352425"/>
                  </a:xfrm>
                  <a:custGeom>
                    <a:avLst/>
                    <a:gdLst/>
                    <a:ahLst/>
                    <a:cxnLst/>
                    <a:rect l="l" t="t" r="r" b="b"/>
                    <a:pathLst>
                      <a:path w="281939" h="352425">
                        <a:moveTo>
                          <a:pt x="13716" y="336804"/>
                        </a:moveTo>
                        <a:lnTo>
                          <a:pt x="0" y="336804"/>
                        </a:lnTo>
                        <a:lnTo>
                          <a:pt x="0" y="352044"/>
                        </a:lnTo>
                        <a:lnTo>
                          <a:pt x="13716" y="352044"/>
                        </a:lnTo>
                        <a:lnTo>
                          <a:pt x="13716" y="336804"/>
                        </a:lnTo>
                        <a:close/>
                      </a:path>
                      <a:path w="281939" h="352425">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3" name="object 4693"/>
                  <p:cNvSpPr/>
                  <p:nvPr/>
                </p:nvSpPr>
                <p:spPr>
                  <a:xfrm>
                    <a:off x="378866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4" name="object 4694"/>
                  <p:cNvSpPr/>
                  <p:nvPr/>
                </p:nvSpPr>
                <p:spPr>
                  <a:xfrm>
                    <a:off x="3640835"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5" name="object 4696"/>
                  <p:cNvSpPr/>
                  <p:nvPr/>
                </p:nvSpPr>
                <p:spPr>
                  <a:xfrm>
                    <a:off x="34594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6" name="object 4697"/>
                  <p:cNvSpPr/>
                  <p:nvPr/>
                </p:nvSpPr>
                <p:spPr>
                  <a:xfrm>
                    <a:off x="3366516" y="3963936"/>
                    <a:ext cx="160020" cy="116205"/>
                  </a:xfrm>
                  <a:custGeom>
                    <a:avLst/>
                    <a:gdLst/>
                    <a:ahLst/>
                    <a:cxnLst/>
                    <a:rect l="l" t="t" r="r" b="b"/>
                    <a:pathLst>
                      <a:path w="160020" h="116204">
                        <a:moveTo>
                          <a:pt x="12192" y="100584"/>
                        </a:moveTo>
                        <a:lnTo>
                          <a:pt x="0" y="100584"/>
                        </a:lnTo>
                        <a:lnTo>
                          <a:pt x="0" y="115824"/>
                        </a:lnTo>
                        <a:lnTo>
                          <a:pt x="12192" y="115824"/>
                        </a:lnTo>
                        <a:lnTo>
                          <a:pt x="12192" y="100584"/>
                        </a:lnTo>
                        <a:close/>
                      </a:path>
                      <a:path w="160020" h="116204">
                        <a:moveTo>
                          <a:pt x="160020" y="0"/>
                        </a:moveTo>
                        <a:lnTo>
                          <a:pt x="147828" y="0"/>
                        </a:lnTo>
                        <a:lnTo>
                          <a:pt x="147828" y="16764"/>
                        </a:lnTo>
                        <a:lnTo>
                          <a:pt x="160020" y="16764"/>
                        </a:lnTo>
                        <a:lnTo>
                          <a:pt x="1600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7" name="object 4698"/>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8" name="object 4699"/>
                  <p:cNvSpPr/>
                  <p:nvPr/>
                </p:nvSpPr>
                <p:spPr>
                  <a:xfrm>
                    <a:off x="3285744" y="4110240"/>
                    <a:ext cx="140335" cy="76200"/>
                  </a:xfrm>
                  <a:custGeom>
                    <a:avLst/>
                    <a:gdLst/>
                    <a:ahLst/>
                    <a:cxnLst/>
                    <a:rect l="l" t="t" r="r" b="b"/>
                    <a:pathLst>
                      <a:path w="140335" h="76200">
                        <a:moveTo>
                          <a:pt x="12192" y="60960"/>
                        </a:moveTo>
                        <a:lnTo>
                          <a:pt x="0" y="60960"/>
                        </a:lnTo>
                        <a:lnTo>
                          <a:pt x="0" y="76200"/>
                        </a:lnTo>
                        <a:lnTo>
                          <a:pt x="12192" y="76200"/>
                        </a:lnTo>
                        <a:lnTo>
                          <a:pt x="12192" y="60960"/>
                        </a:lnTo>
                        <a:close/>
                      </a:path>
                      <a:path w="140335" h="76200">
                        <a:moveTo>
                          <a:pt x="140208" y="0"/>
                        </a:moveTo>
                        <a:lnTo>
                          <a:pt x="126492" y="0"/>
                        </a:lnTo>
                        <a:lnTo>
                          <a:pt x="126492"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59" name="object 4700"/>
                  <p:cNvSpPr/>
                  <p:nvPr/>
                </p:nvSpPr>
                <p:spPr>
                  <a:xfrm>
                    <a:off x="37414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0" name="object 4701"/>
                  <p:cNvSpPr/>
                  <p:nvPr/>
                </p:nvSpPr>
                <p:spPr>
                  <a:xfrm>
                    <a:off x="3171443" y="41330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1" name="object 4702"/>
                  <p:cNvSpPr/>
                  <p:nvPr/>
                </p:nvSpPr>
                <p:spPr>
                  <a:xfrm>
                    <a:off x="3796284" y="3368052"/>
                    <a:ext cx="81280" cy="114300"/>
                  </a:xfrm>
                  <a:custGeom>
                    <a:avLst/>
                    <a:gdLst/>
                    <a:ahLst/>
                    <a:cxnLst/>
                    <a:rect l="l" t="t" r="r" b="b"/>
                    <a:pathLst>
                      <a:path w="81279" h="114300">
                        <a:moveTo>
                          <a:pt x="13716" y="99060"/>
                        </a:moveTo>
                        <a:lnTo>
                          <a:pt x="0" y="99060"/>
                        </a:lnTo>
                        <a:lnTo>
                          <a:pt x="0" y="114300"/>
                        </a:lnTo>
                        <a:lnTo>
                          <a:pt x="13716" y="114300"/>
                        </a:lnTo>
                        <a:lnTo>
                          <a:pt x="13716" y="99060"/>
                        </a:lnTo>
                        <a:close/>
                      </a:path>
                      <a:path w="81279" h="114300">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2" name="object 4703"/>
                  <p:cNvSpPr/>
                  <p:nvPr/>
                </p:nvSpPr>
                <p:spPr>
                  <a:xfrm>
                    <a:off x="3285744" y="3819156"/>
                    <a:ext cx="201295" cy="367665"/>
                  </a:xfrm>
                  <a:custGeom>
                    <a:avLst/>
                    <a:gdLst/>
                    <a:ahLst/>
                    <a:cxnLst/>
                    <a:rect l="l" t="t" r="r" b="b"/>
                    <a:pathLst>
                      <a:path w="201295" h="367664">
                        <a:moveTo>
                          <a:pt x="12192" y="306324"/>
                        </a:moveTo>
                        <a:lnTo>
                          <a:pt x="0" y="306324"/>
                        </a:lnTo>
                        <a:lnTo>
                          <a:pt x="0" y="321564"/>
                        </a:lnTo>
                        <a:lnTo>
                          <a:pt x="12192" y="321564"/>
                        </a:lnTo>
                        <a:lnTo>
                          <a:pt x="12192" y="306324"/>
                        </a:lnTo>
                        <a:close/>
                      </a:path>
                      <a:path w="201295" h="367664">
                        <a:moveTo>
                          <a:pt x="59436" y="352044"/>
                        </a:moveTo>
                        <a:lnTo>
                          <a:pt x="47244" y="352044"/>
                        </a:lnTo>
                        <a:lnTo>
                          <a:pt x="47244" y="367284"/>
                        </a:lnTo>
                        <a:lnTo>
                          <a:pt x="59436" y="367284"/>
                        </a:lnTo>
                        <a:lnTo>
                          <a:pt x="59436" y="352044"/>
                        </a:lnTo>
                        <a:close/>
                      </a:path>
                      <a:path w="201295" h="367664">
                        <a:moveTo>
                          <a:pt x="187452" y="169164"/>
                        </a:moveTo>
                        <a:lnTo>
                          <a:pt x="173736" y="169164"/>
                        </a:lnTo>
                        <a:lnTo>
                          <a:pt x="173736" y="184404"/>
                        </a:lnTo>
                        <a:lnTo>
                          <a:pt x="187452" y="184404"/>
                        </a:lnTo>
                        <a:lnTo>
                          <a:pt x="187452" y="169164"/>
                        </a:lnTo>
                        <a:close/>
                      </a:path>
                      <a:path w="201295" h="367664">
                        <a:moveTo>
                          <a:pt x="201155" y="0"/>
                        </a:moveTo>
                        <a:lnTo>
                          <a:pt x="187452" y="0"/>
                        </a:lnTo>
                        <a:lnTo>
                          <a:pt x="187452" y="15240"/>
                        </a:lnTo>
                        <a:lnTo>
                          <a:pt x="201155" y="15240"/>
                        </a:lnTo>
                        <a:lnTo>
                          <a:pt x="2011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3" name="object 4704"/>
                  <p:cNvSpPr/>
                  <p:nvPr/>
                </p:nvSpPr>
                <p:spPr>
                  <a:xfrm>
                    <a:off x="37078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4" name="object 4705"/>
                  <p:cNvSpPr/>
                  <p:nvPr/>
                </p:nvSpPr>
                <p:spPr>
                  <a:xfrm>
                    <a:off x="389686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5" name="object 4706"/>
                  <p:cNvSpPr/>
                  <p:nvPr/>
                </p:nvSpPr>
                <p:spPr>
                  <a:xfrm>
                    <a:off x="3096768" y="4171200"/>
                    <a:ext cx="222885" cy="76200"/>
                  </a:xfrm>
                  <a:custGeom>
                    <a:avLst/>
                    <a:gdLst/>
                    <a:ahLst/>
                    <a:cxnLst/>
                    <a:rect l="l" t="t" r="r" b="b"/>
                    <a:pathLst>
                      <a:path w="222885" h="76200">
                        <a:moveTo>
                          <a:pt x="13716" y="60960"/>
                        </a:moveTo>
                        <a:lnTo>
                          <a:pt x="0" y="60960"/>
                        </a:lnTo>
                        <a:lnTo>
                          <a:pt x="0" y="76200"/>
                        </a:lnTo>
                        <a:lnTo>
                          <a:pt x="13716" y="76200"/>
                        </a:lnTo>
                        <a:lnTo>
                          <a:pt x="13716" y="60960"/>
                        </a:lnTo>
                        <a:close/>
                      </a:path>
                      <a:path w="222885" h="76200">
                        <a:moveTo>
                          <a:pt x="222504" y="0"/>
                        </a:moveTo>
                        <a:lnTo>
                          <a:pt x="208788" y="0"/>
                        </a:lnTo>
                        <a:lnTo>
                          <a:pt x="208788" y="15240"/>
                        </a:lnTo>
                        <a:lnTo>
                          <a:pt x="222504" y="15240"/>
                        </a:lnTo>
                        <a:lnTo>
                          <a:pt x="2225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6" name="object 4707"/>
                  <p:cNvSpPr/>
                  <p:nvPr/>
                </p:nvSpPr>
                <p:spPr>
                  <a:xfrm>
                    <a:off x="3924299"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7" name="object 4708"/>
                  <p:cNvSpPr/>
                  <p:nvPr/>
                </p:nvSpPr>
                <p:spPr>
                  <a:xfrm>
                    <a:off x="36682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8" name="object 4709"/>
                  <p:cNvSpPr/>
                  <p:nvPr/>
                </p:nvSpPr>
                <p:spPr>
                  <a:xfrm>
                    <a:off x="3332988" y="3980700"/>
                    <a:ext cx="187960" cy="213360"/>
                  </a:xfrm>
                  <a:custGeom>
                    <a:avLst/>
                    <a:gdLst/>
                    <a:ahLst/>
                    <a:cxnLst/>
                    <a:rect l="l" t="t" r="r" b="b"/>
                    <a:pathLst>
                      <a:path w="187960" h="213360">
                        <a:moveTo>
                          <a:pt x="12192" y="198120"/>
                        </a:moveTo>
                        <a:lnTo>
                          <a:pt x="0" y="198120"/>
                        </a:lnTo>
                        <a:lnTo>
                          <a:pt x="0" y="213360"/>
                        </a:lnTo>
                        <a:lnTo>
                          <a:pt x="12192" y="213360"/>
                        </a:lnTo>
                        <a:lnTo>
                          <a:pt x="12192" y="198120"/>
                        </a:lnTo>
                        <a:close/>
                      </a:path>
                      <a:path w="187960" h="213360">
                        <a:moveTo>
                          <a:pt x="187452" y="0"/>
                        </a:moveTo>
                        <a:lnTo>
                          <a:pt x="173736" y="0"/>
                        </a:lnTo>
                        <a:lnTo>
                          <a:pt x="173736"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69" name="object 4710"/>
                  <p:cNvSpPr/>
                  <p:nvPr/>
                </p:nvSpPr>
                <p:spPr>
                  <a:xfrm>
                    <a:off x="3863340" y="3383292"/>
                    <a:ext cx="73660" cy="114300"/>
                  </a:xfrm>
                  <a:custGeom>
                    <a:avLst/>
                    <a:gdLst/>
                    <a:ahLst/>
                    <a:cxnLst/>
                    <a:rect l="l" t="t" r="r" b="b"/>
                    <a:pathLst>
                      <a:path w="73660" h="114300">
                        <a:moveTo>
                          <a:pt x="13716" y="99060"/>
                        </a:moveTo>
                        <a:lnTo>
                          <a:pt x="0" y="99060"/>
                        </a:lnTo>
                        <a:lnTo>
                          <a:pt x="0" y="114300"/>
                        </a:lnTo>
                        <a:lnTo>
                          <a:pt x="13716" y="114300"/>
                        </a:lnTo>
                        <a:lnTo>
                          <a:pt x="13716" y="99060"/>
                        </a:lnTo>
                        <a:close/>
                      </a:path>
                      <a:path w="73660" h="114300">
                        <a:moveTo>
                          <a:pt x="73152" y="0"/>
                        </a:moveTo>
                        <a:lnTo>
                          <a:pt x="60960" y="0"/>
                        </a:lnTo>
                        <a:lnTo>
                          <a:pt x="60960" y="15227"/>
                        </a:lnTo>
                        <a:lnTo>
                          <a:pt x="73152" y="15227"/>
                        </a:lnTo>
                        <a:lnTo>
                          <a:pt x="731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0" name="object 4711"/>
                  <p:cNvSpPr/>
                  <p:nvPr/>
                </p:nvSpPr>
                <p:spPr>
                  <a:xfrm>
                    <a:off x="3332988" y="4178820"/>
                    <a:ext cx="67310" cy="83820"/>
                  </a:xfrm>
                  <a:custGeom>
                    <a:avLst/>
                    <a:gdLst/>
                    <a:ahLst/>
                    <a:cxnLst/>
                    <a:rect l="l" t="t" r="r" b="b"/>
                    <a:pathLst>
                      <a:path w="67310" h="83820">
                        <a:moveTo>
                          <a:pt x="12192" y="0"/>
                        </a:moveTo>
                        <a:lnTo>
                          <a:pt x="0" y="0"/>
                        </a:lnTo>
                        <a:lnTo>
                          <a:pt x="0" y="15240"/>
                        </a:lnTo>
                        <a:lnTo>
                          <a:pt x="12192" y="15240"/>
                        </a:lnTo>
                        <a:lnTo>
                          <a:pt x="12192" y="0"/>
                        </a:lnTo>
                        <a:close/>
                      </a:path>
                      <a:path w="67310" h="83820">
                        <a:moveTo>
                          <a:pt x="67056" y="68580"/>
                        </a:moveTo>
                        <a:lnTo>
                          <a:pt x="53327" y="68580"/>
                        </a:lnTo>
                        <a:lnTo>
                          <a:pt x="53327" y="83820"/>
                        </a:lnTo>
                        <a:lnTo>
                          <a:pt x="67056" y="83820"/>
                        </a:lnTo>
                        <a:lnTo>
                          <a:pt x="67056"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1" name="object 4712"/>
                  <p:cNvSpPr/>
                  <p:nvPr/>
                </p:nvSpPr>
                <p:spPr>
                  <a:xfrm>
                    <a:off x="37414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2" name="object 4713"/>
                  <p:cNvSpPr/>
                  <p:nvPr/>
                </p:nvSpPr>
                <p:spPr>
                  <a:xfrm>
                    <a:off x="3386327"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3" name="object 4714"/>
                  <p:cNvSpPr/>
                  <p:nvPr/>
                </p:nvSpPr>
                <p:spPr>
                  <a:xfrm>
                    <a:off x="384962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4" name="object 4715"/>
                  <p:cNvSpPr/>
                  <p:nvPr/>
                </p:nvSpPr>
                <p:spPr>
                  <a:xfrm>
                    <a:off x="3352799"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5" name="object 4716"/>
                  <p:cNvSpPr/>
                  <p:nvPr/>
                </p:nvSpPr>
                <p:spPr>
                  <a:xfrm>
                    <a:off x="3749039"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6" name="object 4717"/>
                  <p:cNvSpPr/>
                  <p:nvPr/>
                </p:nvSpPr>
                <p:spPr>
                  <a:xfrm>
                    <a:off x="3272027"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7" name="object 4718"/>
                  <p:cNvSpPr/>
                  <p:nvPr/>
                </p:nvSpPr>
                <p:spPr>
                  <a:xfrm>
                    <a:off x="383590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8" name="object 4719"/>
                  <p:cNvSpPr/>
                  <p:nvPr/>
                </p:nvSpPr>
                <p:spPr>
                  <a:xfrm>
                    <a:off x="3163824" y="3720096"/>
                    <a:ext cx="471170" cy="542925"/>
                  </a:xfrm>
                  <a:custGeom>
                    <a:avLst/>
                    <a:gdLst/>
                    <a:ahLst/>
                    <a:cxnLst/>
                    <a:rect l="l" t="t" r="r" b="b"/>
                    <a:pathLst>
                      <a:path w="471170" h="542925">
                        <a:moveTo>
                          <a:pt x="13716" y="443484"/>
                        </a:moveTo>
                        <a:lnTo>
                          <a:pt x="0" y="443484"/>
                        </a:lnTo>
                        <a:lnTo>
                          <a:pt x="0" y="458724"/>
                        </a:lnTo>
                        <a:lnTo>
                          <a:pt x="13716" y="458724"/>
                        </a:lnTo>
                        <a:lnTo>
                          <a:pt x="13716" y="443484"/>
                        </a:lnTo>
                        <a:close/>
                      </a:path>
                      <a:path w="471170" h="542925">
                        <a:moveTo>
                          <a:pt x="60960" y="527304"/>
                        </a:moveTo>
                        <a:lnTo>
                          <a:pt x="47244" y="527304"/>
                        </a:lnTo>
                        <a:lnTo>
                          <a:pt x="47244" y="542544"/>
                        </a:lnTo>
                        <a:lnTo>
                          <a:pt x="60960" y="542544"/>
                        </a:lnTo>
                        <a:lnTo>
                          <a:pt x="60960" y="527304"/>
                        </a:lnTo>
                        <a:close/>
                      </a:path>
                      <a:path w="471170" h="542925">
                        <a:moveTo>
                          <a:pt x="80772" y="504444"/>
                        </a:moveTo>
                        <a:lnTo>
                          <a:pt x="67056" y="504444"/>
                        </a:lnTo>
                        <a:lnTo>
                          <a:pt x="67056" y="519684"/>
                        </a:lnTo>
                        <a:lnTo>
                          <a:pt x="80772" y="519684"/>
                        </a:lnTo>
                        <a:lnTo>
                          <a:pt x="80772" y="504444"/>
                        </a:lnTo>
                        <a:close/>
                      </a:path>
                      <a:path w="471170" h="542925">
                        <a:moveTo>
                          <a:pt x="342900" y="313944"/>
                        </a:moveTo>
                        <a:lnTo>
                          <a:pt x="329184" y="313944"/>
                        </a:lnTo>
                        <a:lnTo>
                          <a:pt x="329184" y="329184"/>
                        </a:lnTo>
                        <a:lnTo>
                          <a:pt x="342900" y="329184"/>
                        </a:lnTo>
                        <a:lnTo>
                          <a:pt x="342900" y="313944"/>
                        </a:lnTo>
                        <a:close/>
                      </a:path>
                      <a:path w="471170" h="542925">
                        <a:moveTo>
                          <a:pt x="376428" y="190500"/>
                        </a:moveTo>
                        <a:lnTo>
                          <a:pt x="362712" y="190500"/>
                        </a:lnTo>
                        <a:lnTo>
                          <a:pt x="362712" y="205740"/>
                        </a:lnTo>
                        <a:lnTo>
                          <a:pt x="376428" y="205740"/>
                        </a:lnTo>
                        <a:lnTo>
                          <a:pt x="376428" y="190500"/>
                        </a:lnTo>
                        <a:close/>
                      </a:path>
                      <a:path w="471170" h="542925">
                        <a:moveTo>
                          <a:pt x="470916" y="0"/>
                        </a:moveTo>
                        <a:lnTo>
                          <a:pt x="457200" y="0"/>
                        </a:lnTo>
                        <a:lnTo>
                          <a:pt x="457200" y="15240"/>
                        </a:lnTo>
                        <a:lnTo>
                          <a:pt x="470916" y="15240"/>
                        </a:lnTo>
                        <a:lnTo>
                          <a:pt x="4709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79" name="object 4720"/>
                  <p:cNvSpPr/>
                  <p:nvPr/>
                </p:nvSpPr>
                <p:spPr>
                  <a:xfrm>
                    <a:off x="37825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0" name="object 4721"/>
                  <p:cNvSpPr/>
                  <p:nvPr/>
                </p:nvSpPr>
                <p:spPr>
                  <a:xfrm>
                    <a:off x="3372611"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1" name="object 4722"/>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2" name="object 4723"/>
                  <p:cNvSpPr/>
                  <p:nvPr/>
                </p:nvSpPr>
                <p:spPr>
                  <a:xfrm>
                    <a:off x="3171443" y="41788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3" name="object 4724"/>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4" name="object 4725"/>
                  <p:cNvSpPr/>
                  <p:nvPr/>
                </p:nvSpPr>
                <p:spPr>
                  <a:xfrm>
                    <a:off x="3204972"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5" name="object 4726"/>
                  <p:cNvSpPr/>
                  <p:nvPr/>
                </p:nvSpPr>
                <p:spPr>
                  <a:xfrm>
                    <a:off x="3829799" y="3413772"/>
                    <a:ext cx="128270" cy="38100"/>
                  </a:xfrm>
                  <a:custGeom>
                    <a:avLst/>
                    <a:gdLst/>
                    <a:ahLst/>
                    <a:cxnLst/>
                    <a:rect l="l" t="t" r="r" b="b"/>
                    <a:pathLst>
                      <a:path w="128270" h="38100">
                        <a:moveTo>
                          <a:pt x="13728" y="0"/>
                        </a:moveTo>
                        <a:lnTo>
                          <a:pt x="0" y="0"/>
                        </a:lnTo>
                        <a:lnTo>
                          <a:pt x="0" y="15240"/>
                        </a:lnTo>
                        <a:lnTo>
                          <a:pt x="13728" y="15240"/>
                        </a:lnTo>
                        <a:lnTo>
                          <a:pt x="13728" y="0"/>
                        </a:lnTo>
                        <a:close/>
                      </a:path>
                      <a:path w="128270" h="38100">
                        <a:moveTo>
                          <a:pt x="128028" y="22847"/>
                        </a:moveTo>
                        <a:lnTo>
                          <a:pt x="114300" y="22847"/>
                        </a:lnTo>
                        <a:lnTo>
                          <a:pt x="114300" y="38100"/>
                        </a:lnTo>
                        <a:lnTo>
                          <a:pt x="128028" y="38100"/>
                        </a:lnTo>
                        <a:lnTo>
                          <a:pt x="128028" y="2284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6" name="object 4727"/>
                  <p:cNvSpPr/>
                  <p:nvPr/>
                </p:nvSpPr>
                <p:spPr>
                  <a:xfrm>
                    <a:off x="3640835"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7" name="object 4728"/>
                  <p:cNvSpPr/>
                  <p:nvPr/>
                </p:nvSpPr>
                <p:spPr>
                  <a:xfrm>
                    <a:off x="3124200" y="3750576"/>
                    <a:ext cx="516890" cy="535305"/>
                  </a:xfrm>
                  <a:custGeom>
                    <a:avLst/>
                    <a:gdLst/>
                    <a:ahLst/>
                    <a:cxnLst/>
                    <a:rect l="l" t="t" r="r" b="b"/>
                    <a:pathLst>
                      <a:path w="516889" h="535304">
                        <a:moveTo>
                          <a:pt x="13716" y="458724"/>
                        </a:moveTo>
                        <a:lnTo>
                          <a:pt x="0" y="458724"/>
                        </a:lnTo>
                        <a:lnTo>
                          <a:pt x="0" y="473964"/>
                        </a:lnTo>
                        <a:lnTo>
                          <a:pt x="13716" y="473964"/>
                        </a:lnTo>
                        <a:lnTo>
                          <a:pt x="13716" y="458724"/>
                        </a:lnTo>
                        <a:close/>
                      </a:path>
                      <a:path w="516889" h="535304">
                        <a:moveTo>
                          <a:pt x="140208" y="519684"/>
                        </a:moveTo>
                        <a:lnTo>
                          <a:pt x="128016" y="519684"/>
                        </a:lnTo>
                        <a:lnTo>
                          <a:pt x="128016" y="534924"/>
                        </a:lnTo>
                        <a:lnTo>
                          <a:pt x="140208" y="534924"/>
                        </a:lnTo>
                        <a:lnTo>
                          <a:pt x="140208" y="519684"/>
                        </a:lnTo>
                        <a:close/>
                      </a:path>
                      <a:path w="516889" h="535304">
                        <a:moveTo>
                          <a:pt x="516636" y="0"/>
                        </a:moveTo>
                        <a:lnTo>
                          <a:pt x="504444" y="0"/>
                        </a:lnTo>
                        <a:lnTo>
                          <a:pt x="504444" y="15227"/>
                        </a:lnTo>
                        <a:lnTo>
                          <a:pt x="516636" y="15227"/>
                        </a:lnTo>
                        <a:lnTo>
                          <a:pt x="516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8" name="object 4729"/>
                  <p:cNvSpPr/>
                  <p:nvPr/>
                </p:nvSpPr>
                <p:spPr>
                  <a:xfrm>
                    <a:off x="386333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89" name="object 4730"/>
                  <p:cNvSpPr/>
                  <p:nvPr/>
                </p:nvSpPr>
                <p:spPr>
                  <a:xfrm>
                    <a:off x="3110484" y="4186440"/>
                    <a:ext cx="302260" cy="68580"/>
                  </a:xfrm>
                  <a:custGeom>
                    <a:avLst/>
                    <a:gdLst/>
                    <a:ahLst/>
                    <a:cxnLst/>
                    <a:rect l="l" t="t" r="r" b="b"/>
                    <a:pathLst>
                      <a:path w="302260" h="68579">
                        <a:moveTo>
                          <a:pt x="13716" y="22860"/>
                        </a:moveTo>
                        <a:lnTo>
                          <a:pt x="0" y="22860"/>
                        </a:lnTo>
                        <a:lnTo>
                          <a:pt x="0" y="38100"/>
                        </a:lnTo>
                        <a:lnTo>
                          <a:pt x="13716" y="38100"/>
                        </a:lnTo>
                        <a:lnTo>
                          <a:pt x="13716" y="22860"/>
                        </a:lnTo>
                        <a:close/>
                      </a:path>
                      <a:path w="302260" h="68579">
                        <a:moveTo>
                          <a:pt x="195072" y="53340"/>
                        </a:moveTo>
                        <a:lnTo>
                          <a:pt x="181356" y="53340"/>
                        </a:lnTo>
                        <a:lnTo>
                          <a:pt x="181356" y="68580"/>
                        </a:lnTo>
                        <a:lnTo>
                          <a:pt x="195072" y="68580"/>
                        </a:lnTo>
                        <a:lnTo>
                          <a:pt x="195072" y="53340"/>
                        </a:lnTo>
                        <a:close/>
                      </a:path>
                      <a:path w="302260" h="68579">
                        <a:moveTo>
                          <a:pt x="248412" y="45720"/>
                        </a:moveTo>
                        <a:lnTo>
                          <a:pt x="234696" y="45720"/>
                        </a:lnTo>
                        <a:lnTo>
                          <a:pt x="234696" y="60960"/>
                        </a:lnTo>
                        <a:lnTo>
                          <a:pt x="248412" y="60960"/>
                        </a:lnTo>
                        <a:lnTo>
                          <a:pt x="248412" y="45720"/>
                        </a:lnTo>
                        <a:close/>
                      </a:path>
                      <a:path w="302260" h="68579">
                        <a:moveTo>
                          <a:pt x="301752" y="0"/>
                        </a:moveTo>
                        <a:lnTo>
                          <a:pt x="289560" y="0"/>
                        </a:lnTo>
                        <a:lnTo>
                          <a:pt x="289560" y="15240"/>
                        </a:lnTo>
                        <a:lnTo>
                          <a:pt x="301752" y="15240"/>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0" name="object 4731"/>
                  <p:cNvSpPr/>
                  <p:nvPr/>
                </p:nvSpPr>
                <p:spPr>
                  <a:xfrm>
                    <a:off x="3729227"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1" name="object 4732"/>
                  <p:cNvSpPr/>
                  <p:nvPr/>
                </p:nvSpPr>
                <p:spPr>
                  <a:xfrm>
                    <a:off x="3877055"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2" name="object 4733"/>
                  <p:cNvSpPr/>
                  <p:nvPr/>
                </p:nvSpPr>
                <p:spPr>
                  <a:xfrm>
                    <a:off x="3526535" y="37734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3" name="object 4734"/>
                  <p:cNvSpPr/>
                  <p:nvPr/>
                </p:nvSpPr>
                <p:spPr>
                  <a:xfrm>
                    <a:off x="38496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4" name="object 4735"/>
                  <p:cNvSpPr/>
                  <p:nvPr/>
                </p:nvSpPr>
                <p:spPr>
                  <a:xfrm>
                    <a:off x="3553967"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5" name="object 4736"/>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6" name="object 4737"/>
                  <p:cNvSpPr/>
                  <p:nvPr/>
                </p:nvSpPr>
                <p:spPr>
                  <a:xfrm>
                    <a:off x="3252216" y="3720096"/>
                    <a:ext cx="193675" cy="535305"/>
                  </a:xfrm>
                  <a:custGeom>
                    <a:avLst/>
                    <a:gdLst/>
                    <a:ahLst/>
                    <a:cxnLst/>
                    <a:rect l="l" t="t" r="r" b="b"/>
                    <a:pathLst>
                      <a:path w="193675" h="535304">
                        <a:moveTo>
                          <a:pt x="12192" y="519684"/>
                        </a:moveTo>
                        <a:lnTo>
                          <a:pt x="0" y="519684"/>
                        </a:lnTo>
                        <a:lnTo>
                          <a:pt x="0" y="534924"/>
                        </a:lnTo>
                        <a:lnTo>
                          <a:pt x="12192" y="534924"/>
                        </a:lnTo>
                        <a:lnTo>
                          <a:pt x="12192" y="519684"/>
                        </a:lnTo>
                        <a:close/>
                      </a:path>
                      <a:path w="193675" h="535304">
                        <a:moveTo>
                          <a:pt x="193548" y="0"/>
                        </a:moveTo>
                        <a:lnTo>
                          <a:pt x="181356" y="0"/>
                        </a:lnTo>
                        <a:lnTo>
                          <a:pt x="181356" y="15240"/>
                        </a:lnTo>
                        <a:lnTo>
                          <a:pt x="193548" y="15240"/>
                        </a:lnTo>
                        <a:lnTo>
                          <a:pt x="1935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7" name="object 4738"/>
                  <p:cNvSpPr/>
                  <p:nvPr/>
                </p:nvSpPr>
                <p:spPr>
                  <a:xfrm>
                    <a:off x="3621023"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8" name="object 4739"/>
                  <p:cNvSpPr/>
                  <p:nvPr/>
                </p:nvSpPr>
                <p:spPr>
                  <a:xfrm>
                    <a:off x="3950207"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899" name="object 4740"/>
                  <p:cNvSpPr/>
                  <p:nvPr/>
                </p:nvSpPr>
                <p:spPr>
                  <a:xfrm>
                    <a:off x="327202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0" name="object 4741"/>
                  <p:cNvSpPr/>
                  <p:nvPr/>
                </p:nvSpPr>
                <p:spPr>
                  <a:xfrm>
                    <a:off x="3877055"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1" name="object 4742"/>
                  <p:cNvSpPr/>
                  <p:nvPr/>
                </p:nvSpPr>
                <p:spPr>
                  <a:xfrm>
                    <a:off x="3311652" y="4018800"/>
                    <a:ext cx="81280" cy="243840"/>
                  </a:xfrm>
                  <a:custGeom>
                    <a:avLst/>
                    <a:gdLst/>
                    <a:ahLst/>
                    <a:cxnLst/>
                    <a:rect l="l" t="t" r="r" b="b"/>
                    <a:pathLst>
                      <a:path w="81279" h="243839">
                        <a:moveTo>
                          <a:pt x="13716" y="144780"/>
                        </a:moveTo>
                        <a:lnTo>
                          <a:pt x="0" y="144780"/>
                        </a:lnTo>
                        <a:lnTo>
                          <a:pt x="0" y="160020"/>
                        </a:lnTo>
                        <a:lnTo>
                          <a:pt x="13716" y="160020"/>
                        </a:lnTo>
                        <a:lnTo>
                          <a:pt x="13716" y="144780"/>
                        </a:lnTo>
                        <a:close/>
                      </a:path>
                      <a:path w="81279" h="243839">
                        <a:moveTo>
                          <a:pt x="60947" y="0"/>
                        </a:moveTo>
                        <a:lnTo>
                          <a:pt x="47244" y="0"/>
                        </a:lnTo>
                        <a:lnTo>
                          <a:pt x="47244" y="15240"/>
                        </a:lnTo>
                        <a:lnTo>
                          <a:pt x="60947" y="15240"/>
                        </a:lnTo>
                        <a:lnTo>
                          <a:pt x="60947" y="0"/>
                        </a:lnTo>
                        <a:close/>
                      </a:path>
                      <a:path w="81279" h="243839">
                        <a:moveTo>
                          <a:pt x="80772" y="228600"/>
                        </a:moveTo>
                        <a:lnTo>
                          <a:pt x="67056" y="228600"/>
                        </a:lnTo>
                        <a:lnTo>
                          <a:pt x="67056" y="243840"/>
                        </a:lnTo>
                        <a:lnTo>
                          <a:pt x="80772" y="243840"/>
                        </a:lnTo>
                        <a:lnTo>
                          <a:pt x="80772" y="2286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2" name="object 4743"/>
                  <p:cNvSpPr/>
                  <p:nvPr/>
                </p:nvSpPr>
                <p:spPr>
                  <a:xfrm>
                    <a:off x="3755136" y="3489972"/>
                    <a:ext cx="108585" cy="30480"/>
                  </a:xfrm>
                  <a:custGeom>
                    <a:avLst/>
                    <a:gdLst/>
                    <a:ahLst/>
                    <a:cxnLst/>
                    <a:rect l="l" t="t" r="r" b="b"/>
                    <a:pathLst>
                      <a:path w="108585" h="30479">
                        <a:moveTo>
                          <a:pt x="13716" y="15240"/>
                        </a:moveTo>
                        <a:lnTo>
                          <a:pt x="0" y="15240"/>
                        </a:lnTo>
                        <a:lnTo>
                          <a:pt x="0" y="30480"/>
                        </a:lnTo>
                        <a:lnTo>
                          <a:pt x="13716" y="30480"/>
                        </a:lnTo>
                        <a:lnTo>
                          <a:pt x="13716" y="15240"/>
                        </a:lnTo>
                        <a:close/>
                      </a:path>
                      <a:path w="108585" h="30479">
                        <a:moveTo>
                          <a:pt x="108204" y="0"/>
                        </a:moveTo>
                        <a:lnTo>
                          <a:pt x="94488" y="0"/>
                        </a:lnTo>
                        <a:lnTo>
                          <a:pt x="94488" y="15240"/>
                        </a:lnTo>
                        <a:lnTo>
                          <a:pt x="108204" y="15240"/>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3" name="object 4744"/>
                  <p:cNvSpPr/>
                  <p:nvPr/>
                </p:nvSpPr>
                <p:spPr>
                  <a:xfrm>
                    <a:off x="3272015" y="3727703"/>
                    <a:ext cx="457834" cy="535305"/>
                  </a:xfrm>
                  <a:custGeom>
                    <a:avLst/>
                    <a:gdLst/>
                    <a:ahLst/>
                    <a:cxnLst/>
                    <a:rect l="l" t="t" r="r" b="b"/>
                    <a:pathLst>
                      <a:path w="457835" h="535304">
                        <a:moveTo>
                          <a:pt x="13728" y="519696"/>
                        </a:moveTo>
                        <a:lnTo>
                          <a:pt x="0" y="519696"/>
                        </a:lnTo>
                        <a:lnTo>
                          <a:pt x="0" y="534936"/>
                        </a:lnTo>
                        <a:lnTo>
                          <a:pt x="13728" y="534936"/>
                        </a:lnTo>
                        <a:lnTo>
                          <a:pt x="13728" y="519696"/>
                        </a:lnTo>
                        <a:close/>
                      </a:path>
                      <a:path w="457835" h="535304">
                        <a:moveTo>
                          <a:pt x="128028" y="435876"/>
                        </a:moveTo>
                        <a:lnTo>
                          <a:pt x="114300" y="435876"/>
                        </a:lnTo>
                        <a:lnTo>
                          <a:pt x="114300" y="451116"/>
                        </a:lnTo>
                        <a:lnTo>
                          <a:pt x="128028" y="451116"/>
                        </a:lnTo>
                        <a:lnTo>
                          <a:pt x="128028" y="435876"/>
                        </a:lnTo>
                        <a:close/>
                      </a:path>
                      <a:path w="457835" h="535304">
                        <a:moveTo>
                          <a:pt x="309384" y="114300"/>
                        </a:moveTo>
                        <a:lnTo>
                          <a:pt x="295668" y="114300"/>
                        </a:lnTo>
                        <a:lnTo>
                          <a:pt x="295668" y="129552"/>
                        </a:lnTo>
                        <a:lnTo>
                          <a:pt x="309384" y="129552"/>
                        </a:lnTo>
                        <a:lnTo>
                          <a:pt x="309384" y="114300"/>
                        </a:lnTo>
                        <a:close/>
                      </a:path>
                      <a:path w="457835" h="535304">
                        <a:moveTo>
                          <a:pt x="382536" y="137172"/>
                        </a:moveTo>
                        <a:lnTo>
                          <a:pt x="368820" y="137172"/>
                        </a:lnTo>
                        <a:lnTo>
                          <a:pt x="368820" y="152400"/>
                        </a:lnTo>
                        <a:lnTo>
                          <a:pt x="382536" y="152400"/>
                        </a:lnTo>
                        <a:lnTo>
                          <a:pt x="382536" y="137172"/>
                        </a:lnTo>
                        <a:close/>
                      </a:path>
                      <a:path w="457835" h="535304">
                        <a:moveTo>
                          <a:pt x="457212" y="0"/>
                        </a:moveTo>
                        <a:lnTo>
                          <a:pt x="443484" y="0"/>
                        </a:lnTo>
                        <a:lnTo>
                          <a:pt x="443484" y="15252"/>
                        </a:lnTo>
                        <a:lnTo>
                          <a:pt x="457212" y="15252"/>
                        </a:lnTo>
                        <a:lnTo>
                          <a:pt x="4572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4" name="object 4745"/>
                  <p:cNvSpPr/>
                  <p:nvPr/>
                </p:nvSpPr>
                <p:spPr>
                  <a:xfrm>
                    <a:off x="3796284" y="3444252"/>
                    <a:ext cx="140335" cy="38100"/>
                  </a:xfrm>
                  <a:custGeom>
                    <a:avLst/>
                    <a:gdLst/>
                    <a:ahLst/>
                    <a:cxnLst/>
                    <a:rect l="l" t="t" r="r" b="b"/>
                    <a:pathLst>
                      <a:path w="140335" h="38100">
                        <a:moveTo>
                          <a:pt x="13716" y="22860"/>
                        </a:moveTo>
                        <a:lnTo>
                          <a:pt x="0" y="22860"/>
                        </a:lnTo>
                        <a:lnTo>
                          <a:pt x="0" y="38100"/>
                        </a:lnTo>
                        <a:lnTo>
                          <a:pt x="13716" y="38100"/>
                        </a:lnTo>
                        <a:lnTo>
                          <a:pt x="13716" y="22860"/>
                        </a:lnTo>
                        <a:close/>
                      </a:path>
                      <a:path w="140335" h="38100">
                        <a:moveTo>
                          <a:pt x="13716" y="0"/>
                        </a:moveTo>
                        <a:lnTo>
                          <a:pt x="0" y="0"/>
                        </a:lnTo>
                        <a:lnTo>
                          <a:pt x="0" y="15240"/>
                        </a:lnTo>
                        <a:lnTo>
                          <a:pt x="13716" y="15240"/>
                        </a:lnTo>
                        <a:lnTo>
                          <a:pt x="13716" y="0"/>
                        </a:lnTo>
                        <a:close/>
                      </a:path>
                      <a:path w="140335" h="38100">
                        <a:moveTo>
                          <a:pt x="140208" y="22860"/>
                        </a:moveTo>
                        <a:lnTo>
                          <a:pt x="128016" y="22860"/>
                        </a:lnTo>
                        <a:lnTo>
                          <a:pt x="128016" y="38100"/>
                        </a:lnTo>
                        <a:lnTo>
                          <a:pt x="140208" y="38100"/>
                        </a:lnTo>
                        <a:lnTo>
                          <a:pt x="140208"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5" name="object 4746"/>
                  <p:cNvSpPr/>
                  <p:nvPr/>
                </p:nvSpPr>
                <p:spPr>
                  <a:xfrm>
                    <a:off x="3386327"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6" name="object 4747"/>
                  <p:cNvSpPr/>
                  <p:nvPr/>
                </p:nvSpPr>
                <p:spPr>
                  <a:xfrm>
                    <a:off x="3877055"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7" name="object 4748"/>
                  <p:cNvSpPr/>
                  <p:nvPr/>
                </p:nvSpPr>
                <p:spPr>
                  <a:xfrm>
                    <a:off x="3567683"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8" name="object 4749"/>
                  <p:cNvSpPr/>
                  <p:nvPr/>
                </p:nvSpPr>
                <p:spPr>
                  <a:xfrm>
                    <a:off x="3936492" y="3360419"/>
                    <a:ext cx="41275" cy="122555"/>
                  </a:xfrm>
                  <a:custGeom>
                    <a:avLst/>
                    <a:gdLst/>
                    <a:ahLst/>
                    <a:cxnLst/>
                    <a:rect l="l" t="t" r="r" b="b"/>
                    <a:pathLst>
                      <a:path w="41275" h="122554">
                        <a:moveTo>
                          <a:pt x="13716" y="0"/>
                        </a:moveTo>
                        <a:lnTo>
                          <a:pt x="0" y="0"/>
                        </a:lnTo>
                        <a:lnTo>
                          <a:pt x="0" y="15252"/>
                        </a:lnTo>
                        <a:lnTo>
                          <a:pt x="13716" y="15252"/>
                        </a:lnTo>
                        <a:lnTo>
                          <a:pt x="13716" y="0"/>
                        </a:lnTo>
                        <a:close/>
                      </a:path>
                      <a:path w="41275" h="122554">
                        <a:moveTo>
                          <a:pt x="41148" y="106692"/>
                        </a:moveTo>
                        <a:lnTo>
                          <a:pt x="27432" y="106692"/>
                        </a:lnTo>
                        <a:lnTo>
                          <a:pt x="27432" y="121932"/>
                        </a:lnTo>
                        <a:lnTo>
                          <a:pt x="41148" y="121932"/>
                        </a:lnTo>
                        <a:lnTo>
                          <a:pt x="41148" y="10669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09" name="object 4750"/>
                  <p:cNvSpPr/>
                  <p:nvPr/>
                </p:nvSpPr>
                <p:spPr>
                  <a:xfrm>
                    <a:off x="36073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0" name="object 4751"/>
                  <p:cNvSpPr/>
                  <p:nvPr/>
                </p:nvSpPr>
                <p:spPr>
                  <a:xfrm>
                    <a:off x="3916680"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1" name="object 4752"/>
                  <p:cNvSpPr/>
                  <p:nvPr/>
                </p:nvSpPr>
                <p:spPr>
                  <a:xfrm>
                    <a:off x="3889248" y="3236988"/>
                    <a:ext cx="161925" cy="184785"/>
                  </a:xfrm>
                  <a:custGeom>
                    <a:avLst/>
                    <a:gdLst/>
                    <a:ahLst/>
                    <a:cxnLst/>
                    <a:rect l="l" t="t" r="r" b="b"/>
                    <a:pathLst>
                      <a:path w="161925" h="184785">
                        <a:moveTo>
                          <a:pt x="13716" y="169164"/>
                        </a:moveTo>
                        <a:lnTo>
                          <a:pt x="0" y="169164"/>
                        </a:lnTo>
                        <a:lnTo>
                          <a:pt x="0" y="184404"/>
                        </a:lnTo>
                        <a:lnTo>
                          <a:pt x="13716" y="184404"/>
                        </a:lnTo>
                        <a:lnTo>
                          <a:pt x="13716" y="169164"/>
                        </a:lnTo>
                        <a:close/>
                      </a:path>
                      <a:path w="161925" h="184785">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2" name="object 4753"/>
                  <p:cNvSpPr/>
                  <p:nvPr/>
                </p:nvSpPr>
                <p:spPr>
                  <a:xfrm>
                    <a:off x="3238500" y="3895356"/>
                    <a:ext cx="268605" cy="276225"/>
                  </a:xfrm>
                  <a:custGeom>
                    <a:avLst/>
                    <a:gdLst/>
                    <a:ahLst/>
                    <a:cxnLst/>
                    <a:rect l="l" t="t" r="r" b="b"/>
                    <a:pathLst>
                      <a:path w="268604" h="276225">
                        <a:moveTo>
                          <a:pt x="13716" y="192024"/>
                        </a:moveTo>
                        <a:lnTo>
                          <a:pt x="0" y="192024"/>
                        </a:lnTo>
                        <a:lnTo>
                          <a:pt x="0" y="207264"/>
                        </a:lnTo>
                        <a:lnTo>
                          <a:pt x="13716" y="207264"/>
                        </a:lnTo>
                        <a:lnTo>
                          <a:pt x="13716" y="192024"/>
                        </a:lnTo>
                        <a:close/>
                      </a:path>
                      <a:path w="268604" h="276225">
                        <a:moveTo>
                          <a:pt x="94488" y="0"/>
                        </a:moveTo>
                        <a:lnTo>
                          <a:pt x="80772" y="0"/>
                        </a:lnTo>
                        <a:lnTo>
                          <a:pt x="80772" y="15240"/>
                        </a:lnTo>
                        <a:lnTo>
                          <a:pt x="94488" y="15240"/>
                        </a:lnTo>
                        <a:lnTo>
                          <a:pt x="94488" y="0"/>
                        </a:lnTo>
                        <a:close/>
                      </a:path>
                      <a:path w="268604" h="276225">
                        <a:moveTo>
                          <a:pt x="268224" y="260604"/>
                        </a:moveTo>
                        <a:lnTo>
                          <a:pt x="254508" y="260604"/>
                        </a:lnTo>
                        <a:lnTo>
                          <a:pt x="254508" y="275844"/>
                        </a:lnTo>
                        <a:lnTo>
                          <a:pt x="268224" y="275844"/>
                        </a:lnTo>
                        <a:lnTo>
                          <a:pt x="268224"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3" name="object 4754"/>
                  <p:cNvSpPr/>
                  <p:nvPr/>
                </p:nvSpPr>
                <p:spPr>
                  <a:xfrm>
                    <a:off x="38557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4" name="object 4755"/>
                  <p:cNvSpPr/>
                  <p:nvPr/>
                </p:nvSpPr>
                <p:spPr>
                  <a:xfrm>
                    <a:off x="3244596" y="427786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5" name="object 4756"/>
                  <p:cNvSpPr/>
                  <p:nvPr/>
                </p:nvSpPr>
                <p:spPr>
                  <a:xfrm>
                    <a:off x="3648455"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6" name="object 4757"/>
                  <p:cNvSpPr/>
                  <p:nvPr/>
                </p:nvSpPr>
                <p:spPr>
                  <a:xfrm>
                    <a:off x="3150108" y="3781056"/>
                    <a:ext cx="376555" cy="474345"/>
                  </a:xfrm>
                  <a:custGeom>
                    <a:avLst/>
                    <a:gdLst/>
                    <a:ahLst/>
                    <a:cxnLst/>
                    <a:rect l="l" t="t" r="r" b="b"/>
                    <a:pathLst>
                      <a:path w="376554" h="474345">
                        <a:moveTo>
                          <a:pt x="13716" y="458724"/>
                        </a:moveTo>
                        <a:lnTo>
                          <a:pt x="0" y="458724"/>
                        </a:lnTo>
                        <a:lnTo>
                          <a:pt x="0" y="473964"/>
                        </a:lnTo>
                        <a:lnTo>
                          <a:pt x="13716" y="473964"/>
                        </a:lnTo>
                        <a:lnTo>
                          <a:pt x="13716" y="458724"/>
                        </a:lnTo>
                        <a:close/>
                      </a:path>
                      <a:path w="376554" h="474345">
                        <a:moveTo>
                          <a:pt x="376428" y="0"/>
                        </a:moveTo>
                        <a:lnTo>
                          <a:pt x="364236" y="0"/>
                        </a:lnTo>
                        <a:lnTo>
                          <a:pt x="364236"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7" name="object 4758"/>
                  <p:cNvSpPr/>
                  <p:nvPr/>
                </p:nvSpPr>
                <p:spPr>
                  <a:xfrm>
                    <a:off x="3863339"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8" name="object 4759"/>
                  <p:cNvSpPr/>
                  <p:nvPr/>
                </p:nvSpPr>
                <p:spPr>
                  <a:xfrm>
                    <a:off x="3339084" y="4018800"/>
                    <a:ext cx="181610" cy="236220"/>
                  </a:xfrm>
                  <a:custGeom>
                    <a:avLst/>
                    <a:gdLst/>
                    <a:ahLst/>
                    <a:cxnLst/>
                    <a:rect l="l" t="t" r="r" b="b"/>
                    <a:pathLst>
                      <a:path w="181610" h="236220">
                        <a:moveTo>
                          <a:pt x="13716" y="220980"/>
                        </a:moveTo>
                        <a:lnTo>
                          <a:pt x="0" y="220980"/>
                        </a:lnTo>
                        <a:lnTo>
                          <a:pt x="0" y="236220"/>
                        </a:lnTo>
                        <a:lnTo>
                          <a:pt x="13716" y="236220"/>
                        </a:lnTo>
                        <a:lnTo>
                          <a:pt x="13716" y="220980"/>
                        </a:lnTo>
                        <a:close/>
                      </a:path>
                      <a:path w="181610" h="236220">
                        <a:moveTo>
                          <a:pt x="19812" y="205727"/>
                        </a:moveTo>
                        <a:lnTo>
                          <a:pt x="6096" y="205727"/>
                        </a:lnTo>
                        <a:lnTo>
                          <a:pt x="6096" y="220967"/>
                        </a:lnTo>
                        <a:lnTo>
                          <a:pt x="19812" y="220967"/>
                        </a:lnTo>
                        <a:lnTo>
                          <a:pt x="19812" y="205727"/>
                        </a:lnTo>
                        <a:close/>
                      </a:path>
                      <a:path w="181610" h="23622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19" name="object 4760"/>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0" name="object 4761"/>
                  <p:cNvSpPr/>
                  <p:nvPr/>
                </p:nvSpPr>
                <p:spPr>
                  <a:xfrm>
                    <a:off x="3311652" y="3819156"/>
                    <a:ext cx="203200" cy="413384"/>
                  </a:xfrm>
                  <a:custGeom>
                    <a:avLst/>
                    <a:gdLst/>
                    <a:ahLst/>
                    <a:cxnLst/>
                    <a:rect l="l" t="t" r="r" b="b"/>
                    <a:pathLst>
                      <a:path w="203200" h="413385">
                        <a:moveTo>
                          <a:pt x="13716" y="397764"/>
                        </a:moveTo>
                        <a:lnTo>
                          <a:pt x="0" y="397764"/>
                        </a:lnTo>
                        <a:lnTo>
                          <a:pt x="0" y="413004"/>
                        </a:lnTo>
                        <a:lnTo>
                          <a:pt x="13716" y="413004"/>
                        </a:lnTo>
                        <a:lnTo>
                          <a:pt x="13716" y="397764"/>
                        </a:lnTo>
                        <a:close/>
                      </a:path>
                      <a:path w="203200" h="413385">
                        <a:moveTo>
                          <a:pt x="27432" y="344424"/>
                        </a:moveTo>
                        <a:lnTo>
                          <a:pt x="13716" y="344424"/>
                        </a:lnTo>
                        <a:lnTo>
                          <a:pt x="13716" y="359664"/>
                        </a:lnTo>
                        <a:lnTo>
                          <a:pt x="27432" y="359664"/>
                        </a:lnTo>
                        <a:lnTo>
                          <a:pt x="27432" y="344424"/>
                        </a:lnTo>
                        <a:close/>
                      </a:path>
                      <a:path w="203200" h="413385">
                        <a:moveTo>
                          <a:pt x="88392" y="344424"/>
                        </a:moveTo>
                        <a:lnTo>
                          <a:pt x="74663" y="344424"/>
                        </a:lnTo>
                        <a:lnTo>
                          <a:pt x="74663" y="359664"/>
                        </a:lnTo>
                        <a:lnTo>
                          <a:pt x="88392" y="359664"/>
                        </a:lnTo>
                        <a:lnTo>
                          <a:pt x="88392" y="344424"/>
                        </a:lnTo>
                        <a:close/>
                      </a:path>
                      <a:path w="203200" h="413385">
                        <a:moveTo>
                          <a:pt x="108204" y="313944"/>
                        </a:moveTo>
                        <a:lnTo>
                          <a:pt x="94488" y="313944"/>
                        </a:lnTo>
                        <a:lnTo>
                          <a:pt x="94488" y="329184"/>
                        </a:lnTo>
                        <a:lnTo>
                          <a:pt x="108204" y="329184"/>
                        </a:lnTo>
                        <a:lnTo>
                          <a:pt x="108204" y="313944"/>
                        </a:lnTo>
                        <a:close/>
                      </a:path>
                      <a:path w="203200" h="413385">
                        <a:moveTo>
                          <a:pt x="202692" y="0"/>
                        </a:moveTo>
                        <a:lnTo>
                          <a:pt x="188963" y="0"/>
                        </a:lnTo>
                        <a:lnTo>
                          <a:pt x="188963"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1" name="object 4762"/>
                  <p:cNvSpPr/>
                  <p:nvPr/>
                </p:nvSpPr>
                <p:spPr>
                  <a:xfrm>
                    <a:off x="36819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2" name="object 4763"/>
                  <p:cNvSpPr/>
                  <p:nvPr/>
                </p:nvSpPr>
                <p:spPr>
                  <a:xfrm>
                    <a:off x="3400044" y="4056900"/>
                    <a:ext cx="73660" cy="45720"/>
                  </a:xfrm>
                  <a:custGeom>
                    <a:avLst/>
                    <a:gdLst/>
                    <a:ahLst/>
                    <a:cxnLst/>
                    <a:rect l="l" t="t" r="r" b="b"/>
                    <a:pathLst>
                      <a:path w="73660" h="45720">
                        <a:moveTo>
                          <a:pt x="12192" y="30480"/>
                        </a:moveTo>
                        <a:lnTo>
                          <a:pt x="0" y="30480"/>
                        </a:lnTo>
                        <a:lnTo>
                          <a:pt x="0" y="45720"/>
                        </a:lnTo>
                        <a:lnTo>
                          <a:pt x="12192" y="45720"/>
                        </a:lnTo>
                        <a:lnTo>
                          <a:pt x="12192" y="30480"/>
                        </a:lnTo>
                        <a:close/>
                      </a:path>
                      <a:path w="73660" h="45720">
                        <a:moveTo>
                          <a:pt x="73152" y="0"/>
                        </a:moveTo>
                        <a:lnTo>
                          <a:pt x="59436" y="0"/>
                        </a:lnTo>
                        <a:lnTo>
                          <a:pt x="59436" y="15240"/>
                        </a:lnTo>
                        <a:lnTo>
                          <a:pt x="73152" y="15240"/>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3" name="object 4764"/>
                  <p:cNvSpPr/>
                  <p:nvPr/>
                </p:nvSpPr>
                <p:spPr>
                  <a:xfrm>
                    <a:off x="397001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4" name="object 4765"/>
                  <p:cNvSpPr/>
                  <p:nvPr/>
                </p:nvSpPr>
                <p:spPr>
                  <a:xfrm>
                    <a:off x="3433572"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5" name="object 4766"/>
                  <p:cNvSpPr/>
                  <p:nvPr/>
                </p:nvSpPr>
                <p:spPr>
                  <a:xfrm>
                    <a:off x="374141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6" name="object 4767"/>
                  <p:cNvSpPr/>
                  <p:nvPr/>
                </p:nvSpPr>
                <p:spPr>
                  <a:xfrm>
                    <a:off x="3863339"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7" name="object 4768"/>
                  <p:cNvSpPr/>
                  <p:nvPr/>
                </p:nvSpPr>
                <p:spPr>
                  <a:xfrm>
                    <a:off x="3325368" y="3604272"/>
                    <a:ext cx="100965" cy="597535"/>
                  </a:xfrm>
                  <a:custGeom>
                    <a:avLst/>
                    <a:gdLst/>
                    <a:ahLst/>
                    <a:cxnLst/>
                    <a:rect l="l" t="t" r="r" b="b"/>
                    <a:pathLst>
                      <a:path w="100964" h="597535">
                        <a:moveTo>
                          <a:pt x="13716" y="582168"/>
                        </a:moveTo>
                        <a:lnTo>
                          <a:pt x="0" y="582168"/>
                        </a:lnTo>
                        <a:lnTo>
                          <a:pt x="0" y="597408"/>
                        </a:lnTo>
                        <a:lnTo>
                          <a:pt x="13716" y="597408"/>
                        </a:lnTo>
                        <a:lnTo>
                          <a:pt x="13716" y="582168"/>
                        </a:lnTo>
                        <a:close/>
                      </a:path>
                      <a:path w="100964" h="597535">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8" name="object 4769"/>
                  <p:cNvSpPr/>
                  <p:nvPr/>
                </p:nvSpPr>
                <p:spPr>
                  <a:xfrm>
                    <a:off x="3788664" y="3421392"/>
                    <a:ext cx="108585" cy="91440"/>
                  </a:xfrm>
                  <a:custGeom>
                    <a:avLst/>
                    <a:gdLst/>
                    <a:ahLst/>
                    <a:cxnLst/>
                    <a:rect l="l" t="t" r="r" b="b"/>
                    <a:pathLst>
                      <a:path w="108585" h="91439">
                        <a:moveTo>
                          <a:pt x="13716" y="0"/>
                        </a:moveTo>
                        <a:lnTo>
                          <a:pt x="0" y="0"/>
                        </a:lnTo>
                        <a:lnTo>
                          <a:pt x="0" y="15227"/>
                        </a:lnTo>
                        <a:lnTo>
                          <a:pt x="13716" y="15227"/>
                        </a:lnTo>
                        <a:lnTo>
                          <a:pt x="13716" y="0"/>
                        </a:lnTo>
                        <a:close/>
                      </a:path>
                      <a:path w="108585" h="91439">
                        <a:moveTo>
                          <a:pt x="108204" y="76200"/>
                        </a:moveTo>
                        <a:lnTo>
                          <a:pt x="94488" y="76200"/>
                        </a:lnTo>
                        <a:lnTo>
                          <a:pt x="94488" y="91427"/>
                        </a:lnTo>
                        <a:lnTo>
                          <a:pt x="108204" y="91427"/>
                        </a:lnTo>
                        <a:lnTo>
                          <a:pt x="108204"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29" name="object 4770"/>
                  <p:cNvSpPr/>
                  <p:nvPr/>
                </p:nvSpPr>
                <p:spPr>
                  <a:xfrm>
                    <a:off x="3419855" y="36042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0" name="object 4771"/>
                  <p:cNvSpPr/>
                  <p:nvPr/>
                </p:nvSpPr>
                <p:spPr>
                  <a:xfrm>
                    <a:off x="36956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1" name="object 4772"/>
                  <p:cNvSpPr/>
                  <p:nvPr/>
                </p:nvSpPr>
                <p:spPr>
                  <a:xfrm>
                    <a:off x="3762756" y="3467112"/>
                    <a:ext cx="127000" cy="45720"/>
                  </a:xfrm>
                  <a:custGeom>
                    <a:avLst/>
                    <a:gdLst/>
                    <a:ahLst/>
                    <a:cxnLst/>
                    <a:rect l="l" t="t" r="r" b="b"/>
                    <a:pathLst>
                      <a:path w="127000" h="45720">
                        <a:moveTo>
                          <a:pt x="13716" y="0"/>
                        </a:moveTo>
                        <a:lnTo>
                          <a:pt x="0" y="0"/>
                        </a:lnTo>
                        <a:lnTo>
                          <a:pt x="0" y="15240"/>
                        </a:lnTo>
                        <a:lnTo>
                          <a:pt x="13716" y="15240"/>
                        </a:lnTo>
                        <a:lnTo>
                          <a:pt x="13716" y="0"/>
                        </a:lnTo>
                        <a:close/>
                      </a:path>
                      <a:path w="127000" h="45720">
                        <a:moveTo>
                          <a:pt x="126492" y="30480"/>
                        </a:moveTo>
                        <a:lnTo>
                          <a:pt x="114300" y="30480"/>
                        </a:lnTo>
                        <a:lnTo>
                          <a:pt x="114300" y="45707"/>
                        </a:lnTo>
                        <a:lnTo>
                          <a:pt x="126492" y="45707"/>
                        </a:lnTo>
                        <a:lnTo>
                          <a:pt x="126492"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2" name="object 4773"/>
                  <p:cNvSpPr/>
                  <p:nvPr/>
                </p:nvSpPr>
                <p:spPr>
                  <a:xfrm>
                    <a:off x="3695699"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3" name="object 4774"/>
                  <p:cNvSpPr/>
                  <p:nvPr/>
                </p:nvSpPr>
                <p:spPr>
                  <a:xfrm>
                    <a:off x="388924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4" name="object 4775"/>
                  <p:cNvSpPr/>
                  <p:nvPr/>
                </p:nvSpPr>
                <p:spPr>
                  <a:xfrm>
                    <a:off x="3902963"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5" name="object 4776"/>
                  <p:cNvSpPr/>
                  <p:nvPr/>
                </p:nvSpPr>
                <p:spPr>
                  <a:xfrm>
                    <a:off x="3264408" y="3758196"/>
                    <a:ext cx="195580" cy="398145"/>
                  </a:xfrm>
                  <a:custGeom>
                    <a:avLst/>
                    <a:gdLst/>
                    <a:ahLst/>
                    <a:cxnLst/>
                    <a:rect l="l" t="t" r="r" b="b"/>
                    <a:pathLst>
                      <a:path w="195579" h="398145">
                        <a:moveTo>
                          <a:pt x="13716" y="336804"/>
                        </a:moveTo>
                        <a:lnTo>
                          <a:pt x="0" y="336804"/>
                        </a:lnTo>
                        <a:lnTo>
                          <a:pt x="0" y="352044"/>
                        </a:lnTo>
                        <a:lnTo>
                          <a:pt x="13716" y="352044"/>
                        </a:lnTo>
                        <a:lnTo>
                          <a:pt x="13716" y="336804"/>
                        </a:lnTo>
                        <a:close/>
                      </a:path>
                      <a:path w="195579" h="398145">
                        <a:moveTo>
                          <a:pt x="114300" y="382524"/>
                        </a:moveTo>
                        <a:lnTo>
                          <a:pt x="102108" y="382524"/>
                        </a:lnTo>
                        <a:lnTo>
                          <a:pt x="102108" y="397764"/>
                        </a:lnTo>
                        <a:lnTo>
                          <a:pt x="114300" y="397764"/>
                        </a:lnTo>
                        <a:lnTo>
                          <a:pt x="114300" y="382524"/>
                        </a:lnTo>
                        <a:close/>
                      </a:path>
                      <a:path w="195579" h="398145">
                        <a:moveTo>
                          <a:pt x="175260" y="245364"/>
                        </a:moveTo>
                        <a:lnTo>
                          <a:pt x="161544" y="245364"/>
                        </a:lnTo>
                        <a:lnTo>
                          <a:pt x="161544" y="260604"/>
                        </a:lnTo>
                        <a:lnTo>
                          <a:pt x="175260" y="260604"/>
                        </a:lnTo>
                        <a:lnTo>
                          <a:pt x="175260" y="245364"/>
                        </a:lnTo>
                        <a:close/>
                      </a:path>
                      <a:path w="195579" h="398145">
                        <a:moveTo>
                          <a:pt x="195072" y="0"/>
                        </a:moveTo>
                        <a:lnTo>
                          <a:pt x="181356" y="0"/>
                        </a:lnTo>
                        <a:lnTo>
                          <a:pt x="181356"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6" name="object 4777"/>
                  <p:cNvSpPr/>
                  <p:nvPr/>
                </p:nvSpPr>
                <p:spPr>
                  <a:xfrm>
                    <a:off x="395020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7" name="object 4778"/>
                  <p:cNvSpPr/>
                  <p:nvPr/>
                </p:nvSpPr>
                <p:spPr>
                  <a:xfrm>
                    <a:off x="3096767"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8" name="object 4779"/>
                  <p:cNvSpPr/>
                  <p:nvPr/>
                </p:nvSpPr>
                <p:spPr>
                  <a:xfrm>
                    <a:off x="376275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39" name="object 4780"/>
                  <p:cNvSpPr/>
                  <p:nvPr/>
                </p:nvSpPr>
                <p:spPr>
                  <a:xfrm>
                    <a:off x="3412235"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0" name="object 4781"/>
                  <p:cNvSpPr/>
                  <p:nvPr/>
                </p:nvSpPr>
                <p:spPr>
                  <a:xfrm>
                    <a:off x="37962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1" name="object 4782"/>
                  <p:cNvSpPr/>
                  <p:nvPr/>
                </p:nvSpPr>
                <p:spPr>
                  <a:xfrm>
                    <a:off x="3520439"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2" name="object 4783"/>
                  <p:cNvSpPr/>
                  <p:nvPr/>
                </p:nvSpPr>
                <p:spPr>
                  <a:xfrm>
                    <a:off x="3896868" y="3444252"/>
                    <a:ext cx="100965" cy="15240"/>
                  </a:xfrm>
                  <a:custGeom>
                    <a:avLst/>
                    <a:gdLst/>
                    <a:ahLst/>
                    <a:cxnLst/>
                    <a:rect l="l" t="t" r="r" b="b"/>
                    <a:pathLst>
                      <a:path w="100964" h="15239">
                        <a:moveTo>
                          <a:pt x="13716" y="0"/>
                        </a:moveTo>
                        <a:lnTo>
                          <a:pt x="0" y="0"/>
                        </a:lnTo>
                        <a:lnTo>
                          <a:pt x="0" y="15240"/>
                        </a:lnTo>
                        <a:lnTo>
                          <a:pt x="13716" y="15240"/>
                        </a:lnTo>
                        <a:lnTo>
                          <a:pt x="13716" y="0"/>
                        </a:lnTo>
                        <a:close/>
                      </a:path>
                      <a:path w="100964" h="15239">
                        <a:moveTo>
                          <a:pt x="100584" y="0"/>
                        </a:moveTo>
                        <a:lnTo>
                          <a:pt x="86868" y="0"/>
                        </a:lnTo>
                        <a:lnTo>
                          <a:pt x="86868"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3" name="object 4784"/>
                  <p:cNvSpPr/>
                  <p:nvPr/>
                </p:nvSpPr>
                <p:spPr>
                  <a:xfrm>
                    <a:off x="3305556" y="3887736"/>
                    <a:ext cx="140335" cy="299085"/>
                  </a:xfrm>
                  <a:custGeom>
                    <a:avLst/>
                    <a:gdLst/>
                    <a:ahLst/>
                    <a:cxnLst/>
                    <a:rect l="l" t="t" r="r" b="b"/>
                    <a:pathLst>
                      <a:path w="140335" h="299085">
                        <a:moveTo>
                          <a:pt x="13716" y="0"/>
                        </a:moveTo>
                        <a:lnTo>
                          <a:pt x="0" y="0"/>
                        </a:lnTo>
                        <a:lnTo>
                          <a:pt x="0" y="15240"/>
                        </a:lnTo>
                        <a:lnTo>
                          <a:pt x="13716" y="15240"/>
                        </a:lnTo>
                        <a:lnTo>
                          <a:pt x="13716" y="0"/>
                        </a:lnTo>
                        <a:close/>
                      </a:path>
                      <a:path w="140335" h="299085">
                        <a:moveTo>
                          <a:pt x="80759" y="283464"/>
                        </a:moveTo>
                        <a:lnTo>
                          <a:pt x="67043" y="283464"/>
                        </a:lnTo>
                        <a:lnTo>
                          <a:pt x="67043" y="298704"/>
                        </a:lnTo>
                        <a:lnTo>
                          <a:pt x="80759" y="298704"/>
                        </a:lnTo>
                        <a:lnTo>
                          <a:pt x="80759" y="283464"/>
                        </a:lnTo>
                        <a:close/>
                      </a:path>
                      <a:path w="140335" h="299085">
                        <a:moveTo>
                          <a:pt x="140208" y="237744"/>
                        </a:moveTo>
                        <a:lnTo>
                          <a:pt x="128016" y="237744"/>
                        </a:lnTo>
                        <a:lnTo>
                          <a:pt x="128016" y="252984"/>
                        </a:lnTo>
                        <a:lnTo>
                          <a:pt x="140208" y="252984"/>
                        </a:lnTo>
                        <a:lnTo>
                          <a:pt x="140208" y="2377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4" name="object 4785"/>
                  <p:cNvSpPr/>
                  <p:nvPr/>
                </p:nvSpPr>
                <p:spPr>
                  <a:xfrm>
                    <a:off x="3674363"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5" name="object 4786"/>
                  <p:cNvSpPr/>
                  <p:nvPr/>
                </p:nvSpPr>
                <p:spPr>
                  <a:xfrm>
                    <a:off x="3163824" y="3895356"/>
                    <a:ext cx="329565" cy="321945"/>
                  </a:xfrm>
                  <a:custGeom>
                    <a:avLst/>
                    <a:gdLst/>
                    <a:ahLst/>
                    <a:cxnLst/>
                    <a:rect l="l" t="t" r="r" b="b"/>
                    <a:pathLst>
                      <a:path w="329564" h="321945">
                        <a:moveTo>
                          <a:pt x="13716" y="306324"/>
                        </a:moveTo>
                        <a:lnTo>
                          <a:pt x="0" y="306324"/>
                        </a:lnTo>
                        <a:lnTo>
                          <a:pt x="0" y="321564"/>
                        </a:lnTo>
                        <a:lnTo>
                          <a:pt x="13716" y="321564"/>
                        </a:lnTo>
                        <a:lnTo>
                          <a:pt x="13716" y="306324"/>
                        </a:lnTo>
                        <a:close/>
                      </a:path>
                      <a:path w="329564" h="321945">
                        <a:moveTo>
                          <a:pt x="94475" y="199644"/>
                        </a:moveTo>
                        <a:lnTo>
                          <a:pt x="80772" y="199644"/>
                        </a:lnTo>
                        <a:lnTo>
                          <a:pt x="80772" y="214884"/>
                        </a:lnTo>
                        <a:lnTo>
                          <a:pt x="94475" y="214884"/>
                        </a:lnTo>
                        <a:lnTo>
                          <a:pt x="94475" y="199644"/>
                        </a:lnTo>
                        <a:close/>
                      </a:path>
                      <a:path w="329564" h="321945">
                        <a:moveTo>
                          <a:pt x="147828" y="237744"/>
                        </a:moveTo>
                        <a:lnTo>
                          <a:pt x="134112" y="237744"/>
                        </a:lnTo>
                        <a:lnTo>
                          <a:pt x="134112" y="252984"/>
                        </a:lnTo>
                        <a:lnTo>
                          <a:pt x="147828" y="252984"/>
                        </a:lnTo>
                        <a:lnTo>
                          <a:pt x="147828" y="237744"/>
                        </a:lnTo>
                        <a:close/>
                      </a:path>
                      <a:path w="329564" h="321945">
                        <a:moveTo>
                          <a:pt x="202692" y="0"/>
                        </a:moveTo>
                        <a:lnTo>
                          <a:pt x="188976" y="0"/>
                        </a:lnTo>
                        <a:lnTo>
                          <a:pt x="188976" y="15240"/>
                        </a:lnTo>
                        <a:lnTo>
                          <a:pt x="202692" y="15240"/>
                        </a:lnTo>
                        <a:lnTo>
                          <a:pt x="202692" y="0"/>
                        </a:lnTo>
                        <a:close/>
                      </a:path>
                      <a:path w="329564" h="321945">
                        <a:moveTo>
                          <a:pt x="228600" y="176784"/>
                        </a:moveTo>
                        <a:lnTo>
                          <a:pt x="214884" y="176784"/>
                        </a:lnTo>
                        <a:lnTo>
                          <a:pt x="214884" y="192024"/>
                        </a:lnTo>
                        <a:lnTo>
                          <a:pt x="228600" y="192024"/>
                        </a:lnTo>
                        <a:lnTo>
                          <a:pt x="228600" y="176784"/>
                        </a:lnTo>
                        <a:close/>
                      </a:path>
                      <a:path w="329564" h="321945">
                        <a:moveTo>
                          <a:pt x="329184" y="45720"/>
                        </a:moveTo>
                        <a:lnTo>
                          <a:pt x="316992" y="45720"/>
                        </a:lnTo>
                        <a:lnTo>
                          <a:pt x="316992" y="60947"/>
                        </a:lnTo>
                        <a:lnTo>
                          <a:pt x="329184" y="60947"/>
                        </a:lnTo>
                        <a:lnTo>
                          <a:pt x="329184"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6" name="object 4787"/>
                  <p:cNvSpPr/>
                  <p:nvPr/>
                </p:nvSpPr>
                <p:spPr>
                  <a:xfrm>
                    <a:off x="38359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7" name="object 4788"/>
                  <p:cNvSpPr/>
                  <p:nvPr/>
                </p:nvSpPr>
                <p:spPr>
                  <a:xfrm>
                    <a:off x="37017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8" name="object 4789"/>
                  <p:cNvSpPr/>
                  <p:nvPr/>
                </p:nvSpPr>
                <p:spPr>
                  <a:xfrm>
                    <a:off x="3264408" y="4011180"/>
                    <a:ext cx="242570" cy="213360"/>
                  </a:xfrm>
                  <a:custGeom>
                    <a:avLst/>
                    <a:gdLst/>
                    <a:ahLst/>
                    <a:cxnLst/>
                    <a:rect l="l" t="t" r="r" b="b"/>
                    <a:pathLst>
                      <a:path w="242570" h="213360">
                        <a:moveTo>
                          <a:pt x="13716" y="198120"/>
                        </a:moveTo>
                        <a:lnTo>
                          <a:pt x="0" y="198120"/>
                        </a:lnTo>
                        <a:lnTo>
                          <a:pt x="0" y="213360"/>
                        </a:lnTo>
                        <a:lnTo>
                          <a:pt x="13716" y="213360"/>
                        </a:lnTo>
                        <a:lnTo>
                          <a:pt x="13716" y="198120"/>
                        </a:lnTo>
                        <a:close/>
                      </a:path>
                      <a:path w="242570" h="213360">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49" name="object 4790"/>
                  <p:cNvSpPr/>
                  <p:nvPr/>
                </p:nvSpPr>
                <p:spPr>
                  <a:xfrm>
                    <a:off x="356768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0" name="object 4791"/>
                  <p:cNvSpPr/>
                  <p:nvPr/>
                </p:nvSpPr>
                <p:spPr>
                  <a:xfrm>
                    <a:off x="3305556" y="3933456"/>
                    <a:ext cx="220979" cy="283845"/>
                  </a:xfrm>
                  <a:custGeom>
                    <a:avLst/>
                    <a:gdLst/>
                    <a:ahLst/>
                    <a:cxnLst/>
                    <a:rect l="l" t="t" r="r" b="b"/>
                    <a:pathLst>
                      <a:path w="220979" h="283845">
                        <a:moveTo>
                          <a:pt x="13716" y="268224"/>
                        </a:moveTo>
                        <a:lnTo>
                          <a:pt x="0" y="268224"/>
                        </a:lnTo>
                        <a:lnTo>
                          <a:pt x="0" y="283464"/>
                        </a:lnTo>
                        <a:lnTo>
                          <a:pt x="13716" y="283464"/>
                        </a:lnTo>
                        <a:lnTo>
                          <a:pt x="13716" y="268224"/>
                        </a:lnTo>
                        <a:close/>
                      </a:path>
                      <a:path w="220979" h="283845">
                        <a:moveTo>
                          <a:pt x="33528" y="0"/>
                        </a:moveTo>
                        <a:lnTo>
                          <a:pt x="19812" y="0"/>
                        </a:lnTo>
                        <a:lnTo>
                          <a:pt x="19812" y="15240"/>
                        </a:lnTo>
                        <a:lnTo>
                          <a:pt x="33528" y="15240"/>
                        </a:lnTo>
                        <a:lnTo>
                          <a:pt x="33528" y="0"/>
                        </a:lnTo>
                        <a:close/>
                      </a:path>
                      <a:path w="220979" h="283845">
                        <a:moveTo>
                          <a:pt x="134112" y="0"/>
                        </a:moveTo>
                        <a:lnTo>
                          <a:pt x="120396" y="0"/>
                        </a:lnTo>
                        <a:lnTo>
                          <a:pt x="120396" y="15240"/>
                        </a:lnTo>
                        <a:lnTo>
                          <a:pt x="134112" y="15240"/>
                        </a:lnTo>
                        <a:lnTo>
                          <a:pt x="134112" y="0"/>
                        </a:lnTo>
                        <a:close/>
                      </a:path>
                      <a:path w="220979" h="283845">
                        <a:moveTo>
                          <a:pt x="220980" y="161544"/>
                        </a:moveTo>
                        <a:lnTo>
                          <a:pt x="208788" y="161544"/>
                        </a:lnTo>
                        <a:lnTo>
                          <a:pt x="208788" y="176784"/>
                        </a:lnTo>
                        <a:lnTo>
                          <a:pt x="220980" y="176784"/>
                        </a:lnTo>
                        <a:lnTo>
                          <a:pt x="220980" y="1615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1" name="object 4792"/>
                  <p:cNvSpPr/>
                  <p:nvPr/>
                </p:nvSpPr>
                <p:spPr>
                  <a:xfrm>
                    <a:off x="35737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2" name="object 4793"/>
                  <p:cNvSpPr/>
                  <p:nvPr/>
                </p:nvSpPr>
                <p:spPr>
                  <a:xfrm>
                    <a:off x="3211067"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3" name="object 4794"/>
                  <p:cNvSpPr/>
                  <p:nvPr/>
                </p:nvSpPr>
                <p:spPr>
                  <a:xfrm>
                    <a:off x="3103721" y="2977229"/>
                    <a:ext cx="1189990" cy="1316990"/>
                  </a:xfrm>
                  <a:custGeom>
                    <a:avLst/>
                    <a:gdLst/>
                    <a:ahLst/>
                    <a:cxnLst/>
                    <a:rect l="l" t="t" r="r" b="b"/>
                    <a:pathLst>
                      <a:path w="1189989" h="1316989">
                        <a:moveTo>
                          <a:pt x="645128" y="1316450"/>
                        </a:moveTo>
                        <a:lnTo>
                          <a:pt x="645128" y="0"/>
                        </a:lnTo>
                      </a:path>
                      <a:path w="1189989" h="1316989">
                        <a:moveTo>
                          <a:pt x="0" y="627602"/>
                        </a:moveTo>
                        <a:lnTo>
                          <a:pt x="1189386" y="62760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4" name="object 4795"/>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55" name="object 4796"/>
                  <p:cNvSpPr/>
                  <p:nvPr/>
                </p:nvSpPr>
                <p:spPr>
                  <a:xfrm>
                    <a:off x="2929127" y="2822448"/>
                    <a:ext cx="100965" cy="154305"/>
                  </a:xfrm>
                  <a:custGeom>
                    <a:avLst/>
                    <a:gdLst/>
                    <a:ahLst/>
                    <a:cxnLst/>
                    <a:rect l="l" t="t" r="r" b="b"/>
                    <a:pathLst>
                      <a:path w="100964" h="154305">
                        <a:moveTo>
                          <a:pt x="100583" y="153924"/>
                        </a:moveTo>
                        <a:lnTo>
                          <a:pt x="0" y="153924"/>
                        </a:lnTo>
                        <a:lnTo>
                          <a:pt x="0" y="0"/>
                        </a:lnTo>
                        <a:lnTo>
                          <a:pt x="100583" y="0"/>
                        </a:lnTo>
                        <a:lnTo>
                          <a:pt x="100583" y="153924"/>
                        </a:lnTo>
                        <a:close/>
                      </a:path>
                    </a:pathLst>
                  </a:custGeom>
                  <a:solidFill>
                    <a:srgbClr val="FFFF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2233" name="object 4797"/>
                <p:cNvSpPr txBox="1"/>
                <p:nvPr/>
              </p:nvSpPr>
              <p:spPr>
                <a:xfrm>
                  <a:off x="1513122" y="3521511"/>
                  <a:ext cx="100027" cy="705677"/>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grpSp>
          <p:sp>
            <p:nvSpPr>
              <p:cNvPr id="2215" name="テキスト ボックス 2214"/>
              <p:cNvSpPr txBox="1"/>
              <p:nvPr/>
            </p:nvSpPr>
            <p:spPr>
              <a:xfrm>
                <a:off x="1806136" y="4281719"/>
                <a:ext cx="1384165" cy="276999"/>
              </a:xfrm>
              <a:prstGeom prst="rect">
                <a:avLst/>
              </a:prstGeom>
              <a:noFill/>
            </p:spPr>
            <p:txBody>
              <a:bodyPr wrap="square">
                <a:spAutoFit/>
              </a:bodyPr>
              <a:lstStyle/>
              <a:p>
                <a:r>
                  <a:rPr lang="en-US" sz="1200" noProof="1">
                    <a:latin typeface="Times New Roman" panose="02020603050405020304" pitchFamily="18" charset="0"/>
                    <a:cs typeface="Times New Roman" panose="02020603050405020304" pitchFamily="18" charset="0"/>
                  </a:rPr>
                  <a:t>56.7%         0.7%</a:t>
                </a:r>
              </a:p>
            </p:txBody>
          </p:sp>
          <p:sp>
            <p:nvSpPr>
              <p:cNvPr id="2216" name="テキスト ボックス 2215"/>
              <p:cNvSpPr txBox="1"/>
              <p:nvPr/>
            </p:nvSpPr>
            <p:spPr>
              <a:xfrm>
                <a:off x="1806136" y="3157450"/>
                <a:ext cx="1384165" cy="276999"/>
              </a:xfrm>
              <a:prstGeom prst="rect">
                <a:avLst/>
              </a:prstGeom>
              <a:noFill/>
            </p:spPr>
            <p:txBody>
              <a:bodyPr wrap="square">
                <a:spAutoFit/>
              </a:bodyPr>
              <a:lstStyle/>
              <a:p>
                <a:r>
                  <a:rPr lang="en-US" sz="1200" noProof="1">
                    <a:latin typeface="Times New Roman" panose="02020603050405020304" pitchFamily="18" charset="0"/>
                    <a:cs typeface="Times New Roman" panose="02020603050405020304" pitchFamily="18" charset="0"/>
                  </a:rPr>
                  <a:t>14.3%       28.3%</a:t>
                </a:r>
              </a:p>
            </p:txBody>
          </p:sp>
        </p:grpSp>
        <p:sp>
          <p:nvSpPr>
            <p:cNvPr id="2213" name="テキスト ボックス 2212"/>
            <p:cNvSpPr txBox="1"/>
            <p:nvPr/>
          </p:nvSpPr>
          <p:spPr>
            <a:xfrm>
              <a:off x="7874036" y="1095128"/>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grpSp>
      <p:grpSp>
        <p:nvGrpSpPr>
          <p:cNvPr id="3956" name="グループ化 3955"/>
          <p:cNvGrpSpPr/>
          <p:nvPr/>
        </p:nvGrpSpPr>
        <p:grpSpPr>
          <a:xfrm>
            <a:off x="5537729" y="3931992"/>
            <a:ext cx="1771145" cy="1996691"/>
            <a:chOff x="9504407" y="1104566"/>
            <a:chExt cx="1771145" cy="1996691"/>
          </a:xfrm>
        </p:grpSpPr>
        <p:grpSp>
          <p:nvGrpSpPr>
            <p:cNvPr id="3957" name="グループ化 3956"/>
            <p:cNvGrpSpPr/>
            <p:nvPr/>
          </p:nvGrpSpPr>
          <p:grpSpPr>
            <a:xfrm>
              <a:off x="9504407" y="1404412"/>
              <a:ext cx="1771145" cy="1696845"/>
              <a:chOff x="4374620" y="3057083"/>
              <a:chExt cx="1771145" cy="1696845"/>
            </a:xfrm>
          </p:grpSpPr>
          <p:grpSp>
            <p:nvGrpSpPr>
              <p:cNvPr id="3959" name="グループ化 3958"/>
              <p:cNvGrpSpPr/>
              <p:nvPr/>
            </p:nvGrpSpPr>
            <p:grpSpPr>
              <a:xfrm>
                <a:off x="4374620" y="3057083"/>
                <a:ext cx="1739909" cy="1696845"/>
                <a:chOff x="4374620" y="3057083"/>
                <a:chExt cx="1739909" cy="1696845"/>
              </a:xfrm>
            </p:grpSpPr>
            <p:sp>
              <p:nvSpPr>
                <p:cNvPr id="3962" name="object 3112"/>
                <p:cNvSpPr/>
                <p:nvPr/>
              </p:nvSpPr>
              <p:spPr>
                <a:xfrm>
                  <a:off x="4754677" y="4528314"/>
                  <a:ext cx="1189990" cy="46355"/>
                </a:xfrm>
                <a:custGeom>
                  <a:avLst/>
                  <a:gdLst/>
                  <a:ahLst/>
                  <a:cxnLst/>
                  <a:rect l="l" t="t" r="r" b="b"/>
                  <a:pathLst>
                    <a:path w="1189989" h="46354">
                      <a:moveTo>
                        <a:pt x="0" y="0"/>
                      </a:moveTo>
                      <a:lnTo>
                        <a:pt x="1189386" y="0"/>
                      </a:lnTo>
                    </a:path>
                    <a:path w="1189989" h="46354">
                      <a:moveTo>
                        <a:pt x="0" y="7715"/>
                      </a:moveTo>
                      <a:lnTo>
                        <a:pt x="0"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63" name="object 3113"/>
                <p:cNvSpPr txBox="1"/>
                <p:nvPr/>
              </p:nvSpPr>
              <p:spPr>
                <a:xfrm>
                  <a:off x="4661927" y="4555746"/>
                  <a:ext cx="187325" cy="114134"/>
                </a:xfrm>
                <a:prstGeom prst="rect">
                  <a:avLst/>
                </a:prstGeom>
              </p:spPr>
              <p:txBody>
                <a:bodyPr vert="horz" wrap="square" lIns="0" tIns="13970" rIns="0" bIns="0" rtlCol="0">
                  <a:spAutoFit/>
                </a:bodyPr>
                <a:lstStyle/>
                <a:p>
                  <a:pPr marL="12700">
                    <a:lnSpc>
                      <a:spcPct val="100000"/>
                    </a:lnSpc>
                    <a:spcBef>
                      <a:spcPts val="110"/>
                    </a:spcBef>
                  </a:pPr>
                  <a:r>
                    <a:rPr lang="en-US" sz="650" spc="-40"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sp>
              <p:nvSpPr>
                <p:cNvPr id="3964" name="object 3114"/>
                <p:cNvSpPr/>
                <p:nvPr/>
              </p:nvSpPr>
              <p:spPr>
                <a:xfrm>
                  <a:off x="5050333" y="4536029"/>
                  <a:ext cx="894080" cy="38735"/>
                </a:xfrm>
                <a:custGeom>
                  <a:avLst/>
                  <a:gdLst/>
                  <a:ahLst/>
                  <a:cxnLst/>
                  <a:rect l="l" t="t" r="r" b="b"/>
                  <a:pathLst>
                    <a:path w="894079" h="38735">
                      <a:moveTo>
                        <a:pt x="0" y="0"/>
                      </a:moveTo>
                      <a:lnTo>
                        <a:pt x="0" y="38290"/>
                      </a:lnTo>
                    </a:path>
                    <a:path w="894079" h="38735">
                      <a:moveTo>
                        <a:pt x="302418" y="0"/>
                      </a:moveTo>
                      <a:lnTo>
                        <a:pt x="302418" y="38290"/>
                      </a:lnTo>
                    </a:path>
                    <a:path w="894079" h="38735">
                      <a:moveTo>
                        <a:pt x="598074" y="0"/>
                      </a:moveTo>
                      <a:lnTo>
                        <a:pt x="598074" y="38290"/>
                      </a:lnTo>
                    </a:path>
                    <a:path w="894079" h="38735">
                      <a:moveTo>
                        <a:pt x="893730" y="0"/>
                      </a:moveTo>
                      <a:lnTo>
                        <a:pt x="893730"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65" name="object 3115"/>
                <p:cNvSpPr txBox="1"/>
                <p:nvPr/>
              </p:nvSpPr>
              <p:spPr>
                <a:xfrm>
                  <a:off x="4957601" y="4555746"/>
                  <a:ext cx="1080135" cy="114134"/>
                </a:xfrm>
                <a:prstGeom prst="rect">
                  <a:avLst/>
                </a:prstGeom>
              </p:spPr>
              <p:txBody>
                <a:bodyPr vert="horz" wrap="square" lIns="0" tIns="13970" rIns="0" bIns="0" rtlCol="0">
                  <a:spAutoFit/>
                </a:bodyPr>
                <a:lstStyle/>
                <a:p>
                  <a:pPr marL="12700">
                    <a:lnSpc>
                      <a:spcPct val="100000"/>
                    </a:lnSpc>
                    <a:spcBef>
                      <a:spcPts val="110"/>
                    </a:spcBef>
                    <a:tabLst>
                      <a:tab pos="314325" algn="l"/>
                      <a:tab pos="609600" algn="l"/>
                      <a:tab pos="905510" algn="l"/>
                    </a:tabLst>
                  </a:pP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10e2</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3966" name="object 3116"/>
                <p:cNvSpPr/>
                <p:nvPr/>
              </p:nvSpPr>
              <p:spPr>
                <a:xfrm>
                  <a:off x="4714386" y="3211864"/>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67" name="object 3118"/>
                <p:cNvSpPr txBox="1"/>
                <p:nvPr/>
              </p:nvSpPr>
              <p:spPr>
                <a:xfrm>
                  <a:off x="4540008" y="3138430"/>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3968" name="object 3119"/>
                <p:cNvSpPr/>
                <p:nvPr/>
              </p:nvSpPr>
              <p:spPr>
                <a:xfrm>
                  <a:off x="4714386" y="3540952"/>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69" name="object 3120"/>
                <p:cNvSpPr txBox="1"/>
                <p:nvPr/>
              </p:nvSpPr>
              <p:spPr>
                <a:xfrm>
                  <a:off x="4540008" y="3467644"/>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3970" name="object 3121"/>
                <p:cNvSpPr/>
                <p:nvPr/>
              </p:nvSpPr>
              <p:spPr>
                <a:xfrm>
                  <a:off x="4714386" y="3870137"/>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71" name="object 3122"/>
                <p:cNvSpPr txBox="1"/>
                <p:nvPr/>
              </p:nvSpPr>
              <p:spPr>
                <a:xfrm>
                  <a:off x="4540008" y="3796805"/>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3972" name="object 3123"/>
                <p:cNvSpPr/>
                <p:nvPr/>
              </p:nvSpPr>
              <p:spPr>
                <a:xfrm>
                  <a:off x="4714386" y="4199225"/>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73" name="object 3124"/>
                <p:cNvSpPr txBox="1"/>
                <p:nvPr/>
              </p:nvSpPr>
              <p:spPr>
                <a:xfrm>
                  <a:off x="4540008" y="4125967"/>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3974" name="object 3125"/>
                <p:cNvSpPr/>
                <p:nvPr/>
              </p:nvSpPr>
              <p:spPr>
                <a:xfrm>
                  <a:off x="4714386" y="4520694"/>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75" name="object 3126"/>
                <p:cNvSpPr txBox="1"/>
                <p:nvPr/>
              </p:nvSpPr>
              <p:spPr>
                <a:xfrm>
                  <a:off x="4540008" y="4455155"/>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3976" name="object 3127"/>
                <p:cNvGrpSpPr/>
                <p:nvPr/>
              </p:nvGrpSpPr>
              <p:grpSpPr>
                <a:xfrm>
                  <a:off x="4580083" y="3057083"/>
                  <a:ext cx="1367790" cy="1471295"/>
                  <a:chOff x="2929127" y="2822448"/>
                  <a:chExt cx="1367790" cy="1471295"/>
                </a:xfrm>
              </p:grpSpPr>
              <p:sp>
                <p:nvSpPr>
                  <p:cNvPr id="3979" name="object 3128"/>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0" name="object 3129"/>
                  <p:cNvSpPr/>
                  <p:nvPr/>
                </p:nvSpPr>
                <p:spPr>
                  <a:xfrm>
                    <a:off x="3305556" y="4034040"/>
                    <a:ext cx="140335" cy="22860"/>
                  </a:xfrm>
                  <a:custGeom>
                    <a:avLst/>
                    <a:gdLst/>
                    <a:ahLst/>
                    <a:cxnLst/>
                    <a:rect l="l" t="t" r="r" b="b"/>
                    <a:pathLst>
                      <a:path w="140335" h="22860">
                        <a:moveTo>
                          <a:pt x="13716" y="0"/>
                        </a:moveTo>
                        <a:lnTo>
                          <a:pt x="0" y="0"/>
                        </a:lnTo>
                        <a:lnTo>
                          <a:pt x="0" y="15240"/>
                        </a:lnTo>
                        <a:lnTo>
                          <a:pt x="13716" y="15240"/>
                        </a:lnTo>
                        <a:lnTo>
                          <a:pt x="13716" y="0"/>
                        </a:lnTo>
                        <a:close/>
                      </a:path>
                      <a:path w="140335" h="22860">
                        <a:moveTo>
                          <a:pt x="140208" y="7620"/>
                        </a:moveTo>
                        <a:lnTo>
                          <a:pt x="128016" y="7620"/>
                        </a:lnTo>
                        <a:lnTo>
                          <a:pt x="128016" y="22860"/>
                        </a:lnTo>
                        <a:lnTo>
                          <a:pt x="140208" y="22860"/>
                        </a:lnTo>
                        <a:lnTo>
                          <a:pt x="140208"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1" name="object 3130"/>
                  <p:cNvSpPr/>
                  <p:nvPr/>
                </p:nvSpPr>
                <p:spPr>
                  <a:xfrm>
                    <a:off x="3768852" y="3322319"/>
                    <a:ext cx="276225" cy="160655"/>
                  </a:xfrm>
                  <a:custGeom>
                    <a:avLst/>
                    <a:gdLst/>
                    <a:ahLst/>
                    <a:cxnLst/>
                    <a:rect l="l" t="t" r="r" b="b"/>
                    <a:pathLst>
                      <a:path w="276225" h="160654">
                        <a:moveTo>
                          <a:pt x="13716" y="144792"/>
                        </a:moveTo>
                        <a:lnTo>
                          <a:pt x="0" y="144792"/>
                        </a:lnTo>
                        <a:lnTo>
                          <a:pt x="0" y="160032"/>
                        </a:lnTo>
                        <a:lnTo>
                          <a:pt x="13716" y="160032"/>
                        </a:lnTo>
                        <a:lnTo>
                          <a:pt x="13716" y="144792"/>
                        </a:lnTo>
                        <a:close/>
                      </a:path>
                      <a:path w="276225" h="160654">
                        <a:moveTo>
                          <a:pt x="275844" y="0"/>
                        </a:moveTo>
                        <a:lnTo>
                          <a:pt x="262128" y="0"/>
                        </a:lnTo>
                        <a:lnTo>
                          <a:pt x="262128" y="15252"/>
                        </a:lnTo>
                        <a:lnTo>
                          <a:pt x="275844" y="15252"/>
                        </a:lnTo>
                        <a:lnTo>
                          <a:pt x="2758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2" name="object 3131"/>
                  <p:cNvSpPr/>
                  <p:nvPr/>
                </p:nvSpPr>
                <p:spPr>
                  <a:xfrm>
                    <a:off x="3224784" y="3933456"/>
                    <a:ext cx="510540" cy="276225"/>
                  </a:xfrm>
                  <a:custGeom>
                    <a:avLst/>
                    <a:gdLst/>
                    <a:ahLst/>
                    <a:cxnLst/>
                    <a:rect l="l" t="t" r="r" b="b"/>
                    <a:pathLst>
                      <a:path w="510539" h="276225">
                        <a:moveTo>
                          <a:pt x="13716" y="222504"/>
                        </a:moveTo>
                        <a:lnTo>
                          <a:pt x="0" y="222504"/>
                        </a:lnTo>
                        <a:lnTo>
                          <a:pt x="0" y="237744"/>
                        </a:lnTo>
                        <a:lnTo>
                          <a:pt x="13716" y="237744"/>
                        </a:lnTo>
                        <a:lnTo>
                          <a:pt x="13716" y="222504"/>
                        </a:lnTo>
                        <a:close/>
                      </a:path>
                      <a:path w="510539" h="276225">
                        <a:moveTo>
                          <a:pt x="73152" y="260604"/>
                        </a:moveTo>
                        <a:lnTo>
                          <a:pt x="60960" y="260604"/>
                        </a:lnTo>
                        <a:lnTo>
                          <a:pt x="60960" y="275844"/>
                        </a:lnTo>
                        <a:lnTo>
                          <a:pt x="73152" y="275844"/>
                        </a:lnTo>
                        <a:lnTo>
                          <a:pt x="73152" y="260604"/>
                        </a:lnTo>
                        <a:close/>
                      </a:path>
                      <a:path w="510539" h="276225">
                        <a:moveTo>
                          <a:pt x="73152" y="62484"/>
                        </a:moveTo>
                        <a:lnTo>
                          <a:pt x="60960" y="62484"/>
                        </a:lnTo>
                        <a:lnTo>
                          <a:pt x="60960" y="77724"/>
                        </a:lnTo>
                        <a:lnTo>
                          <a:pt x="73152" y="77724"/>
                        </a:lnTo>
                        <a:lnTo>
                          <a:pt x="73152" y="62484"/>
                        </a:lnTo>
                        <a:close/>
                      </a:path>
                      <a:path w="510539" h="276225">
                        <a:moveTo>
                          <a:pt x="329184" y="123444"/>
                        </a:moveTo>
                        <a:lnTo>
                          <a:pt x="315468" y="123444"/>
                        </a:lnTo>
                        <a:lnTo>
                          <a:pt x="315468" y="138684"/>
                        </a:lnTo>
                        <a:lnTo>
                          <a:pt x="329184" y="138684"/>
                        </a:lnTo>
                        <a:lnTo>
                          <a:pt x="329184" y="123444"/>
                        </a:lnTo>
                        <a:close/>
                      </a:path>
                      <a:path w="510539" h="276225">
                        <a:moveTo>
                          <a:pt x="510540" y="0"/>
                        </a:moveTo>
                        <a:lnTo>
                          <a:pt x="496824" y="0"/>
                        </a:lnTo>
                        <a:lnTo>
                          <a:pt x="496824" y="15240"/>
                        </a:lnTo>
                        <a:lnTo>
                          <a:pt x="510540" y="15240"/>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3" name="object 3132"/>
                  <p:cNvSpPr/>
                  <p:nvPr/>
                </p:nvSpPr>
                <p:spPr>
                  <a:xfrm>
                    <a:off x="376885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4" name="object 3133"/>
                  <p:cNvSpPr/>
                  <p:nvPr/>
                </p:nvSpPr>
                <p:spPr>
                  <a:xfrm>
                    <a:off x="3096768" y="3604272"/>
                    <a:ext cx="457200" cy="567055"/>
                  </a:xfrm>
                  <a:custGeom>
                    <a:avLst/>
                    <a:gdLst/>
                    <a:ahLst/>
                    <a:cxnLst/>
                    <a:rect l="l" t="t" r="r" b="b"/>
                    <a:pathLst>
                      <a:path w="457200" h="567054">
                        <a:moveTo>
                          <a:pt x="13716" y="551688"/>
                        </a:moveTo>
                        <a:lnTo>
                          <a:pt x="0" y="551688"/>
                        </a:lnTo>
                        <a:lnTo>
                          <a:pt x="0" y="566928"/>
                        </a:lnTo>
                        <a:lnTo>
                          <a:pt x="13716" y="566928"/>
                        </a:lnTo>
                        <a:lnTo>
                          <a:pt x="13716" y="551688"/>
                        </a:lnTo>
                        <a:close/>
                      </a:path>
                      <a:path w="457200" h="567054">
                        <a:moveTo>
                          <a:pt x="121920" y="551688"/>
                        </a:moveTo>
                        <a:lnTo>
                          <a:pt x="108204" y="551688"/>
                        </a:lnTo>
                        <a:lnTo>
                          <a:pt x="108204" y="566928"/>
                        </a:lnTo>
                        <a:lnTo>
                          <a:pt x="121920" y="566928"/>
                        </a:lnTo>
                        <a:lnTo>
                          <a:pt x="121920" y="551688"/>
                        </a:lnTo>
                        <a:close/>
                      </a:path>
                      <a:path w="457200" h="567054">
                        <a:moveTo>
                          <a:pt x="390131" y="0"/>
                        </a:moveTo>
                        <a:lnTo>
                          <a:pt x="376428" y="0"/>
                        </a:lnTo>
                        <a:lnTo>
                          <a:pt x="376428" y="15240"/>
                        </a:lnTo>
                        <a:lnTo>
                          <a:pt x="390131" y="15240"/>
                        </a:lnTo>
                        <a:lnTo>
                          <a:pt x="390131" y="0"/>
                        </a:lnTo>
                        <a:close/>
                      </a:path>
                      <a:path w="457200" h="567054">
                        <a:moveTo>
                          <a:pt x="457200" y="313931"/>
                        </a:moveTo>
                        <a:lnTo>
                          <a:pt x="443484" y="313931"/>
                        </a:lnTo>
                        <a:lnTo>
                          <a:pt x="443484" y="329184"/>
                        </a:lnTo>
                        <a:lnTo>
                          <a:pt x="457200" y="329184"/>
                        </a:lnTo>
                        <a:lnTo>
                          <a:pt x="457200" y="313931"/>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5" name="object 3134"/>
                  <p:cNvSpPr/>
                  <p:nvPr/>
                </p:nvSpPr>
                <p:spPr>
                  <a:xfrm>
                    <a:off x="3869435" y="3413760"/>
                    <a:ext cx="20320" cy="53340"/>
                  </a:xfrm>
                  <a:custGeom>
                    <a:avLst/>
                    <a:gdLst/>
                    <a:ahLst/>
                    <a:cxnLst/>
                    <a:rect l="l" t="t" r="r" b="b"/>
                    <a:pathLst>
                      <a:path w="20320" h="53339">
                        <a:moveTo>
                          <a:pt x="19812" y="53340"/>
                        </a:moveTo>
                        <a:lnTo>
                          <a:pt x="7620" y="53340"/>
                        </a:lnTo>
                        <a:lnTo>
                          <a:pt x="7620" y="38100"/>
                        </a:lnTo>
                        <a:lnTo>
                          <a:pt x="19812" y="38100"/>
                        </a:lnTo>
                        <a:lnTo>
                          <a:pt x="19812" y="53340"/>
                        </a:lnTo>
                        <a:close/>
                      </a:path>
                      <a:path w="20320" h="533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6" name="object 3135"/>
                  <p:cNvSpPr/>
                  <p:nvPr/>
                </p:nvSpPr>
                <p:spPr>
                  <a:xfrm>
                    <a:off x="3157715" y="4155960"/>
                    <a:ext cx="181610" cy="121920"/>
                  </a:xfrm>
                  <a:custGeom>
                    <a:avLst/>
                    <a:gdLst/>
                    <a:ahLst/>
                    <a:cxnLst/>
                    <a:rect l="l" t="t" r="r" b="b"/>
                    <a:pathLst>
                      <a:path w="181610" h="121920">
                        <a:moveTo>
                          <a:pt x="13728" y="0"/>
                        </a:moveTo>
                        <a:lnTo>
                          <a:pt x="0" y="0"/>
                        </a:lnTo>
                        <a:lnTo>
                          <a:pt x="0" y="15240"/>
                        </a:lnTo>
                        <a:lnTo>
                          <a:pt x="13728" y="15240"/>
                        </a:lnTo>
                        <a:lnTo>
                          <a:pt x="13728" y="0"/>
                        </a:lnTo>
                        <a:close/>
                      </a:path>
                      <a:path w="181610" h="121920">
                        <a:moveTo>
                          <a:pt x="47256" y="106680"/>
                        </a:moveTo>
                        <a:lnTo>
                          <a:pt x="33540" y="106680"/>
                        </a:lnTo>
                        <a:lnTo>
                          <a:pt x="33540" y="121920"/>
                        </a:lnTo>
                        <a:lnTo>
                          <a:pt x="47256" y="121920"/>
                        </a:lnTo>
                        <a:lnTo>
                          <a:pt x="47256" y="106680"/>
                        </a:lnTo>
                        <a:close/>
                      </a:path>
                      <a:path w="181610" h="121920">
                        <a:moveTo>
                          <a:pt x="181368" y="68580"/>
                        </a:moveTo>
                        <a:lnTo>
                          <a:pt x="167652" y="68580"/>
                        </a:lnTo>
                        <a:lnTo>
                          <a:pt x="167652" y="83820"/>
                        </a:lnTo>
                        <a:lnTo>
                          <a:pt x="181368" y="83820"/>
                        </a:lnTo>
                        <a:lnTo>
                          <a:pt x="181368"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7" name="object 3136"/>
                  <p:cNvSpPr/>
                  <p:nvPr/>
                </p:nvSpPr>
                <p:spPr>
                  <a:xfrm>
                    <a:off x="366826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8" name="object 3137"/>
                  <p:cNvSpPr/>
                  <p:nvPr/>
                </p:nvSpPr>
                <p:spPr>
                  <a:xfrm>
                    <a:off x="3104388" y="42245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89" name="object 3138"/>
                  <p:cNvSpPr/>
                  <p:nvPr/>
                </p:nvSpPr>
                <p:spPr>
                  <a:xfrm>
                    <a:off x="3788664" y="3459492"/>
                    <a:ext cx="135890" cy="68580"/>
                  </a:xfrm>
                  <a:custGeom>
                    <a:avLst/>
                    <a:gdLst/>
                    <a:ahLst/>
                    <a:cxnLst/>
                    <a:rect l="l" t="t" r="r" b="b"/>
                    <a:pathLst>
                      <a:path w="135889" h="68579">
                        <a:moveTo>
                          <a:pt x="13716" y="53327"/>
                        </a:moveTo>
                        <a:lnTo>
                          <a:pt x="0" y="53327"/>
                        </a:lnTo>
                        <a:lnTo>
                          <a:pt x="0" y="68580"/>
                        </a:lnTo>
                        <a:lnTo>
                          <a:pt x="13716" y="68580"/>
                        </a:lnTo>
                        <a:lnTo>
                          <a:pt x="13716" y="53327"/>
                        </a:lnTo>
                        <a:close/>
                      </a:path>
                      <a:path w="135889" h="68579">
                        <a:moveTo>
                          <a:pt x="135636" y="0"/>
                        </a:moveTo>
                        <a:lnTo>
                          <a:pt x="121920" y="0"/>
                        </a:lnTo>
                        <a:lnTo>
                          <a:pt x="121920" y="15227"/>
                        </a:lnTo>
                        <a:lnTo>
                          <a:pt x="135636" y="15227"/>
                        </a:lnTo>
                        <a:lnTo>
                          <a:pt x="135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0" name="object 3139"/>
                  <p:cNvSpPr/>
                  <p:nvPr/>
                </p:nvSpPr>
                <p:spPr>
                  <a:xfrm>
                    <a:off x="3204972" y="4102620"/>
                    <a:ext cx="276225" cy="137160"/>
                  </a:xfrm>
                  <a:custGeom>
                    <a:avLst/>
                    <a:gdLst/>
                    <a:ahLst/>
                    <a:cxnLst/>
                    <a:rect l="l" t="t" r="r" b="b"/>
                    <a:pathLst>
                      <a:path w="276225" h="137160">
                        <a:moveTo>
                          <a:pt x="13716" y="53340"/>
                        </a:moveTo>
                        <a:lnTo>
                          <a:pt x="0" y="53340"/>
                        </a:lnTo>
                        <a:lnTo>
                          <a:pt x="0" y="68580"/>
                        </a:lnTo>
                        <a:lnTo>
                          <a:pt x="13716" y="68580"/>
                        </a:lnTo>
                        <a:lnTo>
                          <a:pt x="13716" y="53340"/>
                        </a:lnTo>
                        <a:close/>
                      </a:path>
                      <a:path w="276225" h="137160">
                        <a:moveTo>
                          <a:pt x="67043" y="121920"/>
                        </a:moveTo>
                        <a:lnTo>
                          <a:pt x="53327" y="121920"/>
                        </a:lnTo>
                        <a:lnTo>
                          <a:pt x="53327" y="137160"/>
                        </a:lnTo>
                        <a:lnTo>
                          <a:pt x="67043" y="137160"/>
                        </a:lnTo>
                        <a:lnTo>
                          <a:pt x="67043" y="121920"/>
                        </a:lnTo>
                        <a:close/>
                      </a:path>
                      <a:path w="276225" h="137160">
                        <a:moveTo>
                          <a:pt x="275844" y="0"/>
                        </a:moveTo>
                        <a:lnTo>
                          <a:pt x="262128" y="0"/>
                        </a:lnTo>
                        <a:lnTo>
                          <a:pt x="262128" y="15240"/>
                        </a:lnTo>
                        <a:lnTo>
                          <a:pt x="275844" y="15240"/>
                        </a:lnTo>
                        <a:lnTo>
                          <a:pt x="2758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1" name="object 3140"/>
                  <p:cNvSpPr/>
                  <p:nvPr/>
                </p:nvSpPr>
                <p:spPr>
                  <a:xfrm>
                    <a:off x="3863340" y="3482352"/>
                    <a:ext cx="53340" cy="22860"/>
                  </a:xfrm>
                  <a:custGeom>
                    <a:avLst/>
                    <a:gdLst/>
                    <a:ahLst/>
                    <a:cxnLst/>
                    <a:rect l="l" t="t" r="r" b="b"/>
                    <a:pathLst>
                      <a:path w="53339" h="22860">
                        <a:moveTo>
                          <a:pt x="13716" y="0"/>
                        </a:moveTo>
                        <a:lnTo>
                          <a:pt x="0" y="0"/>
                        </a:lnTo>
                        <a:lnTo>
                          <a:pt x="0" y="15240"/>
                        </a:lnTo>
                        <a:lnTo>
                          <a:pt x="13716" y="15240"/>
                        </a:lnTo>
                        <a:lnTo>
                          <a:pt x="13716" y="0"/>
                        </a:lnTo>
                        <a:close/>
                      </a:path>
                      <a:path w="53339" h="22860">
                        <a:moveTo>
                          <a:pt x="53340" y="7620"/>
                        </a:moveTo>
                        <a:lnTo>
                          <a:pt x="39624" y="7620"/>
                        </a:lnTo>
                        <a:lnTo>
                          <a:pt x="39624" y="22860"/>
                        </a:lnTo>
                        <a:lnTo>
                          <a:pt x="53340" y="22860"/>
                        </a:lnTo>
                        <a:lnTo>
                          <a:pt x="53340"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2" name="object 3141"/>
                  <p:cNvSpPr/>
                  <p:nvPr/>
                </p:nvSpPr>
                <p:spPr>
                  <a:xfrm>
                    <a:off x="3144011" y="42702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3" name="object 3142"/>
                  <p:cNvSpPr/>
                  <p:nvPr/>
                </p:nvSpPr>
                <p:spPr>
                  <a:xfrm>
                    <a:off x="375513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4" name="object 3143"/>
                  <p:cNvSpPr/>
                  <p:nvPr/>
                </p:nvSpPr>
                <p:spPr>
                  <a:xfrm>
                    <a:off x="3130296" y="3956303"/>
                    <a:ext cx="167640" cy="200025"/>
                  </a:xfrm>
                  <a:custGeom>
                    <a:avLst/>
                    <a:gdLst/>
                    <a:ahLst/>
                    <a:cxnLst/>
                    <a:rect l="l" t="t" r="r" b="b"/>
                    <a:pathLst>
                      <a:path w="167639" h="200025">
                        <a:moveTo>
                          <a:pt x="13703" y="184416"/>
                        </a:moveTo>
                        <a:lnTo>
                          <a:pt x="0" y="184416"/>
                        </a:lnTo>
                        <a:lnTo>
                          <a:pt x="0" y="199656"/>
                        </a:lnTo>
                        <a:lnTo>
                          <a:pt x="13703" y="199656"/>
                        </a:lnTo>
                        <a:lnTo>
                          <a:pt x="13703" y="184416"/>
                        </a:lnTo>
                        <a:close/>
                      </a:path>
                      <a:path w="167639" h="200025">
                        <a:moveTo>
                          <a:pt x="167640" y="0"/>
                        </a:moveTo>
                        <a:lnTo>
                          <a:pt x="155448" y="0"/>
                        </a:lnTo>
                        <a:lnTo>
                          <a:pt x="155448" y="15252"/>
                        </a:lnTo>
                        <a:lnTo>
                          <a:pt x="167640" y="15252"/>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5" name="object 3144"/>
                  <p:cNvSpPr/>
                  <p:nvPr/>
                </p:nvSpPr>
                <p:spPr>
                  <a:xfrm>
                    <a:off x="388315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6" name="object 3145"/>
                  <p:cNvSpPr/>
                  <p:nvPr/>
                </p:nvSpPr>
                <p:spPr>
                  <a:xfrm>
                    <a:off x="3130296" y="3925836"/>
                    <a:ext cx="315595" cy="367665"/>
                  </a:xfrm>
                  <a:custGeom>
                    <a:avLst/>
                    <a:gdLst/>
                    <a:ahLst/>
                    <a:cxnLst/>
                    <a:rect l="l" t="t" r="r" b="b"/>
                    <a:pathLst>
                      <a:path w="315595" h="367664">
                        <a:moveTo>
                          <a:pt x="13703" y="352044"/>
                        </a:moveTo>
                        <a:lnTo>
                          <a:pt x="0" y="352044"/>
                        </a:lnTo>
                        <a:lnTo>
                          <a:pt x="0" y="367284"/>
                        </a:lnTo>
                        <a:lnTo>
                          <a:pt x="13703" y="367284"/>
                        </a:lnTo>
                        <a:lnTo>
                          <a:pt x="13703" y="352044"/>
                        </a:lnTo>
                        <a:close/>
                      </a:path>
                      <a:path w="315595" h="367664">
                        <a:moveTo>
                          <a:pt x="147828" y="252984"/>
                        </a:moveTo>
                        <a:lnTo>
                          <a:pt x="134112" y="252984"/>
                        </a:lnTo>
                        <a:lnTo>
                          <a:pt x="134112" y="268224"/>
                        </a:lnTo>
                        <a:lnTo>
                          <a:pt x="147828" y="268224"/>
                        </a:lnTo>
                        <a:lnTo>
                          <a:pt x="147828" y="252984"/>
                        </a:lnTo>
                        <a:close/>
                      </a:path>
                      <a:path w="315595" h="367664">
                        <a:moveTo>
                          <a:pt x="195072" y="245364"/>
                        </a:moveTo>
                        <a:lnTo>
                          <a:pt x="181356" y="245364"/>
                        </a:lnTo>
                        <a:lnTo>
                          <a:pt x="181356" y="260604"/>
                        </a:lnTo>
                        <a:lnTo>
                          <a:pt x="195072" y="260604"/>
                        </a:lnTo>
                        <a:lnTo>
                          <a:pt x="195072" y="245364"/>
                        </a:lnTo>
                        <a:close/>
                      </a:path>
                      <a:path w="315595" h="367664">
                        <a:moveTo>
                          <a:pt x="222504" y="0"/>
                        </a:moveTo>
                        <a:lnTo>
                          <a:pt x="208788" y="0"/>
                        </a:lnTo>
                        <a:lnTo>
                          <a:pt x="208788" y="15240"/>
                        </a:lnTo>
                        <a:lnTo>
                          <a:pt x="222504" y="15240"/>
                        </a:lnTo>
                        <a:lnTo>
                          <a:pt x="222504" y="0"/>
                        </a:lnTo>
                        <a:close/>
                      </a:path>
                      <a:path w="315595" h="367664">
                        <a:moveTo>
                          <a:pt x="315468" y="153924"/>
                        </a:moveTo>
                        <a:lnTo>
                          <a:pt x="303276" y="153924"/>
                        </a:lnTo>
                        <a:lnTo>
                          <a:pt x="303276" y="169164"/>
                        </a:lnTo>
                        <a:lnTo>
                          <a:pt x="315468" y="169164"/>
                        </a:lnTo>
                        <a:lnTo>
                          <a:pt x="315468"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7" name="object 3146"/>
                  <p:cNvSpPr/>
                  <p:nvPr/>
                </p:nvSpPr>
                <p:spPr>
                  <a:xfrm>
                    <a:off x="39105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8" name="object 3147"/>
                  <p:cNvSpPr/>
                  <p:nvPr/>
                </p:nvSpPr>
                <p:spPr>
                  <a:xfrm>
                    <a:off x="3197351"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3999" name="object 3148"/>
                  <p:cNvSpPr/>
                  <p:nvPr/>
                </p:nvSpPr>
                <p:spPr>
                  <a:xfrm>
                    <a:off x="37962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0" name="object 3149"/>
                  <p:cNvSpPr/>
                  <p:nvPr/>
                </p:nvSpPr>
                <p:spPr>
                  <a:xfrm>
                    <a:off x="3157715" y="4079760"/>
                    <a:ext cx="288290" cy="182880"/>
                  </a:xfrm>
                  <a:custGeom>
                    <a:avLst/>
                    <a:gdLst/>
                    <a:ahLst/>
                    <a:cxnLst/>
                    <a:rect l="l" t="t" r="r" b="b"/>
                    <a:pathLst>
                      <a:path w="288289" h="182879">
                        <a:moveTo>
                          <a:pt x="13728" y="167640"/>
                        </a:moveTo>
                        <a:lnTo>
                          <a:pt x="0" y="167640"/>
                        </a:lnTo>
                        <a:lnTo>
                          <a:pt x="0" y="182880"/>
                        </a:lnTo>
                        <a:lnTo>
                          <a:pt x="13728" y="182880"/>
                        </a:lnTo>
                        <a:lnTo>
                          <a:pt x="13728" y="167640"/>
                        </a:lnTo>
                        <a:close/>
                      </a:path>
                      <a:path w="288289" h="182879">
                        <a:moveTo>
                          <a:pt x="254520" y="0"/>
                        </a:moveTo>
                        <a:lnTo>
                          <a:pt x="242328" y="0"/>
                        </a:lnTo>
                        <a:lnTo>
                          <a:pt x="242328" y="15240"/>
                        </a:lnTo>
                        <a:lnTo>
                          <a:pt x="254520" y="15240"/>
                        </a:lnTo>
                        <a:lnTo>
                          <a:pt x="254520" y="0"/>
                        </a:lnTo>
                        <a:close/>
                      </a:path>
                      <a:path w="288289" h="182879">
                        <a:moveTo>
                          <a:pt x="288048" y="99060"/>
                        </a:moveTo>
                        <a:lnTo>
                          <a:pt x="275856" y="99060"/>
                        </a:lnTo>
                        <a:lnTo>
                          <a:pt x="275856" y="114300"/>
                        </a:lnTo>
                        <a:lnTo>
                          <a:pt x="288048" y="114300"/>
                        </a:lnTo>
                        <a:lnTo>
                          <a:pt x="288048"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1" name="object 3150"/>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2" name="object 3151"/>
                  <p:cNvSpPr/>
                  <p:nvPr/>
                </p:nvSpPr>
                <p:spPr>
                  <a:xfrm>
                    <a:off x="3386327"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3" name="object 3152"/>
                  <p:cNvSpPr/>
                  <p:nvPr/>
                </p:nvSpPr>
                <p:spPr>
                  <a:xfrm>
                    <a:off x="3983735"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4" name="object 3153"/>
                  <p:cNvSpPr/>
                  <p:nvPr/>
                </p:nvSpPr>
                <p:spPr>
                  <a:xfrm>
                    <a:off x="361492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5" name="object 3154"/>
                  <p:cNvSpPr/>
                  <p:nvPr/>
                </p:nvSpPr>
                <p:spPr>
                  <a:xfrm>
                    <a:off x="3185159"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6" name="object 3155"/>
                  <p:cNvSpPr/>
                  <p:nvPr/>
                </p:nvSpPr>
                <p:spPr>
                  <a:xfrm>
                    <a:off x="3863340" y="3467100"/>
                    <a:ext cx="60960" cy="38100"/>
                  </a:xfrm>
                  <a:custGeom>
                    <a:avLst/>
                    <a:gdLst/>
                    <a:ahLst/>
                    <a:cxnLst/>
                    <a:rect l="l" t="t" r="r" b="b"/>
                    <a:pathLst>
                      <a:path w="60960" h="38100">
                        <a:moveTo>
                          <a:pt x="60959" y="38100"/>
                        </a:moveTo>
                        <a:lnTo>
                          <a:pt x="47243" y="38100"/>
                        </a:lnTo>
                        <a:lnTo>
                          <a:pt x="47243" y="22859"/>
                        </a:lnTo>
                        <a:lnTo>
                          <a:pt x="60959" y="22859"/>
                        </a:lnTo>
                        <a:lnTo>
                          <a:pt x="60959" y="38100"/>
                        </a:lnTo>
                        <a:close/>
                      </a:path>
                      <a:path w="60960" h="3810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7" name="object 3156"/>
                  <p:cNvSpPr/>
                  <p:nvPr/>
                </p:nvSpPr>
                <p:spPr>
                  <a:xfrm>
                    <a:off x="3406139"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8" name="object 3157"/>
                  <p:cNvSpPr/>
                  <p:nvPr/>
                </p:nvSpPr>
                <p:spPr>
                  <a:xfrm>
                    <a:off x="3755136" y="3413772"/>
                    <a:ext cx="248920" cy="53340"/>
                  </a:xfrm>
                  <a:custGeom>
                    <a:avLst/>
                    <a:gdLst/>
                    <a:ahLst/>
                    <a:cxnLst/>
                    <a:rect l="l" t="t" r="r" b="b"/>
                    <a:pathLst>
                      <a:path w="248920" h="53339">
                        <a:moveTo>
                          <a:pt x="13716" y="15240"/>
                        </a:moveTo>
                        <a:lnTo>
                          <a:pt x="0" y="15240"/>
                        </a:lnTo>
                        <a:lnTo>
                          <a:pt x="0" y="30480"/>
                        </a:lnTo>
                        <a:lnTo>
                          <a:pt x="13716" y="30480"/>
                        </a:lnTo>
                        <a:lnTo>
                          <a:pt x="13716" y="15240"/>
                        </a:lnTo>
                        <a:close/>
                      </a:path>
                      <a:path w="248920" h="53339">
                        <a:moveTo>
                          <a:pt x="100584" y="38100"/>
                        </a:moveTo>
                        <a:lnTo>
                          <a:pt x="88392" y="38100"/>
                        </a:lnTo>
                        <a:lnTo>
                          <a:pt x="88392" y="53340"/>
                        </a:lnTo>
                        <a:lnTo>
                          <a:pt x="100584" y="53340"/>
                        </a:lnTo>
                        <a:lnTo>
                          <a:pt x="100584" y="38100"/>
                        </a:lnTo>
                        <a:close/>
                      </a:path>
                      <a:path w="248920" h="53339">
                        <a:moveTo>
                          <a:pt x="248412" y="0"/>
                        </a:moveTo>
                        <a:lnTo>
                          <a:pt x="236220" y="0"/>
                        </a:lnTo>
                        <a:lnTo>
                          <a:pt x="236220" y="15240"/>
                        </a:lnTo>
                        <a:lnTo>
                          <a:pt x="248412" y="15240"/>
                        </a:lnTo>
                        <a:lnTo>
                          <a:pt x="2484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09" name="object 3158"/>
                  <p:cNvSpPr/>
                  <p:nvPr/>
                </p:nvSpPr>
                <p:spPr>
                  <a:xfrm>
                    <a:off x="3506723"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0" name="object 3159"/>
                  <p:cNvSpPr/>
                  <p:nvPr/>
                </p:nvSpPr>
                <p:spPr>
                  <a:xfrm>
                    <a:off x="3816096" y="3390912"/>
                    <a:ext cx="86995" cy="114300"/>
                  </a:xfrm>
                  <a:custGeom>
                    <a:avLst/>
                    <a:gdLst/>
                    <a:ahLst/>
                    <a:cxnLst/>
                    <a:rect l="l" t="t" r="r" b="b"/>
                    <a:pathLst>
                      <a:path w="86995" h="114300">
                        <a:moveTo>
                          <a:pt x="13703" y="99060"/>
                        </a:moveTo>
                        <a:lnTo>
                          <a:pt x="0" y="99060"/>
                        </a:lnTo>
                        <a:lnTo>
                          <a:pt x="0" y="114300"/>
                        </a:lnTo>
                        <a:lnTo>
                          <a:pt x="13703" y="114300"/>
                        </a:lnTo>
                        <a:lnTo>
                          <a:pt x="13703" y="99060"/>
                        </a:lnTo>
                        <a:close/>
                      </a:path>
                      <a:path w="86995" h="114300">
                        <a:moveTo>
                          <a:pt x="33528" y="99060"/>
                        </a:moveTo>
                        <a:lnTo>
                          <a:pt x="19812" y="99060"/>
                        </a:lnTo>
                        <a:lnTo>
                          <a:pt x="19812" y="114300"/>
                        </a:lnTo>
                        <a:lnTo>
                          <a:pt x="33528" y="114300"/>
                        </a:lnTo>
                        <a:lnTo>
                          <a:pt x="33528" y="99060"/>
                        </a:lnTo>
                        <a:close/>
                      </a:path>
                      <a:path w="86995" h="114300">
                        <a:moveTo>
                          <a:pt x="86868" y="0"/>
                        </a:moveTo>
                        <a:lnTo>
                          <a:pt x="73152" y="0"/>
                        </a:lnTo>
                        <a:lnTo>
                          <a:pt x="73152"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1" name="object 3160"/>
                  <p:cNvSpPr/>
                  <p:nvPr/>
                </p:nvSpPr>
                <p:spPr>
                  <a:xfrm>
                    <a:off x="3096768" y="3849636"/>
                    <a:ext cx="315595" cy="443865"/>
                  </a:xfrm>
                  <a:custGeom>
                    <a:avLst/>
                    <a:gdLst/>
                    <a:ahLst/>
                    <a:cxnLst/>
                    <a:rect l="l" t="t" r="r" b="b"/>
                    <a:pathLst>
                      <a:path w="315595" h="443864">
                        <a:moveTo>
                          <a:pt x="13716" y="428244"/>
                        </a:moveTo>
                        <a:lnTo>
                          <a:pt x="0" y="428244"/>
                        </a:lnTo>
                        <a:lnTo>
                          <a:pt x="0" y="443484"/>
                        </a:lnTo>
                        <a:lnTo>
                          <a:pt x="13716" y="443484"/>
                        </a:lnTo>
                        <a:lnTo>
                          <a:pt x="13716" y="428244"/>
                        </a:lnTo>
                        <a:close/>
                      </a:path>
                      <a:path w="315595" h="443864">
                        <a:moveTo>
                          <a:pt x="33528" y="207264"/>
                        </a:moveTo>
                        <a:lnTo>
                          <a:pt x="19812" y="207264"/>
                        </a:lnTo>
                        <a:lnTo>
                          <a:pt x="19812" y="222504"/>
                        </a:lnTo>
                        <a:lnTo>
                          <a:pt x="33528" y="222504"/>
                        </a:lnTo>
                        <a:lnTo>
                          <a:pt x="33528" y="207264"/>
                        </a:lnTo>
                        <a:close/>
                      </a:path>
                      <a:path w="315595" h="443864">
                        <a:moveTo>
                          <a:pt x="201168" y="344424"/>
                        </a:moveTo>
                        <a:lnTo>
                          <a:pt x="188976" y="344424"/>
                        </a:lnTo>
                        <a:lnTo>
                          <a:pt x="188976" y="359664"/>
                        </a:lnTo>
                        <a:lnTo>
                          <a:pt x="201168" y="359664"/>
                        </a:lnTo>
                        <a:lnTo>
                          <a:pt x="201168" y="344424"/>
                        </a:lnTo>
                        <a:close/>
                      </a:path>
                      <a:path w="315595" h="443864">
                        <a:moveTo>
                          <a:pt x="214884" y="321564"/>
                        </a:moveTo>
                        <a:lnTo>
                          <a:pt x="201168" y="321564"/>
                        </a:lnTo>
                        <a:lnTo>
                          <a:pt x="201168" y="336804"/>
                        </a:lnTo>
                        <a:lnTo>
                          <a:pt x="214884" y="336804"/>
                        </a:lnTo>
                        <a:lnTo>
                          <a:pt x="214884" y="321564"/>
                        </a:lnTo>
                        <a:close/>
                      </a:path>
                      <a:path w="315595" h="443864">
                        <a:moveTo>
                          <a:pt x="315468" y="0"/>
                        </a:moveTo>
                        <a:lnTo>
                          <a:pt x="303276" y="0"/>
                        </a:lnTo>
                        <a:lnTo>
                          <a:pt x="303276" y="15240"/>
                        </a:lnTo>
                        <a:lnTo>
                          <a:pt x="315468" y="15240"/>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2" name="object 3161"/>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3" name="object 3162"/>
                  <p:cNvSpPr/>
                  <p:nvPr/>
                </p:nvSpPr>
                <p:spPr>
                  <a:xfrm>
                    <a:off x="35737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4" name="object 3163"/>
                  <p:cNvSpPr/>
                  <p:nvPr/>
                </p:nvSpPr>
                <p:spPr>
                  <a:xfrm>
                    <a:off x="3104388" y="3712476"/>
                    <a:ext cx="516890" cy="550545"/>
                  </a:xfrm>
                  <a:custGeom>
                    <a:avLst/>
                    <a:gdLst/>
                    <a:ahLst/>
                    <a:cxnLst/>
                    <a:rect l="l" t="t" r="r" b="b"/>
                    <a:pathLst>
                      <a:path w="516889" h="550545">
                        <a:moveTo>
                          <a:pt x="12192" y="496824"/>
                        </a:moveTo>
                        <a:lnTo>
                          <a:pt x="0" y="496824"/>
                        </a:lnTo>
                        <a:lnTo>
                          <a:pt x="0" y="512064"/>
                        </a:lnTo>
                        <a:lnTo>
                          <a:pt x="12192" y="512064"/>
                        </a:lnTo>
                        <a:lnTo>
                          <a:pt x="12192" y="496824"/>
                        </a:lnTo>
                        <a:close/>
                      </a:path>
                      <a:path w="516889" h="550545">
                        <a:moveTo>
                          <a:pt x="53327" y="534924"/>
                        </a:moveTo>
                        <a:lnTo>
                          <a:pt x="39611" y="534924"/>
                        </a:lnTo>
                        <a:lnTo>
                          <a:pt x="39611" y="550164"/>
                        </a:lnTo>
                        <a:lnTo>
                          <a:pt x="53327" y="550164"/>
                        </a:lnTo>
                        <a:lnTo>
                          <a:pt x="53327" y="534924"/>
                        </a:lnTo>
                        <a:close/>
                      </a:path>
                      <a:path w="516889" h="550545">
                        <a:moveTo>
                          <a:pt x="59436" y="496824"/>
                        </a:moveTo>
                        <a:lnTo>
                          <a:pt x="45720" y="496824"/>
                        </a:lnTo>
                        <a:lnTo>
                          <a:pt x="45720" y="512064"/>
                        </a:lnTo>
                        <a:lnTo>
                          <a:pt x="59436" y="512064"/>
                        </a:lnTo>
                        <a:lnTo>
                          <a:pt x="59436" y="496824"/>
                        </a:lnTo>
                        <a:close/>
                      </a:path>
                      <a:path w="516889" h="550545">
                        <a:moveTo>
                          <a:pt x="207264" y="481584"/>
                        </a:moveTo>
                        <a:lnTo>
                          <a:pt x="193548" y="481584"/>
                        </a:lnTo>
                        <a:lnTo>
                          <a:pt x="193548" y="496824"/>
                        </a:lnTo>
                        <a:lnTo>
                          <a:pt x="207264" y="496824"/>
                        </a:lnTo>
                        <a:lnTo>
                          <a:pt x="207264" y="481584"/>
                        </a:lnTo>
                        <a:close/>
                      </a:path>
                      <a:path w="516889" h="550545">
                        <a:moveTo>
                          <a:pt x="477012" y="298704"/>
                        </a:moveTo>
                        <a:lnTo>
                          <a:pt x="463296" y="298704"/>
                        </a:lnTo>
                        <a:lnTo>
                          <a:pt x="463296" y="313944"/>
                        </a:lnTo>
                        <a:lnTo>
                          <a:pt x="477012" y="313944"/>
                        </a:lnTo>
                        <a:lnTo>
                          <a:pt x="477012" y="298704"/>
                        </a:lnTo>
                        <a:close/>
                      </a:path>
                      <a:path w="516889" h="550545">
                        <a:moveTo>
                          <a:pt x="516636" y="0"/>
                        </a:moveTo>
                        <a:lnTo>
                          <a:pt x="502920" y="0"/>
                        </a:lnTo>
                        <a:lnTo>
                          <a:pt x="502920" y="15227"/>
                        </a:lnTo>
                        <a:lnTo>
                          <a:pt x="516636" y="15227"/>
                        </a:lnTo>
                        <a:lnTo>
                          <a:pt x="516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5" name="object 3164"/>
                  <p:cNvSpPr/>
                  <p:nvPr/>
                </p:nvSpPr>
                <p:spPr>
                  <a:xfrm>
                    <a:off x="3930396" y="3375672"/>
                    <a:ext cx="120650" cy="91440"/>
                  </a:xfrm>
                  <a:custGeom>
                    <a:avLst/>
                    <a:gdLst/>
                    <a:ahLst/>
                    <a:cxnLst/>
                    <a:rect l="l" t="t" r="r" b="b"/>
                    <a:pathLst>
                      <a:path w="120650" h="91439">
                        <a:moveTo>
                          <a:pt x="13703" y="76200"/>
                        </a:moveTo>
                        <a:lnTo>
                          <a:pt x="0" y="76200"/>
                        </a:lnTo>
                        <a:lnTo>
                          <a:pt x="0" y="91440"/>
                        </a:lnTo>
                        <a:lnTo>
                          <a:pt x="13703" y="91440"/>
                        </a:lnTo>
                        <a:lnTo>
                          <a:pt x="13703" y="76200"/>
                        </a:lnTo>
                        <a:close/>
                      </a:path>
                      <a:path w="120650" h="91439">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6" name="object 3165"/>
                  <p:cNvSpPr/>
                  <p:nvPr/>
                </p:nvSpPr>
                <p:spPr>
                  <a:xfrm>
                    <a:off x="3258299" y="4186440"/>
                    <a:ext cx="86995" cy="45720"/>
                  </a:xfrm>
                  <a:custGeom>
                    <a:avLst/>
                    <a:gdLst/>
                    <a:ahLst/>
                    <a:cxnLst/>
                    <a:rect l="l" t="t" r="r" b="b"/>
                    <a:pathLst>
                      <a:path w="86995" h="45720">
                        <a:moveTo>
                          <a:pt x="13716" y="30480"/>
                        </a:moveTo>
                        <a:lnTo>
                          <a:pt x="0" y="30480"/>
                        </a:lnTo>
                        <a:lnTo>
                          <a:pt x="0" y="45720"/>
                        </a:lnTo>
                        <a:lnTo>
                          <a:pt x="13716" y="45720"/>
                        </a:lnTo>
                        <a:lnTo>
                          <a:pt x="13716" y="30480"/>
                        </a:lnTo>
                        <a:close/>
                      </a:path>
                      <a:path w="86995" h="45720">
                        <a:moveTo>
                          <a:pt x="86880" y="0"/>
                        </a:moveTo>
                        <a:lnTo>
                          <a:pt x="74688" y="0"/>
                        </a:lnTo>
                        <a:lnTo>
                          <a:pt x="74688" y="15240"/>
                        </a:lnTo>
                        <a:lnTo>
                          <a:pt x="86880" y="15240"/>
                        </a:lnTo>
                        <a:lnTo>
                          <a:pt x="868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7" name="object 3166"/>
                  <p:cNvSpPr/>
                  <p:nvPr/>
                </p:nvSpPr>
                <p:spPr>
                  <a:xfrm>
                    <a:off x="3218688"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8" name="object 3167"/>
                  <p:cNvSpPr/>
                  <p:nvPr/>
                </p:nvSpPr>
                <p:spPr>
                  <a:xfrm>
                    <a:off x="3877055"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19" name="object 3168"/>
                  <p:cNvSpPr/>
                  <p:nvPr/>
                </p:nvSpPr>
                <p:spPr>
                  <a:xfrm>
                    <a:off x="3191256" y="3925836"/>
                    <a:ext cx="443865" cy="291465"/>
                  </a:xfrm>
                  <a:custGeom>
                    <a:avLst/>
                    <a:gdLst/>
                    <a:ahLst/>
                    <a:cxnLst/>
                    <a:rect l="l" t="t" r="r" b="b"/>
                    <a:pathLst>
                      <a:path w="443864" h="291464">
                        <a:moveTo>
                          <a:pt x="13716" y="275844"/>
                        </a:moveTo>
                        <a:lnTo>
                          <a:pt x="0" y="275844"/>
                        </a:lnTo>
                        <a:lnTo>
                          <a:pt x="0" y="291084"/>
                        </a:lnTo>
                        <a:lnTo>
                          <a:pt x="13716" y="291084"/>
                        </a:lnTo>
                        <a:lnTo>
                          <a:pt x="13716" y="275844"/>
                        </a:lnTo>
                        <a:close/>
                      </a:path>
                      <a:path w="443864" h="291464">
                        <a:moveTo>
                          <a:pt x="94488" y="169164"/>
                        </a:moveTo>
                        <a:lnTo>
                          <a:pt x="80759" y="169164"/>
                        </a:lnTo>
                        <a:lnTo>
                          <a:pt x="80759" y="184404"/>
                        </a:lnTo>
                        <a:lnTo>
                          <a:pt x="94488" y="184404"/>
                        </a:lnTo>
                        <a:lnTo>
                          <a:pt x="94488" y="169164"/>
                        </a:lnTo>
                        <a:close/>
                      </a:path>
                      <a:path w="443864" h="291464">
                        <a:moveTo>
                          <a:pt x="167640" y="230124"/>
                        </a:moveTo>
                        <a:lnTo>
                          <a:pt x="153924" y="230124"/>
                        </a:lnTo>
                        <a:lnTo>
                          <a:pt x="153924" y="245364"/>
                        </a:lnTo>
                        <a:lnTo>
                          <a:pt x="167640" y="245364"/>
                        </a:lnTo>
                        <a:lnTo>
                          <a:pt x="167640" y="230124"/>
                        </a:lnTo>
                        <a:close/>
                      </a:path>
                      <a:path w="443864" h="291464">
                        <a:moveTo>
                          <a:pt x="301752" y="0"/>
                        </a:moveTo>
                        <a:lnTo>
                          <a:pt x="289560" y="0"/>
                        </a:lnTo>
                        <a:lnTo>
                          <a:pt x="289560" y="15240"/>
                        </a:lnTo>
                        <a:lnTo>
                          <a:pt x="301752" y="15240"/>
                        </a:lnTo>
                        <a:lnTo>
                          <a:pt x="301752" y="0"/>
                        </a:lnTo>
                        <a:close/>
                      </a:path>
                      <a:path w="443864" h="291464">
                        <a:moveTo>
                          <a:pt x="443484" y="169164"/>
                        </a:moveTo>
                        <a:lnTo>
                          <a:pt x="429768" y="169164"/>
                        </a:lnTo>
                        <a:lnTo>
                          <a:pt x="429768" y="184404"/>
                        </a:lnTo>
                        <a:lnTo>
                          <a:pt x="443484" y="184404"/>
                        </a:lnTo>
                        <a:lnTo>
                          <a:pt x="443484" y="1691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0" name="object 3169"/>
                  <p:cNvSpPr/>
                  <p:nvPr/>
                </p:nvSpPr>
                <p:spPr>
                  <a:xfrm>
                    <a:off x="3855720" y="3360419"/>
                    <a:ext cx="142240" cy="145415"/>
                  </a:xfrm>
                  <a:custGeom>
                    <a:avLst/>
                    <a:gdLst/>
                    <a:ahLst/>
                    <a:cxnLst/>
                    <a:rect l="l" t="t" r="r" b="b"/>
                    <a:pathLst>
                      <a:path w="142239" h="145414">
                        <a:moveTo>
                          <a:pt x="13716" y="129552"/>
                        </a:moveTo>
                        <a:lnTo>
                          <a:pt x="0" y="129552"/>
                        </a:lnTo>
                        <a:lnTo>
                          <a:pt x="0" y="144792"/>
                        </a:lnTo>
                        <a:lnTo>
                          <a:pt x="13716" y="144792"/>
                        </a:lnTo>
                        <a:lnTo>
                          <a:pt x="13716" y="129552"/>
                        </a:lnTo>
                        <a:close/>
                      </a:path>
                      <a:path w="142239" h="145414">
                        <a:moveTo>
                          <a:pt x="33528" y="121932"/>
                        </a:moveTo>
                        <a:lnTo>
                          <a:pt x="21336" y="121932"/>
                        </a:lnTo>
                        <a:lnTo>
                          <a:pt x="21336" y="137172"/>
                        </a:lnTo>
                        <a:lnTo>
                          <a:pt x="33528" y="137172"/>
                        </a:lnTo>
                        <a:lnTo>
                          <a:pt x="33528" y="121932"/>
                        </a:lnTo>
                        <a:close/>
                      </a:path>
                      <a:path w="142239" h="145414">
                        <a:moveTo>
                          <a:pt x="60960" y="121932"/>
                        </a:moveTo>
                        <a:lnTo>
                          <a:pt x="47244" y="121932"/>
                        </a:lnTo>
                        <a:lnTo>
                          <a:pt x="47244" y="137172"/>
                        </a:lnTo>
                        <a:lnTo>
                          <a:pt x="60960" y="137172"/>
                        </a:lnTo>
                        <a:lnTo>
                          <a:pt x="60960" y="121932"/>
                        </a:lnTo>
                        <a:close/>
                      </a:path>
                      <a:path w="142239" h="145414">
                        <a:moveTo>
                          <a:pt x="141732" y="0"/>
                        </a:moveTo>
                        <a:lnTo>
                          <a:pt x="128016" y="0"/>
                        </a:lnTo>
                        <a:lnTo>
                          <a:pt x="128016" y="15252"/>
                        </a:lnTo>
                        <a:lnTo>
                          <a:pt x="141732" y="15252"/>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1" name="object 3170"/>
                  <p:cNvSpPr/>
                  <p:nvPr/>
                </p:nvSpPr>
                <p:spPr>
                  <a:xfrm>
                    <a:off x="3285743" y="3619500"/>
                    <a:ext cx="12700" cy="17145"/>
                  </a:xfrm>
                  <a:custGeom>
                    <a:avLst/>
                    <a:gdLst/>
                    <a:ahLst/>
                    <a:cxnLst/>
                    <a:rect l="l" t="t" r="r" b="b"/>
                    <a:pathLst>
                      <a:path w="12700" h="17145">
                        <a:moveTo>
                          <a:pt x="12191" y="16764"/>
                        </a:moveTo>
                        <a:lnTo>
                          <a:pt x="0" y="16764"/>
                        </a:lnTo>
                        <a:lnTo>
                          <a:pt x="0" y="0"/>
                        </a:lnTo>
                        <a:lnTo>
                          <a:pt x="12191" y="0"/>
                        </a:lnTo>
                        <a:lnTo>
                          <a:pt x="12191"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2" name="object 3171"/>
                  <p:cNvSpPr/>
                  <p:nvPr/>
                </p:nvSpPr>
                <p:spPr>
                  <a:xfrm>
                    <a:off x="396392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3" name="object 3172"/>
                  <p:cNvSpPr/>
                  <p:nvPr/>
                </p:nvSpPr>
                <p:spPr>
                  <a:xfrm>
                    <a:off x="3459480"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4" name="object 3173"/>
                  <p:cNvSpPr/>
                  <p:nvPr/>
                </p:nvSpPr>
                <p:spPr>
                  <a:xfrm>
                    <a:off x="3991355"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5" name="object 3174"/>
                  <p:cNvSpPr/>
                  <p:nvPr/>
                </p:nvSpPr>
                <p:spPr>
                  <a:xfrm>
                    <a:off x="3096768" y="4155960"/>
                    <a:ext cx="215265" cy="106680"/>
                  </a:xfrm>
                  <a:custGeom>
                    <a:avLst/>
                    <a:gdLst/>
                    <a:ahLst/>
                    <a:cxnLst/>
                    <a:rect l="l" t="t" r="r" b="b"/>
                    <a:pathLst>
                      <a:path w="215264" h="106679">
                        <a:moveTo>
                          <a:pt x="13716" y="91440"/>
                        </a:moveTo>
                        <a:lnTo>
                          <a:pt x="0" y="91440"/>
                        </a:lnTo>
                        <a:lnTo>
                          <a:pt x="0" y="106680"/>
                        </a:lnTo>
                        <a:lnTo>
                          <a:pt x="13716" y="106680"/>
                        </a:lnTo>
                        <a:lnTo>
                          <a:pt x="13716" y="91440"/>
                        </a:lnTo>
                        <a:close/>
                      </a:path>
                      <a:path w="215264" h="106679">
                        <a:moveTo>
                          <a:pt x="175247" y="45720"/>
                        </a:moveTo>
                        <a:lnTo>
                          <a:pt x="161531" y="45720"/>
                        </a:lnTo>
                        <a:lnTo>
                          <a:pt x="161531" y="60960"/>
                        </a:lnTo>
                        <a:lnTo>
                          <a:pt x="175247" y="60960"/>
                        </a:lnTo>
                        <a:lnTo>
                          <a:pt x="175247" y="45720"/>
                        </a:lnTo>
                        <a:close/>
                      </a:path>
                      <a:path w="215264" h="10667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6" name="object 3175"/>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7" name="object 3176"/>
                  <p:cNvSpPr/>
                  <p:nvPr/>
                </p:nvSpPr>
                <p:spPr>
                  <a:xfrm>
                    <a:off x="3230880" y="3819156"/>
                    <a:ext cx="175260" cy="428625"/>
                  </a:xfrm>
                  <a:custGeom>
                    <a:avLst/>
                    <a:gdLst/>
                    <a:ahLst/>
                    <a:cxnLst/>
                    <a:rect l="l" t="t" r="r" b="b"/>
                    <a:pathLst>
                      <a:path w="175260" h="428625">
                        <a:moveTo>
                          <a:pt x="13716" y="0"/>
                        </a:moveTo>
                        <a:lnTo>
                          <a:pt x="0" y="0"/>
                        </a:lnTo>
                        <a:lnTo>
                          <a:pt x="0" y="15240"/>
                        </a:lnTo>
                        <a:lnTo>
                          <a:pt x="13716" y="15240"/>
                        </a:lnTo>
                        <a:lnTo>
                          <a:pt x="13716" y="0"/>
                        </a:lnTo>
                        <a:close/>
                      </a:path>
                      <a:path w="175260" h="428625">
                        <a:moveTo>
                          <a:pt x="161544" y="222504"/>
                        </a:moveTo>
                        <a:lnTo>
                          <a:pt x="147828" y="222504"/>
                        </a:lnTo>
                        <a:lnTo>
                          <a:pt x="147828" y="237744"/>
                        </a:lnTo>
                        <a:lnTo>
                          <a:pt x="161544" y="237744"/>
                        </a:lnTo>
                        <a:lnTo>
                          <a:pt x="161544" y="222504"/>
                        </a:lnTo>
                        <a:close/>
                      </a:path>
                      <a:path w="175260" h="428625">
                        <a:moveTo>
                          <a:pt x="175260" y="413004"/>
                        </a:moveTo>
                        <a:lnTo>
                          <a:pt x="161544" y="413004"/>
                        </a:lnTo>
                        <a:lnTo>
                          <a:pt x="161544" y="428244"/>
                        </a:lnTo>
                        <a:lnTo>
                          <a:pt x="175260" y="428244"/>
                        </a:lnTo>
                        <a:lnTo>
                          <a:pt x="175260" y="4130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8" name="object 3177"/>
                  <p:cNvSpPr/>
                  <p:nvPr/>
                </p:nvSpPr>
                <p:spPr>
                  <a:xfrm>
                    <a:off x="3802380" y="3398519"/>
                    <a:ext cx="181610" cy="122555"/>
                  </a:xfrm>
                  <a:custGeom>
                    <a:avLst/>
                    <a:gdLst/>
                    <a:ahLst/>
                    <a:cxnLst/>
                    <a:rect l="l" t="t" r="r" b="b"/>
                    <a:pathLst>
                      <a:path w="181610" h="122554">
                        <a:moveTo>
                          <a:pt x="13716" y="68592"/>
                        </a:moveTo>
                        <a:lnTo>
                          <a:pt x="0" y="68592"/>
                        </a:lnTo>
                        <a:lnTo>
                          <a:pt x="0" y="83832"/>
                        </a:lnTo>
                        <a:lnTo>
                          <a:pt x="13716" y="83832"/>
                        </a:lnTo>
                        <a:lnTo>
                          <a:pt x="13716" y="68592"/>
                        </a:lnTo>
                        <a:close/>
                      </a:path>
                      <a:path w="181610" h="122554">
                        <a:moveTo>
                          <a:pt x="74676" y="76200"/>
                        </a:moveTo>
                        <a:lnTo>
                          <a:pt x="60960" y="76200"/>
                        </a:lnTo>
                        <a:lnTo>
                          <a:pt x="60960" y="91452"/>
                        </a:lnTo>
                        <a:lnTo>
                          <a:pt x="74676" y="91452"/>
                        </a:lnTo>
                        <a:lnTo>
                          <a:pt x="74676" y="76200"/>
                        </a:lnTo>
                        <a:close/>
                      </a:path>
                      <a:path w="181610" h="122554">
                        <a:moveTo>
                          <a:pt x="86868" y="106692"/>
                        </a:moveTo>
                        <a:lnTo>
                          <a:pt x="74676" y="106692"/>
                        </a:lnTo>
                        <a:lnTo>
                          <a:pt x="74676" y="121932"/>
                        </a:lnTo>
                        <a:lnTo>
                          <a:pt x="86868" y="121932"/>
                        </a:lnTo>
                        <a:lnTo>
                          <a:pt x="86868" y="106692"/>
                        </a:lnTo>
                        <a:close/>
                      </a:path>
                      <a:path w="181610" h="122554">
                        <a:moveTo>
                          <a:pt x="181356" y="0"/>
                        </a:moveTo>
                        <a:lnTo>
                          <a:pt x="167640" y="0"/>
                        </a:lnTo>
                        <a:lnTo>
                          <a:pt x="167640" y="15252"/>
                        </a:lnTo>
                        <a:lnTo>
                          <a:pt x="181356" y="15252"/>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29" name="object 3178"/>
                  <p:cNvSpPr/>
                  <p:nvPr/>
                </p:nvSpPr>
                <p:spPr>
                  <a:xfrm>
                    <a:off x="3957827" y="36667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0" name="object 3179"/>
                  <p:cNvSpPr/>
                  <p:nvPr/>
                </p:nvSpPr>
                <p:spPr>
                  <a:xfrm>
                    <a:off x="3130296" y="3895356"/>
                    <a:ext cx="350520" cy="367665"/>
                  </a:xfrm>
                  <a:custGeom>
                    <a:avLst/>
                    <a:gdLst/>
                    <a:ahLst/>
                    <a:cxnLst/>
                    <a:rect l="l" t="t" r="r" b="b"/>
                    <a:pathLst>
                      <a:path w="350520" h="367664">
                        <a:moveTo>
                          <a:pt x="13703" y="336804"/>
                        </a:moveTo>
                        <a:lnTo>
                          <a:pt x="0" y="336804"/>
                        </a:lnTo>
                        <a:lnTo>
                          <a:pt x="0" y="352044"/>
                        </a:lnTo>
                        <a:lnTo>
                          <a:pt x="13703" y="352044"/>
                        </a:lnTo>
                        <a:lnTo>
                          <a:pt x="13703" y="336804"/>
                        </a:lnTo>
                        <a:close/>
                      </a:path>
                      <a:path w="350520" h="367664">
                        <a:moveTo>
                          <a:pt x="114300" y="291084"/>
                        </a:moveTo>
                        <a:lnTo>
                          <a:pt x="100584" y="291084"/>
                        </a:lnTo>
                        <a:lnTo>
                          <a:pt x="100584" y="306324"/>
                        </a:lnTo>
                        <a:lnTo>
                          <a:pt x="114300" y="306324"/>
                        </a:lnTo>
                        <a:lnTo>
                          <a:pt x="114300" y="291084"/>
                        </a:lnTo>
                        <a:close/>
                      </a:path>
                      <a:path w="350520" h="367664">
                        <a:moveTo>
                          <a:pt x="134112" y="275844"/>
                        </a:moveTo>
                        <a:lnTo>
                          <a:pt x="121920" y="275844"/>
                        </a:lnTo>
                        <a:lnTo>
                          <a:pt x="121920" y="291084"/>
                        </a:lnTo>
                        <a:lnTo>
                          <a:pt x="134112" y="291084"/>
                        </a:lnTo>
                        <a:lnTo>
                          <a:pt x="134112" y="275844"/>
                        </a:lnTo>
                        <a:close/>
                      </a:path>
                      <a:path w="350520" h="367664">
                        <a:moveTo>
                          <a:pt x="161544" y="291084"/>
                        </a:moveTo>
                        <a:lnTo>
                          <a:pt x="147828" y="291084"/>
                        </a:lnTo>
                        <a:lnTo>
                          <a:pt x="147828" y="306324"/>
                        </a:lnTo>
                        <a:lnTo>
                          <a:pt x="161544" y="306324"/>
                        </a:lnTo>
                        <a:lnTo>
                          <a:pt x="161544" y="291084"/>
                        </a:lnTo>
                        <a:close/>
                      </a:path>
                      <a:path w="350520" h="367664">
                        <a:moveTo>
                          <a:pt x="202692" y="0"/>
                        </a:moveTo>
                        <a:lnTo>
                          <a:pt x="188976" y="0"/>
                        </a:lnTo>
                        <a:lnTo>
                          <a:pt x="188976" y="15240"/>
                        </a:lnTo>
                        <a:lnTo>
                          <a:pt x="202692" y="15240"/>
                        </a:lnTo>
                        <a:lnTo>
                          <a:pt x="202692" y="0"/>
                        </a:lnTo>
                        <a:close/>
                      </a:path>
                      <a:path w="350520" h="367664">
                        <a:moveTo>
                          <a:pt x="222504" y="252984"/>
                        </a:moveTo>
                        <a:lnTo>
                          <a:pt x="208788" y="252984"/>
                        </a:lnTo>
                        <a:lnTo>
                          <a:pt x="208788" y="268224"/>
                        </a:lnTo>
                        <a:lnTo>
                          <a:pt x="222504" y="268224"/>
                        </a:lnTo>
                        <a:lnTo>
                          <a:pt x="222504" y="252984"/>
                        </a:lnTo>
                        <a:close/>
                      </a:path>
                      <a:path w="350520" h="367664">
                        <a:moveTo>
                          <a:pt x="242303" y="184404"/>
                        </a:moveTo>
                        <a:lnTo>
                          <a:pt x="228600" y="184404"/>
                        </a:lnTo>
                        <a:lnTo>
                          <a:pt x="228600" y="199644"/>
                        </a:lnTo>
                        <a:lnTo>
                          <a:pt x="242303" y="199644"/>
                        </a:lnTo>
                        <a:lnTo>
                          <a:pt x="242303" y="184404"/>
                        </a:lnTo>
                        <a:close/>
                      </a:path>
                      <a:path w="350520" h="367664">
                        <a:moveTo>
                          <a:pt x="248412" y="214884"/>
                        </a:moveTo>
                        <a:lnTo>
                          <a:pt x="236220" y="214884"/>
                        </a:lnTo>
                        <a:lnTo>
                          <a:pt x="236220" y="207264"/>
                        </a:lnTo>
                        <a:lnTo>
                          <a:pt x="222504" y="207264"/>
                        </a:lnTo>
                        <a:lnTo>
                          <a:pt x="222504" y="222504"/>
                        </a:lnTo>
                        <a:lnTo>
                          <a:pt x="236220" y="222504"/>
                        </a:lnTo>
                        <a:lnTo>
                          <a:pt x="236220" y="230124"/>
                        </a:lnTo>
                        <a:lnTo>
                          <a:pt x="248412" y="230124"/>
                        </a:lnTo>
                        <a:lnTo>
                          <a:pt x="248412" y="214884"/>
                        </a:lnTo>
                        <a:close/>
                      </a:path>
                      <a:path w="350520" h="367664">
                        <a:moveTo>
                          <a:pt x="289560" y="352044"/>
                        </a:moveTo>
                        <a:lnTo>
                          <a:pt x="275844" y="352044"/>
                        </a:lnTo>
                        <a:lnTo>
                          <a:pt x="275844" y="367284"/>
                        </a:lnTo>
                        <a:lnTo>
                          <a:pt x="289560" y="367284"/>
                        </a:lnTo>
                        <a:lnTo>
                          <a:pt x="289560" y="352044"/>
                        </a:lnTo>
                        <a:close/>
                      </a:path>
                      <a:path w="350520" h="367664">
                        <a:moveTo>
                          <a:pt x="315468" y="115824"/>
                        </a:moveTo>
                        <a:lnTo>
                          <a:pt x="303276" y="115824"/>
                        </a:lnTo>
                        <a:lnTo>
                          <a:pt x="303276" y="131064"/>
                        </a:lnTo>
                        <a:lnTo>
                          <a:pt x="315468" y="131064"/>
                        </a:lnTo>
                        <a:lnTo>
                          <a:pt x="315468" y="115824"/>
                        </a:lnTo>
                        <a:close/>
                      </a:path>
                      <a:path w="350520" h="367664">
                        <a:moveTo>
                          <a:pt x="350520" y="192024"/>
                        </a:moveTo>
                        <a:lnTo>
                          <a:pt x="336804" y="192024"/>
                        </a:lnTo>
                        <a:lnTo>
                          <a:pt x="336804" y="207264"/>
                        </a:lnTo>
                        <a:lnTo>
                          <a:pt x="350520" y="207264"/>
                        </a:lnTo>
                        <a:lnTo>
                          <a:pt x="350520"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1" name="object 3180"/>
                  <p:cNvSpPr/>
                  <p:nvPr/>
                </p:nvSpPr>
                <p:spPr>
                  <a:xfrm>
                    <a:off x="395020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2" name="object 3181"/>
                  <p:cNvSpPr/>
                  <p:nvPr/>
                </p:nvSpPr>
                <p:spPr>
                  <a:xfrm>
                    <a:off x="3272015" y="4117860"/>
                    <a:ext cx="114300" cy="99060"/>
                  </a:xfrm>
                  <a:custGeom>
                    <a:avLst/>
                    <a:gdLst/>
                    <a:ahLst/>
                    <a:cxnLst/>
                    <a:rect l="l" t="t" r="r" b="b"/>
                    <a:pathLst>
                      <a:path w="114300" h="99060">
                        <a:moveTo>
                          <a:pt x="13728" y="0"/>
                        </a:moveTo>
                        <a:lnTo>
                          <a:pt x="0" y="0"/>
                        </a:lnTo>
                        <a:lnTo>
                          <a:pt x="0" y="15240"/>
                        </a:lnTo>
                        <a:lnTo>
                          <a:pt x="13728" y="15240"/>
                        </a:lnTo>
                        <a:lnTo>
                          <a:pt x="13728" y="0"/>
                        </a:lnTo>
                        <a:close/>
                      </a:path>
                      <a:path w="114300" h="99060">
                        <a:moveTo>
                          <a:pt x="106692" y="38100"/>
                        </a:moveTo>
                        <a:lnTo>
                          <a:pt x="94500" y="38100"/>
                        </a:lnTo>
                        <a:lnTo>
                          <a:pt x="94500" y="53340"/>
                        </a:lnTo>
                        <a:lnTo>
                          <a:pt x="106692" y="53340"/>
                        </a:lnTo>
                        <a:lnTo>
                          <a:pt x="106692" y="38100"/>
                        </a:lnTo>
                        <a:close/>
                      </a:path>
                      <a:path w="114300" h="99060">
                        <a:moveTo>
                          <a:pt x="114300" y="83820"/>
                        </a:moveTo>
                        <a:lnTo>
                          <a:pt x="100584" y="83820"/>
                        </a:lnTo>
                        <a:lnTo>
                          <a:pt x="100584" y="99060"/>
                        </a:lnTo>
                        <a:lnTo>
                          <a:pt x="114300" y="99060"/>
                        </a:lnTo>
                        <a:lnTo>
                          <a:pt x="11430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3" name="object 3182"/>
                  <p:cNvSpPr/>
                  <p:nvPr/>
                </p:nvSpPr>
                <p:spPr>
                  <a:xfrm>
                    <a:off x="38298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4" name="object 3183"/>
                  <p:cNvSpPr/>
                  <p:nvPr/>
                </p:nvSpPr>
                <p:spPr>
                  <a:xfrm>
                    <a:off x="3211068" y="3956303"/>
                    <a:ext cx="443865" cy="192405"/>
                  </a:xfrm>
                  <a:custGeom>
                    <a:avLst/>
                    <a:gdLst/>
                    <a:ahLst/>
                    <a:cxnLst/>
                    <a:rect l="l" t="t" r="r" b="b"/>
                    <a:pathLst>
                      <a:path w="443864" h="192404">
                        <a:moveTo>
                          <a:pt x="13716" y="85356"/>
                        </a:moveTo>
                        <a:lnTo>
                          <a:pt x="0" y="85356"/>
                        </a:lnTo>
                        <a:lnTo>
                          <a:pt x="0" y="100596"/>
                        </a:lnTo>
                        <a:lnTo>
                          <a:pt x="13716" y="100596"/>
                        </a:lnTo>
                        <a:lnTo>
                          <a:pt x="13716" y="85356"/>
                        </a:lnTo>
                        <a:close/>
                      </a:path>
                      <a:path w="443864" h="192404">
                        <a:moveTo>
                          <a:pt x="27432" y="39636"/>
                        </a:moveTo>
                        <a:lnTo>
                          <a:pt x="13716" y="39636"/>
                        </a:lnTo>
                        <a:lnTo>
                          <a:pt x="13716" y="54876"/>
                        </a:lnTo>
                        <a:lnTo>
                          <a:pt x="27432" y="54876"/>
                        </a:lnTo>
                        <a:lnTo>
                          <a:pt x="27432" y="39636"/>
                        </a:lnTo>
                        <a:close/>
                      </a:path>
                      <a:path w="443864" h="192404">
                        <a:moveTo>
                          <a:pt x="134112" y="176796"/>
                        </a:moveTo>
                        <a:lnTo>
                          <a:pt x="121920" y="176796"/>
                        </a:lnTo>
                        <a:lnTo>
                          <a:pt x="121920" y="192036"/>
                        </a:lnTo>
                        <a:lnTo>
                          <a:pt x="134112" y="192036"/>
                        </a:lnTo>
                        <a:lnTo>
                          <a:pt x="134112" y="176796"/>
                        </a:lnTo>
                        <a:close/>
                      </a:path>
                      <a:path w="443864" h="192404">
                        <a:moveTo>
                          <a:pt x="195072" y="54876"/>
                        </a:moveTo>
                        <a:lnTo>
                          <a:pt x="181356" y="54876"/>
                        </a:lnTo>
                        <a:lnTo>
                          <a:pt x="181356" y="70116"/>
                        </a:lnTo>
                        <a:lnTo>
                          <a:pt x="195072" y="70116"/>
                        </a:lnTo>
                        <a:lnTo>
                          <a:pt x="195072" y="54876"/>
                        </a:lnTo>
                        <a:close/>
                      </a:path>
                      <a:path w="443864" h="192404">
                        <a:moveTo>
                          <a:pt x="289547" y="85356"/>
                        </a:moveTo>
                        <a:lnTo>
                          <a:pt x="275831" y="85356"/>
                        </a:lnTo>
                        <a:lnTo>
                          <a:pt x="275831" y="100596"/>
                        </a:lnTo>
                        <a:lnTo>
                          <a:pt x="289547" y="100596"/>
                        </a:lnTo>
                        <a:lnTo>
                          <a:pt x="289547" y="85356"/>
                        </a:lnTo>
                        <a:close/>
                      </a:path>
                      <a:path w="443864" h="192404">
                        <a:moveTo>
                          <a:pt x="443484" y="0"/>
                        </a:moveTo>
                        <a:lnTo>
                          <a:pt x="429768" y="0"/>
                        </a:lnTo>
                        <a:lnTo>
                          <a:pt x="429768" y="15252"/>
                        </a:lnTo>
                        <a:lnTo>
                          <a:pt x="443484" y="15252"/>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5" name="object 3184"/>
                  <p:cNvSpPr/>
                  <p:nvPr/>
                </p:nvSpPr>
                <p:spPr>
                  <a:xfrm>
                    <a:off x="383590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6" name="object 3185"/>
                  <p:cNvSpPr/>
                  <p:nvPr/>
                </p:nvSpPr>
                <p:spPr>
                  <a:xfrm>
                    <a:off x="3137915" y="42702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7" name="object 3186"/>
                  <p:cNvSpPr/>
                  <p:nvPr/>
                </p:nvSpPr>
                <p:spPr>
                  <a:xfrm>
                    <a:off x="4017263" y="3259835"/>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8" name="object 3187"/>
                  <p:cNvSpPr/>
                  <p:nvPr/>
                </p:nvSpPr>
                <p:spPr>
                  <a:xfrm>
                    <a:off x="3378708" y="3910596"/>
                    <a:ext cx="13970" cy="146685"/>
                  </a:xfrm>
                  <a:custGeom>
                    <a:avLst/>
                    <a:gdLst/>
                    <a:ahLst/>
                    <a:cxnLst/>
                    <a:rect l="l" t="t" r="r" b="b"/>
                    <a:pathLst>
                      <a:path w="13970" h="146685">
                        <a:moveTo>
                          <a:pt x="13716" y="131064"/>
                        </a:moveTo>
                        <a:lnTo>
                          <a:pt x="0" y="131064"/>
                        </a:lnTo>
                        <a:lnTo>
                          <a:pt x="0" y="146304"/>
                        </a:lnTo>
                        <a:lnTo>
                          <a:pt x="13716" y="146304"/>
                        </a:lnTo>
                        <a:lnTo>
                          <a:pt x="13716" y="131064"/>
                        </a:lnTo>
                        <a:close/>
                      </a:path>
                      <a:path w="13970" h="146685">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39" name="object 3188"/>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0" name="object 3189"/>
                  <p:cNvSpPr/>
                  <p:nvPr/>
                </p:nvSpPr>
                <p:spPr>
                  <a:xfrm>
                    <a:off x="3291839"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1" name="object 3190"/>
                  <p:cNvSpPr/>
                  <p:nvPr/>
                </p:nvSpPr>
                <p:spPr>
                  <a:xfrm>
                    <a:off x="3877055"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2" name="object 3191"/>
                  <p:cNvSpPr/>
                  <p:nvPr/>
                </p:nvSpPr>
                <p:spPr>
                  <a:xfrm>
                    <a:off x="3096768" y="4011180"/>
                    <a:ext cx="329565" cy="259079"/>
                  </a:xfrm>
                  <a:custGeom>
                    <a:avLst/>
                    <a:gdLst/>
                    <a:ahLst/>
                    <a:cxnLst/>
                    <a:rect l="l" t="t" r="r" b="b"/>
                    <a:pathLst>
                      <a:path w="329564" h="259079">
                        <a:moveTo>
                          <a:pt x="13716" y="160020"/>
                        </a:moveTo>
                        <a:lnTo>
                          <a:pt x="0" y="160020"/>
                        </a:lnTo>
                        <a:lnTo>
                          <a:pt x="0" y="175260"/>
                        </a:lnTo>
                        <a:lnTo>
                          <a:pt x="13716" y="175260"/>
                        </a:lnTo>
                        <a:lnTo>
                          <a:pt x="13716" y="160020"/>
                        </a:lnTo>
                        <a:close/>
                      </a:path>
                      <a:path w="329564" h="259079">
                        <a:moveTo>
                          <a:pt x="242316" y="243840"/>
                        </a:moveTo>
                        <a:lnTo>
                          <a:pt x="228600" y="243840"/>
                        </a:lnTo>
                        <a:lnTo>
                          <a:pt x="228600" y="259080"/>
                        </a:lnTo>
                        <a:lnTo>
                          <a:pt x="242316" y="259080"/>
                        </a:lnTo>
                        <a:lnTo>
                          <a:pt x="242316" y="243840"/>
                        </a:lnTo>
                        <a:close/>
                      </a:path>
                      <a:path w="329564" h="259079">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3" name="object 3192"/>
                  <p:cNvSpPr/>
                  <p:nvPr/>
                </p:nvSpPr>
                <p:spPr>
                  <a:xfrm>
                    <a:off x="3810000" y="3375672"/>
                    <a:ext cx="193675" cy="99060"/>
                  </a:xfrm>
                  <a:custGeom>
                    <a:avLst/>
                    <a:gdLst/>
                    <a:ahLst/>
                    <a:cxnLst/>
                    <a:rect l="l" t="t" r="r" b="b"/>
                    <a:pathLst>
                      <a:path w="193675" h="99060">
                        <a:moveTo>
                          <a:pt x="12192" y="83820"/>
                        </a:moveTo>
                        <a:lnTo>
                          <a:pt x="0" y="83820"/>
                        </a:lnTo>
                        <a:lnTo>
                          <a:pt x="0" y="99047"/>
                        </a:lnTo>
                        <a:lnTo>
                          <a:pt x="12192" y="99047"/>
                        </a:lnTo>
                        <a:lnTo>
                          <a:pt x="12192" y="83820"/>
                        </a:lnTo>
                        <a:close/>
                      </a:path>
                      <a:path w="193675" h="99060">
                        <a:moveTo>
                          <a:pt x="193548" y="0"/>
                        </a:moveTo>
                        <a:lnTo>
                          <a:pt x="181356" y="0"/>
                        </a:lnTo>
                        <a:lnTo>
                          <a:pt x="181356" y="15240"/>
                        </a:lnTo>
                        <a:lnTo>
                          <a:pt x="193548" y="15240"/>
                        </a:lnTo>
                        <a:lnTo>
                          <a:pt x="1935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4" name="object 3193"/>
                  <p:cNvSpPr/>
                  <p:nvPr/>
                </p:nvSpPr>
                <p:spPr>
                  <a:xfrm>
                    <a:off x="3433572" y="41178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5" name="object 3194"/>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6" name="object 3195"/>
                  <p:cNvSpPr/>
                  <p:nvPr/>
                </p:nvSpPr>
                <p:spPr>
                  <a:xfrm>
                    <a:off x="3244596" y="3849636"/>
                    <a:ext cx="262255" cy="299085"/>
                  </a:xfrm>
                  <a:custGeom>
                    <a:avLst/>
                    <a:gdLst/>
                    <a:ahLst/>
                    <a:cxnLst/>
                    <a:rect l="l" t="t" r="r" b="b"/>
                    <a:pathLst>
                      <a:path w="262254" h="299085">
                        <a:moveTo>
                          <a:pt x="13703" y="222504"/>
                        </a:moveTo>
                        <a:lnTo>
                          <a:pt x="0" y="222504"/>
                        </a:lnTo>
                        <a:lnTo>
                          <a:pt x="0" y="237744"/>
                        </a:lnTo>
                        <a:lnTo>
                          <a:pt x="13703" y="237744"/>
                        </a:lnTo>
                        <a:lnTo>
                          <a:pt x="13703" y="222504"/>
                        </a:lnTo>
                        <a:close/>
                      </a:path>
                      <a:path w="262254" h="299085">
                        <a:moveTo>
                          <a:pt x="141719" y="283464"/>
                        </a:moveTo>
                        <a:lnTo>
                          <a:pt x="128003" y="283464"/>
                        </a:lnTo>
                        <a:lnTo>
                          <a:pt x="128003" y="298704"/>
                        </a:lnTo>
                        <a:lnTo>
                          <a:pt x="141719" y="298704"/>
                        </a:lnTo>
                        <a:lnTo>
                          <a:pt x="141719" y="283464"/>
                        </a:lnTo>
                        <a:close/>
                      </a:path>
                      <a:path w="262254" h="299085">
                        <a:moveTo>
                          <a:pt x="141719" y="0"/>
                        </a:moveTo>
                        <a:lnTo>
                          <a:pt x="128003" y="0"/>
                        </a:lnTo>
                        <a:lnTo>
                          <a:pt x="128003" y="15240"/>
                        </a:lnTo>
                        <a:lnTo>
                          <a:pt x="141719" y="15240"/>
                        </a:lnTo>
                        <a:lnTo>
                          <a:pt x="141719" y="0"/>
                        </a:lnTo>
                        <a:close/>
                      </a:path>
                      <a:path w="262254" h="299085">
                        <a:moveTo>
                          <a:pt x="262128" y="131064"/>
                        </a:moveTo>
                        <a:lnTo>
                          <a:pt x="248412" y="131064"/>
                        </a:lnTo>
                        <a:lnTo>
                          <a:pt x="248412" y="146304"/>
                        </a:lnTo>
                        <a:lnTo>
                          <a:pt x="262128" y="146304"/>
                        </a:lnTo>
                        <a:lnTo>
                          <a:pt x="262128" y="1310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7" name="object 3196"/>
                  <p:cNvSpPr/>
                  <p:nvPr/>
                </p:nvSpPr>
                <p:spPr>
                  <a:xfrm>
                    <a:off x="382981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8" name="object 3197"/>
                  <p:cNvSpPr/>
                  <p:nvPr/>
                </p:nvSpPr>
                <p:spPr>
                  <a:xfrm>
                    <a:off x="3171443"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49" name="object 3198"/>
                  <p:cNvSpPr/>
                  <p:nvPr/>
                </p:nvSpPr>
                <p:spPr>
                  <a:xfrm>
                    <a:off x="4044696" y="35966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0" name="object 3199"/>
                  <p:cNvSpPr/>
                  <p:nvPr/>
                </p:nvSpPr>
                <p:spPr>
                  <a:xfrm>
                    <a:off x="3264407"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1" name="object 3200"/>
                  <p:cNvSpPr/>
                  <p:nvPr/>
                </p:nvSpPr>
                <p:spPr>
                  <a:xfrm>
                    <a:off x="3822192" y="3368052"/>
                    <a:ext cx="169545" cy="167640"/>
                  </a:xfrm>
                  <a:custGeom>
                    <a:avLst/>
                    <a:gdLst/>
                    <a:ahLst/>
                    <a:cxnLst/>
                    <a:rect l="l" t="t" r="r" b="b"/>
                    <a:pathLst>
                      <a:path w="169545" h="167639">
                        <a:moveTo>
                          <a:pt x="13716" y="152400"/>
                        </a:moveTo>
                        <a:lnTo>
                          <a:pt x="0" y="152400"/>
                        </a:lnTo>
                        <a:lnTo>
                          <a:pt x="0" y="167640"/>
                        </a:lnTo>
                        <a:lnTo>
                          <a:pt x="13716" y="167640"/>
                        </a:lnTo>
                        <a:lnTo>
                          <a:pt x="13716" y="152400"/>
                        </a:lnTo>
                        <a:close/>
                      </a:path>
                      <a:path w="169545" h="167639">
                        <a:moveTo>
                          <a:pt x="54864" y="45720"/>
                        </a:moveTo>
                        <a:lnTo>
                          <a:pt x="41148" y="45720"/>
                        </a:lnTo>
                        <a:lnTo>
                          <a:pt x="41148" y="60960"/>
                        </a:lnTo>
                        <a:lnTo>
                          <a:pt x="54864" y="60960"/>
                        </a:lnTo>
                        <a:lnTo>
                          <a:pt x="54864" y="45720"/>
                        </a:lnTo>
                        <a:close/>
                      </a:path>
                      <a:path w="169545" h="167639">
                        <a:moveTo>
                          <a:pt x="60960" y="129540"/>
                        </a:moveTo>
                        <a:lnTo>
                          <a:pt x="47244" y="129540"/>
                        </a:lnTo>
                        <a:lnTo>
                          <a:pt x="47244" y="144767"/>
                        </a:lnTo>
                        <a:lnTo>
                          <a:pt x="60960" y="144767"/>
                        </a:lnTo>
                        <a:lnTo>
                          <a:pt x="60960" y="129540"/>
                        </a:lnTo>
                        <a:close/>
                      </a:path>
                      <a:path w="169545" h="167639">
                        <a:moveTo>
                          <a:pt x="128016" y="15240"/>
                        </a:moveTo>
                        <a:lnTo>
                          <a:pt x="114300" y="15240"/>
                        </a:lnTo>
                        <a:lnTo>
                          <a:pt x="114300" y="30467"/>
                        </a:lnTo>
                        <a:lnTo>
                          <a:pt x="128016" y="30467"/>
                        </a:lnTo>
                        <a:lnTo>
                          <a:pt x="128016" y="15240"/>
                        </a:lnTo>
                        <a:close/>
                      </a:path>
                      <a:path w="169545" h="167639">
                        <a:moveTo>
                          <a:pt x="169164" y="0"/>
                        </a:moveTo>
                        <a:lnTo>
                          <a:pt x="155448" y="0"/>
                        </a:lnTo>
                        <a:lnTo>
                          <a:pt x="155448" y="15240"/>
                        </a:lnTo>
                        <a:lnTo>
                          <a:pt x="169164" y="15240"/>
                        </a:lnTo>
                        <a:lnTo>
                          <a:pt x="1691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2" name="object 3201"/>
                  <p:cNvSpPr/>
                  <p:nvPr/>
                </p:nvSpPr>
                <p:spPr>
                  <a:xfrm>
                    <a:off x="3171443" y="41178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3" name="object 3202"/>
                  <p:cNvSpPr/>
                  <p:nvPr/>
                </p:nvSpPr>
                <p:spPr>
                  <a:xfrm>
                    <a:off x="3924299"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4" name="object 3203"/>
                  <p:cNvSpPr/>
                  <p:nvPr/>
                </p:nvSpPr>
                <p:spPr>
                  <a:xfrm>
                    <a:off x="3130296" y="3651503"/>
                    <a:ext cx="289560" cy="619125"/>
                  </a:xfrm>
                  <a:custGeom>
                    <a:avLst/>
                    <a:gdLst/>
                    <a:ahLst/>
                    <a:cxnLst/>
                    <a:rect l="l" t="t" r="r" b="b"/>
                    <a:pathLst>
                      <a:path w="289560" h="619125">
                        <a:moveTo>
                          <a:pt x="13703" y="420636"/>
                        </a:moveTo>
                        <a:lnTo>
                          <a:pt x="0" y="420636"/>
                        </a:lnTo>
                        <a:lnTo>
                          <a:pt x="0" y="435876"/>
                        </a:lnTo>
                        <a:lnTo>
                          <a:pt x="13703" y="435876"/>
                        </a:lnTo>
                        <a:lnTo>
                          <a:pt x="13703" y="420636"/>
                        </a:lnTo>
                        <a:close/>
                      </a:path>
                      <a:path w="289560" h="619125">
                        <a:moveTo>
                          <a:pt x="114300" y="0"/>
                        </a:moveTo>
                        <a:lnTo>
                          <a:pt x="100584" y="0"/>
                        </a:lnTo>
                        <a:lnTo>
                          <a:pt x="100584" y="15252"/>
                        </a:lnTo>
                        <a:lnTo>
                          <a:pt x="114300" y="15252"/>
                        </a:lnTo>
                        <a:lnTo>
                          <a:pt x="114300" y="0"/>
                        </a:lnTo>
                        <a:close/>
                      </a:path>
                      <a:path w="289560" h="619125">
                        <a:moveTo>
                          <a:pt x="121920" y="289572"/>
                        </a:moveTo>
                        <a:lnTo>
                          <a:pt x="108204" y="289572"/>
                        </a:lnTo>
                        <a:lnTo>
                          <a:pt x="108204" y="304800"/>
                        </a:lnTo>
                        <a:lnTo>
                          <a:pt x="121920" y="304800"/>
                        </a:lnTo>
                        <a:lnTo>
                          <a:pt x="121920" y="289572"/>
                        </a:lnTo>
                        <a:close/>
                      </a:path>
                      <a:path w="289560" h="619125">
                        <a:moveTo>
                          <a:pt x="248412" y="603516"/>
                        </a:moveTo>
                        <a:lnTo>
                          <a:pt x="236220" y="603516"/>
                        </a:lnTo>
                        <a:lnTo>
                          <a:pt x="236220" y="618756"/>
                        </a:lnTo>
                        <a:lnTo>
                          <a:pt x="248412" y="618756"/>
                        </a:lnTo>
                        <a:lnTo>
                          <a:pt x="248412" y="603516"/>
                        </a:lnTo>
                        <a:close/>
                      </a:path>
                      <a:path w="289560" h="619125">
                        <a:moveTo>
                          <a:pt x="289560" y="304800"/>
                        </a:moveTo>
                        <a:lnTo>
                          <a:pt x="275844" y="304800"/>
                        </a:lnTo>
                        <a:lnTo>
                          <a:pt x="275844" y="320052"/>
                        </a:lnTo>
                        <a:lnTo>
                          <a:pt x="289560" y="320052"/>
                        </a:lnTo>
                        <a:lnTo>
                          <a:pt x="289560" y="3048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5" name="object 3204"/>
                  <p:cNvSpPr/>
                  <p:nvPr/>
                </p:nvSpPr>
                <p:spPr>
                  <a:xfrm>
                    <a:off x="37962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6" name="object 3205"/>
                  <p:cNvSpPr/>
                  <p:nvPr/>
                </p:nvSpPr>
                <p:spPr>
                  <a:xfrm>
                    <a:off x="3096768" y="3659136"/>
                    <a:ext cx="565785" cy="619125"/>
                  </a:xfrm>
                  <a:custGeom>
                    <a:avLst/>
                    <a:gdLst/>
                    <a:ahLst/>
                    <a:cxnLst/>
                    <a:rect l="l" t="t" r="r" b="b"/>
                    <a:pathLst>
                      <a:path w="565785" h="619125">
                        <a:moveTo>
                          <a:pt x="13716" y="359664"/>
                        </a:moveTo>
                        <a:lnTo>
                          <a:pt x="0" y="359664"/>
                        </a:lnTo>
                        <a:lnTo>
                          <a:pt x="0" y="374904"/>
                        </a:lnTo>
                        <a:lnTo>
                          <a:pt x="13716" y="374904"/>
                        </a:lnTo>
                        <a:lnTo>
                          <a:pt x="13716" y="359664"/>
                        </a:lnTo>
                        <a:close/>
                      </a:path>
                      <a:path w="565785" h="619125">
                        <a:moveTo>
                          <a:pt x="60947" y="565404"/>
                        </a:moveTo>
                        <a:lnTo>
                          <a:pt x="47231" y="565404"/>
                        </a:lnTo>
                        <a:lnTo>
                          <a:pt x="47231" y="580644"/>
                        </a:lnTo>
                        <a:lnTo>
                          <a:pt x="60947" y="580644"/>
                        </a:lnTo>
                        <a:lnTo>
                          <a:pt x="60947" y="565404"/>
                        </a:lnTo>
                        <a:close/>
                      </a:path>
                      <a:path w="565785" h="619125">
                        <a:moveTo>
                          <a:pt x="114300" y="7620"/>
                        </a:moveTo>
                        <a:lnTo>
                          <a:pt x="100584" y="7620"/>
                        </a:lnTo>
                        <a:lnTo>
                          <a:pt x="100584" y="22860"/>
                        </a:lnTo>
                        <a:lnTo>
                          <a:pt x="114300" y="22860"/>
                        </a:lnTo>
                        <a:lnTo>
                          <a:pt x="114300" y="7620"/>
                        </a:lnTo>
                        <a:close/>
                      </a:path>
                      <a:path w="565785" h="619125">
                        <a:moveTo>
                          <a:pt x="214884" y="565404"/>
                        </a:moveTo>
                        <a:lnTo>
                          <a:pt x="201168" y="565404"/>
                        </a:lnTo>
                        <a:lnTo>
                          <a:pt x="201168" y="580644"/>
                        </a:lnTo>
                        <a:lnTo>
                          <a:pt x="214884" y="580644"/>
                        </a:lnTo>
                        <a:lnTo>
                          <a:pt x="214884" y="565404"/>
                        </a:lnTo>
                        <a:close/>
                      </a:path>
                      <a:path w="565785" h="619125">
                        <a:moveTo>
                          <a:pt x="228600" y="603504"/>
                        </a:moveTo>
                        <a:lnTo>
                          <a:pt x="214884" y="603504"/>
                        </a:lnTo>
                        <a:lnTo>
                          <a:pt x="214884" y="618744"/>
                        </a:lnTo>
                        <a:lnTo>
                          <a:pt x="228600" y="618744"/>
                        </a:lnTo>
                        <a:lnTo>
                          <a:pt x="228600" y="603504"/>
                        </a:lnTo>
                        <a:close/>
                      </a:path>
                      <a:path w="565785" h="619125">
                        <a:moveTo>
                          <a:pt x="228600" y="504444"/>
                        </a:moveTo>
                        <a:lnTo>
                          <a:pt x="214884" y="504444"/>
                        </a:lnTo>
                        <a:lnTo>
                          <a:pt x="214884" y="519684"/>
                        </a:lnTo>
                        <a:lnTo>
                          <a:pt x="228600" y="519684"/>
                        </a:lnTo>
                        <a:lnTo>
                          <a:pt x="228600" y="504444"/>
                        </a:lnTo>
                        <a:close/>
                      </a:path>
                      <a:path w="565785" h="619125">
                        <a:moveTo>
                          <a:pt x="565404" y="0"/>
                        </a:moveTo>
                        <a:lnTo>
                          <a:pt x="551688" y="0"/>
                        </a:lnTo>
                        <a:lnTo>
                          <a:pt x="551688" y="15240"/>
                        </a:lnTo>
                        <a:lnTo>
                          <a:pt x="565404" y="15240"/>
                        </a:lnTo>
                        <a:lnTo>
                          <a:pt x="5654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7" name="object 3206"/>
                  <p:cNvSpPr/>
                  <p:nvPr/>
                </p:nvSpPr>
                <p:spPr>
                  <a:xfrm>
                    <a:off x="3810000" y="3444240"/>
                    <a:ext cx="53340" cy="38100"/>
                  </a:xfrm>
                  <a:custGeom>
                    <a:avLst/>
                    <a:gdLst/>
                    <a:ahLst/>
                    <a:cxnLst/>
                    <a:rect l="l" t="t" r="r" b="b"/>
                    <a:pathLst>
                      <a:path w="53339" h="38100">
                        <a:moveTo>
                          <a:pt x="12191" y="38100"/>
                        </a:moveTo>
                        <a:lnTo>
                          <a:pt x="0" y="38100"/>
                        </a:lnTo>
                        <a:lnTo>
                          <a:pt x="0" y="22859"/>
                        </a:lnTo>
                        <a:lnTo>
                          <a:pt x="12191" y="22859"/>
                        </a:lnTo>
                        <a:lnTo>
                          <a:pt x="12191" y="38100"/>
                        </a:lnTo>
                        <a:close/>
                      </a:path>
                      <a:path w="53339" h="38100">
                        <a:moveTo>
                          <a:pt x="53340" y="15240"/>
                        </a:moveTo>
                        <a:lnTo>
                          <a:pt x="39624" y="15240"/>
                        </a:lnTo>
                        <a:lnTo>
                          <a:pt x="39624" y="0"/>
                        </a:lnTo>
                        <a:lnTo>
                          <a:pt x="53340" y="0"/>
                        </a:lnTo>
                        <a:lnTo>
                          <a:pt x="5334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8" name="object 3207"/>
                  <p:cNvSpPr/>
                  <p:nvPr/>
                </p:nvSpPr>
                <p:spPr>
                  <a:xfrm>
                    <a:off x="3197351"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59" name="object 3208"/>
                  <p:cNvSpPr/>
                  <p:nvPr/>
                </p:nvSpPr>
                <p:spPr>
                  <a:xfrm>
                    <a:off x="38221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0" name="object 3209"/>
                  <p:cNvSpPr/>
                  <p:nvPr/>
                </p:nvSpPr>
                <p:spPr>
                  <a:xfrm>
                    <a:off x="356006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1" name="object 3210"/>
                  <p:cNvSpPr/>
                  <p:nvPr/>
                </p:nvSpPr>
                <p:spPr>
                  <a:xfrm>
                    <a:off x="3211068" y="3765803"/>
                    <a:ext cx="228600" cy="497205"/>
                  </a:xfrm>
                  <a:custGeom>
                    <a:avLst/>
                    <a:gdLst/>
                    <a:ahLst/>
                    <a:cxnLst/>
                    <a:rect l="l" t="t" r="r" b="b"/>
                    <a:pathLst>
                      <a:path w="228600" h="497204">
                        <a:moveTo>
                          <a:pt x="13716" y="481596"/>
                        </a:moveTo>
                        <a:lnTo>
                          <a:pt x="0" y="481596"/>
                        </a:lnTo>
                        <a:lnTo>
                          <a:pt x="0" y="496836"/>
                        </a:lnTo>
                        <a:lnTo>
                          <a:pt x="13716" y="496836"/>
                        </a:lnTo>
                        <a:lnTo>
                          <a:pt x="13716" y="481596"/>
                        </a:lnTo>
                        <a:close/>
                      </a:path>
                      <a:path w="228600" h="497204">
                        <a:moveTo>
                          <a:pt x="41148" y="451116"/>
                        </a:moveTo>
                        <a:lnTo>
                          <a:pt x="27432" y="451116"/>
                        </a:lnTo>
                        <a:lnTo>
                          <a:pt x="27432" y="466356"/>
                        </a:lnTo>
                        <a:lnTo>
                          <a:pt x="41148" y="466356"/>
                        </a:lnTo>
                        <a:lnTo>
                          <a:pt x="41148" y="451116"/>
                        </a:lnTo>
                        <a:close/>
                      </a:path>
                      <a:path w="228600" h="497204">
                        <a:moveTo>
                          <a:pt x="47231" y="359676"/>
                        </a:moveTo>
                        <a:lnTo>
                          <a:pt x="33528" y="359676"/>
                        </a:lnTo>
                        <a:lnTo>
                          <a:pt x="33528" y="374916"/>
                        </a:lnTo>
                        <a:lnTo>
                          <a:pt x="47231" y="374916"/>
                        </a:lnTo>
                        <a:lnTo>
                          <a:pt x="47231" y="359676"/>
                        </a:lnTo>
                        <a:close/>
                      </a:path>
                      <a:path w="228600" h="497204">
                        <a:moveTo>
                          <a:pt x="222504" y="0"/>
                        </a:moveTo>
                        <a:lnTo>
                          <a:pt x="208788" y="0"/>
                        </a:lnTo>
                        <a:lnTo>
                          <a:pt x="208788" y="15252"/>
                        </a:lnTo>
                        <a:lnTo>
                          <a:pt x="222504" y="15252"/>
                        </a:lnTo>
                        <a:lnTo>
                          <a:pt x="222504" y="0"/>
                        </a:lnTo>
                        <a:close/>
                      </a:path>
                      <a:path w="228600" h="497204">
                        <a:moveTo>
                          <a:pt x="228600" y="397776"/>
                        </a:moveTo>
                        <a:lnTo>
                          <a:pt x="214884" y="397776"/>
                        </a:lnTo>
                        <a:lnTo>
                          <a:pt x="214884" y="413016"/>
                        </a:lnTo>
                        <a:lnTo>
                          <a:pt x="228600" y="413016"/>
                        </a:lnTo>
                        <a:lnTo>
                          <a:pt x="228600" y="3977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2" name="object 3211"/>
                  <p:cNvSpPr/>
                  <p:nvPr/>
                </p:nvSpPr>
                <p:spPr>
                  <a:xfrm>
                    <a:off x="3802380" y="3474719"/>
                    <a:ext cx="81280" cy="23495"/>
                  </a:xfrm>
                  <a:custGeom>
                    <a:avLst/>
                    <a:gdLst/>
                    <a:ahLst/>
                    <a:cxnLst/>
                    <a:rect l="l" t="t" r="r" b="b"/>
                    <a:pathLst>
                      <a:path w="81279" h="23495">
                        <a:moveTo>
                          <a:pt x="13716" y="0"/>
                        </a:moveTo>
                        <a:lnTo>
                          <a:pt x="0" y="0"/>
                        </a:lnTo>
                        <a:lnTo>
                          <a:pt x="0" y="15252"/>
                        </a:lnTo>
                        <a:lnTo>
                          <a:pt x="13716" y="15252"/>
                        </a:lnTo>
                        <a:lnTo>
                          <a:pt x="13716" y="0"/>
                        </a:lnTo>
                        <a:close/>
                      </a:path>
                      <a:path w="81279" h="23495">
                        <a:moveTo>
                          <a:pt x="67043" y="0"/>
                        </a:moveTo>
                        <a:lnTo>
                          <a:pt x="53327" y="0"/>
                        </a:lnTo>
                        <a:lnTo>
                          <a:pt x="53327" y="15240"/>
                        </a:lnTo>
                        <a:lnTo>
                          <a:pt x="67043" y="15240"/>
                        </a:lnTo>
                        <a:lnTo>
                          <a:pt x="67043" y="0"/>
                        </a:lnTo>
                        <a:close/>
                      </a:path>
                      <a:path w="81279" h="23495">
                        <a:moveTo>
                          <a:pt x="80772" y="7632"/>
                        </a:moveTo>
                        <a:lnTo>
                          <a:pt x="67056" y="7632"/>
                        </a:lnTo>
                        <a:lnTo>
                          <a:pt x="67056" y="22872"/>
                        </a:lnTo>
                        <a:lnTo>
                          <a:pt x="80772" y="22872"/>
                        </a:lnTo>
                        <a:lnTo>
                          <a:pt x="80772" y="76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3" name="object 3212"/>
                  <p:cNvSpPr/>
                  <p:nvPr/>
                </p:nvSpPr>
                <p:spPr>
                  <a:xfrm>
                    <a:off x="3278124" y="3834396"/>
                    <a:ext cx="161925" cy="459105"/>
                  </a:xfrm>
                  <a:custGeom>
                    <a:avLst/>
                    <a:gdLst/>
                    <a:ahLst/>
                    <a:cxnLst/>
                    <a:rect l="l" t="t" r="r" b="b"/>
                    <a:pathLst>
                      <a:path w="161925" h="459104">
                        <a:moveTo>
                          <a:pt x="13716" y="413004"/>
                        </a:moveTo>
                        <a:lnTo>
                          <a:pt x="0" y="413004"/>
                        </a:lnTo>
                        <a:lnTo>
                          <a:pt x="0" y="428244"/>
                        </a:lnTo>
                        <a:lnTo>
                          <a:pt x="13716" y="428244"/>
                        </a:lnTo>
                        <a:lnTo>
                          <a:pt x="13716" y="413004"/>
                        </a:lnTo>
                        <a:close/>
                      </a:path>
                      <a:path w="161925" h="459104">
                        <a:moveTo>
                          <a:pt x="47244" y="443484"/>
                        </a:moveTo>
                        <a:lnTo>
                          <a:pt x="33528" y="443484"/>
                        </a:lnTo>
                        <a:lnTo>
                          <a:pt x="33528" y="458724"/>
                        </a:lnTo>
                        <a:lnTo>
                          <a:pt x="47244" y="458724"/>
                        </a:lnTo>
                        <a:lnTo>
                          <a:pt x="47244" y="443484"/>
                        </a:lnTo>
                        <a:close/>
                      </a:path>
                      <a:path w="161925" h="459104">
                        <a:moveTo>
                          <a:pt x="134112" y="0"/>
                        </a:moveTo>
                        <a:lnTo>
                          <a:pt x="121920" y="0"/>
                        </a:lnTo>
                        <a:lnTo>
                          <a:pt x="121920" y="15240"/>
                        </a:lnTo>
                        <a:lnTo>
                          <a:pt x="134112" y="15240"/>
                        </a:lnTo>
                        <a:lnTo>
                          <a:pt x="134112" y="0"/>
                        </a:lnTo>
                        <a:close/>
                      </a:path>
                      <a:path w="161925" h="459104">
                        <a:moveTo>
                          <a:pt x="161544" y="313944"/>
                        </a:moveTo>
                        <a:lnTo>
                          <a:pt x="147828" y="313944"/>
                        </a:lnTo>
                        <a:lnTo>
                          <a:pt x="147828" y="329184"/>
                        </a:lnTo>
                        <a:lnTo>
                          <a:pt x="161544" y="329184"/>
                        </a:lnTo>
                        <a:lnTo>
                          <a:pt x="161544" y="3139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4" name="object 3213"/>
                  <p:cNvSpPr/>
                  <p:nvPr/>
                </p:nvSpPr>
                <p:spPr>
                  <a:xfrm>
                    <a:off x="3877056" y="3390900"/>
                    <a:ext cx="81280" cy="30480"/>
                  </a:xfrm>
                  <a:custGeom>
                    <a:avLst/>
                    <a:gdLst/>
                    <a:ahLst/>
                    <a:cxnLst/>
                    <a:rect l="l" t="t" r="r" b="b"/>
                    <a:pathLst>
                      <a:path w="81279" h="30479">
                        <a:moveTo>
                          <a:pt x="80771" y="15240"/>
                        </a:moveTo>
                        <a:lnTo>
                          <a:pt x="67055" y="15240"/>
                        </a:lnTo>
                        <a:lnTo>
                          <a:pt x="67055" y="0"/>
                        </a:lnTo>
                        <a:lnTo>
                          <a:pt x="80771" y="0"/>
                        </a:lnTo>
                        <a:lnTo>
                          <a:pt x="80771" y="15240"/>
                        </a:lnTo>
                        <a:close/>
                      </a:path>
                      <a:path w="81279" h="30479">
                        <a:moveTo>
                          <a:pt x="12191" y="30480"/>
                        </a:moveTo>
                        <a:lnTo>
                          <a:pt x="0" y="30480"/>
                        </a:lnTo>
                        <a:lnTo>
                          <a:pt x="0" y="15240"/>
                        </a:lnTo>
                        <a:lnTo>
                          <a:pt x="12191" y="15240"/>
                        </a:lnTo>
                        <a:lnTo>
                          <a:pt x="12191"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5" name="object 3214"/>
                  <p:cNvSpPr/>
                  <p:nvPr/>
                </p:nvSpPr>
                <p:spPr>
                  <a:xfrm>
                    <a:off x="3218688" y="4194060"/>
                    <a:ext cx="100965" cy="99060"/>
                  </a:xfrm>
                  <a:custGeom>
                    <a:avLst/>
                    <a:gdLst/>
                    <a:ahLst/>
                    <a:cxnLst/>
                    <a:rect l="l" t="t" r="r" b="b"/>
                    <a:pathLst>
                      <a:path w="100964" h="99060">
                        <a:moveTo>
                          <a:pt x="12192" y="83820"/>
                        </a:moveTo>
                        <a:lnTo>
                          <a:pt x="0" y="83820"/>
                        </a:lnTo>
                        <a:lnTo>
                          <a:pt x="0" y="99060"/>
                        </a:lnTo>
                        <a:lnTo>
                          <a:pt x="12192" y="99060"/>
                        </a:lnTo>
                        <a:lnTo>
                          <a:pt x="12192" y="83820"/>
                        </a:lnTo>
                        <a:close/>
                      </a:path>
                      <a:path w="100964" h="99060">
                        <a:moveTo>
                          <a:pt x="73152" y="68580"/>
                        </a:moveTo>
                        <a:lnTo>
                          <a:pt x="59436" y="68580"/>
                        </a:lnTo>
                        <a:lnTo>
                          <a:pt x="59436" y="83820"/>
                        </a:lnTo>
                        <a:lnTo>
                          <a:pt x="73152" y="83820"/>
                        </a:lnTo>
                        <a:lnTo>
                          <a:pt x="73152" y="68580"/>
                        </a:lnTo>
                        <a:close/>
                      </a:path>
                      <a:path w="100964" h="99060">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6" name="object 3215"/>
                  <p:cNvSpPr/>
                  <p:nvPr/>
                </p:nvSpPr>
                <p:spPr>
                  <a:xfrm>
                    <a:off x="37551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7" name="object 3216"/>
                  <p:cNvSpPr/>
                  <p:nvPr/>
                </p:nvSpPr>
                <p:spPr>
                  <a:xfrm>
                    <a:off x="36682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8" name="object 3217"/>
                  <p:cNvSpPr/>
                  <p:nvPr/>
                </p:nvSpPr>
                <p:spPr>
                  <a:xfrm>
                    <a:off x="3796284" y="3413772"/>
                    <a:ext cx="59690" cy="83820"/>
                  </a:xfrm>
                  <a:custGeom>
                    <a:avLst/>
                    <a:gdLst/>
                    <a:ahLst/>
                    <a:cxnLst/>
                    <a:rect l="l" t="t" r="r" b="b"/>
                    <a:pathLst>
                      <a:path w="59689" h="83820">
                        <a:moveTo>
                          <a:pt x="13716" y="53340"/>
                        </a:moveTo>
                        <a:lnTo>
                          <a:pt x="0" y="53340"/>
                        </a:lnTo>
                        <a:lnTo>
                          <a:pt x="0" y="68580"/>
                        </a:lnTo>
                        <a:lnTo>
                          <a:pt x="13716" y="68580"/>
                        </a:lnTo>
                        <a:lnTo>
                          <a:pt x="13716" y="53340"/>
                        </a:lnTo>
                        <a:close/>
                      </a:path>
                      <a:path w="59689" h="83820">
                        <a:moveTo>
                          <a:pt x="19812" y="0"/>
                        </a:moveTo>
                        <a:lnTo>
                          <a:pt x="6096" y="0"/>
                        </a:lnTo>
                        <a:lnTo>
                          <a:pt x="6096" y="15240"/>
                        </a:lnTo>
                        <a:lnTo>
                          <a:pt x="19812" y="15240"/>
                        </a:lnTo>
                        <a:lnTo>
                          <a:pt x="19812" y="0"/>
                        </a:lnTo>
                        <a:close/>
                      </a:path>
                      <a:path w="59689" h="83820">
                        <a:moveTo>
                          <a:pt x="59436" y="68580"/>
                        </a:moveTo>
                        <a:lnTo>
                          <a:pt x="47244" y="68580"/>
                        </a:lnTo>
                        <a:lnTo>
                          <a:pt x="47244" y="83820"/>
                        </a:lnTo>
                        <a:lnTo>
                          <a:pt x="59436" y="83820"/>
                        </a:lnTo>
                        <a:lnTo>
                          <a:pt x="59436"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69" name="object 3218"/>
                  <p:cNvSpPr/>
                  <p:nvPr/>
                </p:nvSpPr>
                <p:spPr>
                  <a:xfrm>
                    <a:off x="3144011"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0" name="object 3219"/>
                  <p:cNvSpPr/>
                  <p:nvPr/>
                </p:nvSpPr>
                <p:spPr>
                  <a:xfrm>
                    <a:off x="3877055"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1" name="object 3220"/>
                  <p:cNvSpPr/>
                  <p:nvPr/>
                </p:nvSpPr>
                <p:spPr>
                  <a:xfrm>
                    <a:off x="3339083"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2" name="object 3221"/>
                  <p:cNvSpPr/>
                  <p:nvPr/>
                </p:nvSpPr>
                <p:spPr>
                  <a:xfrm>
                    <a:off x="38023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3" name="object 3222"/>
                  <p:cNvSpPr/>
                  <p:nvPr/>
                </p:nvSpPr>
                <p:spPr>
                  <a:xfrm>
                    <a:off x="3130296" y="4087380"/>
                    <a:ext cx="396240" cy="137160"/>
                  </a:xfrm>
                  <a:custGeom>
                    <a:avLst/>
                    <a:gdLst/>
                    <a:ahLst/>
                    <a:cxnLst/>
                    <a:rect l="l" t="t" r="r" b="b"/>
                    <a:pathLst>
                      <a:path w="396239" h="137160">
                        <a:moveTo>
                          <a:pt x="13703" y="0"/>
                        </a:moveTo>
                        <a:lnTo>
                          <a:pt x="0" y="0"/>
                        </a:lnTo>
                        <a:lnTo>
                          <a:pt x="0" y="15240"/>
                        </a:lnTo>
                        <a:lnTo>
                          <a:pt x="13703" y="15240"/>
                        </a:lnTo>
                        <a:lnTo>
                          <a:pt x="13703" y="0"/>
                        </a:lnTo>
                        <a:close/>
                      </a:path>
                      <a:path w="396239" h="137160">
                        <a:moveTo>
                          <a:pt x="396240" y="121920"/>
                        </a:moveTo>
                        <a:lnTo>
                          <a:pt x="384048" y="121920"/>
                        </a:lnTo>
                        <a:lnTo>
                          <a:pt x="384048" y="137160"/>
                        </a:lnTo>
                        <a:lnTo>
                          <a:pt x="396240" y="137160"/>
                        </a:lnTo>
                        <a:lnTo>
                          <a:pt x="396240"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4" name="object 3223"/>
                  <p:cNvSpPr/>
                  <p:nvPr/>
                </p:nvSpPr>
                <p:spPr>
                  <a:xfrm>
                    <a:off x="3816096" y="3467112"/>
                    <a:ext cx="134620" cy="30480"/>
                  </a:xfrm>
                  <a:custGeom>
                    <a:avLst/>
                    <a:gdLst/>
                    <a:ahLst/>
                    <a:cxnLst/>
                    <a:rect l="l" t="t" r="r" b="b"/>
                    <a:pathLst>
                      <a:path w="134620" h="30479">
                        <a:moveTo>
                          <a:pt x="13703" y="0"/>
                        </a:moveTo>
                        <a:lnTo>
                          <a:pt x="0" y="0"/>
                        </a:lnTo>
                        <a:lnTo>
                          <a:pt x="0" y="15240"/>
                        </a:lnTo>
                        <a:lnTo>
                          <a:pt x="13703" y="15240"/>
                        </a:lnTo>
                        <a:lnTo>
                          <a:pt x="13703" y="0"/>
                        </a:lnTo>
                        <a:close/>
                      </a:path>
                      <a:path w="134620" h="30479">
                        <a:moveTo>
                          <a:pt x="134112" y="15240"/>
                        </a:moveTo>
                        <a:lnTo>
                          <a:pt x="120396" y="15240"/>
                        </a:lnTo>
                        <a:lnTo>
                          <a:pt x="120396" y="30480"/>
                        </a:lnTo>
                        <a:lnTo>
                          <a:pt x="134112" y="30480"/>
                        </a:lnTo>
                        <a:lnTo>
                          <a:pt x="13411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5" name="object 3224"/>
                  <p:cNvSpPr/>
                  <p:nvPr/>
                </p:nvSpPr>
                <p:spPr>
                  <a:xfrm>
                    <a:off x="3264408" y="4133100"/>
                    <a:ext cx="175260" cy="129539"/>
                  </a:xfrm>
                  <a:custGeom>
                    <a:avLst/>
                    <a:gdLst/>
                    <a:ahLst/>
                    <a:cxnLst/>
                    <a:rect l="l" t="t" r="r" b="b"/>
                    <a:pathLst>
                      <a:path w="175260" h="129539">
                        <a:moveTo>
                          <a:pt x="13716" y="0"/>
                        </a:moveTo>
                        <a:lnTo>
                          <a:pt x="0" y="0"/>
                        </a:lnTo>
                        <a:lnTo>
                          <a:pt x="0" y="15240"/>
                        </a:lnTo>
                        <a:lnTo>
                          <a:pt x="13716" y="15240"/>
                        </a:lnTo>
                        <a:lnTo>
                          <a:pt x="13716" y="0"/>
                        </a:lnTo>
                        <a:close/>
                      </a:path>
                      <a:path w="175260" h="129539">
                        <a:moveTo>
                          <a:pt x="54864" y="114300"/>
                        </a:moveTo>
                        <a:lnTo>
                          <a:pt x="41148" y="114300"/>
                        </a:lnTo>
                        <a:lnTo>
                          <a:pt x="41148" y="129540"/>
                        </a:lnTo>
                        <a:lnTo>
                          <a:pt x="54864" y="129540"/>
                        </a:lnTo>
                        <a:lnTo>
                          <a:pt x="54864" y="114300"/>
                        </a:lnTo>
                        <a:close/>
                      </a:path>
                      <a:path w="175260" h="129539">
                        <a:moveTo>
                          <a:pt x="175260" y="38100"/>
                        </a:moveTo>
                        <a:lnTo>
                          <a:pt x="161544" y="38100"/>
                        </a:lnTo>
                        <a:lnTo>
                          <a:pt x="161544" y="53340"/>
                        </a:lnTo>
                        <a:lnTo>
                          <a:pt x="175260" y="53340"/>
                        </a:lnTo>
                        <a:lnTo>
                          <a:pt x="175260"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6" name="object 3225"/>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7" name="object 3226"/>
                  <p:cNvSpPr/>
                  <p:nvPr/>
                </p:nvSpPr>
                <p:spPr>
                  <a:xfrm>
                    <a:off x="3197351" y="3895343"/>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8" name="object 3227"/>
                  <p:cNvSpPr/>
                  <p:nvPr/>
                </p:nvSpPr>
                <p:spPr>
                  <a:xfrm>
                    <a:off x="36073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79" name="object 3228"/>
                  <p:cNvSpPr/>
                  <p:nvPr/>
                </p:nvSpPr>
                <p:spPr>
                  <a:xfrm>
                    <a:off x="3285744" y="4171200"/>
                    <a:ext cx="33655" cy="121920"/>
                  </a:xfrm>
                  <a:custGeom>
                    <a:avLst/>
                    <a:gdLst/>
                    <a:ahLst/>
                    <a:cxnLst/>
                    <a:rect l="l" t="t" r="r" b="b"/>
                    <a:pathLst>
                      <a:path w="33654" h="121920">
                        <a:moveTo>
                          <a:pt x="12192" y="106680"/>
                        </a:moveTo>
                        <a:lnTo>
                          <a:pt x="0" y="106680"/>
                        </a:lnTo>
                        <a:lnTo>
                          <a:pt x="0" y="121920"/>
                        </a:lnTo>
                        <a:lnTo>
                          <a:pt x="12192" y="121920"/>
                        </a:lnTo>
                        <a:lnTo>
                          <a:pt x="12192" y="106680"/>
                        </a:lnTo>
                        <a:close/>
                      </a:path>
                      <a:path w="33654" h="121920">
                        <a:moveTo>
                          <a:pt x="33528" y="0"/>
                        </a:moveTo>
                        <a:lnTo>
                          <a:pt x="19812" y="0"/>
                        </a:lnTo>
                        <a:lnTo>
                          <a:pt x="19812" y="15240"/>
                        </a:lnTo>
                        <a:lnTo>
                          <a:pt x="33528" y="15240"/>
                        </a:lnTo>
                        <a:lnTo>
                          <a:pt x="335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0" name="object 3229"/>
                  <p:cNvSpPr/>
                  <p:nvPr/>
                </p:nvSpPr>
                <p:spPr>
                  <a:xfrm>
                    <a:off x="386943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1" name="object 3230"/>
                  <p:cNvSpPr/>
                  <p:nvPr/>
                </p:nvSpPr>
                <p:spPr>
                  <a:xfrm>
                    <a:off x="3150108" y="4064520"/>
                    <a:ext cx="276225" cy="220979"/>
                  </a:xfrm>
                  <a:custGeom>
                    <a:avLst/>
                    <a:gdLst/>
                    <a:ahLst/>
                    <a:cxnLst/>
                    <a:rect l="l" t="t" r="r" b="b"/>
                    <a:pathLst>
                      <a:path w="276225" h="220979">
                        <a:moveTo>
                          <a:pt x="13716" y="167640"/>
                        </a:moveTo>
                        <a:lnTo>
                          <a:pt x="0" y="167640"/>
                        </a:lnTo>
                        <a:lnTo>
                          <a:pt x="0" y="182880"/>
                        </a:lnTo>
                        <a:lnTo>
                          <a:pt x="13716" y="182880"/>
                        </a:lnTo>
                        <a:lnTo>
                          <a:pt x="13716" y="167640"/>
                        </a:lnTo>
                        <a:close/>
                      </a:path>
                      <a:path w="276225" h="220979">
                        <a:moveTo>
                          <a:pt x="41148" y="205740"/>
                        </a:moveTo>
                        <a:lnTo>
                          <a:pt x="27432" y="205740"/>
                        </a:lnTo>
                        <a:lnTo>
                          <a:pt x="27432" y="220980"/>
                        </a:lnTo>
                        <a:lnTo>
                          <a:pt x="41148" y="220980"/>
                        </a:lnTo>
                        <a:lnTo>
                          <a:pt x="41148" y="205740"/>
                        </a:lnTo>
                        <a:close/>
                      </a:path>
                      <a:path w="276225" h="220979">
                        <a:moveTo>
                          <a:pt x="195072" y="0"/>
                        </a:moveTo>
                        <a:lnTo>
                          <a:pt x="182880" y="0"/>
                        </a:lnTo>
                        <a:lnTo>
                          <a:pt x="182880" y="15240"/>
                        </a:lnTo>
                        <a:lnTo>
                          <a:pt x="195072" y="15240"/>
                        </a:lnTo>
                        <a:lnTo>
                          <a:pt x="195072" y="0"/>
                        </a:lnTo>
                        <a:close/>
                      </a:path>
                      <a:path w="276225" h="220979">
                        <a:moveTo>
                          <a:pt x="275844" y="7620"/>
                        </a:moveTo>
                        <a:lnTo>
                          <a:pt x="262128" y="7620"/>
                        </a:lnTo>
                        <a:lnTo>
                          <a:pt x="262128" y="22860"/>
                        </a:lnTo>
                        <a:lnTo>
                          <a:pt x="275844" y="22860"/>
                        </a:lnTo>
                        <a:lnTo>
                          <a:pt x="275844"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2" name="object 3231"/>
                  <p:cNvSpPr/>
                  <p:nvPr/>
                </p:nvSpPr>
                <p:spPr>
                  <a:xfrm>
                    <a:off x="3835908" y="3413772"/>
                    <a:ext cx="128270" cy="83820"/>
                  </a:xfrm>
                  <a:custGeom>
                    <a:avLst/>
                    <a:gdLst/>
                    <a:ahLst/>
                    <a:cxnLst/>
                    <a:rect l="l" t="t" r="r" b="b"/>
                    <a:pathLst>
                      <a:path w="128270" h="83820">
                        <a:moveTo>
                          <a:pt x="13716" y="68580"/>
                        </a:moveTo>
                        <a:lnTo>
                          <a:pt x="0" y="68580"/>
                        </a:lnTo>
                        <a:lnTo>
                          <a:pt x="0" y="83820"/>
                        </a:lnTo>
                        <a:lnTo>
                          <a:pt x="13716" y="83820"/>
                        </a:lnTo>
                        <a:lnTo>
                          <a:pt x="13716" y="68580"/>
                        </a:lnTo>
                        <a:close/>
                      </a:path>
                      <a:path w="128270" h="83820">
                        <a:moveTo>
                          <a:pt x="67056" y="0"/>
                        </a:moveTo>
                        <a:lnTo>
                          <a:pt x="53340" y="0"/>
                        </a:lnTo>
                        <a:lnTo>
                          <a:pt x="53340" y="15240"/>
                        </a:lnTo>
                        <a:lnTo>
                          <a:pt x="67056" y="15240"/>
                        </a:lnTo>
                        <a:lnTo>
                          <a:pt x="67056" y="0"/>
                        </a:lnTo>
                        <a:close/>
                      </a:path>
                      <a:path w="128270" h="83820">
                        <a:moveTo>
                          <a:pt x="128016" y="60947"/>
                        </a:moveTo>
                        <a:lnTo>
                          <a:pt x="114300" y="60947"/>
                        </a:lnTo>
                        <a:lnTo>
                          <a:pt x="114300" y="76200"/>
                        </a:lnTo>
                        <a:lnTo>
                          <a:pt x="128016" y="76200"/>
                        </a:lnTo>
                        <a:lnTo>
                          <a:pt x="128016" y="6094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3" name="object 3232"/>
                  <p:cNvSpPr/>
                  <p:nvPr/>
                </p:nvSpPr>
                <p:spPr>
                  <a:xfrm>
                    <a:off x="3096768" y="3849636"/>
                    <a:ext cx="443865" cy="436245"/>
                  </a:xfrm>
                  <a:custGeom>
                    <a:avLst/>
                    <a:gdLst/>
                    <a:ahLst/>
                    <a:cxnLst/>
                    <a:rect l="l" t="t" r="r" b="b"/>
                    <a:pathLst>
                      <a:path w="443864" h="436245">
                        <a:moveTo>
                          <a:pt x="13716" y="268224"/>
                        </a:moveTo>
                        <a:lnTo>
                          <a:pt x="0" y="268224"/>
                        </a:lnTo>
                        <a:lnTo>
                          <a:pt x="0" y="283464"/>
                        </a:lnTo>
                        <a:lnTo>
                          <a:pt x="13716" y="283464"/>
                        </a:lnTo>
                        <a:lnTo>
                          <a:pt x="13716" y="268224"/>
                        </a:lnTo>
                        <a:close/>
                      </a:path>
                      <a:path w="443864" h="436245">
                        <a:moveTo>
                          <a:pt x="27432" y="161544"/>
                        </a:moveTo>
                        <a:lnTo>
                          <a:pt x="13716" y="161544"/>
                        </a:lnTo>
                        <a:lnTo>
                          <a:pt x="13716" y="176784"/>
                        </a:lnTo>
                        <a:lnTo>
                          <a:pt x="27432" y="176784"/>
                        </a:lnTo>
                        <a:lnTo>
                          <a:pt x="27432" y="161544"/>
                        </a:lnTo>
                        <a:close/>
                      </a:path>
                      <a:path w="443864" h="436245">
                        <a:moveTo>
                          <a:pt x="134112" y="420624"/>
                        </a:moveTo>
                        <a:lnTo>
                          <a:pt x="121920" y="420624"/>
                        </a:lnTo>
                        <a:lnTo>
                          <a:pt x="121920" y="435864"/>
                        </a:lnTo>
                        <a:lnTo>
                          <a:pt x="134112" y="435864"/>
                        </a:lnTo>
                        <a:lnTo>
                          <a:pt x="134112" y="420624"/>
                        </a:lnTo>
                        <a:close/>
                      </a:path>
                      <a:path w="443864" h="436245">
                        <a:moveTo>
                          <a:pt x="201168" y="169164"/>
                        </a:moveTo>
                        <a:lnTo>
                          <a:pt x="188976" y="169164"/>
                        </a:lnTo>
                        <a:lnTo>
                          <a:pt x="188976" y="184404"/>
                        </a:lnTo>
                        <a:lnTo>
                          <a:pt x="201168" y="184404"/>
                        </a:lnTo>
                        <a:lnTo>
                          <a:pt x="201168" y="169164"/>
                        </a:lnTo>
                        <a:close/>
                      </a:path>
                      <a:path w="443864" h="436245">
                        <a:moveTo>
                          <a:pt x="289547" y="313944"/>
                        </a:moveTo>
                        <a:lnTo>
                          <a:pt x="275831" y="313944"/>
                        </a:lnTo>
                        <a:lnTo>
                          <a:pt x="275831" y="329184"/>
                        </a:lnTo>
                        <a:lnTo>
                          <a:pt x="289547" y="329184"/>
                        </a:lnTo>
                        <a:lnTo>
                          <a:pt x="289547" y="313944"/>
                        </a:lnTo>
                        <a:close/>
                      </a:path>
                      <a:path w="443864" h="436245">
                        <a:moveTo>
                          <a:pt x="336804" y="0"/>
                        </a:moveTo>
                        <a:lnTo>
                          <a:pt x="323088" y="0"/>
                        </a:lnTo>
                        <a:lnTo>
                          <a:pt x="323088" y="15240"/>
                        </a:lnTo>
                        <a:lnTo>
                          <a:pt x="336804" y="15240"/>
                        </a:lnTo>
                        <a:lnTo>
                          <a:pt x="336804" y="0"/>
                        </a:lnTo>
                        <a:close/>
                      </a:path>
                      <a:path w="443864" h="436245">
                        <a:moveTo>
                          <a:pt x="342900" y="275844"/>
                        </a:moveTo>
                        <a:lnTo>
                          <a:pt x="329184" y="275844"/>
                        </a:lnTo>
                        <a:lnTo>
                          <a:pt x="329184" y="291084"/>
                        </a:lnTo>
                        <a:lnTo>
                          <a:pt x="342900" y="291084"/>
                        </a:lnTo>
                        <a:lnTo>
                          <a:pt x="342900" y="275844"/>
                        </a:lnTo>
                        <a:close/>
                      </a:path>
                      <a:path w="443864" h="436245">
                        <a:moveTo>
                          <a:pt x="443484" y="222504"/>
                        </a:moveTo>
                        <a:lnTo>
                          <a:pt x="429768" y="222504"/>
                        </a:lnTo>
                        <a:lnTo>
                          <a:pt x="429768" y="237744"/>
                        </a:lnTo>
                        <a:lnTo>
                          <a:pt x="443484" y="237744"/>
                        </a:lnTo>
                        <a:lnTo>
                          <a:pt x="443484" y="2225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4" name="object 3233"/>
                  <p:cNvSpPr/>
                  <p:nvPr/>
                </p:nvSpPr>
                <p:spPr>
                  <a:xfrm>
                    <a:off x="388924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5" name="object 3234"/>
                  <p:cNvSpPr/>
                  <p:nvPr/>
                </p:nvSpPr>
                <p:spPr>
                  <a:xfrm>
                    <a:off x="3305556" y="3941076"/>
                    <a:ext cx="140335" cy="283845"/>
                  </a:xfrm>
                  <a:custGeom>
                    <a:avLst/>
                    <a:gdLst/>
                    <a:ahLst/>
                    <a:cxnLst/>
                    <a:rect l="l" t="t" r="r" b="b"/>
                    <a:pathLst>
                      <a:path w="140335" h="283845">
                        <a:moveTo>
                          <a:pt x="13716" y="0"/>
                        </a:moveTo>
                        <a:lnTo>
                          <a:pt x="0" y="0"/>
                        </a:lnTo>
                        <a:lnTo>
                          <a:pt x="0" y="15227"/>
                        </a:lnTo>
                        <a:lnTo>
                          <a:pt x="13716" y="15227"/>
                        </a:lnTo>
                        <a:lnTo>
                          <a:pt x="13716" y="0"/>
                        </a:lnTo>
                        <a:close/>
                      </a:path>
                      <a:path w="140335" h="283845">
                        <a:moveTo>
                          <a:pt x="140208" y="268224"/>
                        </a:moveTo>
                        <a:lnTo>
                          <a:pt x="128016" y="268224"/>
                        </a:lnTo>
                        <a:lnTo>
                          <a:pt x="128016" y="283464"/>
                        </a:lnTo>
                        <a:lnTo>
                          <a:pt x="140208" y="283464"/>
                        </a:lnTo>
                        <a:lnTo>
                          <a:pt x="140208" y="2682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6" name="object 3235"/>
                  <p:cNvSpPr/>
                  <p:nvPr/>
                </p:nvSpPr>
                <p:spPr>
                  <a:xfrm>
                    <a:off x="39242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7" name="object 3236"/>
                  <p:cNvSpPr/>
                  <p:nvPr/>
                </p:nvSpPr>
                <p:spPr>
                  <a:xfrm>
                    <a:off x="3400043" y="40111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8" name="object 3237"/>
                  <p:cNvSpPr/>
                  <p:nvPr/>
                </p:nvSpPr>
                <p:spPr>
                  <a:xfrm>
                    <a:off x="394411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89" name="object 3238"/>
                  <p:cNvSpPr/>
                  <p:nvPr/>
                </p:nvSpPr>
                <p:spPr>
                  <a:xfrm>
                    <a:off x="3157715" y="3864876"/>
                    <a:ext cx="323215" cy="329565"/>
                  </a:xfrm>
                  <a:custGeom>
                    <a:avLst/>
                    <a:gdLst/>
                    <a:ahLst/>
                    <a:cxnLst/>
                    <a:rect l="l" t="t" r="r" b="b"/>
                    <a:pathLst>
                      <a:path w="323214" h="329564">
                        <a:moveTo>
                          <a:pt x="13728" y="313944"/>
                        </a:moveTo>
                        <a:lnTo>
                          <a:pt x="0" y="313944"/>
                        </a:lnTo>
                        <a:lnTo>
                          <a:pt x="0" y="329184"/>
                        </a:lnTo>
                        <a:lnTo>
                          <a:pt x="13728" y="329184"/>
                        </a:lnTo>
                        <a:lnTo>
                          <a:pt x="13728" y="313944"/>
                        </a:lnTo>
                        <a:close/>
                      </a:path>
                      <a:path w="323214" h="329564">
                        <a:moveTo>
                          <a:pt x="281952" y="0"/>
                        </a:moveTo>
                        <a:lnTo>
                          <a:pt x="268236" y="0"/>
                        </a:lnTo>
                        <a:lnTo>
                          <a:pt x="268236" y="15227"/>
                        </a:lnTo>
                        <a:lnTo>
                          <a:pt x="281952" y="15227"/>
                        </a:lnTo>
                        <a:lnTo>
                          <a:pt x="281952" y="0"/>
                        </a:lnTo>
                        <a:close/>
                      </a:path>
                      <a:path w="323214" h="329564">
                        <a:moveTo>
                          <a:pt x="323100" y="245364"/>
                        </a:moveTo>
                        <a:lnTo>
                          <a:pt x="309384" y="245364"/>
                        </a:lnTo>
                        <a:lnTo>
                          <a:pt x="309384" y="260604"/>
                        </a:lnTo>
                        <a:lnTo>
                          <a:pt x="323100" y="260604"/>
                        </a:lnTo>
                        <a:lnTo>
                          <a:pt x="323100" y="2453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0" name="object 3239"/>
                  <p:cNvSpPr/>
                  <p:nvPr/>
                </p:nvSpPr>
                <p:spPr>
                  <a:xfrm>
                    <a:off x="3869436" y="3413772"/>
                    <a:ext cx="121920" cy="91440"/>
                  </a:xfrm>
                  <a:custGeom>
                    <a:avLst/>
                    <a:gdLst/>
                    <a:ahLst/>
                    <a:cxnLst/>
                    <a:rect l="l" t="t" r="r" b="b"/>
                    <a:pathLst>
                      <a:path w="121920" h="91439">
                        <a:moveTo>
                          <a:pt x="13716" y="76200"/>
                        </a:moveTo>
                        <a:lnTo>
                          <a:pt x="0" y="76200"/>
                        </a:lnTo>
                        <a:lnTo>
                          <a:pt x="0" y="91440"/>
                        </a:lnTo>
                        <a:lnTo>
                          <a:pt x="13716" y="91440"/>
                        </a:lnTo>
                        <a:lnTo>
                          <a:pt x="13716" y="76200"/>
                        </a:lnTo>
                        <a:close/>
                      </a:path>
                      <a:path w="121920" h="91439">
                        <a:moveTo>
                          <a:pt x="41148" y="45720"/>
                        </a:moveTo>
                        <a:lnTo>
                          <a:pt x="27432" y="45720"/>
                        </a:lnTo>
                        <a:lnTo>
                          <a:pt x="27432" y="60947"/>
                        </a:lnTo>
                        <a:lnTo>
                          <a:pt x="41148" y="60947"/>
                        </a:lnTo>
                        <a:lnTo>
                          <a:pt x="41148" y="45720"/>
                        </a:lnTo>
                        <a:close/>
                      </a:path>
                      <a:path w="121920" h="91439">
                        <a:moveTo>
                          <a:pt x="121920" y="0"/>
                        </a:moveTo>
                        <a:lnTo>
                          <a:pt x="108204" y="0"/>
                        </a:lnTo>
                        <a:lnTo>
                          <a:pt x="108204" y="15240"/>
                        </a:lnTo>
                        <a:lnTo>
                          <a:pt x="121920" y="15240"/>
                        </a:lnTo>
                        <a:lnTo>
                          <a:pt x="1219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1" name="object 3240"/>
                  <p:cNvSpPr/>
                  <p:nvPr/>
                </p:nvSpPr>
                <p:spPr>
                  <a:xfrm>
                    <a:off x="3197352" y="4095000"/>
                    <a:ext cx="242570" cy="137160"/>
                  </a:xfrm>
                  <a:custGeom>
                    <a:avLst/>
                    <a:gdLst/>
                    <a:ahLst/>
                    <a:cxnLst/>
                    <a:rect l="l" t="t" r="r" b="b"/>
                    <a:pathLst>
                      <a:path w="242570" h="137160">
                        <a:moveTo>
                          <a:pt x="13716" y="121920"/>
                        </a:moveTo>
                        <a:lnTo>
                          <a:pt x="0" y="121920"/>
                        </a:lnTo>
                        <a:lnTo>
                          <a:pt x="0" y="137160"/>
                        </a:lnTo>
                        <a:lnTo>
                          <a:pt x="13716" y="137160"/>
                        </a:lnTo>
                        <a:lnTo>
                          <a:pt x="13716" y="121920"/>
                        </a:lnTo>
                        <a:close/>
                      </a:path>
                      <a:path w="242570" h="137160">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2" name="object 3241"/>
                  <p:cNvSpPr/>
                  <p:nvPr/>
                </p:nvSpPr>
                <p:spPr>
                  <a:xfrm>
                    <a:off x="394411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3" name="object 3242"/>
                  <p:cNvSpPr/>
                  <p:nvPr/>
                </p:nvSpPr>
                <p:spPr>
                  <a:xfrm>
                    <a:off x="3366515" y="39486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4" name="object 3243"/>
                  <p:cNvSpPr/>
                  <p:nvPr/>
                </p:nvSpPr>
                <p:spPr>
                  <a:xfrm>
                    <a:off x="38298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5" name="object 3244"/>
                  <p:cNvSpPr/>
                  <p:nvPr/>
                </p:nvSpPr>
                <p:spPr>
                  <a:xfrm>
                    <a:off x="3177540" y="3902976"/>
                    <a:ext cx="181610" cy="283845"/>
                  </a:xfrm>
                  <a:custGeom>
                    <a:avLst/>
                    <a:gdLst/>
                    <a:ahLst/>
                    <a:cxnLst/>
                    <a:rect l="l" t="t" r="r" b="b"/>
                    <a:pathLst>
                      <a:path w="181610" h="283845">
                        <a:moveTo>
                          <a:pt x="13716" y="268224"/>
                        </a:moveTo>
                        <a:lnTo>
                          <a:pt x="0" y="268224"/>
                        </a:lnTo>
                        <a:lnTo>
                          <a:pt x="0" y="283464"/>
                        </a:lnTo>
                        <a:lnTo>
                          <a:pt x="13716" y="283464"/>
                        </a:lnTo>
                        <a:lnTo>
                          <a:pt x="13716" y="268224"/>
                        </a:lnTo>
                        <a:close/>
                      </a:path>
                      <a:path w="181610" h="283845">
                        <a:moveTo>
                          <a:pt x="80759" y="237744"/>
                        </a:moveTo>
                        <a:lnTo>
                          <a:pt x="67056" y="237744"/>
                        </a:lnTo>
                        <a:lnTo>
                          <a:pt x="67056" y="252984"/>
                        </a:lnTo>
                        <a:lnTo>
                          <a:pt x="80759" y="252984"/>
                        </a:lnTo>
                        <a:lnTo>
                          <a:pt x="80759" y="237744"/>
                        </a:lnTo>
                        <a:close/>
                      </a:path>
                      <a:path w="181610" h="283845">
                        <a:moveTo>
                          <a:pt x="181356" y="0"/>
                        </a:moveTo>
                        <a:lnTo>
                          <a:pt x="167640" y="0"/>
                        </a:lnTo>
                        <a:lnTo>
                          <a:pt x="167640" y="15227"/>
                        </a:lnTo>
                        <a:lnTo>
                          <a:pt x="181356" y="15227"/>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6" name="object 3245"/>
                  <p:cNvSpPr/>
                  <p:nvPr/>
                </p:nvSpPr>
                <p:spPr>
                  <a:xfrm>
                    <a:off x="3392423"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7" name="object 3246"/>
                  <p:cNvSpPr/>
                  <p:nvPr/>
                </p:nvSpPr>
                <p:spPr>
                  <a:xfrm>
                    <a:off x="382219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8" name="object 3247"/>
                  <p:cNvSpPr/>
                  <p:nvPr/>
                </p:nvSpPr>
                <p:spPr>
                  <a:xfrm>
                    <a:off x="3439667"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099" name="object 3248"/>
                  <p:cNvSpPr/>
                  <p:nvPr/>
                </p:nvSpPr>
                <p:spPr>
                  <a:xfrm>
                    <a:off x="38099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0" name="object 3249"/>
                  <p:cNvSpPr/>
                  <p:nvPr/>
                </p:nvSpPr>
                <p:spPr>
                  <a:xfrm>
                    <a:off x="3244596" y="3857256"/>
                    <a:ext cx="67310" cy="230504"/>
                  </a:xfrm>
                  <a:custGeom>
                    <a:avLst/>
                    <a:gdLst/>
                    <a:ahLst/>
                    <a:cxnLst/>
                    <a:rect l="l" t="t" r="r" b="b"/>
                    <a:pathLst>
                      <a:path w="67310" h="230504">
                        <a:moveTo>
                          <a:pt x="13703" y="0"/>
                        </a:moveTo>
                        <a:lnTo>
                          <a:pt x="0" y="0"/>
                        </a:lnTo>
                        <a:lnTo>
                          <a:pt x="0" y="15240"/>
                        </a:lnTo>
                        <a:lnTo>
                          <a:pt x="13703" y="15240"/>
                        </a:lnTo>
                        <a:lnTo>
                          <a:pt x="13703" y="0"/>
                        </a:lnTo>
                        <a:close/>
                      </a:path>
                      <a:path w="67310" h="230504">
                        <a:moveTo>
                          <a:pt x="67056" y="214884"/>
                        </a:moveTo>
                        <a:lnTo>
                          <a:pt x="53340" y="214884"/>
                        </a:lnTo>
                        <a:lnTo>
                          <a:pt x="53340" y="230124"/>
                        </a:lnTo>
                        <a:lnTo>
                          <a:pt x="67056" y="230124"/>
                        </a:lnTo>
                        <a:lnTo>
                          <a:pt x="67056"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1" name="object 3250"/>
                  <p:cNvSpPr/>
                  <p:nvPr/>
                </p:nvSpPr>
                <p:spPr>
                  <a:xfrm>
                    <a:off x="3910571" y="3428999"/>
                    <a:ext cx="26034" cy="31115"/>
                  </a:xfrm>
                  <a:custGeom>
                    <a:avLst/>
                    <a:gdLst/>
                    <a:ahLst/>
                    <a:cxnLst/>
                    <a:rect l="l" t="t" r="r" b="b"/>
                    <a:pathLst>
                      <a:path w="26035" h="31114">
                        <a:moveTo>
                          <a:pt x="13728" y="15252"/>
                        </a:moveTo>
                        <a:lnTo>
                          <a:pt x="0" y="15252"/>
                        </a:lnTo>
                        <a:lnTo>
                          <a:pt x="0" y="30492"/>
                        </a:lnTo>
                        <a:lnTo>
                          <a:pt x="13728" y="30492"/>
                        </a:lnTo>
                        <a:lnTo>
                          <a:pt x="13728" y="15252"/>
                        </a:lnTo>
                        <a:close/>
                      </a:path>
                      <a:path w="26035" h="31114">
                        <a:moveTo>
                          <a:pt x="25908" y="0"/>
                        </a:moveTo>
                        <a:lnTo>
                          <a:pt x="13728" y="0"/>
                        </a:lnTo>
                        <a:lnTo>
                          <a:pt x="13728" y="15252"/>
                        </a:lnTo>
                        <a:lnTo>
                          <a:pt x="25908" y="15252"/>
                        </a:lnTo>
                        <a:lnTo>
                          <a:pt x="259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2" name="object 3251"/>
                  <p:cNvSpPr/>
                  <p:nvPr/>
                </p:nvSpPr>
                <p:spPr>
                  <a:xfrm>
                    <a:off x="3459480"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3" name="object 3252"/>
                  <p:cNvSpPr/>
                  <p:nvPr/>
                </p:nvSpPr>
                <p:spPr>
                  <a:xfrm>
                    <a:off x="354025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4" name="object 3253"/>
                  <p:cNvSpPr/>
                  <p:nvPr/>
                </p:nvSpPr>
                <p:spPr>
                  <a:xfrm>
                    <a:off x="3137916" y="4018800"/>
                    <a:ext cx="234950" cy="274320"/>
                  </a:xfrm>
                  <a:custGeom>
                    <a:avLst/>
                    <a:gdLst/>
                    <a:ahLst/>
                    <a:cxnLst/>
                    <a:rect l="l" t="t" r="r" b="b"/>
                    <a:pathLst>
                      <a:path w="234950" h="274320">
                        <a:moveTo>
                          <a:pt x="12192" y="220980"/>
                        </a:moveTo>
                        <a:lnTo>
                          <a:pt x="0" y="220980"/>
                        </a:lnTo>
                        <a:lnTo>
                          <a:pt x="0" y="236220"/>
                        </a:lnTo>
                        <a:lnTo>
                          <a:pt x="12192" y="236220"/>
                        </a:lnTo>
                        <a:lnTo>
                          <a:pt x="12192" y="220980"/>
                        </a:lnTo>
                        <a:close/>
                      </a:path>
                      <a:path w="234950" h="274320">
                        <a:moveTo>
                          <a:pt x="59436" y="106680"/>
                        </a:moveTo>
                        <a:lnTo>
                          <a:pt x="47244" y="106680"/>
                        </a:lnTo>
                        <a:lnTo>
                          <a:pt x="47244" y="121920"/>
                        </a:lnTo>
                        <a:lnTo>
                          <a:pt x="59436" y="121920"/>
                        </a:lnTo>
                        <a:lnTo>
                          <a:pt x="59436" y="106680"/>
                        </a:lnTo>
                        <a:close/>
                      </a:path>
                      <a:path w="234950" h="274320">
                        <a:moveTo>
                          <a:pt x="106680" y="76200"/>
                        </a:moveTo>
                        <a:lnTo>
                          <a:pt x="92964" y="76200"/>
                        </a:lnTo>
                        <a:lnTo>
                          <a:pt x="92964" y="91440"/>
                        </a:lnTo>
                        <a:lnTo>
                          <a:pt x="106680" y="91440"/>
                        </a:lnTo>
                        <a:lnTo>
                          <a:pt x="106680" y="76200"/>
                        </a:lnTo>
                        <a:close/>
                      </a:path>
                      <a:path w="234950" h="274320">
                        <a:moveTo>
                          <a:pt x="134099" y="259080"/>
                        </a:moveTo>
                        <a:lnTo>
                          <a:pt x="120383" y="259080"/>
                        </a:lnTo>
                        <a:lnTo>
                          <a:pt x="120383" y="274320"/>
                        </a:lnTo>
                        <a:lnTo>
                          <a:pt x="134099" y="274320"/>
                        </a:lnTo>
                        <a:lnTo>
                          <a:pt x="134099" y="259080"/>
                        </a:lnTo>
                        <a:close/>
                      </a:path>
                      <a:path w="234950" h="274320">
                        <a:moveTo>
                          <a:pt x="234683" y="0"/>
                        </a:moveTo>
                        <a:lnTo>
                          <a:pt x="220980" y="0"/>
                        </a:lnTo>
                        <a:lnTo>
                          <a:pt x="220980" y="15240"/>
                        </a:lnTo>
                        <a:lnTo>
                          <a:pt x="234683" y="15240"/>
                        </a:lnTo>
                        <a:lnTo>
                          <a:pt x="23468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5" name="object 3254"/>
                  <p:cNvSpPr/>
                  <p:nvPr/>
                </p:nvSpPr>
                <p:spPr>
                  <a:xfrm>
                    <a:off x="38359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6" name="object 3255"/>
                  <p:cNvSpPr/>
                  <p:nvPr/>
                </p:nvSpPr>
                <p:spPr>
                  <a:xfrm>
                    <a:off x="3332988" y="35509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7" name="object 3256"/>
                  <p:cNvSpPr/>
                  <p:nvPr/>
                </p:nvSpPr>
                <p:spPr>
                  <a:xfrm>
                    <a:off x="3096768" y="4163580"/>
                    <a:ext cx="13970" cy="129539"/>
                  </a:xfrm>
                  <a:custGeom>
                    <a:avLst/>
                    <a:gdLst/>
                    <a:ahLst/>
                    <a:cxnLst/>
                    <a:rect l="l" t="t" r="r" b="b"/>
                    <a:pathLst>
                      <a:path w="13969" h="129539">
                        <a:moveTo>
                          <a:pt x="13716" y="114300"/>
                        </a:moveTo>
                        <a:lnTo>
                          <a:pt x="0" y="114300"/>
                        </a:lnTo>
                        <a:lnTo>
                          <a:pt x="0" y="129540"/>
                        </a:lnTo>
                        <a:lnTo>
                          <a:pt x="13716" y="129540"/>
                        </a:lnTo>
                        <a:lnTo>
                          <a:pt x="13716" y="114300"/>
                        </a:lnTo>
                        <a:close/>
                      </a:path>
                      <a:path w="13969" h="129539">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8" name="object 3257"/>
                  <p:cNvSpPr/>
                  <p:nvPr/>
                </p:nvSpPr>
                <p:spPr>
                  <a:xfrm>
                    <a:off x="3896867" y="3474719"/>
                    <a:ext cx="81280" cy="22860"/>
                  </a:xfrm>
                  <a:custGeom>
                    <a:avLst/>
                    <a:gdLst/>
                    <a:ahLst/>
                    <a:cxnLst/>
                    <a:rect l="l" t="t" r="r" b="b"/>
                    <a:pathLst>
                      <a:path w="81279" h="22860">
                        <a:moveTo>
                          <a:pt x="13716" y="22860"/>
                        </a:moveTo>
                        <a:lnTo>
                          <a:pt x="0" y="22860"/>
                        </a:lnTo>
                        <a:lnTo>
                          <a:pt x="0" y="7620"/>
                        </a:lnTo>
                        <a:lnTo>
                          <a:pt x="13716" y="7620"/>
                        </a:lnTo>
                        <a:lnTo>
                          <a:pt x="13716" y="22860"/>
                        </a:lnTo>
                        <a:close/>
                      </a:path>
                      <a:path w="81279" h="22860">
                        <a:moveTo>
                          <a:pt x="80772" y="15240"/>
                        </a:moveTo>
                        <a:lnTo>
                          <a:pt x="67056" y="15240"/>
                        </a:lnTo>
                        <a:lnTo>
                          <a:pt x="67056" y="0"/>
                        </a:lnTo>
                        <a:lnTo>
                          <a:pt x="80772" y="0"/>
                        </a:lnTo>
                        <a:lnTo>
                          <a:pt x="8077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09" name="object 3258"/>
                  <p:cNvSpPr/>
                  <p:nvPr/>
                </p:nvSpPr>
                <p:spPr>
                  <a:xfrm>
                    <a:off x="3104388" y="4148327"/>
                    <a:ext cx="228600" cy="84455"/>
                  </a:xfrm>
                  <a:custGeom>
                    <a:avLst/>
                    <a:gdLst/>
                    <a:ahLst/>
                    <a:cxnLst/>
                    <a:rect l="l" t="t" r="r" b="b"/>
                    <a:pathLst>
                      <a:path w="228600" h="84454">
                        <a:moveTo>
                          <a:pt x="12192" y="68592"/>
                        </a:moveTo>
                        <a:lnTo>
                          <a:pt x="0" y="68592"/>
                        </a:lnTo>
                        <a:lnTo>
                          <a:pt x="0" y="83832"/>
                        </a:lnTo>
                        <a:lnTo>
                          <a:pt x="12192" y="83832"/>
                        </a:lnTo>
                        <a:lnTo>
                          <a:pt x="12192" y="68592"/>
                        </a:lnTo>
                        <a:close/>
                      </a:path>
                      <a:path w="228600" h="84454">
                        <a:moveTo>
                          <a:pt x="167627" y="53340"/>
                        </a:moveTo>
                        <a:lnTo>
                          <a:pt x="140208" y="53340"/>
                        </a:lnTo>
                        <a:lnTo>
                          <a:pt x="140208" y="68592"/>
                        </a:lnTo>
                        <a:lnTo>
                          <a:pt x="167627" y="68592"/>
                        </a:lnTo>
                        <a:lnTo>
                          <a:pt x="167627" y="53340"/>
                        </a:lnTo>
                        <a:close/>
                      </a:path>
                      <a:path w="228600" h="84454">
                        <a:moveTo>
                          <a:pt x="228600" y="0"/>
                        </a:moveTo>
                        <a:lnTo>
                          <a:pt x="214884" y="0"/>
                        </a:lnTo>
                        <a:lnTo>
                          <a:pt x="214884"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0" name="object 3259"/>
                  <p:cNvSpPr/>
                  <p:nvPr/>
                </p:nvSpPr>
                <p:spPr>
                  <a:xfrm>
                    <a:off x="374903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1" name="object 3260"/>
                  <p:cNvSpPr/>
                  <p:nvPr/>
                </p:nvSpPr>
                <p:spPr>
                  <a:xfrm>
                    <a:off x="3204972" y="3604272"/>
                    <a:ext cx="262255" cy="635635"/>
                  </a:xfrm>
                  <a:custGeom>
                    <a:avLst/>
                    <a:gdLst/>
                    <a:ahLst/>
                    <a:cxnLst/>
                    <a:rect l="l" t="t" r="r" b="b"/>
                    <a:pathLst>
                      <a:path w="262254" h="635635">
                        <a:moveTo>
                          <a:pt x="13716" y="0"/>
                        </a:moveTo>
                        <a:lnTo>
                          <a:pt x="0" y="0"/>
                        </a:lnTo>
                        <a:lnTo>
                          <a:pt x="0" y="15240"/>
                        </a:lnTo>
                        <a:lnTo>
                          <a:pt x="13716" y="15240"/>
                        </a:lnTo>
                        <a:lnTo>
                          <a:pt x="13716" y="0"/>
                        </a:lnTo>
                        <a:close/>
                      </a:path>
                      <a:path w="262254" h="635635">
                        <a:moveTo>
                          <a:pt x="53327" y="620268"/>
                        </a:moveTo>
                        <a:lnTo>
                          <a:pt x="39624" y="620268"/>
                        </a:lnTo>
                        <a:lnTo>
                          <a:pt x="39624" y="635508"/>
                        </a:lnTo>
                        <a:lnTo>
                          <a:pt x="53327" y="635508"/>
                        </a:lnTo>
                        <a:lnTo>
                          <a:pt x="53327" y="620268"/>
                        </a:lnTo>
                        <a:close/>
                      </a:path>
                      <a:path w="262254" h="635635">
                        <a:moveTo>
                          <a:pt x="140208" y="574548"/>
                        </a:moveTo>
                        <a:lnTo>
                          <a:pt x="128016" y="574548"/>
                        </a:lnTo>
                        <a:lnTo>
                          <a:pt x="128016" y="589788"/>
                        </a:lnTo>
                        <a:lnTo>
                          <a:pt x="140208" y="589788"/>
                        </a:lnTo>
                        <a:lnTo>
                          <a:pt x="140208" y="574548"/>
                        </a:lnTo>
                        <a:close/>
                      </a:path>
                      <a:path w="262254" h="635635">
                        <a:moveTo>
                          <a:pt x="173736" y="452628"/>
                        </a:moveTo>
                        <a:lnTo>
                          <a:pt x="161544" y="452628"/>
                        </a:lnTo>
                        <a:lnTo>
                          <a:pt x="161544" y="467868"/>
                        </a:lnTo>
                        <a:lnTo>
                          <a:pt x="173736" y="467868"/>
                        </a:lnTo>
                        <a:lnTo>
                          <a:pt x="173736" y="452628"/>
                        </a:lnTo>
                        <a:close/>
                      </a:path>
                      <a:path w="262254" h="635635">
                        <a:moveTo>
                          <a:pt x="187452" y="475488"/>
                        </a:moveTo>
                        <a:lnTo>
                          <a:pt x="173736" y="475488"/>
                        </a:lnTo>
                        <a:lnTo>
                          <a:pt x="173736" y="490728"/>
                        </a:lnTo>
                        <a:lnTo>
                          <a:pt x="187452" y="490728"/>
                        </a:lnTo>
                        <a:lnTo>
                          <a:pt x="187452" y="475488"/>
                        </a:lnTo>
                        <a:close/>
                      </a:path>
                      <a:path w="262254" h="635635">
                        <a:moveTo>
                          <a:pt x="262128" y="384048"/>
                        </a:moveTo>
                        <a:lnTo>
                          <a:pt x="248412" y="384048"/>
                        </a:lnTo>
                        <a:lnTo>
                          <a:pt x="248412" y="399288"/>
                        </a:lnTo>
                        <a:lnTo>
                          <a:pt x="262128" y="399288"/>
                        </a:lnTo>
                        <a:lnTo>
                          <a:pt x="262128" y="384048"/>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2" name="object 3261"/>
                  <p:cNvSpPr/>
                  <p:nvPr/>
                </p:nvSpPr>
                <p:spPr>
                  <a:xfrm>
                    <a:off x="38023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3" name="object 3262"/>
                  <p:cNvSpPr/>
                  <p:nvPr/>
                </p:nvSpPr>
                <p:spPr>
                  <a:xfrm>
                    <a:off x="3378707"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4" name="object 3263"/>
                  <p:cNvSpPr/>
                  <p:nvPr/>
                </p:nvSpPr>
                <p:spPr>
                  <a:xfrm>
                    <a:off x="3902964" y="3390912"/>
                    <a:ext cx="100965" cy="30480"/>
                  </a:xfrm>
                  <a:custGeom>
                    <a:avLst/>
                    <a:gdLst/>
                    <a:ahLst/>
                    <a:cxnLst/>
                    <a:rect l="l" t="t" r="r" b="b"/>
                    <a:pathLst>
                      <a:path w="100964" h="30479">
                        <a:moveTo>
                          <a:pt x="21336" y="15240"/>
                        </a:moveTo>
                        <a:lnTo>
                          <a:pt x="13716" y="15240"/>
                        </a:lnTo>
                        <a:lnTo>
                          <a:pt x="13716" y="0"/>
                        </a:lnTo>
                        <a:lnTo>
                          <a:pt x="0" y="0"/>
                        </a:lnTo>
                        <a:lnTo>
                          <a:pt x="0" y="15240"/>
                        </a:lnTo>
                        <a:lnTo>
                          <a:pt x="7607" y="15240"/>
                        </a:lnTo>
                        <a:lnTo>
                          <a:pt x="7607" y="30480"/>
                        </a:lnTo>
                        <a:lnTo>
                          <a:pt x="21336" y="30480"/>
                        </a:lnTo>
                        <a:lnTo>
                          <a:pt x="21336" y="15240"/>
                        </a:lnTo>
                        <a:close/>
                      </a:path>
                      <a:path w="100964" h="30479">
                        <a:moveTo>
                          <a:pt x="100584" y="15240"/>
                        </a:moveTo>
                        <a:lnTo>
                          <a:pt x="88392" y="15240"/>
                        </a:lnTo>
                        <a:lnTo>
                          <a:pt x="88392" y="30480"/>
                        </a:lnTo>
                        <a:lnTo>
                          <a:pt x="100584" y="30480"/>
                        </a:lnTo>
                        <a:lnTo>
                          <a:pt x="100584"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5" name="object 3264"/>
                  <p:cNvSpPr/>
                  <p:nvPr/>
                </p:nvSpPr>
                <p:spPr>
                  <a:xfrm>
                    <a:off x="3218688"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6" name="object 3265"/>
                  <p:cNvSpPr/>
                  <p:nvPr/>
                </p:nvSpPr>
                <p:spPr>
                  <a:xfrm>
                    <a:off x="38496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7" name="object 3266"/>
                  <p:cNvSpPr/>
                  <p:nvPr/>
                </p:nvSpPr>
                <p:spPr>
                  <a:xfrm>
                    <a:off x="3291839"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8" name="object 3267"/>
                  <p:cNvSpPr/>
                  <p:nvPr/>
                </p:nvSpPr>
                <p:spPr>
                  <a:xfrm>
                    <a:off x="388924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19" name="object 3268"/>
                  <p:cNvSpPr/>
                  <p:nvPr/>
                </p:nvSpPr>
                <p:spPr>
                  <a:xfrm>
                    <a:off x="3339083"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0" name="object 3269"/>
                  <p:cNvSpPr/>
                  <p:nvPr/>
                </p:nvSpPr>
                <p:spPr>
                  <a:xfrm>
                    <a:off x="3816096" y="3474719"/>
                    <a:ext cx="86995" cy="30480"/>
                  </a:xfrm>
                  <a:custGeom>
                    <a:avLst/>
                    <a:gdLst/>
                    <a:ahLst/>
                    <a:cxnLst/>
                    <a:rect l="l" t="t" r="r" b="b"/>
                    <a:pathLst>
                      <a:path w="86995" h="30479">
                        <a:moveTo>
                          <a:pt x="27419" y="15240"/>
                        </a:moveTo>
                        <a:lnTo>
                          <a:pt x="13703" y="15240"/>
                        </a:lnTo>
                        <a:lnTo>
                          <a:pt x="13703" y="7632"/>
                        </a:lnTo>
                        <a:lnTo>
                          <a:pt x="0" y="7632"/>
                        </a:lnTo>
                        <a:lnTo>
                          <a:pt x="0" y="22872"/>
                        </a:lnTo>
                        <a:lnTo>
                          <a:pt x="13703" y="22872"/>
                        </a:lnTo>
                        <a:lnTo>
                          <a:pt x="13703" y="30480"/>
                        </a:lnTo>
                        <a:lnTo>
                          <a:pt x="27419" y="30480"/>
                        </a:lnTo>
                        <a:lnTo>
                          <a:pt x="27419" y="15240"/>
                        </a:lnTo>
                        <a:close/>
                      </a:path>
                      <a:path w="86995" h="30479">
                        <a:moveTo>
                          <a:pt x="86868" y="0"/>
                        </a:moveTo>
                        <a:lnTo>
                          <a:pt x="73152" y="0"/>
                        </a:lnTo>
                        <a:lnTo>
                          <a:pt x="73152" y="15252"/>
                        </a:lnTo>
                        <a:lnTo>
                          <a:pt x="86868" y="15252"/>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1" name="object 3270"/>
                  <p:cNvSpPr/>
                  <p:nvPr/>
                </p:nvSpPr>
                <p:spPr>
                  <a:xfrm>
                    <a:off x="3124200" y="4163580"/>
                    <a:ext cx="106680" cy="68580"/>
                  </a:xfrm>
                  <a:custGeom>
                    <a:avLst/>
                    <a:gdLst/>
                    <a:ahLst/>
                    <a:cxnLst/>
                    <a:rect l="l" t="t" r="r" b="b"/>
                    <a:pathLst>
                      <a:path w="106680" h="68579">
                        <a:moveTo>
                          <a:pt x="13716" y="0"/>
                        </a:moveTo>
                        <a:lnTo>
                          <a:pt x="0" y="0"/>
                        </a:lnTo>
                        <a:lnTo>
                          <a:pt x="0" y="15240"/>
                        </a:lnTo>
                        <a:lnTo>
                          <a:pt x="13716" y="15240"/>
                        </a:lnTo>
                        <a:lnTo>
                          <a:pt x="13716" y="0"/>
                        </a:lnTo>
                        <a:close/>
                      </a:path>
                      <a:path w="106680" h="68579">
                        <a:moveTo>
                          <a:pt x="60960" y="0"/>
                        </a:moveTo>
                        <a:lnTo>
                          <a:pt x="47244" y="0"/>
                        </a:lnTo>
                        <a:lnTo>
                          <a:pt x="47244" y="15240"/>
                        </a:lnTo>
                        <a:lnTo>
                          <a:pt x="60960" y="15240"/>
                        </a:lnTo>
                        <a:lnTo>
                          <a:pt x="60960" y="0"/>
                        </a:lnTo>
                        <a:close/>
                      </a:path>
                      <a:path w="106680" h="68579">
                        <a:moveTo>
                          <a:pt x="106680" y="53340"/>
                        </a:moveTo>
                        <a:lnTo>
                          <a:pt x="94488" y="53340"/>
                        </a:lnTo>
                        <a:lnTo>
                          <a:pt x="94488" y="68580"/>
                        </a:lnTo>
                        <a:lnTo>
                          <a:pt x="106680" y="68580"/>
                        </a:lnTo>
                        <a:lnTo>
                          <a:pt x="106680"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2" name="object 3271"/>
                  <p:cNvSpPr/>
                  <p:nvPr/>
                </p:nvSpPr>
                <p:spPr>
                  <a:xfrm>
                    <a:off x="38099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3" name="object 3272"/>
                  <p:cNvSpPr/>
                  <p:nvPr/>
                </p:nvSpPr>
                <p:spPr>
                  <a:xfrm>
                    <a:off x="3311651"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4" name="object 3273"/>
                  <p:cNvSpPr/>
                  <p:nvPr/>
                </p:nvSpPr>
                <p:spPr>
                  <a:xfrm>
                    <a:off x="3877055"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5" name="object 3274"/>
                  <p:cNvSpPr/>
                  <p:nvPr/>
                </p:nvSpPr>
                <p:spPr>
                  <a:xfrm>
                    <a:off x="3540251"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6" name="object 3275"/>
                  <p:cNvSpPr/>
                  <p:nvPr/>
                </p:nvSpPr>
                <p:spPr>
                  <a:xfrm>
                    <a:off x="390296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7" name="object 3276"/>
                  <p:cNvSpPr/>
                  <p:nvPr/>
                </p:nvSpPr>
                <p:spPr>
                  <a:xfrm>
                    <a:off x="3144011"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8" name="object 3277"/>
                  <p:cNvSpPr/>
                  <p:nvPr/>
                </p:nvSpPr>
                <p:spPr>
                  <a:xfrm>
                    <a:off x="3829811" y="3429000"/>
                    <a:ext cx="67310" cy="76200"/>
                  </a:xfrm>
                  <a:custGeom>
                    <a:avLst/>
                    <a:gdLst/>
                    <a:ahLst/>
                    <a:cxnLst/>
                    <a:rect l="l" t="t" r="r" b="b"/>
                    <a:pathLst>
                      <a:path w="67310" h="76200">
                        <a:moveTo>
                          <a:pt x="13716" y="76200"/>
                        </a:moveTo>
                        <a:lnTo>
                          <a:pt x="0" y="76200"/>
                        </a:lnTo>
                        <a:lnTo>
                          <a:pt x="0" y="60959"/>
                        </a:lnTo>
                        <a:lnTo>
                          <a:pt x="13716" y="60959"/>
                        </a:lnTo>
                        <a:lnTo>
                          <a:pt x="13716" y="76200"/>
                        </a:lnTo>
                        <a:close/>
                      </a:path>
                      <a:path w="67310" h="76200">
                        <a:moveTo>
                          <a:pt x="67056" y="15240"/>
                        </a:moveTo>
                        <a:lnTo>
                          <a:pt x="53340" y="15240"/>
                        </a:lnTo>
                        <a:lnTo>
                          <a:pt x="53340" y="0"/>
                        </a:lnTo>
                        <a:lnTo>
                          <a:pt x="67056" y="0"/>
                        </a:lnTo>
                        <a:lnTo>
                          <a:pt x="6705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29" name="object 3278"/>
                  <p:cNvSpPr/>
                  <p:nvPr/>
                </p:nvSpPr>
                <p:spPr>
                  <a:xfrm>
                    <a:off x="3400043" y="41711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0" name="object 3279"/>
                  <p:cNvSpPr/>
                  <p:nvPr/>
                </p:nvSpPr>
                <p:spPr>
                  <a:xfrm>
                    <a:off x="3930396" y="33909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1" name="object 3280"/>
                  <p:cNvSpPr/>
                  <p:nvPr/>
                </p:nvSpPr>
                <p:spPr>
                  <a:xfrm>
                    <a:off x="37353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2" name="object 3281"/>
                  <p:cNvSpPr/>
                  <p:nvPr/>
                </p:nvSpPr>
                <p:spPr>
                  <a:xfrm>
                    <a:off x="38023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3" name="object 3282"/>
                  <p:cNvSpPr/>
                  <p:nvPr/>
                </p:nvSpPr>
                <p:spPr>
                  <a:xfrm>
                    <a:off x="3238499"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4" name="object 3283"/>
                  <p:cNvSpPr/>
                  <p:nvPr/>
                </p:nvSpPr>
                <p:spPr>
                  <a:xfrm>
                    <a:off x="3553967"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5" name="object 3284"/>
                  <p:cNvSpPr/>
                  <p:nvPr/>
                </p:nvSpPr>
                <p:spPr>
                  <a:xfrm>
                    <a:off x="3096768" y="3611892"/>
                    <a:ext cx="518159" cy="635635"/>
                  </a:xfrm>
                  <a:custGeom>
                    <a:avLst/>
                    <a:gdLst/>
                    <a:ahLst/>
                    <a:cxnLst/>
                    <a:rect l="l" t="t" r="r" b="b"/>
                    <a:pathLst>
                      <a:path w="518160" h="635635">
                        <a:moveTo>
                          <a:pt x="13716" y="368808"/>
                        </a:moveTo>
                        <a:lnTo>
                          <a:pt x="0" y="368808"/>
                        </a:lnTo>
                        <a:lnTo>
                          <a:pt x="0" y="384048"/>
                        </a:lnTo>
                        <a:lnTo>
                          <a:pt x="13716" y="384048"/>
                        </a:lnTo>
                        <a:lnTo>
                          <a:pt x="13716" y="368808"/>
                        </a:lnTo>
                        <a:close/>
                      </a:path>
                      <a:path w="518160" h="635635">
                        <a:moveTo>
                          <a:pt x="134112" y="0"/>
                        </a:moveTo>
                        <a:lnTo>
                          <a:pt x="121920" y="0"/>
                        </a:lnTo>
                        <a:lnTo>
                          <a:pt x="121920" y="15227"/>
                        </a:lnTo>
                        <a:lnTo>
                          <a:pt x="134112" y="15227"/>
                        </a:lnTo>
                        <a:lnTo>
                          <a:pt x="134112" y="0"/>
                        </a:lnTo>
                        <a:close/>
                      </a:path>
                      <a:path w="518160" h="635635">
                        <a:moveTo>
                          <a:pt x="161531" y="620268"/>
                        </a:moveTo>
                        <a:lnTo>
                          <a:pt x="147828" y="620268"/>
                        </a:lnTo>
                        <a:lnTo>
                          <a:pt x="147828" y="635508"/>
                        </a:lnTo>
                        <a:lnTo>
                          <a:pt x="161531" y="635508"/>
                        </a:lnTo>
                        <a:lnTo>
                          <a:pt x="161531" y="620268"/>
                        </a:lnTo>
                        <a:close/>
                      </a:path>
                      <a:path w="518160" h="635635">
                        <a:moveTo>
                          <a:pt x="222504" y="528828"/>
                        </a:moveTo>
                        <a:lnTo>
                          <a:pt x="208788" y="528828"/>
                        </a:lnTo>
                        <a:lnTo>
                          <a:pt x="208788" y="544068"/>
                        </a:lnTo>
                        <a:lnTo>
                          <a:pt x="222504" y="544068"/>
                        </a:lnTo>
                        <a:lnTo>
                          <a:pt x="222504" y="528828"/>
                        </a:lnTo>
                        <a:close/>
                      </a:path>
                      <a:path w="518160" h="635635">
                        <a:moveTo>
                          <a:pt x="323088" y="437388"/>
                        </a:moveTo>
                        <a:lnTo>
                          <a:pt x="309372" y="437388"/>
                        </a:lnTo>
                        <a:lnTo>
                          <a:pt x="309372" y="452628"/>
                        </a:lnTo>
                        <a:lnTo>
                          <a:pt x="323088" y="452628"/>
                        </a:lnTo>
                        <a:lnTo>
                          <a:pt x="323088" y="437388"/>
                        </a:lnTo>
                        <a:close/>
                      </a:path>
                      <a:path w="518160" h="635635">
                        <a:moveTo>
                          <a:pt x="518160" y="245364"/>
                        </a:moveTo>
                        <a:lnTo>
                          <a:pt x="504431" y="245364"/>
                        </a:lnTo>
                        <a:lnTo>
                          <a:pt x="504431" y="260604"/>
                        </a:lnTo>
                        <a:lnTo>
                          <a:pt x="518160" y="260604"/>
                        </a:lnTo>
                        <a:lnTo>
                          <a:pt x="518160" y="2453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6" name="object 3285"/>
                  <p:cNvSpPr/>
                  <p:nvPr/>
                </p:nvSpPr>
                <p:spPr>
                  <a:xfrm>
                    <a:off x="3916680" y="3337572"/>
                    <a:ext cx="86995" cy="144780"/>
                  </a:xfrm>
                  <a:custGeom>
                    <a:avLst/>
                    <a:gdLst/>
                    <a:ahLst/>
                    <a:cxnLst/>
                    <a:rect l="l" t="t" r="r" b="b"/>
                    <a:pathLst>
                      <a:path w="86995" h="144779">
                        <a:moveTo>
                          <a:pt x="13716" y="129540"/>
                        </a:moveTo>
                        <a:lnTo>
                          <a:pt x="0" y="129540"/>
                        </a:lnTo>
                        <a:lnTo>
                          <a:pt x="0" y="144780"/>
                        </a:lnTo>
                        <a:lnTo>
                          <a:pt x="13716" y="144780"/>
                        </a:lnTo>
                        <a:lnTo>
                          <a:pt x="13716" y="129540"/>
                        </a:lnTo>
                        <a:close/>
                      </a:path>
                      <a:path w="86995" h="144779">
                        <a:moveTo>
                          <a:pt x="86868" y="0"/>
                        </a:moveTo>
                        <a:lnTo>
                          <a:pt x="74676" y="0"/>
                        </a:lnTo>
                        <a:lnTo>
                          <a:pt x="74676"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7" name="object 3286"/>
                  <p:cNvSpPr/>
                  <p:nvPr/>
                </p:nvSpPr>
                <p:spPr>
                  <a:xfrm>
                    <a:off x="3514343"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8" name="object 3287"/>
                  <p:cNvSpPr/>
                  <p:nvPr/>
                </p:nvSpPr>
                <p:spPr>
                  <a:xfrm>
                    <a:off x="39242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39" name="object 3288"/>
                  <p:cNvSpPr/>
                  <p:nvPr/>
                </p:nvSpPr>
                <p:spPr>
                  <a:xfrm>
                    <a:off x="3124200" y="3948696"/>
                    <a:ext cx="268605" cy="306705"/>
                  </a:xfrm>
                  <a:custGeom>
                    <a:avLst/>
                    <a:gdLst/>
                    <a:ahLst/>
                    <a:cxnLst/>
                    <a:rect l="l" t="t" r="r" b="b"/>
                    <a:pathLst>
                      <a:path w="268604" h="306704">
                        <a:moveTo>
                          <a:pt x="13716" y="283464"/>
                        </a:moveTo>
                        <a:lnTo>
                          <a:pt x="0" y="283464"/>
                        </a:lnTo>
                        <a:lnTo>
                          <a:pt x="0" y="298704"/>
                        </a:lnTo>
                        <a:lnTo>
                          <a:pt x="13716" y="298704"/>
                        </a:lnTo>
                        <a:lnTo>
                          <a:pt x="13716" y="283464"/>
                        </a:lnTo>
                        <a:close/>
                      </a:path>
                      <a:path w="268604" h="306704">
                        <a:moveTo>
                          <a:pt x="80772" y="291084"/>
                        </a:moveTo>
                        <a:lnTo>
                          <a:pt x="67056" y="291084"/>
                        </a:lnTo>
                        <a:lnTo>
                          <a:pt x="67056" y="306324"/>
                        </a:lnTo>
                        <a:lnTo>
                          <a:pt x="80772" y="306324"/>
                        </a:lnTo>
                        <a:lnTo>
                          <a:pt x="80772" y="291084"/>
                        </a:lnTo>
                        <a:close/>
                      </a:path>
                      <a:path w="268604" h="306704">
                        <a:moveTo>
                          <a:pt x="214884" y="192024"/>
                        </a:moveTo>
                        <a:lnTo>
                          <a:pt x="201168" y="192024"/>
                        </a:lnTo>
                        <a:lnTo>
                          <a:pt x="201168" y="207264"/>
                        </a:lnTo>
                        <a:lnTo>
                          <a:pt x="214884" y="207264"/>
                        </a:lnTo>
                        <a:lnTo>
                          <a:pt x="214884" y="192024"/>
                        </a:lnTo>
                        <a:close/>
                      </a:path>
                      <a:path w="268604" h="306704">
                        <a:moveTo>
                          <a:pt x="268224" y="0"/>
                        </a:moveTo>
                        <a:lnTo>
                          <a:pt x="254508" y="0"/>
                        </a:lnTo>
                        <a:lnTo>
                          <a:pt x="254508" y="15240"/>
                        </a:lnTo>
                        <a:lnTo>
                          <a:pt x="268224" y="15240"/>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0" name="object 3289"/>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1" name="object 3290"/>
                  <p:cNvSpPr/>
                  <p:nvPr/>
                </p:nvSpPr>
                <p:spPr>
                  <a:xfrm>
                    <a:off x="3204972" y="3887736"/>
                    <a:ext cx="424180" cy="398145"/>
                  </a:xfrm>
                  <a:custGeom>
                    <a:avLst/>
                    <a:gdLst/>
                    <a:ahLst/>
                    <a:cxnLst/>
                    <a:rect l="l" t="t" r="r" b="b"/>
                    <a:pathLst>
                      <a:path w="424179" h="398145">
                        <a:moveTo>
                          <a:pt x="13716" y="283464"/>
                        </a:moveTo>
                        <a:lnTo>
                          <a:pt x="0" y="283464"/>
                        </a:lnTo>
                        <a:lnTo>
                          <a:pt x="0" y="298704"/>
                        </a:lnTo>
                        <a:lnTo>
                          <a:pt x="13716" y="298704"/>
                        </a:lnTo>
                        <a:lnTo>
                          <a:pt x="13716" y="283464"/>
                        </a:lnTo>
                        <a:close/>
                      </a:path>
                      <a:path w="424179" h="398145">
                        <a:moveTo>
                          <a:pt x="33528" y="382524"/>
                        </a:moveTo>
                        <a:lnTo>
                          <a:pt x="19812" y="382524"/>
                        </a:lnTo>
                        <a:lnTo>
                          <a:pt x="19812" y="397764"/>
                        </a:lnTo>
                        <a:lnTo>
                          <a:pt x="33528" y="397764"/>
                        </a:lnTo>
                        <a:lnTo>
                          <a:pt x="33528" y="382524"/>
                        </a:lnTo>
                        <a:close/>
                      </a:path>
                      <a:path w="424179" h="398145">
                        <a:moveTo>
                          <a:pt x="128016" y="275844"/>
                        </a:moveTo>
                        <a:lnTo>
                          <a:pt x="114300" y="275844"/>
                        </a:lnTo>
                        <a:lnTo>
                          <a:pt x="114300" y="291084"/>
                        </a:lnTo>
                        <a:lnTo>
                          <a:pt x="128016" y="291084"/>
                        </a:lnTo>
                        <a:lnTo>
                          <a:pt x="128016" y="275844"/>
                        </a:lnTo>
                        <a:close/>
                      </a:path>
                      <a:path w="424179" h="398145">
                        <a:moveTo>
                          <a:pt x="335280" y="138684"/>
                        </a:moveTo>
                        <a:lnTo>
                          <a:pt x="321564" y="138684"/>
                        </a:lnTo>
                        <a:lnTo>
                          <a:pt x="321564" y="153924"/>
                        </a:lnTo>
                        <a:lnTo>
                          <a:pt x="335280" y="153924"/>
                        </a:lnTo>
                        <a:lnTo>
                          <a:pt x="335280" y="138684"/>
                        </a:lnTo>
                        <a:close/>
                      </a:path>
                      <a:path w="424179" h="398145">
                        <a:moveTo>
                          <a:pt x="423672" y="0"/>
                        </a:moveTo>
                        <a:lnTo>
                          <a:pt x="409956" y="0"/>
                        </a:lnTo>
                        <a:lnTo>
                          <a:pt x="409956" y="15240"/>
                        </a:lnTo>
                        <a:lnTo>
                          <a:pt x="423672" y="15240"/>
                        </a:lnTo>
                        <a:lnTo>
                          <a:pt x="4236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2" name="object 3291"/>
                  <p:cNvSpPr/>
                  <p:nvPr/>
                </p:nvSpPr>
                <p:spPr>
                  <a:xfrm>
                    <a:off x="37688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3" name="object 3292"/>
                  <p:cNvSpPr/>
                  <p:nvPr/>
                </p:nvSpPr>
                <p:spPr>
                  <a:xfrm>
                    <a:off x="3104388" y="3803903"/>
                    <a:ext cx="396240" cy="390525"/>
                  </a:xfrm>
                  <a:custGeom>
                    <a:avLst/>
                    <a:gdLst/>
                    <a:ahLst/>
                    <a:cxnLst/>
                    <a:rect l="l" t="t" r="r" b="b"/>
                    <a:pathLst>
                      <a:path w="396239" h="390525">
                        <a:moveTo>
                          <a:pt x="12192" y="374916"/>
                        </a:moveTo>
                        <a:lnTo>
                          <a:pt x="0" y="374916"/>
                        </a:lnTo>
                        <a:lnTo>
                          <a:pt x="0" y="390156"/>
                        </a:lnTo>
                        <a:lnTo>
                          <a:pt x="12192" y="390156"/>
                        </a:lnTo>
                        <a:lnTo>
                          <a:pt x="12192" y="374916"/>
                        </a:lnTo>
                        <a:close/>
                      </a:path>
                      <a:path w="396239" h="390525">
                        <a:moveTo>
                          <a:pt x="86868" y="291096"/>
                        </a:moveTo>
                        <a:lnTo>
                          <a:pt x="73152" y="291096"/>
                        </a:lnTo>
                        <a:lnTo>
                          <a:pt x="73152" y="306336"/>
                        </a:lnTo>
                        <a:lnTo>
                          <a:pt x="86868" y="306336"/>
                        </a:lnTo>
                        <a:lnTo>
                          <a:pt x="86868" y="291096"/>
                        </a:lnTo>
                        <a:close/>
                      </a:path>
                      <a:path w="396239" h="390525">
                        <a:moveTo>
                          <a:pt x="396227" y="0"/>
                        </a:moveTo>
                        <a:lnTo>
                          <a:pt x="382511" y="0"/>
                        </a:lnTo>
                        <a:lnTo>
                          <a:pt x="382511" y="15252"/>
                        </a:lnTo>
                        <a:lnTo>
                          <a:pt x="396227" y="15252"/>
                        </a:lnTo>
                        <a:lnTo>
                          <a:pt x="3962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4" name="object 3293"/>
                  <p:cNvSpPr/>
                  <p:nvPr/>
                </p:nvSpPr>
                <p:spPr>
                  <a:xfrm>
                    <a:off x="39441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5" name="object 3294"/>
                  <p:cNvSpPr/>
                  <p:nvPr/>
                </p:nvSpPr>
                <p:spPr>
                  <a:xfrm>
                    <a:off x="35813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6" name="object 3295"/>
                  <p:cNvSpPr/>
                  <p:nvPr/>
                </p:nvSpPr>
                <p:spPr>
                  <a:xfrm>
                    <a:off x="38968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7" name="object 3296"/>
                  <p:cNvSpPr/>
                  <p:nvPr/>
                </p:nvSpPr>
                <p:spPr>
                  <a:xfrm>
                    <a:off x="3211068" y="4018800"/>
                    <a:ext cx="175260" cy="167640"/>
                  </a:xfrm>
                  <a:custGeom>
                    <a:avLst/>
                    <a:gdLst/>
                    <a:ahLst/>
                    <a:cxnLst/>
                    <a:rect l="l" t="t" r="r" b="b"/>
                    <a:pathLst>
                      <a:path w="175260" h="167639">
                        <a:moveTo>
                          <a:pt x="13716" y="0"/>
                        </a:moveTo>
                        <a:lnTo>
                          <a:pt x="0" y="0"/>
                        </a:lnTo>
                        <a:lnTo>
                          <a:pt x="0" y="15240"/>
                        </a:lnTo>
                        <a:lnTo>
                          <a:pt x="13716" y="15240"/>
                        </a:lnTo>
                        <a:lnTo>
                          <a:pt x="13716" y="0"/>
                        </a:lnTo>
                        <a:close/>
                      </a:path>
                      <a:path w="175260" h="167639">
                        <a:moveTo>
                          <a:pt x="175247" y="152400"/>
                        </a:moveTo>
                        <a:lnTo>
                          <a:pt x="161531" y="152400"/>
                        </a:lnTo>
                        <a:lnTo>
                          <a:pt x="161531" y="167640"/>
                        </a:lnTo>
                        <a:lnTo>
                          <a:pt x="175247" y="167640"/>
                        </a:lnTo>
                        <a:lnTo>
                          <a:pt x="175247"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8" name="object 3297"/>
                  <p:cNvSpPr/>
                  <p:nvPr/>
                </p:nvSpPr>
                <p:spPr>
                  <a:xfrm>
                    <a:off x="3936492" y="3451872"/>
                    <a:ext cx="33655" cy="45720"/>
                  </a:xfrm>
                  <a:custGeom>
                    <a:avLst/>
                    <a:gdLst/>
                    <a:ahLst/>
                    <a:cxnLst/>
                    <a:rect l="l" t="t" r="r" b="b"/>
                    <a:pathLst>
                      <a:path w="33654" h="45720">
                        <a:moveTo>
                          <a:pt x="13716" y="30480"/>
                        </a:moveTo>
                        <a:lnTo>
                          <a:pt x="0" y="30480"/>
                        </a:lnTo>
                        <a:lnTo>
                          <a:pt x="0" y="45720"/>
                        </a:lnTo>
                        <a:lnTo>
                          <a:pt x="13716" y="45720"/>
                        </a:lnTo>
                        <a:lnTo>
                          <a:pt x="13716" y="30480"/>
                        </a:lnTo>
                        <a:close/>
                      </a:path>
                      <a:path w="33654" h="45720">
                        <a:moveTo>
                          <a:pt x="33528" y="0"/>
                        </a:moveTo>
                        <a:lnTo>
                          <a:pt x="21336" y="0"/>
                        </a:lnTo>
                        <a:lnTo>
                          <a:pt x="21336" y="15240"/>
                        </a:lnTo>
                        <a:lnTo>
                          <a:pt x="33528" y="15240"/>
                        </a:lnTo>
                        <a:lnTo>
                          <a:pt x="335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49" name="object 3298"/>
                  <p:cNvSpPr/>
                  <p:nvPr/>
                </p:nvSpPr>
                <p:spPr>
                  <a:xfrm>
                    <a:off x="3244596" y="41102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0" name="object 3299"/>
                  <p:cNvSpPr/>
                  <p:nvPr/>
                </p:nvSpPr>
                <p:spPr>
                  <a:xfrm>
                    <a:off x="38298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1" name="object 3300"/>
                  <p:cNvSpPr/>
                  <p:nvPr/>
                </p:nvSpPr>
                <p:spPr>
                  <a:xfrm>
                    <a:off x="3372611" y="40035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2" name="object 3301"/>
                  <p:cNvSpPr/>
                  <p:nvPr/>
                </p:nvSpPr>
                <p:spPr>
                  <a:xfrm>
                    <a:off x="3843528" y="3429012"/>
                    <a:ext cx="120650" cy="91440"/>
                  </a:xfrm>
                  <a:custGeom>
                    <a:avLst/>
                    <a:gdLst/>
                    <a:ahLst/>
                    <a:cxnLst/>
                    <a:rect l="l" t="t" r="r" b="b"/>
                    <a:pathLst>
                      <a:path w="120650" h="91439">
                        <a:moveTo>
                          <a:pt x="12192" y="76200"/>
                        </a:moveTo>
                        <a:lnTo>
                          <a:pt x="0" y="76200"/>
                        </a:lnTo>
                        <a:lnTo>
                          <a:pt x="0" y="91440"/>
                        </a:lnTo>
                        <a:lnTo>
                          <a:pt x="12192" y="91440"/>
                        </a:lnTo>
                        <a:lnTo>
                          <a:pt x="12192" y="76200"/>
                        </a:lnTo>
                        <a:close/>
                      </a:path>
                      <a:path w="120650" h="91439">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3" name="object 3302"/>
                  <p:cNvSpPr/>
                  <p:nvPr/>
                </p:nvSpPr>
                <p:spPr>
                  <a:xfrm>
                    <a:off x="3171444" y="3995940"/>
                    <a:ext cx="220979" cy="266700"/>
                  </a:xfrm>
                  <a:custGeom>
                    <a:avLst/>
                    <a:gdLst/>
                    <a:ahLst/>
                    <a:cxnLst/>
                    <a:rect l="l" t="t" r="r" b="b"/>
                    <a:pathLst>
                      <a:path w="220979" h="266700">
                        <a:moveTo>
                          <a:pt x="13716" y="213360"/>
                        </a:moveTo>
                        <a:lnTo>
                          <a:pt x="0" y="213360"/>
                        </a:lnTo>
                        <a:lnTo>
                          <a:pt x="0" y="228600"/>
                        </a:lnTo>
                        <a:lnTo>
                          <a:pt x="13716" y="228600"/>
                        </a:lnTo>
                        <a:lnTo>
                          <a:pt x="13716" y="213360"/>
                        </a:lnTo>
                        <a:close/>
                      </a:path>
                      <a:path w="220979" h="266700">
                        <a:moveTo>
                          <a:pt x="106680" y="0"/>
                        </a:moveTo>
                        <a:lnTo>
                          <a:pt x="92964" y="0"/>
                        </a:lnTo>
                        <a:lnTo>
                          <a:pt x="92964" y="15240"/>
                        </a:lnTo>
                        <a:lnTo>
                          <a:pt x="106680" y="15240"/>
                        </a:lnTo>
                        <a:lnTo>
                          <a:pt x="106680" y="0"/>
                        </a:lnTo>
                        <a:close/>
                      </a:path>
                      <a:path w="220979" h="266700">
                        <a:moveTo>
                          <a:pt x="161544" y="99060"/>
                        </a:moveTo>
                        <a:lnTo>
                          <a:pt x="147828" y="99060"/>
                        </a:lnTo>
                        <a:lnTo>
                          <a:pt x="147828" y="114300"/>
                        </a:lnTo>
                        <a:lnTo>
                          <a:pt x="161544" y="114300"/>
                        </a:lnTo>
                        <a:lnTo>
                          <a:pt x="161544" y="99060"/>
                        </a:lnTo>
                        <a:close/>
                      </a:path>
                      <a:path w="220979" h="266700">
                        <a:moveTo>
                          <a:pt x="220980" y="251460"/>
                        </a:moveTo>
                        <a:lnTo>
                          <a:pt x="207264" y="251460"/>
                        </a:lnTo>
                        <a:lnTo>
                          <a:pt x="207264" y="266700"/>
                        </a:lnTo>
                        <a:lnTo>
                          <a:pt x="220980" y="266700"/>
                        </a:lnTo>
                        <a:lnTo>
                          <a:pt x="220980" y="2514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4" name="object 3303"/>
                  <p:cNvSpPr/>
                  <p:nvPr/>
                </p:nvSpPr>
                <p:spPr>
                  <a:xfrm>
                    <a:off x="388315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5" name="object 3304"/>
                  <p:cNvSpPr/>
                  <p:nvPr/>
                </p:nvSpPr>
                <p:spPr>
                  <a:xfrm>
                    <a:off x="3130296" y="4125480"/>
                    <a:ext cx="443865" cy="167640"/>
                  </a:xfrm>
                  <a:custGeom>
                    <a:avLst/>
                    <a:gdLst/>
                    <a:ahLst/>
                    <a:cxnLst/>
                    <a:rect l="l" t="t" r="r" b="b"/>
                    <a:pathLst>
                      <a:path w="443864" h="167639">
                        <a:moveTo>
                          <a:pt x="13703" y="152400"/>
                        </a:moveTo>
                        <a:lnTo>
                          <a:pt x="0" y="152400"/>
                        </a:lnTo>
                        <a:lnTo>
                          <a:pt x="0" y="167640"/>
                        </a:lnTo>
                        <a:lnTo>
                          <a:pt x="13703" y="167640"/>
                        </a:lnTo>
                        <a:lnTo>
                          <a:pt x="13703" y="152400"/>
                        </a:lnTo>
                        <a:close/>
                      </a:path>
                      <a:path w="443864" h="167639">
                        <a:moveTo>
                          <a:pt x="67056" y="30480"/>
                        </a:moveTo>
                        <a:lnTo>
                          <a:pt x="60960" y="30480"/>
                        </a:lnTo>
                        <a:lnTo>
                          <a:pt x="54864" y="30480"/>
                        </a:lnTo>
                        <a:lnTo>
                          <a:pt x="47244" y="30480"/>
                        </a:lnTo>
                        <a:lnTo>
                          <a:pt x="47244" y="45720"/>
                        </a:lnTo>
                        <a:lnTo>
                          <a:pt x="54864" y="45720"/>
                        </a:lnTo>
                        <a:lnTo>
                          <a:pt x="60960" y="45720"/>
                        </a:lnTo>
                        <a:lnTo>
                          <a:pt x="67056" y="45720"/>
                        </a:lnTo>
                        <a:lnTo>
                          <a:pt x="67056" y="30480"/>
                        </a:lnTo>
                        <a:close/>
                      </a:path>
                      <a:path w="443864" h="167639">
                        <a:moveTo>
                          <a:pt x="256019" y="0"/>
                        </a:moveTo>
                        <a:lnTo>
                          <a:pt x="242303" y="0"/>
                        </a:lnTo>
                        <a:lnTo>
                          <a:pt x="242303" y="15240"/>
                        </a:lnTo>
                        <a:lnTo>
                          <a:pt x="256019" y="15240"/>
                        </a:lnTo>
                        <a:lnTo>
                          <a:pt x="256019" y="0"/>
                        </a:lnTo>
                        <a:close/>
                      </a:path>
                      <a:path w="443864" h="167639">
                        <a:moveTo>
                          <a:pt x="281940" y="152400"/>
                        </a:moveTo>
                        <a:lnTo>
                          <a:pt x="269748" y="152400"/>
                        </a:lnTo>
                        <a:lnTo>
                          <a:pt x="269748" y="167640"/>
                        </a:lnTo>
                        <a:lnTo>
                          <a:pt x="281940" y="167640"/>
                        </a:lnTo>
                        <a:lnTo>
                          <a:pt x="281940" y="152400"/>
                        </a:lnTo>
                        <a:close/>
                      </a:path>
                      <a:path w="443864" h="167639">
                        <a:moveTo>
                          <a:pt x="443484" y="22860"/>
                        </a:moveTo>
                        <a:lnTo>
                          <a:pt x="429768" y="22860"/>
                        </a:lnTo>
                        <a:lnTo>
                          <a:pt x="429768" y="38100"/>
                        </a:lnTo>
                        <a:lnTo>
                          <a:pt x="443484" y="38100"/>
                        </a:lnTo>
                        <a:lnTo>
                          <a:pt x="443484"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6" name="object 3305"/>
                  <p:cNvSpPr/>
                  <p:nvPr/>
                </p:nvSpPr>
                <p:spPr>
                  <a:xfrm>
                    <a:off x="3768852" y="3413772"/>
                    <a:ext cx="161925" cy="83820"/>
                  </a:xfrm>
                  <a:custGeom>
                    <a:avLst/>
                    <a:gdLst/>
                    <a:ahLst/>
                    <a:cxnLst/>
                    <a:rect l="l" t="t" r="r" b="b"/>
                    <a:pathLst>
                      <a:path w="161925" h="83820">
                        <a:moveTo>
                          <a:pt x="13716" y="68580"/>
                        </a:moveTo>
                        <a:lnTo>
                          <a:pt x="0" y="68580"/>
                        </a:lnTo>
                        <a:lnTo>
                          <a:pt x="0" y="83820"/>
                        </a:lnTo>
                        <a:lnTo>
                          <a:pt x="13716" y="83820"/>
                        </a:lnTo>
                        <a:lnTo>
                          <a:pt x="13716" y="68580"/>
                        </a:lnTo>
                        <a:close/>
                      </a:path>
                      <a:path w="161925" h="83820">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7" name="object 3306"/>
                  <p:cNvSpPr/>
                  <p:nvPr/>
                </p:nvSpPr>
                <p:spPr>
                  <a:xfrm>
                    <a:off x="3311651"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8" name="object 3307"/>
                  <p:cNvSpPr/>
                  <p:nvPr/>
                </p:nvSpPr>
                <p:spPr>
                  <a:xfrm>
                    <a:off x="37688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59" name="object 3308"/>
                  <p:cNvSpPr/>
                  <p:nvPr/>
                </p:nvSpPr>
                <p:spPr>
                  <a:xfrm>
                    <a:off x="3244596" y="3948696"/>
                    <a:ext cx="485140" cy="268605"/>
                  </a:xfrm>
                  <a:custGeom>
                    <a:avLst/>
                    <a:gdLst/>
                    <a:ahLst/>
                    <a:cxnLst/>
                    <a:rect l="l" t="t" r="r" b="b"/>
                    <a:pathLst>
                      <a:path w="485139" h="268604">
                        <a:moveTo>
                          <a:pt x="13703" y="252984"/>
                        </a:moveTo>
                        <a:lnTo>
                          <a:pt x="0" y="252984"/>
                        </a:lnTo>
                        <a:lnTo>
                          <a:pt x="0" y="268224"/>
                        </a:lnTo>
                        <a:lnTo>
                          <a:pt x="13703" y="268224"/>
                        </a:lnTo>
                        <a:lnTo>
                          <a:pt x="13703" y="252984"/>
                        </a:lnTo>
                        <a:close/>
                      </a:path>
                      <a:path w="485139" h="268604">
                        <a:moveTo>
                          <a:pt x="484632" y="0"/>
                        </a:moveTo>
                        <a:lnTo>
                          <a:pt x="470903" y="0"/>
                        </a:lnTo>
                        <a:lnTo>
                          <a:pt x="470903" y="15240"/>
                        </a:lnTo>
                        <a:lnTo>
                          <a:pt x="484632" y="15240"/>
                        </a:lnTo>
                        <a:lnTo>
                          <a:pt x="4846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0" name="object 3309"/>
                  <p:cNvSpPr/>
                  <p:nvPr/>
                </p:nvSpPr>
                <p:spPr>
                  <a:xfrm>
                    <a:off x="395020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1" name="object 3310"/>
                  <p:cNvSpPr/>
                  <p:nvPr/>
                </p:nvSpPr>
                <p:spPr>
                  <a:xfrm>
                    <a:off x="3339083"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2" name="object 3311"/>
                  <p:cNvSpPr/>
                  <p:nvPr/>
                </p:nvSpPr>
                <p:spPr>
                  <a:xfrm>
                    <a:off x="39166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3" name="object 3312"/>
                  <p:cNvSpPr/>
                  <p:nvPr/>
                </p:nvSpPr>
                <p:spPr>
                  <a:xfrm>
                    <a:off x="3305555"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4" name="object 3313"/>
                  <p:cNvSpPr/>
                  <p:nvPr/>
                </p:nvSpPr>
                <p:spPr>
                  <a:xfrm>
                    <a:off x="3493008" y="3497592"/>
                    <a:ext cx="181610" cy="30480"/>
                  </a:xfrm>
                  <a:custGeom>
                    <a:avLst/>
                    <a:gdLst/>
                    <a:ahLst/>
                    <a:cxnLst/>
                    <a:rect l="l" t="t" r="r" b="b"/>
                    <a:pathLst>
                      <a:path w="181610" h="30479">
                        <a:moveTo>
                          <a:pt x="13716" y="0"/>
                        </a:moveTo>
                        <a:lnTo>
                          <a:pt x="0" y="0"/>
                        </a:lnTo>
                        <a:lnTo>
                          <a:pt x="0" y="15227"/>
                        </a:lnTo>
                        <a:lnTo>
                          <a:pt x="13716" y="15227"/>
                        </a:lnTo>
                        <a:lnTo>
                          <a:pt x="13716" y="0"/>
                        </a:lnTo>
                        <a:close/>
                      </a:path>
                      <a:path w="181610" h="30479">
                        <a:moveTo>
                          <a:pt x="181356" y="15227"/>
                        </a:moveTo>
                        <a:lnTo>
                          <a:pt x="169164" y="15227"/>
                        </a:lnTo>
                        <a:lnTo>
                          <a:pt x="169164" y="30480"/>
                        </a:lnTo>
                        <a:lnTo>
                          <a:pt x="181356" y="30480"/>
                        </a:lnTo>
                        <a:lnTo>
                          <a:pt x="181356" y="15227"/>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5" name="object 3314"/>
                  <p:cNvSpPr/>
                  <p:nvPr/>
                </p:nvSpPr>
                <p:spPr>
                  <a:xfrm>
                    <a:off x="38694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6" name="object 3315"/>
                  <p:cNvSpPr/>
                  <p:nvPr/>
                </p:nvSpPr>
                <p:spPr>
                  <a:xfrm>
                    <a:off x="3197352" y="3963936"/>
                    <a:ext cx="350520" cy="299085"/>
                  </a:xfrm>
                  <a:custGeom>
                    <a:avLst/>
                    <a:gdLst/>
                    <a:ahLst/>
                    <a:cxnLst/>
                    <a:rect l="l" t="t" r="r" b="b"/>
                    <a:pathLst>
                      <a:path w="350520" h="299085">
                        <a:moveTo>
                          <a:pt x="13716" y="283464"/>
                        </a:moveTo>
                        <a:lnTo>
                          <a:pt x="0" y="283464"/>
                        </a:lnTo>
                        <a:lnTo>
                          <a:pt x="0" y="298704"/>
                        </a:lnTo>
                        <a:lnTo>
                          <a:pt x="13716" y="298704"/>
                        </a:lnTo>
                        <a:lnTo>
                          <a:pt x="13716" y="283464"/>
                        </a:lnTo>
                        <a:close/>
                      </a:path>
                      <a:path w="350520" h="299085">
                        <a:moveTo>
                          <a:pt x="155448" y="0"/>
                        </a:moveTo>
                        <a:lnTo>
                          <a:pt x="141732" y="0"/>
                        </a:lnTo>
                        <a:lnTo>
                          <a:pt x="141732" y="16764"/>
                        </a:lnTo>
                        <a:lnTo>
                          <a:pt x="155448" y="16764"/>
                        </a:lnTo>
                        <a:lnTo>
                          <a:pt x="155448" y="0"/>
                        </a:lnTo>
                        <a:close/>
                      </a:path>
                      <a:path w="350520" h="299085">
                        <a:moveTo>
                          <a:pt x="222504" y="192024"/>
                        </a:moveTo>
                        <a:lnTo>
                          <a:pt x="208788" y="192024"/>
                        </a:lnTo>
                        <a:lnTo>
                          <a:pt x="208788" y="207264"/>
                        </a:lnTo>
                        <a:lnTo>
                          <a:pt x="222504" y="207264"/>
                        </a:lnTo>
                        <a:lnTo>
                          <a:pt x="222504" y="192024"/>
                        </a:lnTo>
                        <a:close/>
                      </a:path>
                      <a:path w="350520" h="299085">
                        <a:moveTo>
                          <a:pt x="350520" y="192024"/>
                        </a:moveTo>
                        <a:lnTo>
                          <a:pt x="336804" y="192024"/>
                        </a:lnTo>
                        <a:lnTo>
                          <a:pt x="336804" y="207264"/>
                        </a:lnTo>
                        <a:lnTo>
                          <a:pt x="350520" y="207264"/>
                        </a:lnTo>
                        <a:lnTo>
                          <a:pt x="350520"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7" name="object 3316"/>
                  <p:cNvSpPr/>
                  <p:nvPr/>
                </p:nvSpPr>
                <p:spPr>
                  <a:xfrm>
                    <a:off x="3916680" y="3413772"/>
                    <a:ext cx="86995" cy="53340"/>
                  </a:xfrm>
                  <a:custGeom>
                    <a:avLst/>
                    <a:gdLst/>
                    <a:ahLst/>
                    <a:cxnLst/>
                    <a:rect l="l" t="t" r="r" b="b"/>
                    <a:pathLst>
                      <a:path w="86995" h="53339">
                        <a:moveTo>
                          <a:pt x="13716" y="38100"/>
                        </a:moveTo>
                        <a:lnTo>
                          <a:pt x="0" y="38100"/>
                        </a:lnTo>
                        <a:lnTo>
                          <a:pt x="0" y="53340"/>
                        </a:lnTo>
                        <a:lnTo>
                          <a:pt x="13716" y="53340"/>
                        </a:lnTo>
                        <a:lnTo>
                          <a:pt x="13716" y="38100"/>
                        </a:lnTo>
                        <a:close/>
                      </a:path>
                      <a:path w="86995" h="53339">
                        <a:moveTo>
                          <a:pt x="86868" y="0"/>
                        </a:moveTo>
                        <a:lnTo>
                          <a:pt x="74676" y="0"/>
                        </a:lnTo>
                        <a:lnTo>
                          <a:pt x="74676"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8" name="object 3317"/>
                  <p:cNvSpPr/>
                  <p:nvPr/>
                </p:nvSpPr>
                <p:spPr>
                  <a:xfrm>
                    <a:off x="37353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69" name="object 3318"/>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0" name="object 3319"/>
                  <p:cNvSpPr/>
                  <p:nvPr/>
                </p:nvSpPr>
                <p:spPr>
                  <a:xfrm>
                    <a:off x="3352800" y="4011180"/>
                    <a:ext cx="161925" cy="83820"/>
                  </a:xfrm>
                  <a:custGeom>
                    <a:avLst/>
                    <a:gdLst/>
                    <a:ahLst/>
                    <a:cxnLst/>
                    <a:rect l="l" t="t" r="r" b="b"/>
                    <a:pathLst>
                      <a:path w="161925" h="83820">
                        <a:moveTo>
                          <a:pt x="13716" y="68580"/>
                        </a:moveTo>
                        <a:lnTo>
                          <a:pt x="0" y="68580"/>
                        </a:lnTo>
                        <a:lnTo>
                          <a:pt x="0" y="83820"/>
                        </a:lnTo>
                        <a:lnTo>
                          <a:pt x="13716" y="83820"/>
                        </a:lnTo>
                        <a:lnTo>
                          <a:pt x="13716" y="68580"/>
                        </a:lnTo>
                        <a:close/>
                      </a:path>
                      <a:path w="161925" h="83820">
                        <a:moveTo>
                          <a:pt x="161544" y="0"/>
                        </a:moveTo>
                        <a:lnTo>
                          <a:pt x="147815" y="0"/>
                        </a:lnTo>
                        <a:lnTo>
                          <a:pt x="147815"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1" name="object 3320"/>
                  <p:cNvSpPr/>
                  <p:nvPr/>
                </p:nvSpPr>
                <p:spPr>
                  <a:xfrm>
                    <a:off x="35676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2" name="object 3321"/>
                  <p:cNvSpPr/>
                  <p:nvPr/>
                </p:nvSpPr>
                <p:spPr>
                  <a:xfrm>
                    <a:off x="3177540" y="4125480"/>
                    <a:ext cx="256540" cy="129539"/>
                  </a:xfrm>
                  <a:custGeom>
                    <a:avLst/>
                    <a:gdLst/>
                    <a:ahLst/>
                    <a:cxnLst/>
                    <a:rect l="l" t="t" r="r" b="b"/>
                    <a:pathLst>
                      <a:path w="256539" h="129539">
                        <a:moveTo>
                          <a:pt x="13716" y="114300"/>
                        </a:moveTo>
                        <a:lnTo>
                          <a:pt x="0" y="114300"/>
                        </a:lnTo>
                        <a:lnTo>
                          <a:pt x="0" y="129540"/>
                        </a:lnTo>
                        <a:lnTo>
                          <a:pt x="13716" y="129540"/>
                        </a:lnTo>
                        <a:lnTo>
                          <a:pt x="13716" y="114300"/>
                        </a:lnTo>
                        <a:close/>
                      </a:path>
                      <a:path w="256539" h="129539">
                        <a:moveTo>
                          <a:pt x="256032" y="0"/>
                        </a:moveTo>
                        <a:lnTo>
                          <a:pt x="242316" y="0"/>
                        </a:lnTo>
                        <a:lnTo>
                          <a:pt x="242316" y="15240"/>
                        </a:lnTo>
                        <a:lnTo>
                          <a:pt x="256032" y="15240"/>
                        </a:lnTo>
                        <a:lnTo>
                          <a:pt x="2560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3" name="object 3322"/>
                  <p:cNvSpPr/>
                  <p:nvPr/>
                </p:nvSpPr>
                <p:spPr>
                  <a:xfrm>
                    <a:off x="3776472" y="38191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4" name="object 3323"/>
                  <p:cNvSpPr/>
                  <p:nvPr/>
                </p:nvSpPr>
                <p:spPr>
                  <a:xfrm>
                    <a:off x="3796284" y="3406152"/>
                    <a:ext cx="154305" cy="30480"/>
                  </a:xfrm>
                  <a:custGeom>
                    <a:avLst/>
                    <a:gdLst/>
                    <a:ahLst/>
                    <a:cxnLst/>
                    <a:rect l="l" t="t" r="r" b="b"/>
                    <a:pathLst>
                      <a:path w="154304" h="30479">
                        <a:moveTo>
                          <a:pt x="13716" y="15240"/>
                        </a:moveTo>
                        <a:lnTo>
                          <a:pt x="0" y="15240"/>
                        </a:lnTo>
                        <a:lnTo>
                          <a:pt x="0" y="30467"/>
                        </a:lnTo>
                        <a:lnTo>
                          <a:pt x="13716" y="30467"/>
                        </a:lnTo>
                        <a:lnTo>
                          <a:pt x="13716" y="15240"/>
                        </a:lnTo>
                        <a:close/>
                      </a:path>
                      <a:path w="154304" h="30479">
                        <a:moveTo>
                          <a:pt x="153924" y="0"/>
                        </a:moveTo>
                        <a:lnTo>
                          <a:pt x="140208" y="0"/>
                        </a:lnTo>
                        <a:lnTo>
                          <a:pt x="140208" y="15240"/>
                        </a:lnTo>
                        <a:lnTo>
                          <a:pt x="153924" y="15240"/>
                        </a:lnTo>
                        <a:lnTo>
                          <a:pt x="1539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5" name="object 3324"/>
                  <p:cNvSpPr/>
                  <p:nvPr/>
                </p:nvSpPr>
                <p:spPr>
                  <a:xfrm>
                    <a:off x="3305555"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6" name="object 3325"/>
                  <p:cNvSpPr/>
                  <p:nvPr/>
                </p:nvSpPr>
                <p:spPr>
                  <a:xfrm>
                    <a:off x="3816096" y="3413760"/>
                    <a:ext cx="67310" cy="83820"/>
                  </a:xfrm>
                  <a:custGeom>
                    <a:avLst/>
                    <a:gdLst/>
                    <a:ahLst/>
                    <a:cxnLst/>
                    <a:rect l="l" t="t" r="r" b="b"/>
                    <a:pathLst>
                      <a:path w="67310" h="83820">
                        <a:moveTo>
                          <a:pt x="67055" y="15240"/>
                        </a:moveTo>
                        <a:lnTo>
                          <a:pt x="53339" y="15240"/>
                        </a:lnTo>
                        <a:lnTo>
                          <a:pt x="53339" y="0"/>
                        </a:lnTo>
                        <a:lnTo>
                          <a:pt x="67055" y="0"/>
                        </a:lnTo>
                        <a:lnTo>
                          <a:pt x="67055" y="15240"/>
                        </a:lnTo>
                        <a:close/>
                      </a:path>
                      <a:path w="67310" h="83820">
                        <a:moveTo>
                          <a:pt x="13715" y="83820"/>
                        </a:moveTo>
                        <a:lnTo>
                          <a:pt x="0" y="83820"/>
                        </a:lnTo>
                        <a:lnTo>
                          <a:pt x="0" y="68580"/>
                        </a:lnTo>
                        <a:lnTo>
                          <a:pt x="13715" y="68580"/>
                        </a:lnTo>
                        <a:lnTo>
                          <a:pt x="13715" y="838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7" name="object 3326"/>
                  <p:cNvSpPr/>
                  <p:nvPr/>
                </p:nvSpPr>
                <p:spPr>
                  <a:xfrm>
                    <a:off x="3204972" y="4224540"/>
                    <a:ext cx="195580" cy="30480"/>
                  </a:xfrm>
                  <a:custGeom>
                    <a:avLst/>
                    <a:gdLst/>
                    <a:ahLst/>
                    <a:cxnLst/>
                    <a:rect l="l" t="t" r="r" b="b"/>
                    <a:pathLst>
                      <a:path w="195579" h="30479">
                        <a:moveTo>
                          <a:pt x="13716" y="7620"/>
                        </a:moveTo>
                        <a:lnTo>
                          <a:pt x="0" y="7620"/>
                        </a:lnTo>
                        <a:lnTo>
                          <a:pt x="0" y="22860"/>
                        </a:lnTo>
                        <a:lnTo>
                          <a:pt x="13716" y="22860"/>
                        </a:lnTo>
                        <a:lnTo>
                          <a:pt x="13716" y="7620"/>
                        </a:lnTo>
                        <a:close/>
                      </a:path>
                      <a:path w="195579" h="30479">
                        <a:moveTo>
                          <a:pt x="47244" y="15240"/>
                        </a:moveTo>
                        <a:lnTo>
                          <a:pt x="33528" y="15240"/>
                        </a:lnTo>
                        <a:lnTo>
                          <a:pt x="33528" y="30480"/>
                        </a:lnTo>
                        <a:lnTo>
                          <a:pt x="47244" y="30480"/>
                        </a:lnTo>
                        <a:lnTo>
                          <a:pt x="47244" y="15240"/>
                        </a:lnTo>
                        <a:close/>
                      </a:path>
                      <a:path w="195579" h="30479">
                        <a:moveTo>
                          <a:pt x="195072" y="0"/>
                        </a:moveTo>
                        <a:lnTo>
                          <a:pt x="181343" y="0"/>
                        </a:lnTo>
                        <a:lnTo>
                          <a:pt x="181343"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8" name="object 3327"/>
                  <p:cNvSpPr/>
                  <p:nvPr/>
                </p:nvSpPr>
                <p:spPr>
                  <a:xfrm>
                    <a:off x="39303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79" name="object 3328"/>
                  <p:cNvSpPr/>
                  <p:nvPr/>
                </p:nvSpPr>
                <p:spPr>
                  <a:xfrm>
                    <a:off x="3473196" y="391058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0" name="object 3329"/>
                  <p:cNvSpPr/>
                  <p:nvPr/>
                </p:nvSpPr>
                <p:spPr>
                  <a:xfrm>
                    <a:off x="3883152" y="3421392"/>
                    <a:ext cx="100965" cy="60960"/>
                  </a:xfrm>
                  <a:custGeom>
                    <a:avLst/>
                    <a:gdLst/>
                    <a:ahLst/>
                    <a:cxnLst/>
                    <a:rect l="l" t="t" r="r" b="b"/>
                    <a:pathLst>
                      <a:path w="100964" h="60960">
                        <a:moveTo>
                          <a:pt x="13716" y="45720"/>
                        </a:moveTo>
                        <a:lnTo>
                          <a:pt x="0" y="45720"/>
                        </a:lnTo>
                        <a:lnTo>
                          <a:pt x="0" y="60960"/>
                        </a:lnTo>
                        <a:lnTo>
                          <a:pt x="13716" y="60960"/>
                        </a:lnTo>
                        <a:lnTo>
                          <a:pt x="13716" y="45720"/>
                        </a:lnTo>
                        <a:close/>
                      </a:path>
                      <a:path w="100964" h="60960">
                        <a:moveTo>
                          <a:pt x="100584" y="0"/>
                        </a:moveTo>
                        <a:lnTo>
                          <a:pt x="86868" y="0"/>
                        </a:lnTo>
                        <a:lnTo>
                          <a:pt x="86868" y="15227"/>
                        </a:lnTo>
                        <a:lnTo>
                          <a:pt x="100584" y="15227"/>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1" name="object 3330"/>
                  <p:cNvSpPr/>
                  <p:nvPr/>
                </p:nvSpPr>
                <p:spPr>
                  <a:xfrm>
                    <a:off x="338632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2" name="object 3331"/>
                  <p:cNvSpPr/>
                  <p:nvPr/>
                </p:nvSpPr>
                <p:spPr>
                  <a:xfrm>
                    <a:off x="39441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3" name="object 3332"/>
                  <p:cNvSpPr/>
                  <p:nvPr/>
                </p:nvSpPr>
                <p:spPr>
                  <a:xfrm>
                    <a:off x="3204972" y="3995940"/>
                    <a:ext cx="86995" cy="297180"/>
                  </a:xfrm>
                  <a:custGeom>
                    <a:avLst/>
                    <a:gdLst/>
                    <a:ahLst/>
                    <a:cxnLst/>
                    <a:rect l="l" t="t" r="r" b="b"/>
                    <a:pathLst>
                      <a:path w="86995" h="297179">
                        <a:moveTo>
                          <a:pt x="13716" y="281940"/>
                        </a:moveTo>
                        <a:lnTo>
                          <a:pt x="0" y="281940"/>
                        </a:lnTo>
                        <a:lnTo>
                          <a:pt x="0" y="297180"/>
                        </a:lnTo>
                        <a:lnTo>
                          <a:pt x="13716" y="297180"/>
                        </a:lnTo>
                        <a:lnTo>
                          <a:pt x="13716" y="281940"/>
                        </a:lnTo>
                        <a:close/>
                      </a:path>
                      <a:path w="86995" h="297179">
                        <a:moveTo>
                          <a:pt x="47244" y="0"/>
                        </a:moveTo>
                        <a:lnTo>
                          <a:pt x="33528" y="0"/>
                        </a:lnTo>
                        <a:lnTo>
                          <a:pt x="33528" y="15240"/>
                        </a:lnTo>
                        <a:lnTo>
                          <a:pt x="47244" y="15240"/>
                        </a:lnTo>
                        <a:lnTo>
                          <a:pt x="47244" y="0"/>
                        </a:lnTo>
                        <a:close/>
                      </a:path>
                      <a:path w="86995" h="297179">
                        <a:moveTo>
                          <a:pt x="86868" y="274320"/>
                        </a:moveTo>
                        <a:lnTo>
                          <a:pt x="73152" y="274320"/>
                        </a:lnTo>
                        <a:lnTo>
                          <a:pt x="73152" y="289560"/>
                        </a:lnTo>
                        <a:lnTo>
                          <a:pt x="86868" y="289560"/>
                        </a:lnTo>
                        <a:lnTo>
                          <a:pt x="86868" y="2743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4" name="object 3333"/>
                  <p:cNvSpPr/>
                  <p:nvPr/>
                </p:nvSpPr>
                <p:spPr>
                  <a:xfrm>
                    <a:off x="3877056" y="3390912"/>
                    <a:ext cx="53340" cy="99060"/>
                  </a:xfrm>
                  <a:custGeom>
                    <a:avLst/>
                    <a:gdLst/>
                    <a:ahLst/>
                    <a:cxnLst/>
                    <a:rect l="l" t="t" r="r" b="b"/>
                    <a:pathLst>
                      <a:path w="53339" h="99060">
                        <a:moveTo>
                          <a:pt x="12192" y="83807"/>
                        </a:moveTo>
                        <a:lnTo>
                          <a:pt x="0" y="83807"/>
                        </a:lnTo>
                        <a:lnTo>
                          <a:pt x="0" y="99060"/>
                        </a:lnTo>
                        <a:lnTo>
                          <a:pt x="12192" y="99060"/>
                        </a:lnTo>
                        <a:lnTo>
                          <a:pt x="12192" y="83807"/>
                        </a:lnTo>
                        <a:close/>
                      </a:path>
                      <a:path w="53339" h="99060">
                        <a:moveTo>
                          <a:pt x="53340" y="0"/>
                        </a:moveTo>
                        <a:lnTo>
                          <a:pt x="39624" y="0"/>
                        </a:lnTo>
                        <a:lnTo>
                          <a:pt x="39624" y="15240"/>
                        </a:lnTo>
                        <a:lnTo>
                          <a:pt x="53340" y="15240"/>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5" name="object 3334"/>
                  <p:cNvSpPr/>
                  <p:nvPr/>
                </p:nvSpPr>
                <p:spPr>
                  <a:xfrm>
                    <a:off x="3096768" y="4125480"/>
                    <a:ext cx="142240" cy="167640"/>
                  </a:xfrm>
                  <a:custGeom>
                    <a:avLst/>
                    <a:gdLst/>
                    <a:ahLst/>
                    <a:cxnLst/>
                    <a:rect l="l" t="t" r="r" b="b"/>
                    <a:pathLst>
                      <a:path w="142239" h="167639">
                        <a:moveTo>
                          <a:pt x="13716" y="0"/>
                        </a:moveTo>
                        <a:lnTo>
                          <a:pt x="0" y="0"/>
                        </a:lnTo>
                        <a:lnTo>
                          <a:pt x="0" y="15240"/>
                        </a:lnTo>
                        <a:lnTo>
                          <a:pt x="13716" y="15240"/>
                        </a:lnTo>
                        <a:lnTo>
                          <a:pt x="13716" y="0"/>
                        </a:lnTo>
                        <a:close/>
                      </a:path>
                      <a:path w="142239" h="167639">
                        <a:moveTo>
                          <a:pt x="114300" y="114300"/>
                        </a:moveTo>
                        <a:lnTo>
                          <a:pt x="100584" y="114300"/>
                        </a:lnTo>
                        <a:lnTo>
                          <a:pt x="100584" y="129540"/>
                        </a:lnTo>
                        <a:lnTo>
                          <a:pt x="114300" y="129540"/>
                        </a:lnTo>
                        <a:lnTo>
                          <a:pt x="114300" y="114300"/>
                        </a:lnTo>
                        <a:close/>
                      </a:path>
                      <a:path w="142239" h="167639">
                        <a:moveTo>
                          <a:pt x="121920" y="83820"/>
                        </a:moveTo>
                        <a:lnTo>
                          <a:pt x="108204" y="83820"/>
                        </a:lnTo>
                        <a:lnTo>
                          <a:pt x="108204" y="99060"/>
                        </a:lnTo>
                        <a:lnTo>
                          <a:pt x="121920" y="99060"/>
                        </a:lnTo>
                        <a:lnTo>
                          <a:pt x="121920" y="83820"/>
                        </a:lnTo>
                        <a:close/>
                      </a:path>
                      <a:path w="142239" h="167639">
                        <a:moveTo>
                          <a:pt x="141732" y="152400"/>
                        </a:moveTo>
                        <a:lnTo>
                          <a:pt x="128016" y="152400"/>
                        </a:lnTo>
                        <a:lnTo>
                          <a:pt x="128016" y="167640"/>
                        </a:lnTo>
                        <a:lnTo>
                          <a:pt x="141732" y="167640"/>
                        </a:lnTo>
                        <a:lnTo>
                          <a:pt x="141732"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6" name="object 3335"/>
                  <p:cNvSpPr/>
                  <p:nvPr/>
                </p:nvSpPr>
                <p:spPr>
                  <a:xfrm>
                    <a:off x="384962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7" name="object 3336"/>
                  <p:cNvSpPr/>
                  <p:nvPr/>
                </p:nvSpPr>
                <p:spPr>
                  <a:xfrm>
                    <a:off x="3177540" y="4079760"/>
                    <a:ext cx="201295" cy="152400"/>
                  </a:xfrm>
                  <a:custGeom>
                    <a:avLst/>
                    <a:gdLst/>
                    <a:ahLst/>
                    <a:cxnLst/>
                    <a:rect l="l" t="t" r="r" b="b"/>
                    <a:pathLst>
                      <a:path w="201295" h="152400">
                        <a:moveTo>
                          <a:pt x="13716" y="129540"/>
                        </a:moveTo>
                        <a:lnTo>
                          <a:pt x="0" y="129540"/>
                        </a:lnTo>
                        <a:lnTo>
                          <a:pt x="0" y="144780"/>
                        </a:lnTo>
                        <a:lnTo>
                          <a:pt x="13716" y="144780"/>
                        </a:lnTo>
                        <a:lnTo>
                          <a:pt x="13716" y="129540"/>
                        </a:lnTo>
                        <a:close/>
                      </a:path>
                      <a:path w="201295" h="152400">
                        <a:moveTo>
                          <a:pt x="134112" y="0"/>
                        </a:moveTo>
                        <a:lnTo>
                          <a:pt x="120396" y="0"/>
                        </a:lnTo>
                        <a:lnTo>
                          <a:pt x="120396" y="15240"/>
                        </a:lnTo>
                        <a:lnTo>
                          <a:pt x="134112" y="15240"/>
                        </a:lnTo>
                        <a:lnTo>
                          <a:pt x="134112" y="0"/>
                        </a:lnTo>
                        <a:close/>
                      </a:path>
                      <a:path w="201295" h="152400">
                        <a:moveTo>
                          <a:pt x="201168" y="137160"/>
                        </a:moveTo>
                        <a:lnTo>
                          <a:pt x="188976" y="137160"/>
                        </a:lnTo>
                        <a:lnTo>
                          <a:pt x="188976" y="152400"/>
                        </a:lnTo>
                        <a:lnTo>
                          <a:pt x="201168" y="152400"/>
                        </a:lnTo>
                        <a:lnTo>
                          <a:pt x="201168"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8" name="object 3337"/>
                  <p:cNvSpPr/>
                  <p:nvPr/>
                </p:nvSpPr>
                <p:spPr>
                  <a:xfrm>
                    <a:off x="395020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89" name="object 3338"/>
                  <p:cNvSpPr/>
                  <p:nvPr/>
                </p:nvSpPr>
                <p:spPr>
                  <a:xfrm>
                    <a:off x="3191256" y="4018800"/>
                    <a:ext cx="175260" cy="182880"/>
                  </a:xfrm>
                  <a:custGeom>
                    <a:avLst/>
                    <a:gdLst/>
                    <a:ahLst/>
                    <a:cxnLst/>
                    <a:rect l="l" t="t" r="r" b="b"/>
                    <a:pathLst>
                      <a:path w="175260" h="182879">
                        <a:moveTo>
                          <a:pt x="13716" y="0"/>
                        </a:moveTo>
                        <a:lnTo>
                          <a:pt x="0" y="0"/>
                        </a:lnTo>
                        <a:lnTo>
                          <a:pt x="0" y="15240"/>
                        </a:lnTo>
                        <a:lnTo>
                          <a:pt x="13716" y="15240"/>
                        </a:lnTo>
                        <a:lnTo>
                          <a:pt x="13716" y="0"/>
                        </a:lnTo>
                        <a:close/>
                      </a:path>
                      <a:path w="175260" h="182879">
                        <a:moveTo>
                          <a:pt x="100584" y="167640"/>
                        </a:moveTo>
                        <a:lnTo>
                          <a:pt x="86868" y="167640"/>
                        </a:lnTo>
                        <a:lnTo>
                          <a:pt x="86868" y="182880"/>
                        </a:lnTo>
                        <a:lnTo>
                          <a:pt x="100584" y="182880"/>
                        </a:lnTo>
                        <a:lnTo>
                          <a:pt x="100584" y="167640"/>
                        </a:lnTo>
                        <a:close/>
                      </a:path>
                      <a:path w="175260" h="182879">
                        <a:moveTo>
                          <a:pt x="175260" y="0"/>
                        </a:moveTo>
                        <a:lnTo>
                          <a:pt x="161544" y="0"/>
                        </a:lnTo>
                        <a:lnTo>
                          <a:pt x="161544" y="15240"/>
                        </a:lnTo>
                        <a:lnTo>
                          <a:pt x="175260" y="15240"/>
                        </a:lnTo>
                        <a:lnTo>
                          <a:pt x="1752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0" name="object 3339"/>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1" name="object 3340"/>
                  <p:cNvSpPr/>
                  <p:nvPr/>
                </p:nvSpPr>
                <p:spPr>
                  <a:xfrm>
                    <a:off x="3104388" y="4133100"/>
                    <a:ext cx="193675" cy="121920"/>
                  </a:xfrm>
                  <a:custGeom>
                    <a:avLst/>
                    <a:gdLst/>
                    <a:ahLst/>
                    <a:cxnLst/>
                    <a:rect l="l" t="t" r="r" b="b"/>
                    <a:pathLst>
                      <a:path w="193675" h="121920">
                        <a:moveTo>
                          <a:pt x="12192" y="106680"/>
                        </a:moveTo>
                        <a:lnTo>
                          <a:pt x="0" y="106680"/>
                        </a:lnTo>
                        <a:lnTo>
                          <a:pt x="0" y="121920"/>
                        </a:lnTo>
                        <a:lnTo>
                          <a:pt x="12192" y="121920"/>
                        </a:lnTo>
                        <a:lnTo>
                          <a:pt x="12192" y="106680"/>
                        </a:lnTo>
                        <a:close/>
                      </a:path>
                      <a:path w="193675" h="121920">
                        <a:moveTo>
                          <a:pt x="80772" y="99060"/>
                        </a:moveTo>
                        <a:lnTo>
                          <a:pt x="67056" y="99060"/>
                        </a:lnTo>
                        <a:lnTo>
                          <a:pt x="67056" y="114300"/>
                        </a:lnTo>
                        <a:lnTo>
                          <a:pt x="80772" y="114300"/>
                        </a:lnTo>
                        <a:lnTo>
                          <a:pt x="80772" y="99060"/>
                        </a:lnTo>
                        <a:close/>
                      </a:path>
                      <a:path w="193675" h="121920">
                        <a:moveTo>
                          <a:pt x="193548" y="0"/>
                        </a:moveTo>
                        <a:lnTo>
                          <a:pt x="181356" y="0"/>
                        </a:lnTo>
                        <a:lnTo>
                          <a:pt x="181356" y="15227"/>
                        </a:lnTo>
                        <a:lnTo>
                          <a:pt x="173736" y="15227"/>
                        </a:lnTo>
                        <a:lnTo>
                          <a:pt x="173736" y="30467"/>
                        </a:lnTo>
                        <a:lnTo>
                          <a:pt x="187452" y="30467"/>
                        </a:lnTo>
                        <a:lnTo>
                          <a:pt x="187452" y="15240"/>
                        </a:lnTo>
                        <a:lnTo>
                          <a:pt x="193548" y="15240"/>
                        </a:lnTo>
                        <a:lnTo>
                          <a:pt x="1935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2" name="object 3341"/>
                  <p:cNvSpPr/>
                  <p:nvPr/>
                </p:nvSpPr>
                <p:spPr>
                  <a:xfrm>
                    <a:off x="38023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3" name="object 3342"/>
                  <p:cNvSpPr/>
                  <p:nvPr/>
                </p:nvSpPr>
                <p:spPr>
                  <a:xfrm>
                    <a:off x="3400043"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4" name="object 3343"/>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5" name="object 3344"/>
                  <p:cNvSpPr/>
                  <p:nvPr/>
                </p:nvSpPr>
                <p:spPr>
                  <a:xfrm>
                    <a:off x="3096768" y="3902976"/>
                    <a:ext cx="315595" cy="321945"/>
                  </a:xfrm>
                  <a:custGeom>
                    <a:avLst/>
                    <a:gdLst/>
                    <a:ahLst/>
                    <a:cxnLst/>
                    <a:rect l="l" t="t" r="r" b="b"/>
                    <a:pathLst>
                      <a:path w="315595" h="321945">
                        <a:moveTo>
                          <a:pt x="13716" y="306324"/>
                        </a:moveTo>
                        <a:lnTo>
                          <a:pt x="0" y="306324"/>
                        </a:lnTo>
                        <a:lnTo>
                          <a:pt x="0" y="321564"/>
                        </a:lnTo>
                        <a:lnTo>
                          <a:pt x="13716" y="321564"/>
                        </a:lnTo>
                        <a:lnTo>
                          <a:pt x="13716" y="306324"/>
                        </a:lnTo>
                        <a:close/>
                      </a:path>
                      <a:path w="315595" h="321945">
                        <a:moveTo>
                          <a:pt x="262128" y="153924"/>
                        </a:moveTo>
                        <a:lnTo>
                          <a:pt x="248412" y="153924"/>
                        </a:lnTo>
                        <a:lnTo>
                          <a:pt x="248412" y="169164"/>
                        </a:lnTo>
                        <a:lnTo>
                          <a:pt x="262128" y="169164"/>
                        </a:lnTo>
                        <a:lnTo>
                          <a:pt x="262128" y="153924"/>
                        </a:lnTo>
                        <a:close/>
                      </a:path>
                      <a:path w="315595" h="321945">
                        <a:moveTo>
                          <a:pt x="315468" y="0"/>
                        </a:moveTo>
                        <a:lnTo>
                          <a:pt x="303276" y="0"/>
                        </a:lnTo>
                        <a:lnTo>
                          <a:pt x="303276" y="15227"/>
                        </a:lnTo>
                        <a:lnTo>
                          <a:pt x="315468" y="15227"/>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6" name="object 3345"/>
                  <p:cNvSpPr/>
                  <p:nvPr/>
                </p:nvSpPr>
                <p:spPr>
                  <a:xfrm>
                    <a:off x="38557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7" name="object 3346"/>
                  <p:cNvSpPr/>
                  <p:nvPr/>
                </p:nvSpPr>
                <p:spPr>
                  <a:xfrm>
                    <a:off x="3110484" y="3918203"/>
                    <a:ext cx="323215" cy="329565"/>
                  </a:xfrm>
                  <a:custGeom>
                    <a:avLst/>
                    <a:gdLst/>
                    <a:ahLst/>
                    <a:cxnLst/>
                    <a:rect l="l" t="t" r="r" b="b"/>
                    <a:pathLst>
                      <a:path w="323214" h="329564">
                        <a:moveTo>
                          <a:pt x="13716" y="313956"/>
                        </a:moveTo>
                        <a:lnTo>
                          <a:pt x="0" y="313956"/>
                        </a:lnTo>
                        <a:lnTo>
                          <a:pt x="0" y="329196"/>
                        </a:lnTo>
                        <a:lnTo>
                          <a:pt x="13716" y="329196"/>
                        </a:lnTo>
                        <a:lnTo>
                          <a:pt x="13716" y="313956"/>
                        </a:lnTo>
                        <a:close/>
                      </a:path>
                      <a:path w="323214" h="329564">
                        <a:moveTo>
                          <a:pt x="147815" y="268236"/>
                        </a:moveTo>
                        <a:lnTo>
                          <a:pt x="134112" y="268236"/>
                        </a:lnTo>
                        <a:lnTo>
                          <a:pt x="134112" y="283476"/>
                        </a:lnTo>
                        <a:lnTo>
                          <a:pt x="147815" y="283476"/>
                        </a:lnTo>
                        <a:lnTo>
                          <a:pt x="147815" y="268236"/>
                        </a:lnTo>
                        <a:close/>
                      </a:path>
                      <a:path w="323214" h="329564">
                        <a:moveTo>
                          <a:pt x="323088" y="0"/>
                        </a:moveTo>
                        <a:lnTo>
                          <a:pt x="309372" y="0"/>
                        </a:lnTo>
                        <a:lnTo>
                          <a:pt x="309372" y="15252"/>
                        </a:lnTo>
                        <a:lnTo>
                          <a:pt x="323088" y="15252"/>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8" name="object 3347"/>
                  <p:cNvSpPr/>
                  <p:nvPr/>
                </p:nvSpPr>
                <p:spPr>
                  <a:xfrm>
                    <a:off x="3707891"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199" name="object 3348"/>
                  <p:cNvSpPr/>
                  <p:nvPr/>
                </p:nvSpPr>
                <p:spPr>
                  <a:xfrm>
                    <a:off x="3177540" y="4247400"/>
                    <a:ext cx="20320" cy="38100"/>
                  </a:xfrm>
                  <a:custGeom>
                    <a:avLst/>
                    <a:gdLst/>
                    <a:ahLst/>
                    <a:cxnLst/>
                    <a:rect l="l" t="t" r="r" b="b"/>
                    <a:pathLst>
                      <a:path w="20319" h="38100">
                        <a:moveTo>
                          <a:pt x="13716" y="0"/>
                        </a:moveTo>
                        <a:lnTo>
                          <a:pt x="0" y="0"/>
                        </a:lnTo>
                        <a:lnTo>
                          <a:pt x="0" y="15240"/>
                        </a:lnTo>
                        <a:lnTo>
                          <a:pt x="13716" y="15240"/>
                        </a:lnTo>
                        <a:lnTo>
                          <a:pt x="13716" y="0"/>
                        </a:lnTo>
                        <a:close/>
                      </a:path>
                      <a:path w="20319" h="38100">
                        <a:moveTo>
                          <a:pt x="19812" y="22860"/>
                        </a:moveTo>
                        <a:lnTo>
                          <a:pt x="7620" y="22860"/>
                        </a:lnTo>
                        <a:lnTo>
                          <a:pt x="7620" y="38100"/>
                        </a:lnTo>
                        <a:lnTo>
                          <a:pt x="19812" y="38100"/>
                        </a:lnTo>
                        <a:lnTo>
                          <a:pt x="1981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0" name="object 3349"/>
                  <p:cNvSpPr/>
                  <p:nvPr/>
                </p:nvSpPr>
                <p:spPr>
                  <a:xfrm>
                    <a:off x="3788664" y="3489972"/>
                    <a:ext cx="81280" cy="15240"/>
                  </a:xfrm>
                  <a:custGeom>
                    <a:avLst/>
                    <a:gdLst/>
                    <a:ahLst/>
                    <a:cxnLst/>
                    <a:rect l="l" t="t" r="r" b="b"/>
                    <a:pathLst>
                      <a:path w="81279" h="15239">
                        <a:moveTo>
                          <a:pt x="13716" y="0"/>
                        </a:moveTo>
                        <a:lnTo>
                          <a:pt x="0" y="0"/>
                        </a:lnTo>
                        <a:lnTo>
                          <a:pt x="0" y="15240"/>
                        </a:lnTo>
                        <a:lnTo>
                          <a:pt x="13716" y="15240"/>
                        </a:lnTo>
                        <a:lnTo>
                          <a:pt x="13716" y="0"/>
                        </a:lnTo>
                        <a:close/>
                      </a:path>
                      <a:path w="81279" h="15239">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1" name="object 3350"/>
                  <p:cNvSpPr/>
                  <p:nvPr/>
                </p:nvSpPr>
                <p:spPr>
                  <a:xfrm>
                    <a:off x="3889247"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2" name="object 3351"/>
                  <p:cNvSpPr/>
                  <p:nvPr/>
                </p:nvSpPr>
                <p:spPr>
                  <a:xfrm>
                    <a:off x="3640835" y="3627119"/>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3" name="object 3352"/>
                  <p:cNvSpPr/>
                  <p:nvPr/>
                </p:nvSpPr>
                <p:spPr>
                  <a:xfrm>
                    <a:off x="39502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4" name="object 3353"/>
                  <p:cNvSpPr/>
                  <p:nvPr/>
                </p:nvSpPr>
                <p:spPr>
                  <a:xfrm>
                    <a:off x="3116580" y="3872496"/>
                    <a:ext cx="384175" cy="421005"/>
                  </a:xfrm>
                  <a:custGeom>
                    <a:avLst/>
                    <a:gdLst/>
                    <a:ahLst/>
                    <a:cxnLst/>
                    <a:rect l="l" t="t" r="r" b="b"/>
                    <a:pathLst>
                      <a:path w="384175" h="421004">
                        <a:moveTo>
                          <a:pt x="13716" y="367284"/>
                        </a:moveTo>
                        <a:lnTo>
                          <a:pt x="0" y="367284"/>
                        </a:lnTo>
                        <a:lnTo>
                          <a:pt x="0" y="382524"/>
                        </a:lnTo>
                        <a:lnTo>
                          <a:pt x="13716" y="382524"/>
                        </a:lnTo>
                        <a:lnTo>
                          <a:pt x="13716" y="367284"/>
                        </a:lnTo>
                        <a:close/>
                      </a:path>
                      <a:path w="384175" h="421004">
                        <a:moveTo>
                          <a:pt x="175260" y="283464"/>
                        </a:moveTo>
                        <a:lnTo>
                          <a:pt x="161544" y="283464"/>
                        </a:lnTo>
                        <a:lnTo>
                          <a:pt x="161544" y="298704"/>
                        </a:lnTo>
                        <a:lnTo>
                          <a:pt x="175260" y="298704"/>
                        </a:lnTo>
                        <a:lnTo>
                          <a:pt x="175260" y="283464"/>
                        </a:lnTo>
                        <a:close/>
                      </a:path>
                      <a:path w="384175" h="421004">
                        <a:moveTo>
                          <a:pt x="188976" y="0"/>
                        </a:moveTo>
                        <a:lnTo>
                          <a:pt x="175260" y="0"/>
                        </a:lnTo>
                        <a:lnTo>
                          <a:pt x="175260" y="15240"/>
                        </a:lnTo>
                        <a:lnTo>
                          <a:pt x="188976" y="15240"/>
                        </a:lnTo>
                        <a:lnTo>
                          <a:pt x="188976" y="0"/>
                        </a:lnTo>
                        <a:close/>
                      </a:path>
                      <a:path w="384175" h="421004">
                        <a:moveTo>
                          <a:pt x="202692" y="390144"/>
                        </a:moveTo>
                        <a:lnTo>
                          <a:pt x="188976" y="390144"/>
                        </a:lnTo>
                        <a:lnTo>
                          <a:pt x="188976" y="405384"/>
                        </a:lnTo>
                        <a:lnTo>
                          <a:pt x="202692" y="405384"/>
                        </a:lnTo>
                        <a:lnTo>
                          <a:pt x="202692" y="390144"/>
                        </a:lnTo>
                        <a:close/>
                      </a:path>
                      <a:path w="384175" h="421004">
                        <a:moveTo>
                          <a:pt x="269735" y="153924"/>
                        </a:moveTo>
                        <a:lnTo>
                          <a:pt x="256019" y="153924"/>
                        </a:lnTo>
                        <a:lnTo>
                          <a:pt x="256019" y="169164"/>
                        </a:lnTo>
                        <a:lnTo>
                          <a:pt x="269735" y="169164"/>
                        </a:lnTo>
                        <a:lnTo>
                          <a:pt x="269735" y="153924"/>
                        </a:lnTo>
                        <a:close/>
                      </a:path>
                      <a:path w="384175" h="421004">
                        <a:moveTo>
                          <a:pt x="384035" y="405384"/>
                        </a:moveTo>
                        <a:lnTo>
                          <a:pt x="370319" y="405384"/>
                        </a:lnTo>
                        <a:lnTo>
                          <a:pt x="370319" y="420624"/>
                        </a:lnTo>
                        <a:lnTo>
                          <a:pt x="384035" y="420624"/>
                        </a:lnTo>
                        <a:lnTo>
                          <a:pt x="384035" y="4053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5" name="object 3354"/>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6" name="object 3355"/>
                  <p:cNvSpPr/>
                  <p:nvPr/>
                </p:nvSpPr>
                <p:spPr>
                  <a:xfrm>
                    <a:off x="3150107"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7" name="object 3356"/>
                  <p:cNvSpPr/>
                  <p:nvPr/>
                </p:nvSpPr>
                <p:spPr>
                  <a:xfrm>
                    <a:off x="385571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8" name="object 3357"/>
                  <p:cNvSpPr/>
                  <p:nvPr/>
                </p:nvSpPr>
                <p:spPr>
                  <a:xfrm>
                    <a:off x="3319272" y="4140720"/>
                    <a:ext cx="26034" cy="99060"/>
                  </a:xfrm>
                  <a:custGeom>
                    <a:avLst/>
                    <a:gdLst/>
                    <a:ahLst/>
                    <a:cxnLst/>
                    <a:rect l="l" t="t" r="r" b="b"/>
                    <a:pathLst>
                      <a:path w="26035" h="99060">
                        <a:moveTo>
                          <a:pt x="13716" y="83820"/>
                        </a:moveTo>
                        <a:lnTo>
                          <a:pt x="0" y="83820"/>
                        </a:lnTo>
                        <a:lnTo>
                          <a:pt x="0" y="99060"/>
                        </a:lnTo>
                        <a:lnTo>
                          <a:pt x="13716" y="99060"/>
                        </a:lnTo>
                        <a:lnTo>
                          <a:pt x="13716" y="83820"/>
                        </a:lnTo>
                        <a:close/>
                      </a:path>
                      <a:path w="26035" h="99060">
                        <a:moveTo>
                          <a:pt x="25908" y="0"/>
                        </a:moveTo>
                        <a:lnTo>
                          <a:pt x="13716" y="0"/>
                        </a:lnTo>
                        <a:lnTo>
                          <a:pt x="13716" y="15240"/>
                        </a:lnTo>
                        <a:lnTo>
                          <a:pt x="25908" y="15240"/>
                        </a:lnTo>
                        <a:lnTo>
                          <a:pt x="259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09" name="object 3358"/>
                  <p:cNvSpPr/>
                  <p:nvPr/>
                </p:nvSpPr>
                <p:spPr>
                  <a:xfrm>
                    <a:off x="3957827"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0" name="object 3359"/>
                  <p:cNvSpPr/>
                  <p:nvPr/>
                </p:nvSpPr>
                <p:spPr>
                  <a:xfrm>
                    <a:off x="3695699"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1" name="object 3360"/>
                  <p:cNvSpPr/>
                  <p:nvPr/>
                </p:nvSpPr>
                <p:spPr>
                  <a:xfrm>
                    <a:off x="3096768" y="4178820"/>
                    <a:ext cx="189230" cy="114300"/>
                  </a:xfrm>
                  <a:custGeom>
                    <a:avLst/>
                    <a:gdLst/>
                    <a:ahLst/>
                    <a:cxnLst/>
                    <a:rect l="l" t="t" r="r" b="b"/>
                    <a:pathLst>
                      <a:path w="189229" h="114300">
                        <a:moveTo>
                          <a:pt x="13716" y="68580"/>
                        </a:moveTo>
                        <a:lnTo>
                          <a:pt x="0" y="68580"/>
                        </a:lnTo>
                        <a:lnTo>
                          <a:pt x="0" y="83820"/>
                        </a:lnTo>
                        <a:lnTo>
                          <a:pt x="13716" y="83820"/>
                        </a:lnTo>
                        <a:lnTo>
                          <a:pt x="13716" y="68580"/>
                        </a:lnTo>
                        <a:close/>
                      </a:path>
                      <a:path w="189229" h="114300">
                        <a:moveTo>
                          <a:pt x="161531" y="0"/>
                        </a:moveTo>
                        <a:lnTo>
                          <a:pt x="147828" y="0"/>
                        </a:lnTo>
                        <a:lnTo>
                          <a:pt x="147828" y="15240"/>
                        </a:lnTo>
                        <a:lnTo>
                          <a:pt x="161531" y="15240"/>
                        </a:lnTo>
                        <a:lnTo>
                          <a:pt x="161531" y="0"/>
                        </a:lnTo>
                        <a:close/>
                      </a:path>
                      <a:path w="189229" h="114300">
                        <a:moveTo>
                          <a:pt x="188976" y="99060"/>
                        </a:moveTo>
                        <a:lnTo>
                          <a:pt x="175247" y="99060"/>
                        </a:lnTo>
                        <a:lnTo>
                          <a:pt x="175247" y="114300"/>
                        </a:lnTo>
                        <a:lnTo>
                          <a:pt x="188976" y="114300"/>
                        </a:lnTo>
                        <a:lnTo>
                          <a:pt x="18897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2" name="object 3361"/>
                  <p:cNvSpPr/>
                  <p:nvPr/>
                </p:nvSpPr>
                <p:spPr>
                  <a:xfrm>
                    <a:off x="397001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3" name="object 3362"/>
                  <p:cNvSpPr/>
                  <p:nvPr/>
                </p:nvSpPr>
                <p:spPr>
                  <a:xfrm>
                    <a:off x="3291840" y="4102620"/>
                    <a:ext cx="94615" cy="129539"/>
                  </a:xfrm>
                  <a:custGeom>
                    <a:avLst/>
                    <a:gdLst/>
                    <a:ahLst/>
                    <a:cxnLst/>
                    <a:rect l="l" t="t" r="r" b="b"/>
                    <a:pathLst>
                      <a:path w="94614" h="129539">
                        <a:moveTo>
                          <a:pt x="13716" y="0"/>
                        </a:moveTo>
                        <a:lnTo>
                          <a:pt x="0" y="0"/>
                        </a:lnTo>
                        <a:lnTo>
                          <a:pt x="0" y="15240"/>
                        </a:lnTo>
                        <a:lnTo>
                          <a:pt x="13716" y="15240"/>
                        </a:lnTo>
                        <a:lnTo>
                          <a:pt x="13716" y="0"/>
                        </a:lnTo>
                        <a:close/>
                      </a:path>
                      <a:path w="94614" h="129539">
                        <a:moveTo>
                          <a:pt x="74676" y="45720"/>
                        </a:moveTo>
                        <a:lnTo>
                          <a:pt x="60960" y="45720"/>
                        </a:lnTo>
                        <a:lnTo>
                          <a:pt x="60960" y="60960"/>
                        </a:lnTo>
                        <a:lnTo>
                          <a:pt x="74676" y="60960"/>
                        </a:lnTo>
                        <a:lnTo>
                          <a:pt x="74676" y="45720"/>
                        </a:lnTo>
                        <a:close/>
                      </a:path>
                      <a:path w="94614" h="129539">
                        <a:moveTo>
                          <a:pt x="94475" y="114300"/>
                        </a:moveTo>
                        <a:lnTo>
                          <a:pt x="80759" y="114300"/>
                        </a:lnTo>
                        <a:lnTo>
                          <a:pt x="80759" y="129540"/>
                        </a:lnTo>
                        <a:lnTo>
                          <a:pt x="94475" y="129540"/>
                        </a:lnTo>
                        <a:lnTo>
                          <a:pt x="94475"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4" name="object 3363"/>
                  <p:cNvSpPr/>
                  <p:nvPr/>
                </p:nvSpPr>
                <p:spPr>
                  <a:xfrm>
                    <a:off x="3843528" y="3383292"/>
                    <a:ext cx="134620" cy="144780"/>
                  </a:xfrm>
                  <a:custGeom>
                    <a:avLst/>
                    <a:gdLst/>
                    <a:ahLst/>
                    <a:cxnLst/>
                    <a:rect l="l" t="t" r="r" b="b"/>
                    <a:pathLst>
                      <a:path w="134620" h="144779">
                        <a:moveTo>
                          <a:pt x="12192" y="129527"/>
                        </a:moveTo>
                        <a:lnTo>
                          <a:pt x="0" y="129527"/>
                        </a:lnTo>
                        <a:lnTo>
                          <a:pt x="0" y="144780"/>
                        </a:lnTo>
                        <a:lnTo>
                          <a:pt x="12192" y="144780"/>
                        </a:lnTo>
                        <a:lnTo>
                          <a:pt x="12192" y="129527"/>
                        </a:lnTo>
                        <a:close/>
                      </a:path>
                      <a:path w="134620" h="144779">
                        <a:moveTo>
                          <a:pt x="134112" y="0"/>
                        </a:moveTo>
                        <a:lnTo>
                          <a:pt x="120396" y="0"/>
                        </a:lnTo>
                        <a:lnTo>
                          <a:pt x="120396" y="15227"/>
                        </a:lnTo>
                        <a:lnTo>
                          <a:pt x="134112" y="15227"/>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5" name="object 3364"/>
                  <p:cNvSpPr/>
                  <p:nvPr/>
                </p:nvSpPr>
                <p:spPr>
                  <a:xfrm>
                    <a:off x="3171443" y="41940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6" name="object 3365"/>
                  <p:cNvSpPr/>
                  <p:nvPr/>
                </p:nvSpPr>
                <p:spPr>
                  <a:xfrm>
                    <a:off x="3889248" y="3406152"/>
                    <a:ext cx="21590" cy="121920"/>
                  </a:xfrm>
                  <a:custGeom>
                    <a:avLst/>
                    <a:gdLst/>
                    <a:ahLst/>
                    <a:cxnLst/>
                    <a:rect l="l" t="t" r="r" b="b"/>
                    <a:pathLst>
                      <a:path w="21589" h="121920">
                        <a:moveTo>
                          <a:pt x="13716" y="0"/>
                        </a:moveTo>
                        <a:lnTo>
                          <a:pt x="0" y="0"/>
                        </a:lnTo>
                        <a:lnTo>
                          <a:pt x="0" y="15240"/>
                        </a:lnTo>
                        <a:lnTo>
                          <a:pt x="13716" y="15240"/>
                        </a:lnTo>
                        <a:lnTo>
                          <a:pt x="13716" y="0"/>
                        </a:lnTo>
                        <a:close/>
                      </a:path>
                      <a:path w="21589" h="121920">
                        <a:moveTo>
                          <a:pt x="21336" y="106667"/>
                        </a:moveTo>
                        <a:lnTo>
                          <a:pt x="7620" y="106667"/>
                        </a:lnTo>
                        <a:lnTo>
                          <a:pt x="7620" y="121920"/>
                        </a:lnTo>
                        <a:lnTo>
                          <a:pt x="21336" y="121920"/>
                        </a:lnTo>
                        <a:lnTo>
                          <a:pt x="21336" y="10666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7" name="object 3366"/>
                  <p:cNvSpPr/>
                  <p:nvPr/>
                </p:nvSpPr>
                <p:spPr>
                  <a:xfrm>
                    <a:off x="3157715" y="4140720"/>
                    <a:ext cx="168275" cy="30480"/>
                  </a:xfrm>
                  <a:custGeom>
                    <a:avLst/>
                    <a:gdLst/>
                    <a:ahLst/>
                    <a:cxnLst/>
                    <a:rect l="l" t="t" r="r" b="b"/>
                    <a:pathLst>
                      <a:path w="168275" h="30479">
                        <a:moveTo>
                          <a:pt x="13728" y="0"/>
                        </a:moveTo>
                        <a:lnTo>
                          <a:pt x="0" y="0"/>
                        </a:lnTo>
                        <a:lnTo>
                          <a:pt x="0" y="15240"/>
                        </a:lnTo>
                        <a:lnTo>
                          <a:pt x="13728" y="15240"/>
                        </a:lnTo>
                        <a:lnTo>
                          <a:pt x="13728" y="0"/>
                        </a:lnTo>
                        <a:close/>
                      </a:path>
                      <a:path w="168275" h="30479">
                        <a:moveTo>
                          <a:pt x="167652" y="15240"/>
                        </a:moveTo>
                        <a:lnTo>
                          <a:pt x="153936" y="15240"/>
                        </a:lnTo>
                        <a:lnTo>
                          <a:pt x="153936" y="30480"/>
                        </a:lnTo>
                        <a:lnTo>
                          <a:pt x="167652" y="30480"/>
                        </a:lnTo>
                        <a:lnTo>
                          <a:pt x="16765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8" name="object 3367"/>
                  <p:cNvSpPr/>
                  <p:nvPr/>
                </p:nvSpPr>
                <p:spPr>
                  <a:xfrm>
                    <a:off x="37825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19" name="object 3368"/>
                  <p:cNvSpPr/>
                  <p:nvPr/>
                </p:nvSpPr>
                <p:spPr>
                  <a:xfrm>
                    <a:off x="34533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0" name="object 3369"/>
                  <p:cNvSpPr/>
                  <p:nvPr/>
                </p:nvSpPr>
                <p:spPr>
                  <a:xfrm>
                    <a:off x="3768852" y="3360419"/>
                    <a:ext cx="181610" cy="168275"/>
                  </a:xfrm>
                  <a:custGeom>
                    <a:avLst/>
                    <a:gdLst/>
                    <a:ahLst/>
                    <a:cxnLst/>
                    <a:rect l="l" t="t" r="r" b="b"/>
                    <a:pathLst>
                      <a:path w="181610" h="168275">
                        <a:moveTo>
                          <a:pt x="13716" y="129552"/>
                        </a:moveTo>
                        <a:lnTo>
                          <a:pt x="0" y="129552"/>
                        </a:lnTo>
                        <a:lnTo>
                          <a:pt x="0" y="144792"/>
                        </a:lnTo>
                        <a:lnTo>
                          <a:pt x="13716" y="144792"/>
                        </a:lnTo>
                        <a:lnTo>
                          <a:pt x="13716" y="129552"/>
                        </a:lnTo>
                        <a:close/>
                      </a:path>
                      <a:path w="181610" h="168275">
                        <a:moveTo>
                          <a:pt x="33528" y="76200"/>
                        </a:moveTo>
                        <a:lnTo>
                          <a:pt x="19812" y="76200"/>
                        </a:lnTo>
                        <a:lnTo>
                          <a:pt x="19812" y="91452"/>
                        </a:lnTo>
                        <a:lnTo>
                          <a:pt x="33528" y="91452"/>
                        </a:lnTo>
                        <a:lnTo>
                          <a:pt x="33528" y="76200"/>
                        </a:lnTo>
                        <a:close/>
                      </a:path>
                      <a:path w="181610" h="168275">
                        <a:moveTo>
                          <a:pt x="120396" y="152400"/>
                        </a:moveTo>
                        <a:lnTo>
                          <a:pt x="108204" y="152400"/>
                        </a:lnTo>
                        <a:lnTo>
                          <a:pt x="108204" y="167652"/>
                        </a:lnTo>
                        <a:lnTo>
                          <a:pt x="120396" y="167652"/>
                        </a:lnTo>
                        <a:lnTo>
                          <a:pt x="120396" y="152400"/>
                        </a:lnTo>
                        <a:close/>
                      </a:path>
                      <a:path w="181610" h="168275">
                        <a:moveTo>
                          <a:pt x="128003" y="129540"/>
                        </a:moveTo>
                        <a:lnTo>
                          <a:pt x="120396" y="129540"/>
                        </a:lnTo>
                        <a:lnTo>
                          <a:pt x="120396" y="121932"/>
                        </a:lnTo>
                        <a:lnTo>
                          <a:pt x="108204" y="121932"/>
                        </a:lnTo>
                        <a:lnTo>
                          <a:pt x="108204" y="137172"/>
                        </a:lnTo>
                        <a:lnTo>
                          <a:pt x="114287" y="137172"/>
                        </a:lnTo>
                        <a:lnTo>
                          <a:pt x="114287" y="144780"/>
                        </a:lnTo>
                        <a:lnTo>
                          <a:pt x="128003" y="144780"/>
                        </a:lnTo>
                        <a:lnTo>
                          <a:pt x="128003" y="129540"/>
                        </a:lnTo>
                        <a:close/>
                      </a:path>
                      <a:path w="181610" h="168275">
                        <a:moveTo>
                          <a:pt x="161544" y="114300"/>
                        </a:moveTo>
                        <a:lnTo>
                          <a:pt x="147828" y="114300"/>
                        </a:lnTo>
                        <a:lnTo>
                          <a:pt x="147828" y="121932"/>
                        </a:lnTo>
                        <a:lnTo>
                          <a:pt x="141732" y="121932"/>
                        </a:lnTo>
                        <a:lnTo>
                          <a:pt x="141732" y="137172"/>
                        </a:lnTo>
                        <a:lnTo>
                          <a:pt x="155448" y="137172"/>
                        </a:lnTo>
                        <a:lnTo>
                          <a:pt x="155448" y="129552"/>
                        </a:lnTo>
                        <a:lnTo>
                          <a:pt x="161544" y="129552"/>
                        </a:lnTo>
                        <a:lnTo>
                          <a:pt x="161544" y="114300"/>
                        </a:lnTo>
                        <a:close/>
                      </a:path>
                      <a:path w="181610" h="168275">
                        <a:moveTo>
                          <a:pt x="181356" y="0"/>
                        </a:moveTo>
                        <a:lnTo>
                          <a:pt x="167640" y="0"/>
                        </a:lnTo>
                        <a:lnTo>
                          <a:pt x="167640" y="15252"/>
                        </a:lnTo>
                        <a:lnTo>
                          <a:pt x="181356" y="15252"/>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1" name="object 3370"/>
                  <p:cNvSpPr/>
                  <p:nvPr/>
                </p:nvSpPr>
                <p:spPr>
                  <a:xfrm>
                    <a:off x="3171443"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2" name="object 3371"/>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3" name="object 3372"/>
                  <p:cNvSpPr/>
                  <p:nvPr/>
                </p:nvSpPr>
                <p:spPr>
                  <a:xfrm>
                    <a:off x="3534155"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4" name="object 3373"/>
                  <p:cNvSpPr/>
                  <p:nvPr/>
                </p:nvSpPr>
                <p:spPr>
                  <a:xfrm>
                    <a:off x="38435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5" name="object 3374"/>
                  <p:cNvSpPr/>
                  <p:nvPr/>
                </p:nvSpPr>
                <p:spPr>
                  <a:xfrm>
                    <a:off x="3211067" y="3864864"/>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6" name="object 3375"/>
                  <p:cNvSpPr/>
                  <p:nvPr/>
                </p:nvSpPr>
                <p:spPr>
                  <a:xfrm>
                    <a:off x="3810000" y="3360419"/>
                    <a:ext cx="181610" cy="99695"/>
                  </a:xfrm>
                  <a:custGeom>
                    <a:avLst/>
                    <a:gdLst/>
                    <a:ahLst/>
                    <a:cxnLst/>
                    <a:rect l="l" t="t" r="r" b="b"/>
                    <a:pathLst>
                      <a:path w="181610" h="99695">
                        <a:moveTo>
                          <a:pt x="12192" y="83832"/>
                        </a:moveTo>
                        <a:lnTo>
                          <a:pt x="0" y="83832"/>
                        </a:lnTo>
                        <a:lnTo>
                          <a:pt x="0" y="99072"/>
                        </a:lnTo>
                        <a:lnTo>
                          <a:pt x="12192" y="99072"/>
                        </a:lnTo>
                        <a:lnTo>
                          <a:pt x="12192" y="83832"/>
                        </a:lnTo>
                        <a:close/>
                      </a:path>
                      <a:path w="181610" h="99695">
                        <a:moveTo>
                          <a:pt x="106680" y="53352"/>
                        </a:moveTo>
                        <a:lnTo>
                          <a:pt x="92964" y="53352"/>
                        </a:lnTo>
                        <a:lnTo>
                          <a:pt x="92964" y="68592"/>
                        </a:lnTo>
                        <a:lnTo>
                          <a:pt x="106680" y="68592"/>
                        </a:lnTo>
                        <a:lnTo>
                          <a:pt x="106680" y="53352"/>
                        </a:lnTo>
                        <a:close/>
                      </a:path>
                      <a:path w="181610" h="99695">
                        <a:moveTo>
                          <a:pt x="181356" y="0"/>
                        </a:moveTo>
                        <a:lnTo>
                          <a:pt x="167640" y="0"/>
                        </a:lnTo>
                        <a:lnTo>
                          <a:pt x="167640" y="15252"/>
                        </a:lnTo>
                        <a:lnTo>
                          <a:pt x="181356" y="15252"/>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7" name="object 3376"/>
                  <p:cNvSpPr/>
                  <p:nvPr/>
                </p:nvSpPr>
                <p:spPr>
                  <a:xfrm>
                    <a:off x="3116580" y="3636276"/>
                    <a:ext cx="169545" cy="497205"/>
                  </a:xfrm>
                  <a:custGeom>
                    <a:avLst/>
                    <a:gdLst/>
                    <a:ahLst/>
                    <a:cxnLst/>
                    <a:rect l="l" t="t" r="r" b="b"/>
                    <a:pathLst>
                      <a:path w="169545" h="497204">
                        <a:moveTo>
                          <a:pt x="13716" y="0"/>
                        </a:moveTo>
                        <a:lnTo>
                          <a:pt x="0" y="0"/>
                        </a:lnTo>
                        <a:lnTo>
                          <a:pt x="0" y="15227"/>
                        </a:lnTo>
                        <a:lnTo>
                          <a:pt x="13716" y="15227"/>
                        </a:lnTo>
                        <a:lnTo>
                          <a:pt x="13716" y="0"/>
                        </a:lnTo>
                        <a:close/>
                      </a:path>
                      <a:path w="169545" h="497204">
                        <a:moveTo>
                          <a:pt x="169164" y="481584"/>
                        </a:moveTo>
                        <a:lnTo>
                          <a:pt x="155435" y="481584"/>
                        </a:lnTo>
                        <a:lnTo>
                          <a:pt x="155435" y="496824"/>
                        </a:lnTo>
                        <a:lnTo>
                          <a:pt x="169164" y="496824"/>
                        </a:lnTo>
                        <a:lnTo>
                          <a:pt x="169164" y="481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8" name="object 3377"/>
                  <p:cNvSpPr/>
                  <p:nvPr/>
                </p:nvSpPr>
                <p:spPr>
                  <a:xfrm>
                    <a:off x="3829811" y="3467100"/>
                    <a:ext cx="20320" cy="15240"/>
                  </a:xfrm>
                  <a:custGeom>
                    <a:avLst/>
                    <a:gdLst/>
                    <a:ahLst/>
                    <a:cxnLst/>
                    <a:rect l="l" t="t" r="r" b="b"/>
                    <a:pathLst>
                      <a:path w="20320" h="15239">
                        <a:moveTo>
                          <a:pt x="19812" y="15240"/>
                        </a:moveTo>
                        <a:lnTo>
                          <a:pt x="0" y="15240"/>
                        </a:lnTo>
                        <a:lnTo>
                          <a:pt x="0" y="0"/>
                        </a:lnTo>
                        <a:lnTo>
                          <a:pt x="19812" y="0"/>
                        </a:lnTo>
                        <a:lnTo>
                          <a:pt x="1981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29" name="object 3378"/>
                  <p:cNvSpPr/>
                  <p:nvPr/>
                </p:nvSpPr>
                <p:spPr>
                  <a:xfrm>
                    <a:off x="3191256" y="4095000"/>
                    <a:ext cx="228600" cy="175260"/>
                  </a:xfrm>
                  <a:custGeom>
                    <a:avLst/>
                    <a:gdLst/>
                    <a:ahLst/>
                    <a:cxnLst/>
                    <a:rect l="l" t="t" r="r" b="b"/>
                    <a:pathLst>
                      <a:path w="228600" h="175260">
                        <a:moveTo>
                          <a:pt x="13716" y="160020"/>
                        </a:moveTo>
                        <a:lnTo>
                          <a:pt x="0" y="160020"/>
                        </a:lnTo>
                        <a:lnTo>
                          <a:pt x="0" y="175260"/>
                        </a:lnTo>
                        <a:lnTo>
                          <a:pt x="13716" y="175260"/>
                        </a:lnTo>
                        <a:lnTo>
                          <a:pt x="13716" y="160020"/>
                        </a:lnTo>
                        <a:close/>
                      </a:path>
                      <a:path w="228600" h="175260">
                        <a:moveTo>
                          <a:pt x="60960" y="0"/>
                        </a:moveTo>
                        <a:lnTo>
                          <a:pt x="47244" y="0"/>
                        </a:lnTo>
                        <a:lnTo>
                          <a:pt x="47244" y="15240"/>
                        </a:lnTo>
                        <a:lnTo>
                          <a:pt x="60960" y="15240"/>
                        </a:lnTo>
                        <a:lnTo>
                          <a:pt x="60960" y="0"/>
                        </a:lnTo>
                        <a:close/>
                      </a:path>
                      <a:path w="228600" h="175260">
                        <a:moveTo>
                          <a:pt x="228600" y="7620"/>
                        </a:moveTo>
                        <a:lnTo>
                          <a:pt x="214884" y="7620"/>
                        </a:lnTo>
                        <a:lnTo>
                          <a:pt x="214884" y="22860"/>
                        </a:lnTo>
                        <a:lnTo>
                          <a:pt x="228600" y="22860"/>
                        </a:lnTo>
                        <a:lnTo>
                          <a:pt x="22860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0" name="object 3379"/>
                  <p:cNvSpPr/>
                  <p:nvPr/>
                </p:nvSpPr>
                <p:spPr>
                  <a:xfrm>
                    <a:off x="3877055" y="33375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1" name="object 3380"/>
                  <p:cNvSpPr/>
                  <p:nvPr/>
                </p:nvSpPr>
                <p:spPr>
                  <a:xfrm>
                    <a:off x="3224784" y="3826776"/>
                    <a:ext cx="234950" cy="428625"/>
                  </a:xfrm>
                  <a:custGeom>
                    <a:avLst/>
                    <a:gdLst/>
                    <a:ahLst/>
                    <a:cxnLst/>
                    <a:rect l="l" t="t" r="r" b="b"/>
                    <a:pathLst>
                      <a:path w="234950" h="428625">
                        <a:moveTo>
                          <a:pt x="13716" y="413004"/>
                        </a:moveTo>
                        <a:lnTo>
                          <a:pt x="0" y="413004"/>
                        </a:lnTo>
                        <a:lnTo>
                          <a:pt x="0" y="428244"/>
                        </a:lnTo>
                        <a:lnTo>
                          <a:pt x="13716" y="428244"/>
                        </a:lnTo>
                        <a:lnTo>
                          <a:pt x="13716" y="413004"/>
                        </a:lnTo>
                        <a:close/>
                      </a:path>
                      <a:path w="234950" h="428625">
                        <a:moveTo>
                          <a:pt x="114300" y="199644"/>
                        </a:moveTo>
                        <a:lnTo>
                          <a:pt x="100584" y="199644"/>
                        </a:lnTo>
                        <a:lnTo>
                          <a:pt x="100584" y="214884"/>
                        </a:lnTo>
                        <a:lnTo>
                          <a:pt x="114300" y="214884"/>
                        </a:lnTo>
                        <a:lnTo>
                          <a:pt x="114300" y="199644"/>
                        </a:lnTo>
                        <a:close/>
                      </a:path>
                      <a:path w="234950" h="428625">
                        <a:moveTo>
                          <a:pt x="141732" y="68580"/>
                        </a:moveTo>
                        <a:lnTo>
                          <a:pt x="128016" y="68580"/>
                        </a:lnTo>
                        <a:lnTo>
                          <a:pt x="128016" y="83820"/>
                        </a:lnTo>
                        <a:lnTo>
                          <a:pt x="141732" y="83820"/>
                        </a:lnTo>
                        <a:lnTo>
                          <a:pt x="141732" y="68580"/>
                        </a:lnTo>
                        <a:close/>
                      </a:path>
                      <a:path w="234950" h="428625">
                        <a:moveTo>
                          <a:pt x="181356" y="291084"/>
                        </a:moveTo>
                        <a:lnTo>
                          <a:pt x="167640" y="291084"/>
                        </a:lnTo>
                        <a:lnTo>
                          <a:pt x="167640" y="306324"/>
                        </a:lnTo>
                        <a:lnTo>
                          <a:pt x="181356" y="306324"/>
                        </a:lnTo>
                        <a:lnTo>
                          <a:pt x="181356" y="291084"/>
                        </a:lnTo>
                        <a:close/>
                      </a:path>
                      <a:path w="234950" h="428625">
                        <a:moveTo>
                          <a:pt x="228600" y="0"/>
                        </a:moveTo>
                        <a:lnTo>
                          <a:pt x="214884" y="0"/>
                        </a:lnTo>
                        <a:lnTo>
                          <a:pt x="214884" y="15227"/>
                        </a:lnTo>
                        <a:lnTo>
                          <a:pt x="228600" y="15227"/>
                        </a:lnTo>
                        <a:lnTo>
                          <a:pt x="228600" y="0"/>
                        </a:lnTo>
                        <a:close/>
                      </a:path>
                      <a:path w="234950" h="428625">
                        <a:moveTo>
                          <a:pt x="234696" y="260604"/>
                        </a:moveTo>
                        <a:lnTo>
                          <a:pt x="220980" y="260604"/>
                        </a:lnTo>
                        <a:lnTo>
                          <a:pt x="220980" y="275844"/>
                        </a:lnTo>
                        <a:lnTo>
                          <a:pt x="234696" y="275844"/>
                        </a:lnTo>
                        <a:lnTo>
                          <a:pt x="234696"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2" name="object 3381"/>
                  <p:cNvSpPr/>
                  <p:nvPr/>
                </p:nvSpPr>
                <p:spPr>
                  <a:xfrm>
                    <a:off x="395020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3" name="object 3382"/>
                  <p:cNvSpPr/>
                  <p:nvPr/>
                </p:nvSpPr>
                <p:spPr>
                  <a:xfrm>
                    <a:off x="3473196" y="3811524"/>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4" name="object 3383"/>
                  <p:cNvSpPr/>
                  <p:nvPr/>
                </p:nvSpPr>
                <p:spPr>
                  <a:xfrm>
                    <a:off x="378866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5" name="object 3384"/>
                  <p:cNvSpPr/>
                  <p:nvPr/>
                </p:nvSpPr>
                <p:spPr>
                  <a:xfrm>
                    <a:off x="3445763"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6" name="object 3385"/>
                  <p:cNvSpPr/>
                  <p:nvPr/>
                </p:nvSpPr>
                <p:spPr>
                  <a:xfrm>
                    <a:off x="3843527"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7" name="object 3386"/>
                  <p:cNvSpPr/>
                  <p:nvPr/>
                </p:nvSpPr>
                <p:spPr>
                  <a:xfrm>
                    <a:off x="3319272" y="3948696"/>
                    <a:ext cx="355600" cy="215265"/>
                  </a:xfrm>
                  <a:custGeom>
                    <a:avLst/>
                    <a:gdLst/>
                    <a:ahLst/>
                    <a:cxnLst/>
                    <a:rect l="l" t="t" r="r" b="b"/>
                    <a:pathLst>
                      <a:path w="355600" h="215264">
                        <a:moveTo>
                          <a:pt x="13716" y="199644"/>
                        </a:moveTo>
                        <a:lnTo>
                          <a:pt x="0" y="199644"/>
                        </a:lnTo>
                        <a:lnTo>
                          <a:pt x="0" y="214884"/>
                        </a:lnTo>
                        <a:lnTo>
                          <a:pt x="13716" y="214884"/>
                        </a:lnTo>
                        <a:lnTo>
                          <a:pt x="13716" y="199644"/>
                        </a:lnTo>
                        <a:close/>
                      </a:path>
                      <a:path w="355600" h="215264">
                        <a:moveTo>
                          <a:pt x="167627" y="77724"/>
                        </a:moveTo>
                        <a:lnTo>
                          <a:pt x="153924" y="77724"/>
                        </a:lnTo>
                        <a:lnTo>
                          <a:pt x="153924" y="92964"/>
                        </a:lnTo>
                        <a:lnTo>
                          <a:pt x="167627" y="92964"/>
                        </a:lnTo>
                        <a:lnTo>
                          <a:pt x="167627" y="77724"/>
                        </a:lnTo>
                        <a:close/>
                      </a:path>
                      <a:path w="355600" h="215264">
                        <a:moveTo>
                          <a:pt x="355092" y="0"/>
                        </a:moveTo>
                        <a:lnTo>
                          <a:pt x="342900" y="0"/>
                        </a:lnTo>
                        <a:lnTo>
                          <a:pt x="342900" y="15240"/>
                        </a:lnTo>
                        <a:lnTo>
                          <a:pt x="355092" y="15240"/>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8" name="object 3387"/>
                  <p:cNvSpPr/>
                  <p:nvPr/>
                </p:nvSpPr>
                <p:spPr>
                  <a:xfrm>
                    <a:off x="39166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39" name="object 3388"/>
                  <p:cNvSpPr/>
                  <p:nvPr/>
                </p:nvSpPr>
                <p:spPr>
                  <a:xfrm>
                    <a:off x="3096768" y="4102620"/>
                    <a:ext cx="242570" cy="175260"/>
                  </a:xfrm>
                  <a:custGeom>
                    <a:avLst/>
                    <a:gdLst/>
                    <a:ahLst/>
                    <a:cxnLst/>
                    <a:rect l="l" t="t" r="r" b="b"/>
                    <a:pathLst>
                      <a:path w="242570" h="175260">
                        <a:moveTo>
                          <a:pt x="13716" y="0"/>
                        </a:moveTo>
                        <a:lnTo>
                          <a:pt x="0" y="0"/>
                        </a:lnTo>
                        <a:lnTo>
                          <a:pt x="0" y="15240"/>
                        </a:lnTo>
                        <a:lnTo>
                          <a:pt x="13716" y="15240"/>
                        </a:lnTo>
                        <a:lnTo>
                          <a:pt x="13716" y="0"/>
                        </a:lnTo>
                        <a:close/>
                      </a:path>
                      <a:path w="242570" h="175260">
                        <a:moveTo>
                          <a:pt x="128016" y="76200"/>
                        </a:moveTo>
                        <a:lnTo>
                          <a:pt x="114300" y="76200"/>
                        </a:lnTo>
                        <a:lnTo>
                          <a:pt x="114300" y="91440"/>
                        </a:lnTo>
                        <a:lnTo>
                          <a:pt x="128016" y="91440"/>
                        </a:lnTo>
                        <a:lnTo>
                          <a:pt x="128016" y="76200"/>
                        </a:lnTo>
                        <a:close/>
                      </a:path>
                      <a:path w="242570" h="175260">
                        <a:moveTo>
                          <a:pt x="195072" y="160020"/>
                        </a:moveTo>
                        <a:lnTo>
                          <a:pt x="181356" y="160020"/>
                        </a:lnTo>
                        <a:lnTo>
                          <a:pt x="181356" y="175260"/>
                        </a:lnTo>
                        <a:lnTo>
                          <a:pt x="195072" y="175260"/>
                        </a:lnTo>
                        <a:lnTo>
                          <a:pt x="195072" y="160020"/>
                        </a:lnTo>
                        <a:close/>
                      </a:path>
                      <a:path w="242570" h="175260">
                        <a:moveTo>
                          <a:pt x="222504" y="129540"/>
                        </a:moveTo>
                        <a:lnTo>
                          <a:pt x="208788" y="129540"/>
                        </a:lnTo>
                        <a:lnTo>
                          <a:pt x="208788" y="144780"/>
                        </a:lnTo>
                        <a:lnTo>
                          <a:pt x="222504" y="144780"/>
                        </a:lnTo>
                        <a:lnTo>
                          <a:pt x="222504" y="129540"/>
                        </a:lnTo>
                        <a:close/>
                      </a:path>
                      <a:path w="242570" h="175260">
                        <a:moveTo>
                          <a:pt x="242316" y="68580"/>
                        </a:moveTo>
                        <a:lnTo>
                          <a:pt x="228600" y="68580"/>
                        </a:lnTo>
                        <a:lnTo>
                          <a:pt x="228600" y="83820"/>
                        </a:lnTo>
                        <a:lnTo>
                          <a:pt x="242316" y="83820"/>
                        </a:lnTo>
                        <a:lnTo>
                          <a:pt x="242316"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0" name="object 3389"/>
                  <p:cNvSpPr/>
                  <p:nvPr/>
                </p:nvSpPr>
                <p:spPr>
                  <a:xfrm>
                    <a:off x="3802380" y="3398519"/>
                    <a:ext cx="114300" cy="114300"/>
                  </a:xfrm>
                  <a:custGeom>
                    <a:avLst/>
                    <a:gdLst/>
                    <a:ahLst/>
                    <a:cxnLst/>
                    <a:rect l="l" t="t" r="r" b="b"/>
                    <a:pathLst>
                      <a:path w="114300" h="114300">
                        <a:moveTo>
                          <a:pt x="13716" y="99072"/>
                        </a:moveTo>
                        <a:lnTo>
                          <a:pt x="0" y="99072"/>
                        </a:lnTo>
                        <a:lnTo>
                          <a:pt x="0" y="114300"/>
                        </a:lnTo>
                        <a:lnTo>
                          <a:pt x="13716" y="114300"/>
                        </a:lnTo>
                        <a:lnTo>
                          <a:pt x="13716" y="99072"/>
                        </a:lnTo>
                        <a:close/>
                      </a:path>
                      <a:path w="114300" h="114300">
                        <a:moveTo>
                          <a:pt x="114300" y="0"/>
                        </a:moveTo>
                        <a:lnTo>
                          <a:pt x="100584" y="0"/>
                        </a:lnTo>
                        <a:lnTo>
                          <a:pt x="100584" y="15252"/>
                        </a:lnTo>
                        <a:lnTo>
                          <a:pt x="114300" y="15252"/>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1" name="object 3390"/>
                  <p:cNvSpPr/>
                  <p:nvPr/>
                </p:nvSpPr>
                <p:spPr>
                  <a:xfrm>
                    <a:off x="3386315" y="4018800"/>
                    <a:ext cx="26034" cy="106680"/>
                  </a:xfrm>
                  <a:custGeom>
                    <a:avLst/>
                    <a:gdLst/>
                    <a:ahLst/>
                    <a:cxnLst/>
                    <a:rect l="l" t="t" r="r" b="b"/>
                    <a:pathLst>
                      <a:path w="26035" h="106679">
                        <a:moveTo>
                          <a:pt x="13728" y="91440"/>
                        </a:moveTo>
                        <a:lnTo>
                          <a:pt x="0" y="91440"/>
                        </a:lnTo>
                        <a:lnTo>
                          <a:pt x="0" y="106680"/>
                        </a:lnTo>
                        <a:lnTo>
                          <a:pt x="13728" y="106680"/>
                        </a:lnTo>
                        <a:lnTo>
                          <a:pt x="13728" y="91440"/>
                        </a:lnTo>
                        <a:close/>
                      </a:path>
                      <a:path w="26035" h="106679">
                        <a:moveTo>
                          <a:pt x="25920" y="0"/>
                        </a:moveTo>
                        <a:lnTo>
                          <a:pt x="13728" y="0"/>
                        </a:lnTo>
                        <a:lnTo>
                          <a:pt x="13728" y="15240"/>
                        </a:lnTo>
                        <a:lnTo>
                          <a:pt x="25920" y="15240"/>
                        </a:lnTo>
                        <a:lnTo>
                          <a:pt x="25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2" name="object 3391"/>
                  <p:cNvSpPr/>
                  <p:nvPr/>
                </p:nvSpPr>
                <p:spPr>
                  <a:xfrm>
                    <a:off x="38359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3" name="object 3392"/>
                  <p:cNvSpPr/>
                  <p:nvPr/>
                </p:nvSpPr>
                <p:spPr>
                  <a:xfrm>
                    <a:off x="3252215" y="40264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4" name="object 3393"/>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5" name="object 3394"/>
                  <p:cNvSpPr/>
                  <p:nvPr/>
                </p:nvSpPr>
                <p:spPr>
                  <a:xfrm>
                    <a:off x="3311652" y="4155960"/>
                    <a:ext cx="147955" cy="45720"/>
                  </a:xfrm>
                  <a:custGeom>
                    <a:avLst/>
                    <a:gdLst/>
                    <a:ahLst/>
                    <a:cxnLst/>
                    <a:rect l="l" t="t" r="r" b="b"/>
                    <a:pathLst>
                      <a:path w="147954" h="45720">
                        <a:moveTo>
                          <a:pt x="13716" y="0"/>
                        </a:moveTo>
                        <a:lnTo>
                          <a:pt x="0" y="0"/>
                        </a:lnTo>
                        <a:lnTo>
                          <a:pt x="0" y="15240"/>
                        </a:lnTo>
                        <a:lnTo>
                          <a:pt x="13716" y="15240"/>
                        </a:lnTo>
                        <a:lnTo>
                          <a:pt x="13716" y="0"/>
                        </a:lnTo>
                        <a:close/>
                      </a:path>
                      <a:path w="147954" h="45720">
                        <a:moveTo>
                          <a:pt x="147828" y="30480"/>
                        </a:moveTo>
                        <a:lnTo>
                          <a:pt x="134112" y="30480"/>
                        </a:lnTo>
                        <a:lnTo>
                          <a:pt x="134112" y="45720"/>
                        </a:lnTo>
                        <a:lnTo>
                          <a:pt x="147828" y="45720"/>
                        </a:lnTo>
                        <a:lnTo>
                          <a:pt x="14782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6" name="object 3395"/>
                  <p:cNvSpPr/>
                  <p:nvPr/>
                </p:nvSpPr>
                <p:spPr>
                  <a:xfrm>
                    <a:off x="37962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7" name="object 3396"/>
                  <p:cNvSpPr/>
                  <p:nvPr/>
                </p:nvSpPr>
                <p:spPr>
                  <a:xfrm>
                    <a:off x="3143999" y="3963936"/>
                    <a:ext cx="147955" cy="329565"/>
                  </a:xfrm>
                  <a:custGeom>
                    <a:avLst/>
                    <a:gdLst/>
                    <a:ahLst/>
                    <a:cxnLst/>
                    <a:rect l="l" t="t" r="r" b="b"/>
                    <a:pathLst>
                      <a:path w="147954" h="329564">
                        <a:moveTo>
                          <a:pt x="13716" y="153924"/>
                        </a:moveTo>
                        <a:lnTo>
                          <a:pt x="0" y="153924"/>
                        </a:lnTo>
                        <a:lnTo>
                          <a:pt x="0" y="169164"/>
                        </a:lnTo>
                        <a:lnTo>
                          <a:pt x="13716" y="169164"/>
                        </a:lnTo>
                        <a:lnTo>
                          <a:pt x="13716" y="153924"/>
                        </a:lnTo>
                        <a:close/>
                      </a:path>
                      <a:path w="147954" h="329564">
                        <a:moveTo>
                          <a:pt x="67068" y="0"/>
                        </a:moveTo>
                        <a:lnTo>
                          <a:pt x="53352" y="0"/>
                        </a:lnTo>
                        <a:lnTo>
                          <a:pt x="53352" y="16764"/>
                        </a:lnTo>
                        <a:lnTo>
                          <a:pt x="67068" y="16764"/>
                        </a:lnTo>
                        <a:lnTo>
                          <a:pt x="67068" y="0"/>
                        </a:lnTo>
                        <a:close/>
                      </a:path>
                      <a:path w="147954" h="329564">
                        <a:moveTo>
                          <a:pt x="147840" y="313944"/>
                        </a:moveTo>
                        <a:lnTo>
                          <a:pt x="134124" y="313944"/>
                        </a:lnTo>
                        <a:lnTo>
                          <a:pt x="134124" y="329184"/>
                        </a:lnTo>
                        <a:lnTo>
                          <a:pt x="147840" y="329184"/>
                        </a:lnTo>
                        <a:lnTo>
                          <a:pt x="147840" y="3139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8" name="object 3397"/>
                  <p:cNvSpPr/>
                  <p:nvPr/>
                </p:nvSpPr>
                <p:spPr>
                  <a:xfrm>
                    <a:off x="3782568" y="3459492"/>
                    <a:ext cx="120650" cy="30480"/>
                  </a:xfrm>
                  <a:custGeom>
                    <a:avLst/>
                    <a:gdLst/>
                    <a:ahLst/>
                    <a:cxnLst/>
                    <a:rect l="l" t="t" r="r" b="b"/>
                    <a:pathLst>
                      <a:path w="120650" h="30479">
                        <a:moveTo>
                          <a:pt x="13716" y="0"/>
                        </a:moveTo>
                        <a:lnTo>
                          <a:pt x="0" y="0"/>
                        </a:lnTo>
                        <a:lnTo>
                          <a:pt x="0" y="15227"/>
                        </a:lnTo>
                        <a:lnTo>
                          <a:pt x="13716" y="15227"/>
                        </a:lnTo>
                        <a:lnTo>
                          <a:pt x="13716" y="0"/>
                        </a:lnTo>
                        <a:close/>
                      </a:path>
                      <a:path w="120650" h="30479">
                        <a:moveTo>
                          <a:pt x="120396" y="15227"/>
                        </a:moveTo>
                        <a:lnTo>
                          <a:pt x="106680" y="15227"/>
                        </a:lnTo>
                        <a:lnTo>
                          <a:pt x="106680" y="30480"/>
                        </a:lnTo>
                        <a:lnTo>
                          <a:pt x="120396" y="30480"/>
                        </a:lnTo>
                        <a:lnTo>
                          <a:pt x="120396" y="152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49" name="object 3398"/>
                  <p:cNvSpPr/>
                  <p:nvPr/>
                </p:nvSpPr>
                <p:spPr>
                  <a:xfrm>
                    <a:off x="3096768" y="3971556"/>
                    <a:ext cx="356870" cy="306705"/>
                  </a:xfrm>
                  <a:custGeom>
                    <a:avLst/>
                    <a:gdLst/>
                    <a:ahLst/>
                    <a:cxnLst/>
                    <a:rect l="l" t="t" r="r" b="b"/>
                    <a:pathLst>
                      <a:path w="356870" h="306704">
                        <a:moveTo>
                          <a:pt x="13716" y="184404"/>
                        </a:moveTo>
                        <a:lnTo>
                          <a:pt x="0" y="184404"/>
                        </a:lnTo>
                        <a:lnTo>
                          <a:pt x="0" y="199644"/>
                        </a:lnTo>
                        <a:lnTo>
                          <a:pt x="13716" y="199644"/>
                        </a:lnTo>
                        <a:lnTo>
                          <a:pt x="13716" y="184404"/>
                        </a:lnTo>
                        <a:close/>
                      </a:path>
                      <a:path w="356870" h="306704">
                        <a:moveTo>
                          <a:pt x="214884" y="291084"/>
                        </a:moveTo>
                        <a:lnTo>
                          <a:pt x="201168" y="291084"/>
                        </a:lnTo>
                        <a:lnTo>
                          <a:pt x="201168" y="306324"/>
                        </a:lnTo>
                        <a:lnTo>
                          <a:pt x="214884" y="306324"/>
                        </a:lnTo>
                        <a:lnTo>
                          <a:pt x="214884" y="291084"/>
                        </a:lnTo>
                        <a:close/>
                      </a:path>
                      <a:path w="356870" h="306704">
                        <a:moveTo>
                          <a:pt x="242316" y="85344"/>
                        </a:moveTo>
                        <a:lnTo>
                          <a:pt x="228600" y="85344"/>
                        </a:lnTo>
                        <a:lnTo>
                          <a:pt x="228600" y="100584"/>
                        </a:lnTo>
                        <a:lnTo>
                          <a:pt x="242316" y="100584"/>
                        </a:lnTo>
                        <a:lnTo>
                          <a:pt x="242316" y="85344"/>
                        </a:lnTo>
                        <a:close/>
                      </a:path>
                      <a:path w="356870" h="306704">
                        <a:moveTo>
                          <a:pt x="323088" y="47244"/>
                        </a:moveTo>
                        <a:lnTo>
                          <a:pt x="309372" y="47244"/>
                        </a:lnTo>
                        <a:lnTo>
                          <a:pt x="309372" y="62484"/>
                        </a:lnTo>
                        <a:lnTo>
                          <a:pt x="323088" y="62484"/>
                        </a:lnTo>
                        <a:lnTo>
                          <a:pt x="323088" y="47244"/>
                        </a:lnTo>
                        <a:close/>
                      </a:path>
                      <a:path w="356870" h="306704">
                        <a:moveTo>
                          <a:pt x="356616" y="0"/>
                        </a:moveTo>
                        <a:lnTo>
                          <a:pt x="342900" y="0"/>
                        </a:lnTo>
                        <a:lnTo>
                          <a:pt x="342900" y="16764"/>
                        </a:lnTo>
                        <a:lnTo>
                          <a:pt x="356616" y="16764"/>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0" name="object 3399"/>
                  <p:cNvSpPr/>
                  <p:nvPr/>
                </p:nvSpPr>
                <p:spPr>
                  <a:xfrm>
                    <a:off x="3902964" y="3451859"/>
                    <a:ext cx="41275" cy="60960"/>
                  </a:xfrm>
                  <a:custGeom>
                    <a:avLst/>
                    <a:gdLst/>
                    <a:ahLst/>
                    <a:cxnLst/>
                    <a:rect l="l" t="t" r="r" b="b"/>
                    <a:pathLst>
                      <a:path w="41275" h="60960">
                        <a:moveTo>
                          <a:pt x="13716" y="45732"/>
                        </a:moveTo>
                        <a:lnTo>
                          <a:pt x="0" y="45732"/>
                        </a:lnTo>
                        <a:lnTo>
                          <a:pt x="0" y="60960"/>
                        </a:lnTo>
                        <a:lnTo>
                          <a:pt x="13716" y="60960"/>
                        </a:lnTo>
                        <a:lnTo>
                          <a:pt x="13716" y="45732"/>
                        </a:lnTo>
                        <a:close/>
                      </a:path>
                      <a:path w="41275" h="60960">
                        <a:moveTo>
                          <a:pt x="41135" y="0"/>
                        </a:moveTo>
                        <a:lnTo>
                          <a:pt x="27432" y="0"/>
                        </a:lnTo>
                        <a:lnTo>
                          <a:pt x="27432" y="7632"/>
                        </a:lnTo>
                        <a:lnTo>
                          <a:pt x="21336" y="7632"/>
                        </a:lnTo>
                        <a:lnTo>
                          <a:pt x="21336" y="22860"/>
                        </a:lnTo>
                        <a:lnTo>
                          <a:pt x="33528" y="22860"/>
                        </a:lnTo>
                        <a:lnTo>
                          <a:pt x="33528" y="15240"/>
                        </a:lnTo>
                        <a:lnTo>
                          <a:pt x="41135" y="15240"/>
                        </a:lnTo>
                        <a:lnTo>
                          <a:pt x="4113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1" name="object 3400"/>
                  <p:cNvSpPr/>
                  <p:nvPr/>
                </p:nvSpPr>
                <p:spPr>
                  <a:xfrm>
                    <a:off x="3258299" y="3857256"/>
                    <a:ext cx="234950" cy="382905"/>
                  </a:xfrm>
                  <a:custGeom>
                    <a:avLst/>
                    <a:gdLst/>
                    <a:ahLst/>
                    <a:cxnLst/>
                    <a:rect l="l" t="t" r="r" b="b"/>
                    <a:pathLst>
                      <a:path w="234950" h="382904">
                        <a:moveTo>
                          <a:pt x="13716" y="367284"/>
                        </a:moveTo>
                        <a:lnTo>
                          <a:pt x="0" y="367284"/>
                        </a:lnTo>
                        <a:lnTo>
                          <a:pt x="0" y="382524"/>
                        </a:lnTo>
                        <a:lnTo>
                          <a:pt x="13716" y="382524"/>
                        </a:lnTo>
                        <a:lnTo>
                          <a:pt x="13716" y="367284"/>
                        </a:lnTo>
                        <a:close/>
                      </a:path>
                      <a:path w="234950" h="382904">
                        <a:moveTo>
                          <a:pt x="33540" y="184404"/>
                        </a:moveTo>
                        <a:lnTo>
                          <a:pt x="19824" y="184404"/>
                        </a:lnTo>
                        <a:lnTo>
                          <a:pt x="19824" y="199644"/>
                        </a:lnTo>
                        <a:lnTo>
                          <a:pt x="33540" y="199644"/>
                        </a:lnTo>
                        <a:lnTo>
                          <a:pt x="33540" y="184404"/>
                        </a:lnTo>
                        <a:close/>
                      </a:path>
                      <a:path w="234950" h="382904">
                        <a:moveTo>
                          <a:pt x="134124" y="283464"/>
                        </a:moveTo>
                        <a:lnTo>
                          <a:pt x="120408" y="283464"/>
                        </a:lnTo>
                        <a:lnTo>
                          <a:pt x="120408" y="298704"/>
                        </a:lnTo>
                        <a:lnTo>
                          <a:pt x="134124" y="298704"/>
                        </a:lnTo>
                        <a:lnTo>
                          <a:pt x="134124" y="283464"/>
                        </a:lnTo>
                        <a:close/>
                      </a:path>
                      <a:path w="234950" h="382904">
                        <a:moveTo>
                          <a:pt x="234708" y="0"/>
                        </a:moveTo>
                        <a:lnTo>
                          <a:pt x="222516" y="0"/>
                        </a:lnTo>
                        <a:lnTo>
                          <a:pt x="222516" y="15240"/>
                        </a:lnTo>
                        <a:lnTo>
                          <a:pt x="234708" y="15240"/>
                        </a:lnTo>
                        <a:lnTo>
                          <a:pt x="2347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2" name="object 3401"/>
                  <p:cNvSpPr/>
                  <p:nvPr/>
                </p:nvSpPr>
                <p:spPr>
                  <a:xfrm>
                    <a:off x="3776472" y="3406152"/>
                    <a:ext cx="220979" cy="121920"/>
                  </a:xfrm>
                  <a:custGeom>
                    <a:avLst/>
                    <a:gdLst/>
                    <a:ahLst/>
                    <a:cxnLst/>
                    <a:rect l="l" t="t" r="r" b="b"/>
                    <a:pathLst>
                      <a:path w="220979" h="121920">
                        <a:moveTo>
                          <a:pt x="12192" y="106667"/>
                        </a:moveTo>
                        <a:lnTo>
                          <a:pt x="0" y="106667"/>
                        </a:lnTo>
                        <a:lnTo>
                          <a:pt x="0" y="121920"/>
                        </a:lnTo>
                        <a:lnTo>
                          <a:pt x="12192" y="121920"/>
                        </a:lnTo>
                        <a:lnTo>
                          <a:pt x="12192" y="106667"/>
                        </a:lnTo>
                        <a:close/>
                      </a:path>
                      <a:path w="220979" h="121920">
                        <a:moveTo>
                          <a:pt x="59436" y="22860"/>
                        </a:moveTo>
                        <a:lnTo>
                          <a:pt x="45720" y="22860"/>
                        </a:lnTo>
                        <a:lnTo>
                          <a:pt x="45720" y="38100"/>
                        </a:lnTo>
                        <a:lnTo>
                          <a:pt x="59436" y="38100"/>
                        </a:lnTo>
                        <a:lnTo>
                          <a:pt x="59436" y="22860"/>
                        </a:lnTo>
                        <a:close/>
                      </a:path>
                      <a:path w="220979" h="121920">
                        <a:moveTo>
                          <a:pt x="167627" y="0"/>
                        </a:moveTo>
                        <a:lnTo>
                          <a:pt x="153924" y="0"/>
                        </a:lnTo>
                        <a:lnTo>
                          <a:pt x="153924" y="15240"/>
                        </a:lnTo>
                        <a:lnTo>
                          <a:pt x="167627" y="15240"/>
                        </a:lnTo>
                        <a:lnTo>
                          <a:pt x="167627" y="0"/>
                        </a:lnTo>
                        <a:close/>
                      </a:path>
                      <a:path w="220979" h="121920">
                        <a:moveTo>
                          <a:pt x="220980" y="0"/>
                        </a:moveTo>
                        <a:lnTo>
                          <a:pt x="207264" y="0"/>
                        </a:lnTo>
                        <a:lnTo>
                          <a:pt x="207264" y="15240"/>
                        </a:lnTo>
                        <a:lnTo>
                          <a:pt x="220980" y="15240"/>
                        </a:lnTo>
                        <a:lnTo>
                          <a:pt x="2209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3" name="object 3402"/>
                  <p:cNvSpPr/>
                  <p:nvPr/>
                </p:nvSpPr>
                <p:spPr>
                  <a:xfrm>
                    <a:off x="3211068" y="4110240"/>
                    <a:ext cx="175260" cy="106680"/>
                  </a:xfrm>
                  <a:custGeom>
                    <a:avLst/>
                    <a:gdLst/>
                    <a:ahLst/>
                    <a:cxnLst/>
                    <a:rect l="l" t="t" r="r" b="b"/>
                    <a:pathLst>
                      <a:path w="175260" h="106679">
                        <a:moveTo>
                          <a:pt x="13716" y="60960"/>
                        </a:moveTo>
                        <a:lnTo>
                          <a:pt x="0" y="60960"/>
                        </a:lnTo>
                        <a:lnTo>
                          <a:pt x="0" y="76200"/>
                        </a:lnTo>
                        <a:lnTo>
                          <a:pt x="13716" y="76200"/>
                        </a:lnTo>
                        <a:lnTo>
                          <a:pt x="13716" y="60960"/>
                        </a:lnTo>
                        <a:close/>
                      </a:path>
                      <a:path w="175260" h="106679">
                        <a:moveTo>
                          <a:pt x="27432" y="7620"/>
                        </a:moveTo>
                        <a:lnTo>
                          <a:pt x="13716" y="7620"/>
                        </a:lnTo>
                        <a:lnTo>
                          <a:pt x="13716" y="22860"/>
                        </a:lnTo>
                        <a:lnTo>
                          <a:pt x="27432" y="22860"/>
                        </a:lnTo>
                        <a:lnTo>
                          <a:pt x="27432" y="7620"/>
                        </a:lnTo>
                        <a:close/>
                      </a:path>
                      <a:path w="175260" h="106679">
                        <a:moveTo>
                          <a:pt x="80772" y="91440"/>
                        </a:moveTo>
                        <a:lnTo>
                          <a:pt x="67056" y="91440"/>
                        </a:lnTo>
                        <a:lnTo>
                          <a:pt x="67056" y="106680"/>
                        </a:lnTo>
                        <a:lnTo>
                          <a:pt x="80772" y="106680"/>
                        </a:lnTo>
                        <a:lnTo>
                          <a:pt x="80772" y="91440"/>
                        </a:lnTo>
                        <a:close/>
                      </a:path>
                      <a:path w="175260" h="106679">
                        <a:moveTo>
                          <a:pt x="86868" y="68580"/>
                        </a:moveTo>
                        <a:lnTo>
                          <a:pt x="74676" y="68580"/>
                        </a:lnTo>
                        <a:lnTo>
                          <a:pt x="74676" y="83820"/>
                        </a:lnTo>
                        <a:lnTo>
                          <a:pt x="86868" y="83820"/>
                        </a:lnTo>
                        <a:lnTo>
                          <a:pt x="86868" y="68580"/>
                        </a:lnTo>
                        <a:close/>
                      </a:path>
                      <a:path w="175260" h="106679">
                        <a:moveTo>
                          <a:pt x="175247" y="0"/>
                        </a:moveTo>
                        <a:lnTo>
                          <a:pt x="161531" y="0"/>
                        </a:lnTo>
                        <a:lnTo>
                          <a:pt x="161531" y="15240"/>
                        </a:lnTo>
                        <a:lnTo>
                          <a:pt x="175247" y="15240"/>
                        </a:lnTo>
                        <a:lnTo>
                          <a:pt x="1752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4" name="object 3403"/>
                  <p:cNvSpPr/>
                  <p:nvPr/>
                </p:nvSpPr>
                <p:spPr>
                  <a:xfrm>
                    <a:off x="3822192" y="3482352"/>
                    <a:ext cx="135890" cy="38100"/>
                  </a:xfrm>
                  <a:custGeom>
                    <a:avLst/>
                    <a:gdLst/>
                    <a:ahLst/>
                    <a:cxnLst/>
                    <a:rect l="l" t="t" r="r" b="b"/>
                    <a:pathLst>
                      <a:path w="135889" h="38100">
                        <a:moveTo>
                          <a:pt x="13716" y="22860"/>
                        </a:moveTo>
                        <a:lnTo>
                          <a:pt x="0" y="22860"/>
                        </a:lnTo>
                        <a:lnTo>
                          <a:pt x="0" y="38100"/>
                        </a:lnTo>
                        <a:lnTo>
                          <a:pt x="13716" y="38100"/>
                        </a:lnTo>
                        <a:lnTo>
                          <a:pt x="13716" y="22860"/>
                        </a:lnTo>
                        <a:close/>
                      </a:path>
                      <a:path w="135889" h="38100">
                        <a:moveTo>
                          <a:pt x="135636" y="0"/>
                        </a:moveTo>
                        <a:lnTo>
                          <a:pt x="121907" y="0"/>
                        </a:lnTo>
                        <a:lnTo>
                          <a:pt x="121907" y="15240"/>
                        </a:lnTo>
                        <a:lnTo>
                          <a:pt x="135636" y="15240"/>
                        </a:lnTo>
                        <a:lnTo>
                          <a:pt x="135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5" name="object 3404"/>
                  <p:cNvSpPr/>
                  <p:nvPr/>
                </p:nvSpPr>
                <p:spPr>
                  <a:xfrm>
                    <a:off x="3332988" y="41254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6" name="object 3405"/>
                  <p:cNvSpPr/>
                  <p:nvPr/>
                </p:nvSpPr>
                <p:spPr>
                  <a:xfrm>
                    <a:off x="3896867" y="3429000"/>
                    <a:ext cx="73660" cy="68580"/>
                  </a:xfrm>
                  <a:custGeom>
                    <a:avLst/>
                    <a:gdLst/>
                    <a:ahLst/>
                    <a:cxnLst/>
                    <a:rect l="l" t="t" r="r" b="b"/>
                    <a:pathLst>
                      <a:path w="73660" h="68579">
                        <a:moveTo>
                          <a:pt x="73151" y="15240"/>
                        </a:moveTo>
                        <a:lnTo>
                          <a:pt x="60959" y="15240"/>
                        </a:lnTo>
                        <a:lnTo>
                          <a:pt x="60959" y="0"/>
                        </a:lnTo>
                        <a:lnTo>
                          <a:pt x="73151" y="0"/>
                        </a:lnTo>
                        <a:lnTo>
                          <a:pt x="73151" y="15240"/>
                        </a:lnTo>
                        <a:close/>
                      </a:path>
                      <a:path w="73660" h="68579">
                        <a:moveTo>
                          <a:pt x="13716" y="68580"/>
                        </a:moveTo>
                        <a:lnTo>
                          <a:pt x="0" y="68580"/>
                        </a:lnTo>
                        <a:lnTo>
                          <a:pt x="0" y="53340"/>
                        </a:lnTo>
                        <a:lnTo>
                          <a:pt x="13716" y="53340"/>
                        </a:lnTo>
                        <a:lnTo>
                          <a:pt x="13716"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7" name="object 3406"/>
                  <p:cNvSpPr/>
                  <p:nvPr/>
                </p:nvSpPr>
                <p:spPr>
                  <a:xfrm>
                    <a:off x="3252216" y="4186440"/>
                    <a:ext cx="67310" cy="106680"/>
                  </a:xfrm>
                  <a:custGeom>
                    <a:avLst/>
                    <a:gdLst/>
                    <a:ahLst/>
                    <a:cxnLst/>
                    <a:rect l="l" t="t" r="r" b="b"/>
                    <a:pathLst>
                      <a:path w="67310" h="106679">
                        <a:moveTo>
                          <a:pt x="12192" y="0"/>
                        </a:moveTo>
                        <a:lnTo>
                          <a:pt x="0" y="0"/>
                        </a:lnTo>
                        <a:lnTo>
                          <a:pt x="0" y="15240"/>
                        </a:lnTo>
                        <a:lnTo>
                          <a:pt x="12192" y="15240"/>
                        </a:lnTo>
                        <a:lnTo>
                          <a:pt x="12192" y="0"/>
                        </a:lnTo>
                        <a:close/>
                      </a:path>
                      <a:path w="67310" h="106679">
                        <a:moveTo>
                          <a:pt x="67056" y="91440"/>
                        </a:moveTo>
                        <a:lnTo>
                          <a:pt x="53340" y="91440"/>
                        </a:lnTo>
                        <a:lnTo>
                          <a:pt x="53340" y="106680"/>
                        </a:lnTo>
                        <a:lnTo>
                          <a:pt x="67056" y="106680"/>
                        </a:lnTo>
                        <a:lnTo>
                          <a:pt x="6705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8" name="object 3407"/>
                  <p:cNvSpPr/>
                  <p:nvPr/>
                </p:nvSpPr>
                <p:spPr>
                  <a:xfrm>
                    <a:off x="3944099" y="3375672"/>
                    <a:ext cx="40005" cy="45720"/>
                  </a:xfrm>
                  <a:custGeom>
                    <a:avLst/>
                    <a:gdLst/>
                    <a:ahLst/>
                    <a:cxnLst/>
                    <a:rect l="l" t="t" r="r" b="b"/>
                    <a:pathLst>
                      <a:path w="40004" h="45720">
                        <a:moveTo>
                          <a:pt x="13728" y="30480"/>
                        </a:moveTo>
                        <a:lnTo>
                          <a:pt x="0" y="30480"/>
                        </a:lnTo>
                        <a:lnTo>
                          <a:pt x="0" y="45720"/>
                        </a:lnTo>
                        <a:lnTo>
                          <a:pt x="13728" y="45720"/>
                        </a:lnTo>
                        <a:lnTo>
                          <a:pt x="13728" y="30480"/>
                        </a:lnTo>
                        <a:close/>
                      </a:path>
                      <a:path w="40004" h="45720">
                        <a:moveTo>
                          <a:pt x="39636" y="0"/>
                        </a:moveTo>
                        <a:lnTo>
                          <a:pt x="25920" y="0"/>
                        </a:lnTo>
                        <a:lnTo>
                          <a:pt x="25920" y="15240"/>
                        </a:lnTo>
                        <a:lnTo>
                          <a:pt x="39636" y="15240"/>
                        </a:lnTo>
                        <a:lnTo>
                          <a:pt x="396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59" name="object 3408"/>
                  <p:cNvSpPr/>
                  <p:nvPr/>
                </p:nvSpPr>
                <p:spPr>
                  <a:xfrm>
                    <a:off x="3218688" y="4087380"/>
                    <a:ext cx="167640" cy="182880"/>
                  </a:xfrm>
                  <a:custGeom>
                    <a:avLst/>
                    <a:gdLst/>
                    <a:ahLst/>
                    <a:cxnLst/>
                    <a:rect l="l" t="t" r="r" b="b"/>
                    <a:pathLst>
                      <a:path w="167639" h="182879">
                        <a:moveTo>
                          <a:pt x="12192" y="167640"/>
                        </a:moveTo>
                        <a:lnTo>
                          <a:pt x="0" y="167640"/>
                        </a:lnTo>
                        <a:lnTo>
                          <a:pt x="0" y="182880"/>
                        </a:lnTo>
                        <a:lnTo>
                          <a:pt x="12192" y="182880"/>
                        </a:lnTo>
                        <a:lnTo>
                          <a:pt x="12192" y="167640"/>
                        </a:lnTo>
                        <a:close/>
                      </a:path>
                      <a:path w="167639" h="182879">
                        <a:moveTo>
                          <a:pt x="167627" y="0"/>
                        </a:moveTo>
                        <a:lnTo>
                          <a:pt x="153911" y="0"/>
                        </a:lnTo>
                        <a:lnTo>
                          <a:pt x="153911" y="15240"/>
                        </a:lnTo>
                        <a:lnTo>
                          <a:pt x="167627" y="15240"/>
                        </a:lnTo>
                        <a:lnTo>
                          <a:pt x="1676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0" name="object 3409"/>
                  <p:cNvSpPr/>
                  <p:nvPr/>
                </p:nvSpPr>
                <p:spPr>
                  <a:xfrm>
                    <a:off x="4030980" y="32918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1" name="object 3410"/>
                  <p:cNvSpPr/>
                  <p:nvPr/>
                </p:nvSpPr>
                <p:spPr>
                  <a:xfrm>
                    <a:off x="3110484" y="4064520"/>
                    <a:ext cx="424180" cy="175260"/>
                  </a:xfrm>
                  <a:custGeom>
                    <a:avLst/>
                    <a:gdLst/>
                    <a:ahLst/>
                    <a:cxnLst/>
                    <a:rect l="l" t="t" r="r" b="b"/>
                    <a:pathLst>
                      <a:path w="424179" h="175260">
                        <a:moveTo>
                          <a:pt x="13716" y="160020"/>
                        </a:moveTo>
                        <a:lnTo>
                          <a:pt x="0" y="160020"/>
                        </a:lnTo>
                        <a:lnTo>
                          <a:pt x="0" y="175260"/>
                        </a:lnTo>
                        <a:lnTo>
                          <a:pt x="13716" y="175260"/>
                        </a:lnTo>
                        <a:lnTo>
                          <a:pt x="13716" y="160020"/>
                        </a:lnTo>
                        <a:close/>
                      </a:path>
                      <a:path w="424179" h="175260">
                        <a:moveTo>
                          <a:pt x="423672" y="0"/>
                        </a:moveTo>
                        <a:lnTo>
                          <a:pt x="409956" y="0"/>
                        </a:lnTo>
                        <a:lnTo>
                          <a:pt x="409956" y="15240"/>
                        </a:lnTo>
                        <a:lnTo>
                          <a:pt x="423672" y="15240"/>
                        </a:lnTo>
                        <a:lnTo>
                          <a:pt x="4236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2" name="object 3411"/>
                  <p:cNvSpPr/>
                  <p:nvPr/>
                </p:nvSpPr>
                <p:spPr>
                  <a:xfrm>
                    <a:off x="3810000" y="3383292"/>
                    <a:ext cx="167640" cy="114300"/>
                  </a:xfrm>
                  <a:custGeom>
                    <a:avLst/>
                    <a:gdLst/>
                    <a:ahLst/>
                    <a:cxnLst/>
                    <a:rect l="l" t="t" r="r" b="b"/>
                    <a:pathLst>
                      <a:path w="167639" h="114300">
                        <a:moveTo>
                          <a:pt x="12192" y="60960"/>
                        </a:moveTo>
                        <a:lnTo>
                          <a:pt x="0" y="60960"/>
                        </a:lnTo>
                        <a:lnTo>
                          <a:pt x="0" y="76200"/>
                        </a:lnTo>
                        <a:lnTo>
                          <a:pt x="12192" y="76200"/>
                        </a:lnTo>
                        <a:lnTo>
                          <a:pt x="12192" y="60960"/>
                        </a:lnTo>
                        <a:close/>
                      </a:path>
                      <a:path w="167639" h="114300">
                        <a:moveTo>
                          <a:pt x="53340" y="99060"/>
                        </a:moveTo>
                        <a:lnTo>
                          <a:pt x="39624" y="99060"/>
                        </a:lnTo>
                        <a:lnTo>
                          <a:pt x="39624" y="114300"/>
                        </a:lnTo>
                        <a:lnTo>
                          <a:pt x="53340" y="114300"/>
                        </a:lnTo>
                        <a:lnTo>
                          <a:pt x="53340" y="99060"/>
                        </a:lnTo>
                        <a:close/>
                      </a:path>
                      <a:path w="167639" h="114300">
                        <a:moveTo>
                          <a:pt x="147815" y="76200"/>
                        </a:moveTo>
                        <a:lnTo>
                          <a:pt x="126479" y="76200"/>
                        </a:lnTo>
                        <a:lnTo>
                          <a:pt x="126479" y="91427"/>
                        </a:lnTo>
                        <a:lnTo>
                          <a:pt x="147815" y="91427"/>
                        </a:lnTo>
                        <a:lnTo>
                          <a:pt x="147815" y="76200"/>
                        </a:lnTo>
                        <a:close/>
                      </a:path>
                      <a:path w="167639" h="114300">
                        <a:moveTo>
                          <a:pt x="167640" y="0"/>
                        </a:moveTo>
                        <a:lnTo>
                          <a:pt x="153924" y="0"/>
                        </a:lnTo>
                        <a:lnTo>
                          <a:pt x="153924" y="15227"/>
                        </a:lnTo>
                        <a:lnTo>
                          <a:pt x="167640" y="15227"/>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3" name="object 3412"/>
                  <p:cNvSpPr/>
                  <p:nvPr/>
                </p:nvSpPr>
                <p:spPr>
                  <a:xfrm>
                    <a:off x="3096768" y="3674376"/>
                    <a:ext cx="323215" cy="603885"/>
                  </a:xfrm>
                  <a:custGeom>
                    <a:avLst/>
                    <a:gdLst/>
                    <a:ahLst/>
                    <a:cxnLst/>
                    <a:rect l="l" t="t" r="r" b="b"/>
                    <a:pathLst>
                      <a:path w="323214" h="603885">
                        <a:moveTo>
                          <a:pt x="13716" y="588264"/>
                        </a:moveTo>
                        <a:lnTo>
                          <a:pt x="0" y="588264"/>
                        </a:lnTo>
                        <a:lnTo>
                          <a:pt x="0" y="603504"/>
                        </a:lnTo>
                        <a:lnTo>
                          <a:pt x="13716" y="603504"/>
                        </a:lnTo>
                        <a:lnTo>
                          <a:pt x="13716" y="588264"/>
                        </a:lnTo>
                        <a:close/>
                      </a:path>
                      <a:path w="323214" h="603885">
                        <a:moveTo>
                          <a:pt x="128016" y="557784"/>
                        </a:moveTo>
                        <a:lnTo>
                          <a:pt x="114300" y="557784"/>
                        </a:lnTo>
                        <a:lnTo>
                          <a:pt x="114300" y="573024"/>
                        </a:lnTo>
                        <a:lnTo>
                          <a:pt x="128016" y="573024"/>
                        </a:lnTo>
                        <a:lnTo>
                          <a:pt x="128016" y="557784"/>
                        </a:lnTo>
                        <a:close/>
                      </a:path>
                      <a:path w="323214" h="603885">
                        <a:moveTo>
                          <a:pt x="141732" y="512064"/>
                        </a:moveTo>
                        <a:lnTo>
                          <a:pt x="128016" y="512064"/>
                        </a:lnTo>
                        <a:lnTo>
                          <a:pt x="128016" y="527304"/>
                        </a:lnTo>
                        <a:lnTo>
                          <a:pt x="141732" y="527304"/>
                        </a:lnTo>
                        <a:lnTo>
                          <a:pt x="141732" y="512064"/>
                        </a:lnTo>
                        <a:close/>
                      </a:path>
                      <a:path w="323214" h="603885">
                        <a:moveTo>
                          <a:pt x="147828" y="114300"/>
                        </a:moveTo>
                        <a:lnTo>
                          <a:pt x="134112" y="114300"/>
                        </a:lnTo>
                        <a:lnTo>
                          <a:pt x="134112" y="129527"/>
                        </a:lnTo>
                        <a:lnTo>
                          <a:pt x="147828" y="129527"/>
                        </a:lnTo>
                        <a:lnTo>
                          <a:pt x="147828" y="114300"/>
                        </a:lnTo>
                        <a:close/>
                      </a:path>
                      <a:path w="323214" h="603885">
                        <a:moveTo>
                          <a:pt x="181356" y="274320"/>
                        </a:moveTo>
                        <a:lnTo>
                          <a:pt x="167640" y="274320"/>
                        </a:lnTo>
                        <a:lnTo>
                          <a:pt x="167640" y="289560"/>
                        </a:lnTo>
                        <a:lnTo>
                          <a:pt x="181356" y="289560"/>
                        </a:lnTo>
                        <a:lnTo>
                          <a:pt x="181356" y="274320"/>
                        </a:lnTo>
                        <a:close/>
                      </a:path>
                      <a:path w="323214" h="603885">
                        <a:moveTo>
                          <a:pt x="214884" y="443484"/>
                        </a:moveTo>
                        <a:lnTo>
                          <a:pt x="201168" y="443484"/>
                        </a:lnTo>
                        <a:lnTo>
                          <a:pt x="201168" y="458724"/>
                        </a:lnTo>
                        <a:lnTo>
                          <a:pt x="214884" y="458724"/>
                        </a:lnTo>
                        <a:lnTo>
                          <a:pt x="214884" y="443484"/>
                        </a:lnTo>
                        <a:close/>
                      </a:path>
                      <a:path w="323214" h="603885">
                        <a:moveTo>
                          <a:pt x="256032" y="336804"/>
                        </a:moveTo>
                        <a:lnTo>
                          <a:pt x="242316" y="336804"/>
                        </a:lnTo>
                        <a:lnTo>
                          <a:pt x="242316" y="352044"/>
                        </a:lnTo>
                        <a:lnTo>
                          <a:pt x="256032" y="352044"/>
                        </a:lnTo>
                        <a:lnTo>
                          <a:pt x="256032" y="336804"/>
                        </a:lnTo>
                        <a:close/>
                      </a:path>
                      <a:path w="323214" h="603885">
                        <a:moveTo>
                          <a:pt x="275831" y="0"/>
                        </a:moveTo>
                        <a:lnTo>
                          <a:pt x="262128" y="0"/>
                        </a:lnTo>
                        <a:lnTo>
                          <a:pt x="262128" y="15227"/>
                        </a:lnTo>
                        <a:lnTo>
                          <a:pt x="275831" y="15227"/>
                        </a:lnTo>
                        <a:lnTo>
                          <a:pt x="275831" y="0"/>
                        </a:lnTo>
                        <a:close/>
                      </a:path>
                      <a:path w="323214" h="603885">
                        <a:moveTo>
                          <a:pt x="323088" y="420624"/>
                        </a:moveTo>
                        <a:lnTo>
                          <a:pt x="309372" y="420624"/>
                        </a:lnTo>
                        <a:lnTo>
                          <a:pt x="309372" y="435864"/>
                        </a:lnTo>
                        <a:lnTo>
                          <a:pt x="323088" y="435864"/>
                        </a:lnTo>
                        <a:lnTo>
                          <a:pt x="323088" y="420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4" name="object 3413"/>
                  <p:cNvSpPr/>
                  <p:nvPr/>
                </p:nvSpPr>
                <p:spPr>
                  <a:xfrm>
                    <a:off x="3957828" y="3368052"/>
                    <a:ext cx="12700" cy="53340"/>
                  </a:xfrm>
                  <a:custGeom>
                    <a:avLst/>
                    <a:gdLst/>
                    <a:ahLst/>
                    <a:cxnLst/>
                    <a:rect l="l" t="t" r="r" b="b"/>
                    <a:pathLst>
                      <a:path w="12700" h="53339">
                        <a:moveTo>
                          <a:pt x="12192" y="38100"/>
                        </a:moveTo>
                        <a:lnTo>
                          <a:pt x="0" y="38100"/>
                        </a:lnTo>
                        <a:lnTo>
                          <a:pt x="0" y="53340"/>
                        </a:lnTo>
                        <a:lnTo>
                          <a:pt x="12192" y="53340"/>
                        </a:lnTo>
                        <a:lnTo>
                          <a:pt x="12192" y="38100"/>
                        </a:lnTo>
                        <a:close/>
                      </a:path>
                      <a:path w="12700" h="53339">
                        <a:moveTo>
                          <a:pt x="12192" y="0"/>
                        </a:moveTo>
                        <a:lnTo>
                          <a:pt x="0" y="0"/>
                        </a:lnTo>
                        <a:lnTo>
                          <a:pt x="0" y="15240"/>
                        </a:lnTo>
                        <a:lnTo>
                          <a:pt x="12192" y="15240"/>
                        </a:lnTo>
                        <a:lnTo>
                          <a:pt x="121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5" name="object 3414"/>
                  <p:cNvSpPr/>
                  <p:nvPr/>
                </p:nvSpPr>
                <p:spPr>
                  <a:xfrm>
                    <a:off x="3230880" y="3765803"/>
                    <a:ext cx="424180" cy="512445"/>
                  </a:xfrm>
                  <a:custGeom>
                    <a:avLst/>
                    <a:gdLst/>
                    <a:ahLst/>
                    <a:cxnLst/>
                    <a:rect l="l" t="t" r="r" b="b"/>
                    <a:pathLst>
                      <a:path w="424179" h="512445">
                        <a:moveTo>
                          <a:pt x="13716" y="458736"/>
                        </a:moveTo>
                        <a:lnTo>
                          <a:pt x="0" y="458736"/>
                        </a:lnTo>
                        <a:lnTo>
                          <a:pt x="0" y="473976"/>
                        </a:lnTo>
                        <a:lnTo>
                          <a:pt x="13716" y="473976"/>
                        </a:lnTo>
                        <a:lnTo>
                          <a:pt x="13716" y="458736"/>
                        </a:lnTo>
                        <a:close/>
                      </a:path>
                      <a:path w="424179" h="512445">
                        <a:moveTo>
                          <a:pt x="33528" y="443496"/>
                        </a:moveTo>
                        <a:lnTo>
                          <a:pt x="21336" y="443496"/>
                        </a:lnTo>
                        <a:lnTo>
                          <a:pt x="21336" y="458736"/>
                        </a:lnTo>
                        <a:lnTo>
                          <a:pt x="33528" y="458736"/>
                        </a:lnTo>
                        <a:lnTo>
                          <a:pt x="33528" y="443496"/>
                        </a:lnTo>
                        <a:close/>
                      </a:path>
                      <a:path w="424179" h="512445">
                        <a:moveTo>
                          <a:pt x="41135" y="466356"/>
                        </a:moveTo>
                        <a:lnTo>
                          <a:pt x="27419" y="466356"/>
                        </a:lnTo>
                        <a:lnTo>
                          <a:pt x="27419" y="481596"/>
                        </a:lnTo>
                        <a:lnTo>
                          <a:pt x="41135" y="481596"/>
                        </a:lnTo>
                        <a:lnTo>
                          <a:pt x="41135" y="466356"/>
                        </a:lnTo>
                        <a:close/>
                      </a:path>
                      <a:path w="424179" h="512445">
                        <a:moveTo>
                          <a:pt x="80772" y="359676"/>
                        </a:moveTo>
                        <a:lnTo>
                          <a:pt x="67056" y="359676"/>
                        </a:lnTo>
                        <a:lnTo>
                          <a:pt x="67056" y="374916"/>
                        </a:lnTo>
                        <a:lnTo>
                          <a:pt x="80772" y="374916"/>
                        </a:lnTo>
                        <a:lnTo>
                          <a:pt x="80772" y="359676"/>
                        </a:lnTo>
                        <a:close/>
                      </a:path>
                      <a:path w="424179" h="512445">
                        <a:moveTo>
                          <a:pt x="88392" y="190500"/>
                        </a:moveTo>
                        <a:lnTo>
                          <a:pt x="74676" y="190500"/>
                        </a:lnTo>
                        <a:lnTo>
                          <a:pt x="74676" y="205752"/>
                        </a:lnTo>
                        <a:lnTo>
                          <a:pt x="88392" y="205752"/>
                        </a:lnTo>
                        <a:lnTo>
                          <a:pt x="88392" y="190500"/>
                        </a:lnTo>
                        <a:close/>
                      </a:path>
                      <a:path w="424179" h="512445">
                        <a:moveTo>
                          <a:pt x="94488" y="390156"/>
                        </a:moveTo>
                        <a:lnTo>
                          <a:pt x="80772" y="390156"/>
                        </a:lnTo>
                        <a:lnTo>
                          <a:pt x="80772" y="405396"/>
                        </a:lnTo>
                        <a:lnTo>
                          <a:pt x="94488" y="405396"/>
                        </a:lnTo>
                        <a:lnTo>
                          <a:pt x="94488" y="390156"/>
                        </a:lnTo>
                        <a:close/>
                      </a:path>
                      <a:path w="424179" h="512445">
                        <a:moveTo>
                          <a:pt x="121920" y="268236"/>
                        </a:moveTo>
                        <a:lnTo>
                          <a:pt x="108204" y="268236"/>
                        </a:lnTo>
                        <a:lnTo>
                          <a:pt x="108204" y="283476"/>
                        </a:lnTo>
                        <a:lnTo>
                          <a:pt x="121920" y="283476"/>
                        </a:lnTo>
                        <a:lnTo>
                          <a:pt x="121920" y="268236"/>
                        </a:lnTo>
                        <a:close/>
                      </a:path>
                      <a:path w="424179" h="512445">
                        <a:moveTo>
                          <a:pt x="147828" y="390156"/>
                        </a:moveTo>
                        <a:lnTo>
                          <a:pt x="135636" y="390156"/>
                        </a:lnTo>
                        <a:lnTo>
                          <a:pt x="135636" y="405396"/>
                        </a:lnTo>
                        <a:lnTo>
                          <a:pt x="147828" y="405396"/>
                        </a:lnTo>
                        <a:lnTo>
                          <a:pt x="147828" y="390156"/>
                        </a:lnTo>
                        <a:close/>
                      </a:path>
                      <a:path w="424179" h="512445">
                        <a:moveTo>
                          <a:pt x="155435" y="496836"/>
                        </a:moveTo>
                        <a:lnTo>
                          <a:pt x="141719" y="496836"/>
                        </a:lnTo>
                        <a:lnTo>
                          <a:pt x="141719" y="512076"/>
                        </a:lnTo>
                        <a:lnTo>
                          <a:pt x="155435" y="512076"/>
                        </a:lnTo>
                        <a:lnTo>
                          <a:pt x="155435" y="496836"/>
                        </a:lnTo>
                        <a:close/>
                      </a:path>
                      <a:path w="424179" h="512445">
                        <a:moveTo>
                          <a:pt x="175260" y="428256"/>
                        </a:moveTo>
                        <a:lnTo>
                          <a:pt x="161544" y="428256"/>
                        </a:lnTo>
                        <a:lnTo>
                          <a:pt x="161544" y="443496"/>
                        </a:lnTo>
                        <a:lnTo>
                          <a:pt x="175260" y="443496"/>
                        </a:lnTo>
                        <a:lnTo>
                          <a:pt x="175260" y="428256"/>
                        </a:lnTo>
                        <a:close/>
                      </a:path>
                      <a:path w="424179" h="512445">
                        <a:moveTo>
                          <a:pt x="236220" y="321576"/>
                        </a:moveTo>
                        <a:lnTo>
                          <a:pt x="222504" y="321576"/>
                        </a:lnTo>
                        <a:lnTo>
                          <a:pt x="222504" y="336816"/>
                        </a:lnTo>
                        <a:lnTo>
                          <a:pt x="236220" y="336816"/>
                        </a:lnTo>
                        <a:lnTo>
                          <a:pt x="236220" y="321576"/>
                        </a:lnTo>
                        <a:close/>
                      </a:path>
                      <a:path w="424179" h="512445">
                        <a:moveTo>
                          <a:pt x="275844" y="190500"/>
                        </a:moveTo>
                        <a:lnTo>
                          <a:pt x="262128" y="190500"/>
                        </a:lnTo>
                        <a:lnTo>
                          <a:pt x="262128" y="205752"/>
                        </a:lnTo>
                        <a:lnTo>
                          <a:pt x="275844" y="205752"/>
                        </a:lnTo>
                        <a:lnTo>
                          <a:pt x="275844" y="190500"/>
                        </a:lnTo>
                        <a:close/>
                      </a:path>
                      <a:path w="424179" h="512445">
                        <a:moveTo>
                          <a:pt x="390144" y="15252"/>
                        </a:moveTo>
                        <a:lnTo>
                          <a:pt x="376428" y="15252"/>
                        </a:lnTo>
                        <a:lnTo>
                          <a:pt x="376428" y="30492"/>
                        </a:lnTo>
                        <a:lnTo>
                          <a:pt x="390144" y="30492"/>
                        </a:lnTo>
                        <a:lnTo>
                          <a:pt x="390144" y="15252"/>
                        </a:lnTo>
                        <a:close/>
                      </a:path>
                      <a:path w="424179" h="512445">
                        <a:moveTo>
                          <a:pt x="423672" y="0"/>
                        </a:moveTo>
                        <a:lnTo>
                          <a:pt x="409956" y="0"/>
                        </a:lnTo>
                        <a:lnTo>
                          <a:pt x="409956" y="15252"/>
                        </a:lnTo>
                        <a:lnTo>
                          <a:pt x="423672" y="15252"/>
                        </a:lnTo>
                        <a:lnTo>
                          <a:pt x="4236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6" name="object 3415"/>
                  <p:cNvSpPr/>
                  <p:nvPr/>
                </p:nvSpPr>
                <p:spPr>
                  <a:xfrm>
                    <a:off x="3869435" y="3436619"/>
                    <a:ext cx="55244" cy="45720"/>
                  </a:xfrm>
                  <a:custGeom>
                    <a:avLst/>
                    <a:gdLst/>
                    <a:ahLst/>
                    <a:cxnLst/>
                    <a:rect l="l" t="t" r="r" b="b"/>
                    <a:pathLst>
                      <a:path w="55245" h="45720">
                        <a:moveTo>
                          <a:pt x="54864" y="45720"/>
                        </a:moveTo>
                        <a:lnTo>
                          <a:pt x="41148" y="45720"/>
                        </a:lnTo>
                        <a:lnTo>
                          <a:pt x="41148" y="30480"/>
                        </a:lnTo>
                        <a:lnTo>
                          <a:pt x="54864" y="30480"/>
                        </a:lnTo>
                        <a:lnTo>
                          <a:pt x="54864" y="45720"/>
                        </a:lnTo>
                        <a:close/>
                      </a:path>
                      <a:path w="55245" h="4572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7" name="object 3416"/>
                  <p:cNvSpPr/>
                  <p:nvPr/>
                </p:nvSpPr>
                <p:spPr>
                  <a:xfrm>
                    <a:off x="3445764" y="4117860"/>
                    <a:ext cx="121920" cy="83820"/>
                  </a:xfrm>
                  <a:custGeom>
                    <a:avLst/>
                    <a:gdLst/>
                    <a:ahLst/>
                    <a:cxnLst/>
                    <a:rect l="l" t="t" r="r" b="b"/>
                    <a:pathLst>
                      <a:path w="121920" h="83820">
                        <a:moveTo>
                          <a:pt x="13716" y="68580"/>
                        </a:moveTo>
                        <a:lnTo>
                          <a:pt x="0" y="68580"/>
                        </a:lnTo>
                        <a:lnTo>
                          <a:pt x="0" y="83820"/>
                        </a:lnTo>
                        <a:lnTo>
                          <a:pt x="13716" y="83820"/>
                        </a:lnTo>
                        <a:lnTo>
                          <a:pt x="13716" y="68580"/>
                        </a:lnTo>
                        <a:close/>
                      </a:path>
                      <a:path w="121920" h="83820">
                        <a:moveTo>
                          <a:pt x="121920" y="0"/>
                        </a:moveTo>
                        <a:lnTo>
                          <a:pt x="108204" y="0"/>
                        </a:lnTo>
                        <a:lnTo>
                          <a:pt x="108204" y="15240"/>
                        </a:lnTo>
                        <a:lnTo>
                          <a:pt x="121920" y="15240"/>
                        </a:lnTo>
                        <a:lnTo>
                          <a:pt x="121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8" name="object 3417"/>
                  <p:cNvSpPr/>
                  <p:nvPr/>
                </p:nvSpPr>
                <p:spPr>
                  <a:xfrm>
                    <a:off x="3889247" y="37581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69" name="object 3418"/>
                  <p:cNvSpPr/>
                  <p:nvPr/>
                </p:nvSpPr>
                <p:spPr>
                  <a:xfrm>
                    <a:off x="3345180"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0" name="object 3419"/>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1" name="object 3420"/>
                  <p:cNvSpPr/>
                  <p:nvPr/>
                </p:nvSpPr>
                <p:spPr>
                  <a:xfrm>
                    <a:off x="3285743" y="40873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2" name="object 3421"/>
                  <p:cNvSpPr/>
                  <p:nvPr/>
                </p:nvSpPr>
                <p:spPr>
                  <a:xfrm>
                    <a:off x="3782568" y="3467112"/>
                    <a:ext cx="161925" cy="45720"/>
                  </a:xfrm>
                  <a:custGeom>
                    <a:avLst/>
                    <a:gdLst/>
                    <a:ahLst/>
                    <a:cxnLst/>
                    <a:rect l="l" t="t" r="r" b="b"/>
                    <a:pathLst>
                      <a:path w="161925" h="45720">
                        <a:moveTo>
                          <a:pt x="13716" y="30480"/>
                        </a:moveTo>
                        <a:lnTo>
                          <a:pt x="0" y="30480"/>
                        </a:lnTo>
                        <a:lnTo>
                          <a:pt x="0" y="45707"/>
                        </a:lnTo>
                        <a:lnTo>
                          <a:pt x="13716" y="45707"/>
                        </a:lnTo>
                        <a:lnTo>
                          <a:pt x="13716" y="30480"/>
                        </a:lnTo>
                        <a:close/>
                      </a:path>
                      <a:path w="161925" h="45720">
                        <a:moveTo>
                          <a:pt x="161531" y="0"/>
                        </a:moveTo>
                        <a:lnTo>
                          <a:pt x="147828" y="0"/>
                        </a:lnTo>
                        <a:lnTo>
                          <a:pt x="147828" y="15240"/>
                        </a:lnTo>
                        <a:lnTo>
                          <a:pt x="161531" y="15240"/>
                        </a:lnTo>
                        <a:lnTo>
                          <a:pt x="161531"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3" name="object 3422"/>
                  <p:cNvSpPr/>
                  <p:nvPr/>
                </p:nvSpPr>
                <p:spPr>
                  <a:xfrm>
                    <a:off x="3285744" y="3971556"/>
                    <a:ext cx="59690" cy="47625"/>
                  </a:xfrm>
                  <a:custGeom>
                    <a:avLst/>
                    <a:gdLst/>
                    <a:ahLst/>
                    <a:cxnLst/>
                    <a:rect l="l" t="t" r="r" b="b"/>
                    <a:pathLst>
                      <a:path w="59689" h="47625">
                        <a:moveTo>
                          <a:pt x="12192" y="0"/>
                        </a:moveTo>
                        <a:lnTo>
                          <a:pt x="0" y="0"/>
                        </a:lnTo>
                        <a:lnTo>
                          <a:pt x="0" y="16764"/>
                        </a:lnTo>
                        <a:lnTo>
                          <a:pt x="12192" y="16764"/>
                        </a:lnTo>
                        <a:lnTo>
                          <a:pt x="12192" y="0"/>
                        </a:lnTo>
                        <a:close/>
                      </a:path>
                      <a:path w="59689" h="47625">
                        <a:moveTo>
                          <a:pt x="59436" y="32004"/>
                        </a:moveTo>
                        <a:lnTo>
                          <a:pt x="47244" y="32004"/>
                        </a:lnTo>
                        <a:lnTo>
                          <a:pt x="47244" y="47244"/>
                        </a:lnTo>
                        <a:lnTo>
                          <a:pt x="59436" y="47244"/>
                        </a:lnTo>
                        <a:lnTo>
                          <a:pt x="59436" y="320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4" name="object 3423"/>
                  <p:cNvSpPr/>
                  <p:nvPr/>
                </p:nvSpPr>
                <p:spPr>
                  <a:xfrm>
                    <a:off x="374903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5" name="object 3424"/>
                  <p:cNvSpPr/>
                  <p:nvPr/>
                </p:nvSpPr>
                <p:spPr>
                  <a:xfrm>
                    <a:off x="3137916" y="4110240"/>
                    <a:ext cx="335280" cy="144780"/>
                  </a:xfrm>
                  <a:custGeom>
                    <a:avLst/>
                    <a:gdLst/>
                    <a:ahLst/>
                    <a:cxnLst/>
                    <a:rect l="l" t="t" r="r" b="b"/>
                    <a:pathLst>
                      <a:path w="335279" h="144779">
                        <a:moveTo>
                          <a:pt x="12192" y="68580"/>
                        </a:moveTo>
                        <a:lnTo>
                          <a:pt x="0" y="68580"/>
                        </a:lnTo>
                        <a:lnTo>
                          <a:pt x="0" y="83820"/>
                        </a:lnTo>
                        <a:lnTo>
                          <a:pt x="12192" y="83820"/>
                        </a:lnTo>
                        <a:lnTo>
                          <a:pt x="12192" y="68580"/>
                        </a:lnTo>
                        <a:close/>
                      </a:path>
                      <a:path w="335279" h="144779">
                        <a:moveTo>
                          <a:pt x="214884" y="129540"/>
                        </a:moveTo>
                        <a:lnTo>
                          <a:pt x="201168" y="129540"/>
                        </a:lnTo>
                        <a:lnTo>
                          <a:pt x="201168" y="144780"/>
                        </a:lnTo>
                        <a:lnTo>
                          <a:pt x="214884" y="144780"/>
                        </a:lnTo>
                        <a:lnTo>
                          <a:pt x="214884" y="129540"/>
                        </a:lnTo>
                        <a:close/>
                      </a:path>
                      <a:path w="335279" h="144779">
                        <a:moveTo>
                          <a:pt x="254508" y="129540"/>
                        </a:moveTo>
                        <a:lnTo>
                          <a:pt x="240792" y="129540"/>
                        </a:lnTo>
                        <a:lnTo>
                          <a:pt x="240792" y="144780"/>
                        </a:lnTo>
                        <a:lnTo>
                          <a:pt x="254508" y="144780"/>
                        </a:lnTo>
                        <a:lnTo>
                          <a:pt x="254508" y="129540"/>
                        </a:lnTo>
                        <a:close/>
                      </a:path>
                      <a:path w="335279" h="144779">
                        <a:moveTo>
                          <a:pt x="335280" y="0"/>
                        </a:moveTo>
                        <a:lnTo>
                          <a:pt x="321564" y="0"/>
                        </a:lnTo>
                        <a:lnTo>
                          <a:pt x="321564" y="15240"/>
                        </a:lnTo>
                        <a:lnTo>
                          <a:pt x="335280" y="15240"/>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6" name="object 3425"/>
                  <p:cNvSpPr/>
                  <p:nvPr/>
                </p:nvSpPr>
                <p:spPr>
                  <a:xfrm>
                    <a:off x="3957827"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7" name="object 3426"/>
                  <p:cNvSpPr/>
                  <p:nvPr/>
                </p:nvSpPr>
                <p:spPr>
                  <a:xfrm>
                    <a:off x="3116580" y="4155960"/>
                    <a:ext cx="262255" cy="38100"/>
                  </a:xfrm>
                  <a:custGeom>
                    <a:avLst/>
                    <a:gdLst/>
                    <a:ahLst/>
                    <a:cxnLst/>
                    <a:rect l="l" t="t" r="r" b="b"/>
                    <a:pathLst>
                      <a:path w="262254" h="38100">
                        <a:moveTo>
                          <a:pt x="13716" y="22860"/>
                        </a:moveTo>
                        <a:lnTo>
                          <a:pt x="0" y="22860"/>
                        </a:lnTo>
                        <a:lnTo>
                          <a:pt x="0" y="38100"/>
                        </a:lnTo>
                        <a:lnTo>
                          <a:pt x="13716" y="38100"/>
                        </a:lnTo>
                        <a:lnTo>
                          <a:pt x="13716" y="22860"/>
                        </a:lnTo>
                        <a:close/>
                      </a:path>
                      <a:path w="262254" h="38100">
                        <a:moveTo>
                          <a:pt x="262128" y="0"/>
                        </a:moveTo>
                        <a:lnTo>
                          <a:pt x="249936" y="0"/>
                        </a:lnTo>
                        <a:lnTo>
                          <a:pt x="249936" y="15240"/>
                        </a:lnTo>
                        <a:lnTo>
                          <a:pt x="262128" y="15240"/>
                        </a:lnTo>
                        <a:lnTo>
                          <a:pt x="2621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8" name="object 3427"/>
                  <p:cNvSpPr/>
                  <p:nvPr/>
                </p:nvSpPr>
                <p:spPr>
                  <a:xfrm>
                    <a:off x="3877055"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79" name="object 3428"/>
                  <p:cNvSpPr/>
                  <p:nvPr/>
                </p:nvSpPr>
                <p:spPr>
                  <a:xfrm>
                    <a:off x="3096767"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0" name="object 3429"/>
                  <p:cNvSpPr/>
                  <p:nvPr/>
                </p:nvSpPr>
                <p:spPr>
                  <a:xfrm>
                    <a:off x="3843528" y="3398519"/>
                    <a:ext cx="81280" cy="99695"/>
                  </a:xfrm>
                  <a:custGeom>
                    <a:avLst/>
                    <a:gdLst/>
                    <a:ahLst/>
                    <a:cxnLst/>
                    <a:rect l="l" t="t" r="r" b="b"/>
                    <a:pathLst>
                      <a:path w="81279" h="99695">
                        <a:moveTo>
                          <a:pt x="12192" y="83832"/>
                        </a:moveTo>
                        <a:lnTo>
                          <a:pt x="0" y="83832"/>
                        </a:lnTo>
                        <a:lnTo>
                          <a:pt x="0" y="99072"/>
                        </a:lnTo>
                        <a:lnTo>
                          <a:pt x="12192" y="99072"/>
                        </a:lnTo>
                        <a:lnTo>
                          <a:pt x="12192" y="83832"/>
                        </a:lnTo>
                        <a:close/>
                      </a:path>
                      <a:path w="81279" h="99695">
                        <a:moveTo>
                          <a:pt x="80772" y="0"/>
                        </a:moveTo>
                        <a:lnTo>
                          <a:pt x="67043" y="0"/>
                        </a:lnTo>
                        <a:lnTo>
                          <a:pt x="67043" y="15240"/>
                        </a:lnTo>
                        <a:lnTo>
                          <a:pt x="67056" y="22872"/>
                        </a:lnTo>
                        <a:lnTo>
                          <a:pt x="80772" y="22872"/>
                        </a:lnTo>
                        <a:lnTo>
                          <a:pt x="80772" y="15240"/>
                        </a:lnTo>
                        <a:lnTo>
                          <a:pt x="80772" y="763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1" name="object 3430"/>
                  <p:cNvSpPr/>
                  <p:nvPr/>
                </p:nvSpPr>
                <p:spPr>
                  <a:xfrm>
                    <a:off x="3150107" y="3712464"/>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2" name="object 3431"/>
                  <p:cNvSpPr/>
                  <p:nvPr/>
                </p:nvSpPr>
                <p:spPr>
                  <a:xfrm>
                    <a:off x="3788664" y="3360419"/>
                    <a:ext cx="269875" cy="114300"/>
                  </a:xfrm>
                  <a:custGeom>
                    <a:avLst/>
                    <a:gdLst/>
                    <a:ahLst/>
                    <a:cxnLst/>
                    <a:rect l="l" t="t" r="r" b="b"/>
                    <a:pathLst>
                      <a:path w="269875" h="114300">
                        <a:moveTo>
                          <a:pt x="13716" y="99072"/>
                        </a:moveTo>
                        <a:lnTo>
                          <a:pt x="0" y="99072"/>
                        </a:lnTo>
                        <a:lnTo>
                          <a:pt x="0" y="114300"/>
                        </a:lnTo>
                        <a:lnTo>
                          <a:pt x="13716" y="114300"/>
                        </a:lnTo>
                        <a:lnTo>
                          <a:pt x="13716" y="99072"/>
                        </a:lnTo>
                        <a:close/>
                      </a:path>
                      <a:path w="269875" h="114300">
                        <a:moveTo>
                          <a:pt x="269735" y="0"/>
                        </a:moveTo>
                        <a:lnTo>
                          <a:pt x="256032" y="0"/>
                        </a:lnTo>
                        <a:lnTo>
                          <a:pt x="256032" y="15252"/>
                        </a:lnTo>
                        <a:lnTo>
                          <a:pt x="269735" y="15252"/>
                        </a:lnTo>
                        <a:lnTo>
                          <a:pt x="26973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3" name="object 3432"/>
                  <p:cNvSpPr/>
                  <p:nvPr/>
                </p:nvSpPr>
                <p:spPr>
                  <a:xfrm>
                    <a:off x="3378707"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4" name="object 3433"/>
                  <p:cNvSpPr/>
                  <p:nvPr/>
                </p:nvSpPr>
                <p:spPr>
                  <a:xfrm>
                    <a:off x="3936491" y="36438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5" name="object 3434"/>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6" name="object 3435"/>
                  <p:cNvSpPr/>
                  <p:nvPr/>
                </p:nvSpPr>
                <p:spPr>
                  <a:xfrm>
                    <a:off x="3116580" y="4064520"/>
                    <a:ext cx="208915" cy="45720"/>
                  </a:xfrm>
                  <a:custGeom>
                    <a:avLst/>
                    <a:gdLst/>
                    <a:ahLst/>
                    <a:cxnLst/>
                    <a:rect l="l" t="t" r="r" b="b"/>
                    <a:pathLst>
                      <a:path w="208914" h="45720">
                        <a:moveTo>
                          <a:pt x="13716" y="30480"/>
                        </a:moveTo>
                        <a:lnTo>
                          <a:pt x="0" y="30480"/>
                        </a:lnTo>
                        <a:lnTo>
                          <a:pt x="0" y="45720"/>
                        </a:lnTo>
                        <a:lnTo>
                          <a:pt x="13716" y="45720"/>
                        </a:lnTo>
                        <a:lnTo>
                          <a:pt x="13716" y="30480"/>
                        </a:lnTo>
                        <a:close/>
                      </a:path>
                      <a:path w="208914" h="45720">
                        <a:moveTo>
                          <a:pt x="208788" y="0"/>
                        </a:moveTo>
                        <a:lnTo>
                          <a:pt x="195072" y="0"/>
                        </a:lnTo>
                        <a:lnTo>
                          <a:pt x="195072" y="15240"/>
                        </a:lnTo>
                        <a:lnTo>
                          <a:pt x="208788" y="15240"/>
                        </a:lnTo>
                        <a:lnTo>
                          <a:pt x="2087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7" name="object 3436"/>
                  <p:cNvSpPr/>
                  <p:nvPr/>
                </p:nvSpPr>
                <p:spPr>
                  <a:xfrm>
                    <a:off x="386333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8" name="object 3437"/>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89" name="object 3438"/>
                  <p:cNvSpPr/>
                  <p:nvPr/>
                </p:nvSpPr>
                <p:spPr>
                  <a:xfrm>
                    <a:off x="3855720" y="3390912"/>
                    <a:ext cx="94615" cy="99060"/>
                  </a:xfrm>
                  <a:custGeom>
                    <a:avLst/>
                    <a:gdLst/>
                    <a:ahLst/>
                    <a:cxnLst/>
                    <a:rect l="l" t="t" r="r" b="b"/>
                    <a:pathLst>
                      <a:path w="94614" h="99060">
                        <a:moveTo>
                          <a:pt x="13716" y="83807"/>
                        </a:moveTo>
                        <a:lnTo>
                          <a:pt x="0" y="83807"/>
                        </a:lnTo>
                        <a:lnTo>
                          <a:pt x="0" y="99060"/>
                        </a:lnTo>
                        <a:lnTo>
                          <a:pt x="13716" y="99060"/>
                        </a:lnTo>
                        <a:lnTo>
                          <a:pt x="13716" y="83807"/>
                        </a:lnTo>
                        <a:close/>
                      </a:path>
                      <a:path w="94614" h="99060">
                        <a:moveTo>
                          <a:pt x="21336" y="0"/>
                        </a:moveTo>
                        <a:lnTo>
                          <a:pt x="7620" y="0"/>
                        </a:lnTo>
                        <a:lnTo>
                          <a:pt x="7620" y="15240"/>
                        </a:lnTo>
                        <a:lnTo>
                          <a:pt x="21336" y="15240"/>
                        </a:lnTo>
                        <a:lnTo>
                          <a:pt x="21336" y="0"/>
                        </a:lnTo>
                        <a:close/>
                      </a:path>
                      <a:path w="94614" h="99060">
                        <a:moveTo>
                          <a:pt x="94488" y="38100"/>
                        </a:moveTo>
                        <a:lnTo>
                          <a:pt x="80772" y="38100"/>
                        </a:lnTo>
                        <a:lnTo>
                          <a:pt x="80772" y="53340"/>
                        </a:lnTo>
                        <a:lnTo>
                          <a:pt x="94488" y="53340"/>
                        </a:lnTo>
                        <a:lnTo>
                          <a:pt x="94488"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0" name="object 3439"/>
                  <p:cNvSpPr/>
                  <p:nvPr/>
                </p:nvSpPr>
                <p:spPr>
                  <a:xfrm>
                    <a:off x="3634739"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1" name="object 3440"/>
                  <p:cNvSpPr/>
                  <p:nvPr/>
                </p:nvSpPr>
                <p:spPr>
                  <a:xfrm>
                    <a:off x="3762755"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2" name="object 3441"/>
                  <p:cNvSpPr/>
                  <p:nvPr/>
                </p:nvSpPr>
                <p:spPr>
                  <a:xfrm>
                    <a:off x="332536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3" name="object 3442"/>
                  <p:cNvSpPr/>
                  <p:nvPr/>
                </p:nvSpPr>
                <p:spPr>
                  <a:xfrm>
                    <a:off x="39166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4" name="object 3443"/>
                  <p:cNvSpPr/>
                  <p:nvPr/>
                </p:nvSpPr>
                <p:spPr>
                  <a:xfrm>
                    <a:off x="3096768" y="3834396"/>
                    <a:ext cx="410209" cy="314325"/>
                  </a:xfrm>
                  <a:custGeom>
                    <a:avLst/>
                    <a:gdLst/>
                    <a:ahLst/>
                    <a:cxnLst/>
                    <a:rect l="l" t="t" r="r" b="b"/>
                    <a:pathLst>
                      <a:path w="410210" h="314325">
                        <a:moveTo>
                          <a:pt x="13716" y="298704"/>
                        </a:moveTo>
                        <a:lnTo>
                          <a:pt x="0" y="298704"/>
                        </a:lnTo>
                        <a:lnTo>
                          <a:pt x="0" y="313944"/>
                        </a:lnTo>
                        <a:lnTo>
                          <a:pt x="13716" y="313944"/>
                        </a:lnTo>
                        <a:lnTo>
                          <a:pt x="13716" y="298704"/>
                        </a:lnTo>
                        <a:close/>
                      </a:path>
                      <a:path w="410210" h="314325">
                        <a:moveTo>
                          <a:pt x="409956" y="0"/>
                        </a:moveTo>
                        <a:lnTo>
                          <a:pt x="396240" y="0"/>
                        </a:lnTo>
                        <a:lnTo>
                          <a:pt x="396240" y="15240"/>
                        </a:lnTo>
                        <a:lnTo>
                          <a:pt x="409956" y="15240"/>
                        </a:lnTo>
                        <a:lnTo>
                          <a:pt x="4099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5" name="object 3444"/>
                  <p:cNvSpPr/>
                  <p:nvPr/>
                </p:nvSpPr>
                <p:spPr>
                  <a:xfrm>
                    <a:off x="391668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6" name="object 3445"/>
                  <p:cNvSpPr/>
                  <p:nvPr/>
                </p:nvSpPr>
                <p:spPr>
                  <a:xfrm>
                    <a:off x="3137916" y="3880103"/>
                    <a:ext cx="402590" cy="413384"/>
                  </a:xfrm>
                  <a:custGeom>
                    <a:avLst/>
                    <a:gdLst/>
                    <a:ahLst/>
                    <a:cxnLst/>
                    <a:rect l="l" t="t" r="r" b="b"/>
                    <a:pathLst>
                      <a:path w="402589" h="413385">
                        <a:moveTo>
                          <a:pt x="12192" y="397776"/>
                        </a:moveTo>
                        <a:lnTo>
                          <a:pt x="0" y="397776"/>
                        </a:lnTo>
                        <a:lnTo>
                          <a:pt x="0" y="413016"/>
                        </a:lnTo>
                        <a:lnTo>
                          <a:pt x="12192" y="413016"/>
                        </a:lnTo>
                        <a:lnTo>
                          <a:pt x="12192" y="397776"/>
                        </a:lnTo>
                        <a:close/>
                      </a:path>
                      <a:path w="402589" h="413385">
                        <a:moveTo>
                          <a:pt x="167640" y="367296"/>
                        </a:moveTo>
                        <a:lnTo>
                          <a:pt x="153924" y="367296"/>
                        </a:lnTo>
                        <a:lnTo>
                          <a:pt x="153924" y="382536"/>
                        </a:lnTo>
                        <a:lnTo>
                          <a:pt x="167640" y="382536"/>
                        </a:lnTo>
                        <a:lnTo>
                          <a:pt x="167640" y="367296"/>
                        </a:lnTo>
                        <a:close/>
                      </a:path>
                      <a:path w="402589" h="413385">
                        <a:moveTo>
                          <a:pt x="254508" y="374916"/>
                        </a:moveTo>
                        <a:lnTo>
                          <a:pt x="240792" y="374916"/>
                        </a:lnTo>
                        <a:lnTo>
                          <a:pt x="240792" y="390156"/>
                        </a:lnTo>
                        <a:lnTo>
                          <a:pt x="254508" y="390156"/>
                        </a:lnTo>
                        <a:lnTo>
                          <a:pt x="254508" y="374916"/>
                        </a:lnTo>
                        <a:close/>
                      </a:path>
                      <a:path w="402589" h="413385">
                        <a:moveTo>
                          <a:pt x="402336" y="0"/>
                        </a:moveTo>
                        <a:lnTo>
                          <a:pt x="388620" y="0"/>
                        </a:lnTo>
                        <a:lnTo>
                          <a:pt x="388620" y="15252"/>
                        </a:lnTo>
                        <a:lnTo>
                          <a:pt x="402336" y="15252"/>
                        </a:lnTo>
                        <a:lnTo>
                          <a:pt x="402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7" name="object 3446"/>
                  <p:cNvSpPr/>
                  <p:nvPr/>
                </p:nvSpPr>
                <p:spPr>
                  <a:xfrm>
                    <a:off x="38968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8" name="object 3447"/>
                  <p:cNvSpPr/>
                  <p:nvPr/>
                </p:nvSpPr>
                <p:spPr>
                  <a:xfrm>
                    <a:off x="3116580" y="3819156"/>
                    <a:ext cx="242570" cy="329565"/>
                  </a:xfrm>
                  <a:custGeom>
                    <a:avLst/>
                    <a:gdLst/>
                    <a:ahLst/>
                    <a:cxnLst/>
                    <a:rect l="l" t="t" r="r" b="b"/>
                    <a:pathLst>
                      <a:path w="242570" h="329564">
                        <a:moveTo>
                          <a:pt x="13716" y="313944"/>
                        </a:moveTo>
                        <a:lnTo>
                          <a:pt x="0" y="313944"/>
                        </a:lnTo>
                        <a:lnTo>
                          <a:pt x="0" y="329184"/>
                        </a:lnTo>
                        <a:lnTo>
                          <a:pt x="13716" y="329184"/>
                        </a:lnTo>
                        <a:lnTo>
                          <a:pt x="13716" y="313944"/>
                        </a:lnTo>
                        <a:close/>
                      </a:path>
                      <a:path w="242570" h="329564">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299" name="object 3448"/>
                  <p:cNvSpPr/>
                  <p:nvPr/>
                </p:nvSpPr>
                <p:spPr>
                  <a:xfrm>
                    <a:off x="37017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0" name="object 3449"/>
                  <p:cNvSpPr/>
                  <p:nvPr/>
                </p:nvSpPr>
                <p:spPr>
                  <a:xfrm>
                    <a:off x="386333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1" name="object 3450"/>
                  <p:cNvSpPr/>
                  <p:nvPr/>
                </p:nvSpPr>
                <p:spPr>
                  <a:xfrm>
                    <a:off x="3096768" y="4133100"/>
                    <a:ext cx="403860" cy="60960"/>
                  </a:xfrm>
                  <a:custGeom>
                    <a:avLst/>
                    <a:gdLst/>
                    <a:ahLst/>
                    <a:cxnLst/>
                    <a:rect l="l" t="t" r="r" b="b"/>
                    <a:pathLst>
                      <a:path w="403860" h="60960">
                        <a:moveTo>
                          <a:pt x="13716" y="45720"/>
                        </a:moveTo>
                        <a:lnTo>
                          <a:pt x="0" y="45720"/>
                        </a:lnTo>
                        <a:lnTo>
                          <a:pt x="0" y="60960"/>
                        </a:lnTo>
                        <a:lnTo>
                          <a:pt x="13716" y="60960"/>
                        </a:lnTo>
                        <a:lnTo>
                          <a:pt x="13716" y="45720"/>
                        </a:lnTo>
                        <a:close/>
                      </a:path>
                      <a:path w="403860" h="60960">
                        <a:moveTo>
                          <a:pt x="403847" y="0"/>
                        </a:moveTo>
                        <a:lnTo>
                          <a:pt x="390131" y="0"/>
                        </a:lnTo>
                        <a:lnTo>
                          <a:pt x="390131" y="15240"/>
                        </a:lnTo>
                        <a:lnTo>
                          <a:pt x="403847" y="15240"/>
                        </a:lnTo>
                        <a:lnTo>
                          <a:pt x="4038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2" name="object 3451"/>
                  <p:cNvSpPr/>
                  <p:nvPr/>
                </p:nvSpPr>
                <p:spPr>
                  <a:xfrm>
                    <a:off x="389686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3" name="object 3452"/>
                  <p:cNvSpPr/>
                  <p:nvPr/>
                </p:nvSpPr>
                <p:spPr>
                  <a:xfrm>
                    <a:off x="3252216" y="4140720"/>
                    <a:ext cx="73660" cy="83820"/>
                  </a:xfrm>
                  <a:custGeom>
                    <a:avLst/>
                    <a:gdLst/>
                    <a:ahLst/>
                    <a:cxnLst/>
                    <a:rect l="l" t="t" r="r" b="b"/>
                    <a:pathLst>
                      <a:path w="73660" h="83820">
                        <a:moveTo>
                          <a:pt x="12192" y="68580"/>
                        </a:moveTo>
                        <a:lnTo>
                          <a:pt x="0" y="68580"/>
                        </a:lnTo>
                        <a:lnTo>
                          <a:pt x="0" y="83820"/>
                        </a:lnTo>
                        <a:lnTo>
                          <a:pt x="12192" y="83820"/>
                        </a:lnTo>
                        <a:lnTo>
                          <a:pt x="12192" y="68580"/>
                        </a:lnTo>
                        <a:close/>
                      </a:path>
                      <a:path w="73660" h="83820">
                        <a:moveTo>
                          <a:pt x="59436" y="0"/>
                        </a:moveTo>
                        <a:lnTo>
                          <a:pt x="45720" y="0"/>
                        </a:lnTo>
                        <a:lnTo>
                          <a:pt x="45720" y="15240"/>
                        </a:lnTo>
                        <a:lnTo>
                          <a:pt x="59436" y="15240"/>
                        </a:lnTo>
                        <a:lnTo>
                          <a:pt x="59436" y="0"/>
                        </a:lnTo>
                        <a:close/>
                      </a:path>
                      <a:path w="73660" h="83820">
                        <a:moveTo>
                          <a:pt x="73152" y="60960"/>
                        </a:moveTo>
                        <a:lnTo>
                          <a:pt x="59436" y="60960"/>
                        </a:lnTo>
                        <a:lnTo>
                          <a:pt x="59436" y="76200"/>
                        </a:lnTo>
                        <a:lnTo>
                          <a:pt x="73152" y="76200"/>
                        </a:lnTo>
                        <a:lnTo>
                          <a:pt x="73152"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4" name="object 3453"/>
                  <p:cNvSpPr/>
                  <p:nvPr/>
                </p:nvSpPr>
                <p:spPr>
                  <a:xfrm>
                    <a:off x="3749040" y="3505212"/>
                    <a:ext cx="140335" cy="22860"/>
                  </a:xfrm>
                  <a:custGeom>
                    <a:avLst/>
                    <a:gdLst/>
                    <a:ahLst/>
                    <a:cxnLst/>
                    <a:rect l="l" t="t" r="r" b="b"/>
                    <a:pathLst>
                      <a:path w="140335" h="22860">
                        <a:moveTo>
                          <a:pt x="13716" y="7607"/>
                        </a:moveTo>
                        <a:lnTo>
                          <a:pt x="0" y="7607"/>
                        </a:lnTo>
                        <a:lnTo>
                          <a:pt x="0" y="22860"/>
                        </a:lnTo>
                        <a:lnTo>
                          <a:pt x="13716" y="22860"/>
                        </a:lnTo>
                        <a:lnTo>
                          <a:pt x="13716" y="7607"/>
                        </a:lnTo>
                        <a:close/>
                      </a:path>
                      <a:path w="140335" h="22860">
                        <a:moveTo>
                          <a:pt x="140208" y="0"/>
                        </a:moveTo>
                        <a:lnTo>
                          <a:pt x="128016" y="0"/>
                        </a:lnTo>
                        <a:lnTo>
                          <a:pt x="128016" y="15240"/>
                        </a:lnTo>
                        <a:lnTo>
                          <a:pt x="140208" y="15240"/>
                        </a:lnTo>
                        <a:lnTo>
                          <a:pt x="1402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5" name="object 3454"/>
                  <p:cNvSpPr/>
                  <p:nvPr/>
                </p:nvSpPr>
                <p:spPr>
                  <a:xfrm>
                    <a:off x="3372611"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6" name="object 3455"/>
                  <p:cNvSpPr/>
                  <p:nvPr/>
                </p:nvSpPr>
                <p:spPr>
                  <a:xfrm>
                    <a:off x="394411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7" name="object 3456"/>
                  <p:cNvSpPr/>
                  <p:nvPr/>
                </p:nvSpPr>
                <p:spPr>
                  <a:xfrm>
                    <a:off x="3439667"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8" name="object 3457"/>
                  <p:cNvSpPr/>
                  <p:nvPr/>
                </p:nvSpPr>
                <p:spPr>
                  <a:xfrm>
                    <a:off x="384962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09" name="object 3458"/>
                  <p:cNvSpPr/>
                  <p:nvPr/>
                </p:nvSpPr>
                <p:spPr>
                  <a:xfrm>
                    <a:off x="3406139"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0" name="object 3459"/>
                  <p:cNvSpPr/>
                  <p:nvPr/>
                </p:nvSpPr>
                <p:spPr>
                  <a:xfrm>
                    <a:off x="3768852" y="3467112"/>
                    <a:ext cx="201295" cy="38100"/>
                  </a:xfrm>
                  <a:custGeom>
                    <a:avLst/>
                    <a:gdLst/>
                    <a:ahLst/>
                    <a:cxnLst/>
                    <a:rect l="l" t="t" r="r" b="b"/>
                    <a:pathLst>
                      <a:path w="201295" h="38100">
                        <a:moveTo>
                          <a:pt x="13716" y="22860"/>
                        </a:moveTo>
                        <a:lnTo>
                          <a:pt x="0" y="22860"/>
                        </a:lnTo>
                        <a:lnTo>
                          <a:pt x="0" y="38100"/>
                        </a:lnTo>
                        <a:lnTo>
                          <a:pt x="13716" y="38100"/>
                        </a:lnTo>
                        <a:lnTo>
                          <a:pt x="13716" y="22860"/>
                        </a:lnTo>
                        <a:close/>
                      </a:path>
                      <a:path w="201295" h="38100">
                        <a:moveTo>
                          <a:pt x="201168" y="0"/>
                        </a:moveTo>
                        <a:lnTo>
                          <a:pt x="188976" y="0"/>
                        </a:lnTo>
                        <a:lnTo>
                          <a:pt x="188976" y="15240"/>
                        </a:lnTo>
                        <a:lnTo>
                          <a:pt x="201168" y="15240"/>
                        </a:lnTo>
                        <a:lnTo>
                          <a:pt x="2011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1" name="object 3460"/>
                  <p:cNvSpPr/>
                  <p:nvPr/>
                </p:nvSpPr>
                <p:spPr>
                  <a:xfrm>
                    <a:off x="3096768" y="3887736"/>
                    <a:ext cx="457200" cy="375285"/>
                  </a:xfrm>
                  <a:custGeom>
                    <a:avLst/>
                    <a:gdLst/>
                    <a:ahLst/>
                    <a:cxnLst/>
                    <a:rect l="l" t="t" r="r" b="b"/>
                    <a:pathLst>
                      <a:path w="457200" h="375285">
                        <a:moveTo>
                          <a:pt x="13716" y="0"/>
                        </a:moveTo>
                        <a:lnTo>
                          <a:pt x="0" y="0"/>
                        </a:lnTo>
                        <a:lnTo>
                          <a:pt x="0" y="15240"/>
                        </a:lnTo>
                        <a:lnTo>
                          <a:pt x="13716" y="15240"/>
                        </a:lnTo>
                        <a:lnTo>
                          <a:pt x="13716" y="0"/>
                        </a:lnTo>
                        <a:close/>
                      </a:path>
                      <a:path w="457200" h="375285">
                        <a:moveTo>
                          <a:pt x="228600" y="192024"/>
                        </a:moveTo>
                        <a:lnTo>
                          <a:pt x="214884" y="192024"/>
                        </a:lnTo>
                        <a:lnTo>
                          <a:pt x="214884" y="207264"/>
                        </a:lnTo>
                        <a:lnTo>
                          <a:pt x="228600" y="207264"/>
                        </a:lnTo>
                        <a:lnTo>
                          <a:pt x="228600" y="192024"/>
                        </a:lnTo>
                        <a:close/>
                      </a:path>
                      <a:path w="457200" h="375285">
                        <a:moveTo>
                          <a:pt x="457200" y="359664"/>
                        </a:moveTo>
                        <a:lnTo>
                          <a:pt x="443484" y="359664"/>
                        </a:lnTo>
                        <a:lnTo>
                          <a:pt x="443484" y="374904"/>
                        </a:lnTo>
                        <a:lnTo>
                          <a:pt x="457200" y="374904"/>
                        </a:lnTo>
                        <a:lnTo>
                          <a:pt x="457200" y="3596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2" name="object 3461"/>
                  <p:cNvSpPr/>
                  <p:nvPr/>
                </p:nvSpPr>
                <p:spPr>
                  <a:xfrm>
                    <a:off x="3950207"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3" name="object 3462"/>
                  <p:cNvSpPr/>
                  <p:nvPr/>
                </p:nvSpPr>
                <p:spPr>
                  <a:xfrm>
                    <a:off x="3285743" y="40264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4" name="object 3463"/>
                  <p:cNvSpPr/>
                  <p:nvPr/>
                </p:nvSpPr>
                <p:spPr>
                  <a:xfrm>
                    <a:off x="364845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5" name="object 3464"/>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6" name="object 3465"/>
                  <p:cNvSpPr/>
                  <p:nvPr/>
                </p:nvSpPr>
                <p:spPr>
                  <a:xfrm>
                    <a:off x="3453383"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7" name="object 3466"/>
                  <p:cNvSpPr/>
                  <p:nvPr/>
                </p:nvSpPr>
                <p:spPr>
                  <a:xfrm>
                    <a:off x="386333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8" name="object 3467"/>
                  <p:cNvSpPr/>
                  <p:nvPr/>
                </p:nvSpPr>
                <p:spPr>
                  <a:xfrm>
                    <a:off x="3185160" y="3895356"/>
                    <a:ext cx="201295" cy="398145"/>
                  </a:xfrm>
                  <a:custGeom>
                    <a:avLst/>
                    <a:gdLst/>
                    <a:ahLst/>
                    <a:cxnLst/>
                    <a:rect l="l" t="t" r="r" b="b"/>
                    <a:pathLst>
                      <a:path w="201295" h="398145">
                        <a:moveTo>
                          <a:pt x="12192" y="184404"/>
                        </a:moveTo>
                        <a:lnTo>
                          <a:pt x="0" y="184404"/>
                        </a:lnTo>
                        <a:lnTo>
                          <a:pt x="0" y="199644"/>
                        </a:lnTo>
                        <a:lnTo>
                          <a:pt x="12192" y="199644"/>
                        </a:lnTo>
                        <a:lnTo>
                          <a:pt x="12192" y="184404"/>
                        </a:lnTo>
                        <a:close/>
                      </a:path>
                      <a:path w="201295" h="398145">
                        <a:moveTo>
                          <a:pt x="160020" y="0"/>
                        </a:moveTo>
                        <a:lnTo>
                          <a:pt x="147828" y="0"/>
                        </a:lnTo>
                        <a:lnTo>
                          <a:pt x="147828" y="15240"/>
                        </a:lnTo>
                        <a:lnTo>
                          <a:pt x="160020" y="15240"/>
                        </a:lnTo>
                        <a:lnTo>
                          <a:pt x="160020" y="0"/>
                        </a:lnTo>
                        <a:close/>
                      </a:path>
                      <a:path w="201295" h="398145">
                        <a:moveTo>
                          <a:pt x="201155" y="382524"/>
                        </a:moveTo>
                        <a:lnTo>
                          <a:pt x="187439" y="382524"/>
                        </a:lnTo>
                        <a:lnTo>
                          <a:pt x="187439" y="397764"/>
                        </a:lnTo>
                        <a:lnTo>
                          <a:pt x="201155" y="397764"/>
                        </a:lnTo>
                        <a:lnTo>
                          <a:pt x="201155" y="3825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19" name="object 3468"/>
                  <p:cNvSpPr/>
                  <p:nvPr/>
                </p:nvSpPr>
                <p:spPr>
                  <a:xfrm>
                    <a:off x="3802380" y="3474719"/>
                    <a:ext cx="155575" cy="76200"/>
                  </a:xfrm>
                  <a:custGeom>
                    <a:avLst/>
                    <a:gdLst/>
                    <a:ahLst/>
                    <a:cxnLst/>
                    <a:rect l="l" t="t" r="r" b="b"/>
                    <a:pathLst>
                      <a:path w="155575" h="76200">
                        <a:moveTo>
                          <a:pt x="13716" y="60972"/>
                        </a:moveTo>
                        <a:lnTo>
                          <a:pt x="0" y="60972"/>
                        </a:lnTo>
                        <a:lnTo>
                          <a:pt x="0" y="76200"/>
                        </a:lnTo>
                        <a:lnTo>
                          <a:pt x="13716" y="76200"/>
                        </a:lnTo>
                        <a:lnTo>
                          <a:pt x="13716" y="60972"/>
                        </a:lnTo>
                        <a:close/>
                      </a:path>
                      <a:path w="155575" h="76200">
                        <a:moveTo>
                          <a:pt x="19812" y="0"/>
                        </a:moveTo>
                        <a:lnTo>
                          <a:pt x="7620" y="0"/>
                        </a:lnTo>
                        <a:lnTo>
                          <a:pt x="7620" y="15252"/>
                        </a:lnTo>
                        <a:lnTo>
                          <a:pt x="19812" y="15252"/>
                        </a:lnTo>
                        <a:lnTo>
                          <a:pt x="19812" y="0"/>
                        </a:lnTo>
                        <a:close/>
                      </a:path>
                      <a:path w="155575" h="76200">
                        <a:moveTo>
                          <a:pt x="155448" y="15252"/>
                        </a:moveTo>
                        <a:lnTo>
                          <a:pt x="141719" y="15252"/>
                        </a:lnTo>
                        <a:lnTo>
                          <a:pt x="141719" y="30492"/>
                        </a:lnTo>
                        <a:lnTo>
                          <a:pt x="155448" y="30492"/>
                        </a:lnTo>
                        <a:lnTo>
                          <a:pt x="155448" y="152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0" name="object 3469"/>
                  <p:cNvSpPr/>
                  <p:nvPr/>
                </p:nvSpPr>
                <p:spPr>
                  <a:xfrm>
                    <a:off x="3197351" y="41788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1" name="object 3470"/>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2" name="object 3471"/>
                  <p:cNvSpPr/>
                  <p:nvPr/>
                </p:nvSpPr>
                <p:spPr>
                  <a:xfrm>
                    <a:off x="3406139"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3" name="object 3472"/>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4" name="object 3473"/>
                  <p:cNvSpPr/>
                  <p:nvPr/>
                </p:nvSpPr>
                <p:spPr>
                  <a:xfrm>
                    <a:off x="3211067"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5" name="object 3474"/>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6" name="object 3475"/>
                  <p:cNvSpPr/>
                  <p:nvPr/>
                </p:nvSpPr>
                <p:spPr>
                  <a:xfrm>
                    <a:off x="3157727" y="3474719"/>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7" name="object 3476"/>
                  <p:cNvSpPr/>
                  <p:nvPr/>
                </p:nvSpPr>
                <p:spPr>
                  <a:xfrm>
                    <a:off x="3211068" y="4003560"/>
                    <a:ext cx="74930" cy="236220"/>
                  </a:xfrm>
                  <a:custGeom>
                    <a:avLst/>
                    <a:gdLst/>
                    <a:ahLst/>
                    <a:cxnLst/>
                    <a:rect l="l" t="t" r="r" b="b"/>
                    <a:pathLst>
                      <a:path w="74929" h="236220">
                        <a:moveTo>
                          <a:pt x="13716" y="220980"/>
                        </a:moveTo>
                        <a:lnTo>
                          <a:pt x="0" y="220980"/>
                        </a:lnTo>
                        <a:lnTo>
                          <a:pt x="0" y="236220"/>
                        </a:lnTo>
                        <a:lnTo>
                          <a:pt x="13716" y="236220"/>
                        </a:lnTo>
                        <a:lnTo>
                          <a:pt x="13716" y="220980"/>
                        </a:lnTo>
                        <a:close/>
                      </a:path>
                      <a:path w="74929" h="236220">
                        <a:moveTo>
                          <a:pt x="74676" y="0"/>
                        </a:moveTo>
                        <a:lnTo>
                          <a:pt x="60947" y="0"/>
                        </a:lnTo>
                        <a:lnTo>
                          <a:pt x="60947" y="15240"/>
                        </a:lnTo>
                        <a:lnTo>
                          <a:pt x="74676" y="15240"/>
                        </a:lnTo>
                        <a:lnTo>
                          <a:pt x="74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8" name="object 3477"/>
                  <p:cNvSpPr/>
                  <p:nvPr/>
                </p:nvSpPr>
                <p:spPr>
                  <a:xfrm>
                    <a:off x="37292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29" name="object 3478"/>
                  <p:cNvSpPr/>
                  <p:nvPr/>
                </p:nvSpPr>
                <p:spPr>
                  <a:xfrm>
                    <a:off x="3506723"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0" name="object 3479"/>
                  <p:cNvSpPr/>
                  <p:nvPr/>
                </p:nvSpPr>
                <p:spPr>
                  <a:xfrm>
                    <a:off x="3924299"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1" name="object 3480"/>
                  <p:cNvSpPr/>
                  <p:nvPr/>
                </p:nvSpPr>
                <p:spPr>
                  <a:xfrm>
                    <a:off x="3238500" y="4155960"/>
                    <a:ext cx="100965" cy="68580"/>
                  </a:xfrm>
                  <a:custGeom>
                    <a:avLst/>
                    <a:gdLst/>
                    <a:ahLst/>
                    <a:cxnLst/>
                    <a:rect l="l" t="t" r="r" b="b"/>
                    <a:pathLst>
                      <a:path w="100964" h="68579">
                        <a:moveTo>
                          <a:pt x="13716" y="53340"/>
                        </a:moveTo>
                        <a:lnTo>
                          <a:pt x="0" y="53340"/>
                        </a:lnTo>
                        <a:lnTo>
                          <a:pt x="0" y="68580"/>
                        </a:lnTo>
                        <a:lnTo>
                          <a:pt x="13716" y="68580"/>
                        </a:lnTo>
                        <a:lnTo>
                          <a:pt x="13716" y="53340"/>
                        </a:lnTo>
                        <a:close/>
                      </a:path>
                      <a:path w="100964" h="68579">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2" name="object 3481"/>
                  <p:cNvSpPr/>
                  <p:nvPr/>
                </p:nvSpPr>
                <p:spPr>
                  <a:xfrm>
                    <a:off x="3674363"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3" name="object 3482"/>
                  <p:cNvSpPr/>
                  <p:nvPr/>
                </p:nvSpPr>
                <p:spPr>
                  <a:xfrm>
                    <a:off x="37688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4" name="object 3483"/>
                  <p:cNvSpPr/>
                  <p:nvPr/>
                </p:nvSpPr>
                <p:spPr>
                  <a:xfrm>
                    <a:off x="3291839"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5" name="object 3484"/>
                  <p:cNvSpPr/>
                  <p:nvPr/>
                </p:nvSpPr>
                <p:spPr>
                  <a:xfrm>
                    <a:off x="3809999"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6" name="object 3485"/>
                  <p:cNvSpPr/>
                  <p:nvPr/>
                </p:nvSpPr>
                <p:spPr>
                  <a:xfrm>
                    <a:off x="3171444" y="4155960"/>
                    <a:ext cx="59690" cy="137160"/>
                  </a:xfrm>
                  <a:custGeom>
                    <a:avLst/>
                    <a:gdLst/>
                    <a:ahLst/>
                    <a:cxnLst/>
                    <a:rect l="l" t="t" r="r" b="b"/>
                    <a:pathLst>
                      <a:path w="59689" h="137160">
                        <a:moveTo>
                          <a:pt x="13716" y="121920"/>
                        </a:moveTo>
                        <a:lnTo>
                          <a:pt x="0" y="121920"/>
                        </a:lnTo>
                        <a:lnTo>
                          <a:pt x="0" y="137160"/>
                        </a:lnTo>
                        <a:lnTo>
                          <a:pt x="13716" y="137160"/>
                        </a:lnTo>
                        <a:lnTo>
                          <a:pt x="13716" y="121920"/>
                        </a:lnTo>
                        <a:close/>
                      </a:path>
                      <a:path w="59689" h="137160">
                        <a:moveTo>
                          <a:pt x="59436" y="0"/>
                        </a:moveTo>
                        <a:lnTo>
                          <a:pt x="47244" y="0"/>
                        </a:lnTo>
                        <a:lnTo>
                          <a:pt x="47244" y="15240"/>
                        </a:lnTo>
                        <a:lnTo>
                          <a:pt x="59436" y="15240"/>
                        </a:lnTo>
                        <a:lnTo>
                          <a:pt x="594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7" name="object 3486"/>
                  <p:cNvSpPr/>
                  <p:nvPr/>
                </p:nvSpPr>
                <p:spPr>
                  <a:xfrm>
                    <a:off x="3493007"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8" name="object 3487"/>
                  <p:cNvSpPr/>
                  <p:nvPr/>
                </p:nvSpPr>
                <p:spPr>
                  <a:xfrm>
                    <a:off x="3224784" y="3956303"/>
                    <a:ext cx="142240" cy="314325"/>
                  </a:xfrm>
                  <a:custGeom>
                    <a:avLst/>
                    <a:gdLst/>
                    <a:ahLst/>
                    <a:cxnLst/>
                    <a:rect l="l" t="t" r="r" b="b"/>
                    <a:pathLst>
                      <a:path w="142239" h="314325">
                        <a:moveTo>
                          <a:pt x="13716" y="298716"/>
                        </a:moveTo>
                        <a:lnTo>
                          <a:pt x="0" y="298716"/>
                        </a:lnTo>
                        <a:lnTo>
                          <a:pt x="0" y="313956"/>
                        </a:lnTo>
                        <a:lnTo>
                          <a:pt x="13716" y="313956"/>
                        </a:lnTo>
                        <a:lnTo>
                          <a:pt x="13716" y="298716"/>
                        </a:lnTo>
                        <a:close/>
                      </a:path>
                      <a:path w="142239" h="314325">
                        <a:moveTo>
                          <a:pt x="13716" y="252996"/>
                        </a:moveTo>
                        <a:lnTo>
                          <a:pt x="0" y="252996"/>
                        </a:lnTo>
                        <a:lnTo>
                          <a:pt x="0" y="268236"/>
                        </a:lnTo>
                        <a:lnTo>
                          <a:pt x="13716" y="268236"/>
                        </a:lnTo>
                        <a:lnTo>
                          <a:pt x="13716" y="252996"/>
                        </a:lnTo>
                        <a:close/>
                      </a:path>
                      <a:path w="142239" h="314325">
                        <a:moveTo>
                          <a:pt x="141732" y="0"/>
                        </a:moveTo>
                        <a:lnTo>
                          <a:pt x="128016" y="0"/>
                        </a:lnTo>
                        <a:lnTo>
                          <a:pt x="128016" y="15252"/>
                        </a:lnTo>
                        <a:lnTo>
                          <a:pt x="141732" y="15252"/>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39" name="object 3488"/>
                  <p:cNvSpPr/>
                  <p:nvPr/>
                </p:nvSpPr>
                <p:spPr>
                  <a:xfrm>
                    <a:off x="39303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0" name="object 3489"/>
                  <p:cNvSpPr/>
                  <p:nvPr/>
                </p:nvSpPr>
                <p:spPr>
                  <a:xfrm>
                    <a:off x="3104388" y="3956303"/>
                    <a:ext cx="349250" cy="215265"/>
                  </a:xfrm>
                  <a:custGeom>
                    <a:avLst/>
                    <a:gdLst/>
                    <a:ahLst/>
                    <a:cxnLst/>
                    <a:rect l="l" t="t" r="r" b="b"/>
                    <a:pathLst>
                      <a:path w="349250" h="215264">
                        <a:moveTo>
                          <a:pt x="12192" y="169176"/>
                        </a:moveTo>
                        <a:lnTo>
                          <a:pt x="0" y="169176"/>
                        </a:lnTo>
                        <a:lnTo>
                          <a:pt x="0" y="184416"/>
                        </a:lnTo>
                        <a:lnTo>
                          <a:pt x="12192" y="184416"/>
                        </a:lnTo>
                        <a:lnTo>
                          <a:pt x="12192" y="169176"/>
                        </a:lnTo>
                        <a:close/>
                      </a:path>
                      <a:path w="349250" h="215264">
                        <a:moveTo>
                          <a:pt x="73152" y="0"/>
                        </a:moveTo>
                        <a:lnTo>
                          <a:pt x="59436" y="0"/>
                        </a:lnTo>
                        <a:lnTo>
                          <a:pt x="59436" y="15252"/>
                        </a:lnTo>
                        <a:lnTo>
                          <a:pt x="73152" y="15252"/>
                        </a:lnTo>
                        <a:lnTo>
                          <a:pt x="73152" y="0"/>
                        </a:lnTo>
                        <a:close/>
                      </a:path>
                      <a:path w="349250" h="215264">
                        <a:moveTo>
                          <a:pt x="173736" y="123456"/>
                        </a:moveTo>
                        <a:lnTo>
                          <a:pt x="160020" y="123456"/>
                        </a:lnTo>
                        <a:lnTo>
                          <a:pt x="160020" y="138696"/>
                        </a:lnTo>
                        <a:lnTo>
                          <a:pt x="173736" y="138696"/>
                        </a:lnTo>
                        <a:lnTo>
                          <a:pt x="173736" y="123456"/>
                        </a:lnTo>
                        <a:close/>
                      </a:path>
                      <a:path w="349250" h="215264">
                        <a:moveTo>
                          <a:pt x="234696" y="199656"/>
                        </a:moveTo>
                        <a:lnTo>
                          <a:pt x="220980" y="199656"/>
                        </a:lnTo>
                        <a:lnTo>
                          <a:pt x="220980" y="214896"/>
                        </a:lnTo>
                        <a:lnTo>
                          <a:pt x="234696" y="214896"/>
                        </a:lnTo>
                        <a:lnTo>
                          <a:pt x="234696" y="199656"/>
                        </a:lnTo>
                        <a:close/>
                      </a:path>
                      <a:path w="349250" h="215264">
                        <a:moveTo>
                          <a:pt x="348996" y="131076"/>
                        </a:moveTo>
                        <a:lnTo>
                          <a:pt x="335280" y="131076"/>
                        </a:lnTo>
                        <a:lnTo>
                          <a:pt x="335280" y="146316"/>
                        </a:lnTo>
                        <a:lnTo>
                          <a:pt x="348996" y="146316"/>
                        </a:lnTo>
                        <a:lnTo>
                          <a:pt x="348996" y="1310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1" name="object 3490"/>
                  <p:cNvSpPr/>
                  <p:nvPr/>
                </p:nvSpPr>
                <p:spPr>
                  <a:xfrm>
                    <a:off x="3701796" y="35585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2" name="object 3491"/>
                  <p:cNvSpPr/>
                  <p:nvPr/>
                </p:nvSpPr>
                <p:spPr>
                  <a:xfrm>
                    <a:off x="3204972" y="4087380"/>
                    <a:ext cx="288290" cy="76200"/>
                  </a:xfrm>
                  <a:custGeom>
                    <a:avLst/>
                    <a:gdLst/>
                    <a:ahLst/>
                    <a:cxnLst/>
                    <a:rect l="l" t="t" r="r" b="b"/>
                    <a:pathLst>
                      <a:path w="288289" h="76200">
                        <a:moveTo>
                          <a:pt x="13716" y="60960"/>
                        </a:moveTo>
                        <a:lnTo>
                          <a:pt x="0" y="60960"/>
                        </a:lnTo>
                        <a:lnTo>
                          <a:pt x="0" y="76200"/>
                        </a:lnTo>
                        <a:lnTo>
                          <a:pt x="13716" y="76200"/>
                        </a:lnTo>
                        <a:lnTo>
                          <a:pt x="13716" y="60960"/>
                        </a:lnTo>
                        <a:close/>
                      </a:path>
                      <a:path w="288289" h="76200">
                        <a:moveTo>
                          <a:pt x="181343" y="7620"/>
                        </a:moveTo>
                        <a:lnTo>
                          <a:pt x="167627" y="7620"/>
                        </a:lnTo>
                        <a:lnTo>
                          <a:pt x="167627" y="22860"/>
                        </a:lnTo>
                        <a:lnTo>
                          <a:pt x="181343" y="22860"/>
                        </a:lnTo>
                        <a:lnTo>
                          <a:pt x="181343" y="7620"/>
                        </a:lnTo>
                        <a:close/>
                      </a:path>
                      <a:path w="288289" h="76200">
                        <a:moveTo>
                          <a:pt x="220980" y="0"/>
                        </a:moveTo>
                        <a:lnTo>
                          <a:pt x="207264" y="0"/>
                        </a:lnTo>
                        <a:lnTo>
                          <a:pt x="207264" y="15240"/>
                        </a:lnTo>
                        <a:lnTo>
                          <a:pt x="220980" y="15240"/>
                        </a:lnTo>
                        <a:lnTo>
                          <a:pt x="220980" y="0"/>
                        </a:lnTo>
                        <a:close/>
                      </a:path>
                      <a:path w="288289" h="76200">
                        <a:moveTo>
                          <a:pt x="288036" y="38100"/>
                        </a:moveTo>
                        <a:lnTo>
                          <a:pt x="275844" y="38100"/>
                        </a:lnTo>
                        <a:lnTo>
                          <a:pt x="275844" y="53340"/>
                        </a:lnTo>
                        <a:lnTo>
                          <a:pt x="288036" y="53340"/>
                        </a:lnTo>
                        <a:lnTo>
                          <a:pt x="288036"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3" name="object 3492"/>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4" name="object 3493"/>
                  <p:cNvSpPr/>
                  <p:nvPr/>
                </p:nvSpPr>
                <p:spPr>
                  <a:xfrm>
                    <a:off x="367436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5" name="object 3494"/>
                  <p:cNvSpPr/>
                  <p:nvPr/>
                </p:nvSpPr>
                <p:spPr>
                  <a:xfrm>
                    <a:off x="3197352" y="4186440"/>
                    <a:ext cx="67310" cy="30480"/>
                  </a:xfrm>
                  <a:custGeom>
                    <a:avLst/>
                    <a:gdLst/>
                    <a:ahLst/>
                    <a:cxnLst/>
                    <a:rect l="l" t="t" r="r" b="b"/>
                    <a:pathLst>
                      <a:path w="67310" h="30479">
                        <a:moveTo>
                          <a:pt x="13716" y="15240"/>
                        </a:moveTo>
                        <a:lnTo>
                          <a:pt x="0" y="15240"/>
                        </a:lnTo>
                        <a:lnTo>
                          <a:pt x="0" y="30480"/>
                        </a:lnTo>
                        <a:lnTo>
                          <a:pt x="13716" y="30480"/>
                        </a:lnTo>
                        <a:lnTo>
                          <a:pt x="13716" y="15240"/>
                        </a:lnTo>
                        <a:close/>
                      </a:path>
                      <a:path w="67310" h="30479">
                        <a:moveTo>
                          <a:pt x="67056" y="0"/>
                        </a:moveTo>
                        <a:lnTo>
                          <a:pt x="54864" y="0"/>
                        </a:lnTo>
                        <a:lnTo>
                          <a:pt x="54864"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6" name="object 3495"/>
                  <p:cNvSpPr/>
                  <p:nvPr/>
                </p:nvSpPr>
                <p:spPr>
                  <a:xfrm>
                    <a:off x="35737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7" name="object 3496"/>
                  <p:cNvSpPr/>
                  <p:nvPr/>
                </p:nvSpPr>
                <p:spPr>
                  <a:xfrm>
                    <a:off x="3104388" y="3872496"/>
                    <a:ext cx="307975" cy="375285"/>
                  </a:xfrm>
                  <a:custGeom>
                    <a:avLst/>
                    <a:gdLst/>
                    <a:ahLst/>
                    <a:cxnLst/>
                    <a:rect l="l" t="t" r="r" b="b"/>
                    <a:pathLst>
                      <a:path w="307975" h="375285">
                        <a:moveTo>
                          <a:pt x="12192" y="359664"/>
                        </a:moveTo>
                        <a:lnTo>
                          <a:pt x="0" y="359664"/>
                        </a:lnTo>
                        <a:lnTo>
                          <a:pt x="0" y="374904"/>
                        </a:lnTo>
                        <a:lnTo>
                          <a:pt x="12192" y="374904"/>
                        </a:lnTo>
                        <a:lnTo>
                          <a:pt x="12192" y="359664"/>
                        </a:lnTo>
                        <a:close/>
                      </a:path>
                      <a:path w="307975" h="375285">
                        <a:moveTo>
                          <a:pt x="268211" y="207264"/>
                        </a:moveTo>
                        <a:lnTo>
                          <a:pt x="254508" y="207264"/>
                        </a:lnTo>
                        <a:lnTo>
                          <a:pt x="254508" y="222504"/>
                        </a:lnTo>
                        <a:lnTo>
                          <a:pt x="268211" y="222504"/>
                        </a:lnTo>
                        <a:lnTo>
                          <a:pt x="268211" y="207264"/>
                        </a:lnTo>
                        <a:close/>
                      </a:path>
                      <a:path w="307975" h="375285">
                        <a:moveTo>
                          <a:pt x="307848" y="0"/>
                        </a:moveTo>
                        <a:lnTo>
                          <a:pt x="295656" y="0"/>
                        </a:lnTo>
                        <a:lnTo>
                          <a:pt x="295656" y="15240"/>
                        </a:lnTo>
                        <a:lnTo>
                          <a:pt x="307848" y="15240"/>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8" name="object 3497"/>
                  <p:cNvSpPr/>
                  <p:nvPr/>
                </p:nvSpPr>
                <p:spPr>
                  <a:xfrm>
                    <a:off x="3869436" y="3459492"/>
                    <a:ext cx="74930" cy="45720"/>
                  </a:xfrm>
                  <a:custGeom>
                    <a:avLst/>
                    <a:gdLst/>
                    <a:ahLst/>
                    <a:cxnLst/>
                    <a:rect l="l" t="t" r="r" b="b"/>
                    <a:pathLst>
                      <a:path w="74929" h="45720">
                        <a:moveTo>
                          <a:pt x="27419" y="30467"/>
                        </a:moveTo>
                        <a:lnTo>
                          <a:pt x="13716" y="30467"/>
                        </a:lnTo>
                        <a:lnTo>
                          <a:pt x="13716" y="22860"/>
                        </a:lnTo>
                        <a:lnTo>
                          <a:pt x="0" y="22860"/>
                        </a:lnTo>
                        <a:lnTo>
                          <a:pt x="0" y="38100"/>
                        </a:lnTo>
                        <a:lnTo>
                          <a:pt x="13703" y="38100"/>
                        </a:lnTo>
                        <a:lnTo>
                          <a:pt x="13703" y="45707"/>
                        </a:lnTo>
                        <a:lnTo>
                          <a:pt x="27419" y="45707"/>
                        </a:lnTo>
                        <a:lnTo>
                          <a:pt x="27419" y="30467"/>
                        </a:lnTo>
                        <a:close/>
                      </a:path>
                      <a:path w="74929" h="45720">
                        <a:moveTo>
                          <a:pt x="74663" y="0"/>
                        </a:moveTo>
                        <a:lnTo>
                          <a:pt x="60960" y="0"/>
                        </a:lnTo>
                        <a:lnTo>
                          <a:pt x="60960" y="15227"/>
                        </a:lnTo>
                        <a:lnTo>
                          <a:pt x="74663" y="15227"/>
                        </a:lnTo>
                        <a:lnTo>
                          <a:pt x="7466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49" name="object 3498"/>
                  <p:cNvSpPr/>
                  <p:nvPr/>
                </p:nvSpPr>
                <p:spPr>
                  <a:xfrm>
                    <a:off x="370789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0" name="object 3499"/>
                  <p:cNvSpPr/>
                  <p:nvPr/>
                </p:nvSpPr>
                <p:spPr>
                  <a:xfrm>
                    <a:off x="3400044" y="3925836"/>
                    <a:ext cx="355600" cy="161925"/>
                  </a:xfrm>
                  <a:custGeom>
                    <a:avLst/>
                    <a:gdLst/>
                    <a:ahLst/>
                    <a:cxnLst/>
                    <a:rect l="l" t="t" r="r" b="b"/>
                    <a:pathLst>
                      <a:path w="355600" h="161925">
                        <a:moveTo>
                          <a:pt x="12192" y="146304"/>
                        </a:moveTo>
                        <a:lnTo>
                          <a:pt x="0" y="146304"/>
                        </a:lnTo>
                        <a:lnTo>
                          <a:pt x="0" y="161544"/>
                        </a:lnTo>
                        <a:lnTo>
                          <a:pt x="12192" y="161544"/>
                        </a:lnTo>
                        <a:lnTo>
                          <a:pt x="12192" y="146304"/>
                        </a:lnTo>
                        <a:close/>
                      </a:path>
                      <a:path w="355600" h="161925">
                        <a:moveTo>
                          <a:pt x="355092" y="0"/>
                        </a:moveTo>
                        <a:lnTo>
                          <a:pt x="341363" y="0"/>
                        </a:lnTo>
                        <a:lnTo>
                          <a:pt x="341363" y="15240"/>
                        </a:lnTo>
                        <a:lnTo>
                          <a:pt x="355092" y="15240"/>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1" name="object 3500"/>
                  <p:cNvSpPr/>
                  <p:nvPr/>
                </p:nvSpPr>
                <p:spPr>
                  <a:xfrm>
                    <a:off x="3883151"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2" name="object 3501"/>
                  <p:cNvSpPr/>
                  <p:nvPr/>
                </p:nvSpPr>
                <p:spPr>
                  <a:xfrm>
                    <a:off x="350062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3" name="object 3502"/>
                  <p:cNvSpPr/>
                  <p:nvPr/>
                </p:nvSpPr>
                <p:spPr>
                  <a:xfrm>
                    <a:off x="38023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4" name="object 3503"/>
                  <p:cNvSpPr/>
                  <p:nvPr/>
                </p:nvSpPr>
                <p:spPr>
                  <a:xfrm>
                    <a:off x="3252216" y="3834396"/>
                    <a:ext cx="341630" cy="276225"/>
                  </a:xfrm>
                  <a:custGeom>
                    <a:avLst/>
                    <a:gdLst/>
                    <a:ahLst/>
                    <a:cxnLst/>
                    <a:rect l="l" t="t" r="r" b="b"/>
                    <a:pathLst>
                      <a:path w="341629" h="276225">
                        <a:moveTo>
                          <a:pt x="12192" y="146304"/>
                        </a:moveTo>
                        <a:lnTo>
                          <a:pt x="0" y="146304"/>
                        </a:lnTo>
                        <a:lnTo>
                          <a:pt x="0" y="161544"/>
                        </a:lnTo>
                        <a:lnTo>
                          <a:pt x="12192" y="161544"/>
                        </a:lnTo>
                        <a:lnTo>
                          <a:pt x="12192" y="146304"/>
                        </a:lnTo>
                        <a:close/>
                      </a:path>
                      <a:path w="341629" h="276225">
                        <a:moveTo>
                          <a:pt x="134099" y="260604"/>
                        </a:moveTo>
                        <a:lnTo>
                          <a:pt x="120383" y="260604"/>
                        </a:lnTo>
                        <a:lnTo>
                          <a:pt x="120383" y="275844"/>
                        </a:lnTo>
                        <a:lnTo>
                          <a:pt x="134099" y="275844"/>
                        </a:lnTo>
                        <a:lnTo>
                          <a:pt x="134099" y="260604"/>
                        </a:lnTo>
                        <a:close/>
                      </a:path>
                      <a:path w="341629" h="276225">
                        <a:moveTo>
                          <a:pt x="341376" y="0"/>
                        </a:moveTo>
                        <a:lnTo>
                          <a:pt x="329184" y="0"/>
                        </a:lnTo>
                        <a:lnTo>
                          <a:pt x="329184" y="15240"/>
                        </a:lnTo>
                        <a:lnTo>
                          <a:pt x="341376" y="15240"/>
                        </a:lnTo>
                        <a:lnTo>
                          <a:pt x="3413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5" name="object 3504"/>
                  <p:cNvSpPr/>
                  <p:nvPr/>
                </p:nvSpPr>
                <p:spPr>
                  <a:xfrm>
                    <a:off x="3983735"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6" name="object 3505"/>
                  <p:cNvSpPr/>
                  <p:nvPr/>
                </p:nvSpPr>
                <p:spPr>
                  <a:xfrm>
                    <a:off x="3305556" y="4125480"/>
                    <a:ext cx="86995" cy="91440"/>
                  </a:xfrm>
                  <a:custGeom>
                    <a:avLst/>
                    <a:gdLst/>
                    <a:ahLst/>
                    <a:cxnLst/>
                    <a:rect l="l" t="t" r="r" b="b"/>
                    <a:pathLst>
                      <a:path w="86995" h="91439">
                        <a:moveTo>
                          <a:pt x="13716" y="0"/>
                        </a:moveTo>
                        <a:lnTo>
                          <a:pt x="0" y="0"/>
                        </a:lnTo>
                        <a:lnTo>
                          <a:pt x="0" y="15240"/>
                        </a:lnTo>
                        <a:lnTo>
                          <a:pt x="13716" y="15240"/>
                        </a:lnTo>
                        <a:lnTo>
                          <a:pt x="13716" y="0"/>
                        </a:lnTo>
                        <a:close/>
                      </a:path>
                      <a:path w="86995" h="91439">
                        <a:moveTo>
                          <a:pt x="86868" y="76200"/>
                        </a:moveTo>
                        <a:lnTo>
                          <a:pt x="73152" y="76200"/>
                        </a:lnTo>
                        <a:lnTo>
                          <a:pt x="73152" y="91440"/>
                        </a:lnTo>
                        <a:lnTo>
                          <a:pt x="86868" y="91440"/>
                        </a:lnTo>
                        <a:lnTo>
                          <a:pt x="86868"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7" name="object 3506"/>
                  <p:cNvSpPr/>
                  <p:nvPr/>
                </p:nvSpPr>
                <p:spPr>
                  <a:xfrm>
                    <a:off x="3883151" y="3436619"/>
                    <a:ext cx="53340" cy="53340"/>
                  </a:xfrm>
                  <a:custGeom>
                    <a:avLst/>
                    <a:gdLst/>
                    <a:ahLst/>
                    <a:cxnLst/>
                    <a:rect l="l" t="t" r="r" b="b"/>
                    <a:pathLst>
                      <a:path w="53339" h="53339">
                        <a:moveTo>
                          <a:pt x="53340" y="15240"/>
                        </a:moveTo>
                        <a:lnTo>
                          <a:pt x="41148" y="15240"/>
                        </a:lnTo>
                        <a:lnTo>
                          <a:pt x="41148" y="0"/>
                        </a:lnTo>
                        <a:lnTo>
                          <a:pt x="53340" y="0"/>
                        </a:lnTo>
                        <a:lnTo>
                          <a:pt x="53340" y="15240"/>
                        </a:lnTo>
                        <a:close/>
                      </a:path>
                      <a:path w="53339" h="53339">
                        <a:moveTo>
                          <a:pt x="13716" y="53340"/>
                        </a:moveTo>
                        <a:lnTo>
                          <a:pt x="0" y="53340"/>
                        </a:lnTo>
                        <a:lnTo>
                          <a:pt x="0" y="38100"/>
                        </a:lnTo>
                        <a:lnTo>
                          <a:pt x="13716" y="38100"/>
                        </a:lnTo>
                        <a:lnTo>
                          <a:pt x="13716"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8" name="object 3507"/>
                  <p:cNvSpPr/>
                  <p:nvPr/>
                </p:nvSpPr>
                <p:spPr>
                  <a:xfrm>
                    <a:off x="3311652" y="4034040"/>
                    <a:ext cx="181610" cy="190500"/>
                  </a:xfrm>
                  <a:custGeom>
                    <a:avLst/>
                    <a:gdLst/>
                    <a:ahLst/>
                    <a:cxnLst/>
                    <a:rect l="l" t="t" r="r" b="b"/>
                    <a:pathLst>
                      <a:path w="181610" h="190500">
                        <a:moveTo>
                          <a:pt x="13716" y="175260"/>
                        </a:moveTo>
                        <a:lnTo>
                          <a:pt x="0" y="175260"/>
                        </a:lnTo>
                        <a:lnTo>
                          <a:pt x="0" y="190500"/>
                        </a:lnTo>
                        <a:lnTo>
                          <a:pt x="13716" y="190500"/>
                        </a:lnTo>
                        <a:lnTo>
                          <a:pt x="13716" y="175260"/>
                        </a:lnTo>
                        <a:close/>
                      </a:path>
                      <a:path w="181610" h="190500">
                        <a:moveTo>
                          <a:pt x="181356" y="0"/>
                        </a:moveTo>
                        <a:lnTo>
                          <a:pt x="169164" y="0"/>
                        </a:lnTo>
                        <a:lnTo>
                          <a:pt x="169164"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59" name="object 3508"/>
                  <p:cNvSpPr/>
                  <p:nvPr/>
                </p:nvSpPr>
                <p:spPr>
                  <a:xfrm>
                    <a:off x="3810000" y="3474719"/>
                    <a:ext cx="140335" cy="15875"/>
                  </a:xfrm>
                  <a:custGeom>
                    <a:avLst/>
                    <a:gdLst/>
                    <a:ahLst/>
                    <a:cxnLst/>
                    <a:rect l="l" t="t" r="r" b="b"/>
                    <a:pathLst>
                      <a:path w="140335" h="15875">
                        <a:moveTo>
                          <a:pt x="12192" y="0"/>
                        </a:moveTo>
                        <a:lnTo>
                          <a:pt x="0" y="0"/>
                        </a:lnTo>
                        <a:lnTo>
                          <a:pt x="0" y="15252"/>
                        </a:lnTo>
                        <a:lnTo>
                          <a:pt x="12192" y="15252"/>
                        </a:lnTo>
                        <a:lnTo>
                          <a:pt x="12192" y="0"/>
                        </a:lnTo>
                        <a:close/>
                      </a:path>
                      <a:path w="140335" h="15875">
                        <a:moveTo>
                          <a:pt x="140208" y="0"/>
                        </a:moveTo>
                        <a:lnTo>
                          <a:pt x="126492" y="0"/>
                        </a:lnTo>
                        <a:lnTo>
                          <a:pt x="126492" y="15252"/>
                        </a:lnTo>
                        <a:lnTo>
                          <a:pt x="140208" y="15252"/>
                        </a:lnTo>
                        <a:lnTo>
                          <a:pt x="1402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0" name="object 3509"/>
                  <p:cNvSpPr/>
                  <p:nvPr/>
                </p:nvSpPr>
                <p:spPr>
                  <a:xfrm>
                    <a:off x="3124200" y="4178820"/>
                    <a:ext cx="187960" cy="91440"/>
                  </a:xfrm>
                  <a:custGeom>
                    <a:avLst/>
                    <a:gdLst/>
                    <a:ahLst/>
                    <a:cxnLst/>
                    <a:rect l="l" t="t" r="r" b="b"/>
                    <a:pathLst>
                      <a:path w="187960" h="91439">
                        <a:moveTo>
                          <a:pt x="13716" y="0"/>
                        </a:moveTo>
                        <a:lnTo>
                          <a:pt x="0" y="0"/>
                        </a:lnTo>
                        <a:lnTo>
                          <a:pt x="0" y="15240"/>
                        </a:lnTo>
                        <a:lnTo>
                          <a:pt x="13716" y="15240"/>
                        </a:lnTo>
                        <a:lnTo>
                          <a:pt x="13716" y="0"/>
                        </a:lnTo>
                        <a:close/>
                      </a:path>
                      <a:path w="187960" h="91439">
                        <a:moveTo>
                          <a:pt x="134099" y="76200"/>
                        </a:moveTo>
                        <a:lnTo>
                          <a:pt x="120396" y="76200"/>
                        </a:lnTo>
                        <a:lnTo>
                          <a:pt x="120396" y="91440"/>
                        </a:lnTo>
                        <a:lnTo>
                          <a:pt x="134099" y="91440"/>
                        </a:lnTo>
                        <a:lnTo>
                          <a:pt x="134099" y="76200"/>
                        </a:lnTo>
                        <a:close/>
                      </a:path>
                      <a:path w="187960" h="91439">
                        <a:moveTo>
                          <a:pt x="187452" y="7620"/>
                        </a:moveTo>
                        <a:lnTo>
                          <a:pt x="173736" y="7620"/>
                        </a:lnTo>
                        <a:lnTo>
                          <a:pt x="173736" y="22860"/>
                        </a:lnTo>
                        <a:lnTo>
                          <a:pt x="187452" y="22860"/>
                        </a:lnTo>
                        <a:lnTo>
                          <a:pt x="187452"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1" name="object 3510"/>
                  <p:cNvSpPr/>
                  <p:nvPr/>
                </p:nvSpPr>
                <p:spPr>
                  <a:xfrm>
                    <a:off x="38359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2" name="object 3511"/>
                  <p:cNvSpPr/>
                  <p:nvPr/>
                </p:nvSpPr>
                <p:spPr>
                  <a:xfrm>
                    <a:off x="3358896" y="412546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3" name="object 3512"/>
                  <p:cNvSpPr/>
                  <p:nvPr/>
                </p:nvSpPr>
                <p:spPr>
                  <a:xfrm>
                    <a:off x="397001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4" name="object 3513"/>
                  <p:cNvSpPr/>
                  <p:nvPr/>
                </p:nvSpPr>
                <p:spPr>
                  <a:xfrm>
                    <a:off x="3272015" y="3971556"/>
                    <a:ext cx="215265" cy="108585"/>
                  </a:xfrm>
                  <a:custGeom>
                    <a:avLst/>
                    <a:gdLst/>
                    <a:ahLst/>
                    <a:cxnLst/>
                    <a:rect l="l" t="t" r="r" b="b"/>
                    <a:pathLst>
                      <a:path w="215264" h="108585">
                        <a:moveTo>
                          <a:pt x="13728" y="92964"/>
                        </a:moveTo>
                        <a:lnTo>
                          <a:pt x="0" y="92964"/>
                        </a:lnTo>
                        <a:lnTo>
                          <a:pt x="0" y="108204"/>
                        </a:lnTo>
                        <a:lnTo>
                          <a:pt x="13728" y="108204"/>
                        </a:lnTo>
                        <a:lnTo>
                          <a:pt x="13728" y="92964"/>
                        </a:lnTo>
                        <a:close/>
                      </a:path>
                      <a:path w="215264" h="108585">
                        <a:moveTo>
                          <a:pt x="214884" y="0"/>
                        </a:moveTo>
                        <a:lnTo>
                          <a:pt x="201180" y="0"/>
                        </a:lnTo>
                        <a:lnTo>
                          <a:pt x="201180" y="16764"/>
                        </a:lnTo>
                        <a:lnTo>
                          <a:pt x="214884" y="16764"/>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5" name="object 3514"/>
                  <p:cNvSpPr/>
                  <p:nvPr/>
                </p:nvSpPr>
                <p:spPr>
                  <a:xfrm>
                    <a:off x="38221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6" name="object 3515"/>
                  <p:cNvSpPr/>
                  <p:nvPr/>
                </p:nvSpPr>
                <p:spPr>
                  <a:xfrm>
                    <a:off x="3171444" y="3742956"/>
                    <a:ext cx="329565" cy="527685"/>
                  </a:xfrm>
                  <a:custGeom>
                    <a:avLst/>
                    <a:gdLst/>
                    <a:ahLst/>
                    <a:cxnLst/>
                    <a:rect l="l" t="t" r="r" b="b"/>
                    <a:pathLst>
                      <a:path w="329564" h="527685">
                        <a:moveTo>
                          <a:pt x="13716" y="435864"/>
                        </a:moveTo>
                        <a:lnTo>
                          <a:pt x="0" y="435864"/>
                        </a:lnTo>
                        <a:lnTo>
                          <a:pt x="0" y="451104"/>
                        </a:lnTo>
                        <a:lnTo>
                          <a:pt x="13716" y="451104"/>
                        </a:lnTo>
                        <a:lnTo>
                          <a:pt x="13716" y="435864"/>
                        </a:lnTo>
                        <a:close/>
                      </a:path>
                      <a:path w="329564" h="527685">
                        <a:moveTo>
                          <a:pt x="47244" y="512064"/>
                        </a:moveTo>
                        <a:lnTo>
                          <a:pt x="33528" y="512064"/>
                        </a:lnTo>
                        <a:lnTo>
                          <a:pt x="33528" y="527304"/>
                        </a:lnTo>
                        <a:lnTo>
                          <a:pt x="47244" y="527304"/>
                        </a:lnTo>
                        <a:lnTo>
                          <a:pt x="47244" y="512064"/>
                        </a:lnTo>
                        <a:close/>
                      </a:path>
                      <a:path w="329564" h="527685">
                        <a:moveTo>
                          <a:pt x="114300" y="428244"/>
                        </a:moveTo>
                        <a:lnTo>
                          <a:pt x="100571" y="428244"/>
                        </a:lnTo>
                        <a:lnTo>
                          <a:pt x="100571" y="443484"/>
                        </a:lnTo>
                        <a:lnTo>
                          <a:pt x="114300" y="443484"/>
                        </a:lnTo>
                        <a:lnTo>
                          <a:pt x="114300" y="428244"/>
                        </a:lnTo>
                        <a:close/>
                      </a:path>
                      <a:path w="329564" h="527685">
                        <a:moveTo>
                          <a:pt x="281940" y="352044"/>
                        </a:moveTo>
                        <a:lnTo>
                          <a:pt x="268224" y="352044"/>
                        </a:lnTo>
                        <a:lnTo>
                          <a:pt x="268224" y="367284"/>
                        </a:lnTo>
                        <a:lnTo>
                          <a:pt x="281940" y="367284"/>
                        </a:lnTo>
                        <a:lnTo>
                          <a:pt x="281940" y="352044"/>
                        </a:lnTo>
                        <a:close/>
                      </a:path>
                      <a:path w="329564" h="527685">
                        <a:moveTo>
                          <a:pt x="329171" y="0"/>
                        </a:moveTo>
                        <a:lnTo>
                          <a:pt x="315455" y="0"/>
                        </a:lnTo>
                        <a:lnTo>
                          <a:pt x="315455" y="15240"/>
                        </a:lnTo>
                        <a:lnTo>
                          <a:pt x="329171" y="15240"/>
                        </a:lnTo>
                        <a:lnTo>
                          <a:pt x="32917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7" name="object 3516"/>
                  <p:cNvSpPr/>
                  <p:nvPr/>
                </p:nvSpPr>
                <p:spPr>
                  <a:xfrm>
                    <a:off x="4011167" y="33375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8" name="object 3517"/>
                  <p:cNvSpPr/>
                  <p:nvPr/>
                </p:nvSpPr>
                <p:spPr>
                  <a:xfrm>
                    <a:off x="3197351"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69" name="object 3518"/>
                  <p:cNvSpPr/>
                  <p:nvPr/>
                </p:nvSpPr>
                <p:spPr>
                  <a:xfrm>
                    <a:off x="3977639"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0" name="object 3519"/>
                  <p:cNvSpPr/>
                  <p:nvPr/>
                </p:nvSpPr>
                <p:spPr>
                  <a:xfrm>
                    <a:off x="3137915" y="36819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1" name="object 3520"/>
                  <p:cNvSpPr/>
                  <p:nvPr/>
                </p:nvSpPr>
                <p:spPr>
                  <a:xfrm>
                    <a:off x="3869435" y="3459480"/>
                    <a:ext cx="33655" cy="60960"/>
                  </a:xfrm>
                  <a:custGeom>
                    <a:avLst/>
                    <a:gdLst/>
                    <a:ahLst/>
                    <a:cxnLst/>
                    <a:rect l="l" t="t" r="r" b="b"/>
                    <a:pathLst>
                      <a:path w="33654" h="60960">
                        <a:moveTo>
                          <a:pt x="13716" y="15239"/>
                        </a:moveTo>
                        <a:lnTo>
                          <a:pt x="0" y="15239"/>
                        </a:lnTo>
                        <a:lnTo>
                          <a:pt x="0" y="0"/>
                        </a:lnTo>
                        <a:lnTo>
                          <a:pt x="13716" y="0"/>
                        </a:lnTo>
                        <a:lnTo>
                          <a:pt x="13716" y="15239"/>
                        </a:lnTo>
                        <a:close/>
                      </a:path>
                      <a:path w="33654" h="60960">
                        <a:moveTo>
                          <a:pt x="33528" y="60959"/>
                        </a:moveTo>
                        <a:lnTo>
                          <a:pt x="19812" y="60959"/>
                        </a:lnTo>
                        <a:lnTo>
                          <a:pt x="19812" y="45719"/>
                        </a:lnTo>
                        <a:lnTo>
                          <a:pt x="33528" y="45719"/>
                        </a:lnTo>
                        <a:lnTo>
                          <a:pt x="33528" y="6095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2" name="object 3521"/>
                  <p:cNvSpPr/>
                  <p:nvPr/>
                </p:nvSpPr>
                <p:spPr>
                  <a:xfrm>
                    <a:off x="372160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3" name="object 3522"/>
                  <p:cNvSpPr/>
                  <p:nvPr/>
                </p:nvSpPr>
                <p:spPr>
                  <a:xfrm>
                    <a:off x="3297935"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4" name="object 3523"/>
                  <p:cNvSpPr/>
                  <p:nvPr/>
                </p:nvSpPr>
                <p:spPr>
                  <a:xfrm>
                    <a:off x="39303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5" name="object 3524"/>
                  <p:cNvSpPr/>
                  <p:nvPr/>
                </p:nvSpPr>
                <p:spPr>
                  <a:xfrm>
                    <a:off x="3272015" y="4102620"/>
                    <a:ext cx="40005" cy="60960"/>
                  </a:xfrm>
                  <a:custGeom>
                    <a:avLst/>
                    <a:gdLst/>
                    <a:ahLst/>
                    <a:cxnLst/>
                    <a:rect l="l" t="t" r="r" b="b"/>
                    <a:pathLst>
                      <a:path w="40004" h="60960">
                        <a:moveTo>
                          <a:pt x="13728" y="45720"/>
                        </a:moveTo>
                        <a:lnTo>
                          <a:pt x="0" y="45720"/>
                        </a:lnTo>
                        <a:lnTo>
                          <a:pt x="0" y="60960"/>
                        </a:lnTo>
                        <a:lnTo>
                          <a:pt x="13728" y="60960"/>
                        </a:lnTo>
                        <a:lnTo>
                          <a:pt x="13728" y="45720"/>
                        </a:lnTo>
                        <a:close/>
                      </a:path>
                      <a:path w="40004" h="60960">
                        <a:moveTo>
                          <a:pt x="39636" y="0"/>
                        </a:moveTo>
                        <a:lnTo>
                          <a:pt x="25920" y="0"/>
                        </a:lnTo>
                        <a:lnTo>
                          <a:pt x="25920" y="15240"/>
                        </a:lnTo>
                        <a:lnTo>
                          <a:pt x="39636" y="15240"/>
                        </a:lnTo>
                        <a:lnTo>
                          <a:pt x="39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6" name="object 3525"/>
                  <p:cNvSpPr/>
                  <p:nvPr/>
                </p:nvSpPr>
                <p:spPr>
                  <a:xfrm>
                    <a:off x="39364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7" name="object 3526"/>
                  <p:cNvSpPr/>
                  <p:nvPr/>
                </p:nvSpPr>
                <p:spPr>
                  <a:xfrm>
                    <a:off x="3567683"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8" name="object 3527"/>
                  <p:cNvSpPr/>
                  <p:nvPr/>
                </p:nvSpPr>
                <p:spPr>
                  <a:xfrm>
                    <a:off x="3863340" y="3459480"/>
                    <a:ext cx="60960" cy="53340"/>
                  </a:xfrm>
                  <a:custGeom>
                    <a:avLst/>
                    <a:gdLst/>
                    <a:ahLst/>
                    <a:cxnLst/>
                    <a:rect l="l" t="t" r="r" b="b"/>
                    <a:pathLst>
                      <a:path w="60960" h="53339">
                        <a:moveTo>
                          <a:pt x="13716" y="53339"/>
                        </a:moveTo>
                        <a:lnTo>
                          <a:pt x="0" y="53339"/>
                        </a:lnTo>
                        <a:lnTo>
                          <a:pt x="0" y="38100"/>
                        </a:lnTo>
                        <a:lnTo>
                          <a:pt x="13716" y="38100"/>
                        </a:lnTo>
                        <a:lnTo>
                          <a:pt x="13716" y="53339"/>
                        </a:lnTo>
                        <a:close/>
                      </a:path>
                      <a:path w="60960" h="53339">
                        <a:moveTo>
                          <a:pt x="60959" y="15239"/>
                        </a:moveTo>
                        <a:lnTo>
                          <a:pt x="47243" y="15239"/>
                        </a:lnTo>
                        <a:lnTo>
                          <a:pt x="47243" y="0"/>
                        </a:lnTo>
                        <a:lnTo>
                          <a:pt x="60959" y="0"/>
                        </a:lnTo>
                        <a:lnTo>
                          <a:pt x="60959"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79" name="object 3528"/>
                  <p:cNvSpPr/>
                  <p:nvPr/>
                </p:nvSpPr>
                <p:spPr>
                  <a:xfrm>
                    <a:off x="3218688" y="3720096"/>
                    <a:ext cx="181610" cy="573405"/>
                  </a:xfrm>
                  <a:custGeom>
                    <a:avLst/>
                    <a:gdLst/>
                    <a:ahLst/>
                    <a:cxnLst/>
                    <a:rect l="l" t="t" r="r" b="b"/>
                    <a:pathLst>
                      <a:path w="181610" h="573404">
                        <a:moveTo>
                          <a:pt x="12192" y="190500"/>
                        </a:moveTo>
                        <a:lnTo>
                          <a:pt x="0" y="190500"/>
                        </a:lnTo>
                        <a:lnTo>
                          <a:pt x="0" y="205740"/>
                        </a:lnTo>
                        <a:lnTo>
                          <a:pt x="12192" y="205740"/>
                        </a:lnTo>
                        <a:lnTo>
                          <a:pt x="12192" y="190500"/>
                        </a:lnTo>
                        <a:close/>
                      </a:path>
                      <a:path w="181610" h="573404">
                        <a:moveTo>
                          <a:pt x="45720" y="557784"/>
                        </a:moveTo>
                        <a:lnTo>
                          <a:pt x="33528" y="557784"/>
                        </a:lnTo>
                        <a:lnTo>
                          <a:pt x="33528" y="573024"/>
                        </a:lnTo>
                        <a:lnTo>
                          <a:pt x="45720" y="573024"/>
                        </a:lnTo>
                        <a:lnTo>
                          <a:pt x="45720" y="557784"/>
                        </a:lnTo>
                        <a:close/>
                      </a:path>
                      <a:path w="181610" h="573404">
                        <a:moveTo>
                          <a:pt x="114300" y="160007"/>
                        </a:moveTo>
                        <a:lnTo>
                          <a:pt x="100584" y="160007"/>
                        </a:lnTo>
                        <a:lnTo>
                          <a:pt x="100584" y="175260"/>
                        </a:lnTo>
                        <a:lnTo>
                          <a:pt x="114300" y="175260"/>
                        </a:lnTo>
                        <a:lnTo>
                          <a:pt x="114300" y="160007"/>
                        </a:lnTo>
                        <a:close/>
                      </a:path>
                      <a:path w="181610" h="573404">
                        <a:moveTo>
                          <a:pt x="181356" y="0"/>
                        </a:moveTo>
                        <a:lnTo>
                          <a:pt x="167627" y="0"/>
                        </a:lnTo>
                        <a:lnTo>
                          <a:pt x="167627"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0" name="object 3529"/>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1" name="object 3530"/>
                  <p:cNvSpPr/>
                  <p:nvPr/>
                </p:nvSpPr>
                <p:spPr>
                  <a:xfrm>
                    <a:off x="35813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2" name="object 3531"/>
                  <p:cNvSpPr/>
                  <p:nvPr/>
                </p:nvSpPr>
                <p:spPr>
                  <a:xfrm>
                    <a:off x="3116580" y="4247400"/>
                    <a:ext cx="68580" cy="22860"/>
                  </a:xfrm>
                  <a:custGeom>
                    <a:avLst/>
                    <a:gdLst/>
                    <a:ahLst/>
                    <a:cxnLst/>
                    <a:rect l="l" t="t" r="r" b="b"/>
                    <a:pathLst>
                      <a:path w="68580" h="22860">
                        <a:moveTo>
                          <a:pt x="13716" y="7620"/>
                        </a:moveTo>
                        <a:lnTo>
                          <a:pt x="0" y="7620"/>
                        </a:lnTo>
                        <a:lnTo>
                          <a:pt x="0" y="22860"/>
                        </a:lnTo>
                        <a:lnTo>
                          <a:pt x="13716" y="22860"/>
                        </a:lnTo>
                        <a:lnTo>
                          <a:pt x="13716" y="7620"/>
                        </a:lnTo>
                        <a:close/>
                      </a:path>
                      <a:path w="68580" h="22860">
                        <a:moveTo>
                          <a:pt x="68580" y="0"/>
                        </a:moveTo>
                        <a:lnTo>
                          <a:pt x="54864" y="0"/>
                        </a:lnTo>
                        <a:lnTo>
                          <a:pt x="54864" y="15240"/>
                        </a:lnTo>
                        <a:lnTo>
                          <a:pt x="68580" y="15240"/>
                        </a:lnTo>
                        <a:lnTo>
                          <a:pt x="68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3" name="object 3532"/>
                  <p:cNvSpPr/>
                  <p:nvPr/>
                </p:nvSpPr>
                <p:spPr>
                  <a:xfrm>
                    <a:off x="39578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4" name="object 3533"/>
                  <p:cNvSpPr/>
                  <p:nvPr/>
                </p:nvSpPr>
                <p:spPr>
                  <a:xfrm>
                    <a:off x="3305555"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5" name="object 3534"/>
                  <p:cNvSpPr/>
                  <p:nvPr/>
                </p:nvSpPr>
                <p:spPr>
                  <a:xfrm>
                    <a:off x="374903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6" name="object 3535"/>
                  <p:cNvSpPr/>
                  <p:nvPr/>
                </p:nvSpPr>
                <p:spPr>
                  <a:xfrm>
                    <a:off x="3264407" y="42626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7" name="object 3536"/>
                  <p:cNvSpPr/>
                  <p:nvPr/>
                </p:nvSpPr>
                <p:spPr>
                  <a:xfrm>
                    <a:off x="3877055"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8" name="object 3537"/>
                  <p:cNvSpPr/>
                  <p:nvPr/>
                </p:nvSpPr>
                <p:spPr>
                  <a:xfrm>
                    <a:off x="3104388" y="42550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89" name="object 3538"/>
                  <p:cNvSpPr/>
                  <p:nvPr/>
                </p:nvSpPr>
                <p:spPr>
                  <a:xfrm>
                    <a:off x="3701796" y="35280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0" name="object 3539"/>
                  <p:cNvSpPr/>
                  <p:nvPr/>
                </p:nvSpPr>
                <p:spPr>
                  <a:xfrm>
                    <a:off x="3230880" y="4095000"/>
                    <a:ext cx="142240" cy="190500"/>
                  </a:xfrm>
                  <a:custGeom>
                    <a:avLst/>
                    <a:gdLst/>
                    <a:ahLst/>
                    <a:cxnLst/>
                    <a:rect l="l" t="t" r="r" b="b"/>
                    <a:pathLst>
                      <a:path w="142239" h="190500">
                        <a:moveTo>
                          <a:pt x="13716" y="144780"/>
                        </a:moveTo>
                        <a:lnTo>
                          <a:pt x="0" y="144780"/>
                        </a:lnTo>
                        <a:lnTo>
                          <a:pt x="0" y="160020"/>
                        </a:lnTo>
                        <a:lnTo>
                          <a:pt x="13716" y="160020"/>
                        </a:lnTo>
                        <a:lnTo>
                          <a:pt x="13716" y="144780"/>
                        </a:lnTo>
                        <a:close/>
                      </a:path>
                      <a:path w="142239" h="190500">
                        <a:moveTo>
                          <a:pt x="27419" y="175260"/>
                        </a:moveTo>
                        <a:lnTo>
                          <a:pt x="13716" y="175260"/>
                        </a:lnTo>
                        <a:lnTo>
                          <a:pt x="13716" y="190500"/>
                        </a:lnTo>
                        <a:lnTo>
                          <a:pt x="27419" y="190500"/>
                        </a:lnTo>
                        <a:lnTo>
                          <a:pt x="27419" y="175260"/>
                        </a:lnTo>
                        <a:close/>
                      </a:path>
                      <a:path w="142239" h="190500">
                        <a:moveTo>
                          <a:pt x="141719" y="0"/>
                        </a:moveTo>
                        <a:lnTo>
                          <a:pt x="128016" y="0"/>
                        </a:lnTo>
                        <a:lnTo>
                          <a:pt x="128016" y="15240"/>
                        </a:lnTo>
                        <a:lnTo>
                          <a:pt x="141719" y="15240"/>
                        </a:lnTo>
                        <a:lnTo>
                          <a:pt x="1417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1" name="object 3540"/>
                  <p:cNvSpPr/>
                  <p:nvPr/>
                </p:nvSpPr>
                <p:spPr>
                  <a:xfrm>
                    <a:off x="388315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2" name="object 3541"/>
                  <p:cNvSpPr/>
                  <p:nvPr/>
                </p:nvSpPr>
                <p:spPr>
                  <a:xfrm>
                    <a:off x="3218688" y="4102620"/>
                    <a:ext cx="193675" cy="175260"/>
                  </a:xfrm>
                  <a:custGeom>
                    <a:avLst/>
                    <a:gdLst/>
                    <a:ahLst/>
                    <a:cxnLst/>
                    <a:rect l="l" t="t" r="r" b="b"/>
                    <a:pathLst>
                      <a:path w="193675" h="175260">
                        <a:moveTo>
                          <a:pt x="12192" y="160020"/>
                        </a:moveTo>
                        <a:lnTo>
                          <a:pt x="0" y="160020"/>
                        </a:lnTo>
                        <a:lnTo>
                          <a:pt x="0" y="175260"/>
                        </a:lnTo>
                        <a:lnTo>
                          <a:pt x="12192" y="175260"/>
                        </a:lnTo>
                        <a:lnTo>
                          <a:pt x="12192" y="160020"/>
                        </a:lnTo>
                        <a:close/>
                      </a:path>
                      <a:path w="193675" h="175260">
                        <a:moveTo>
                          <a:pt x="53327" y="30480"/>
                        </a:moveTo>
                        <a:lnTo>
                          <a:pt x="39611" y="30480"/>
                        </a:lnTo>
                        <a:lnTo>
                          <a:pt x="39611" y="45720"/>
                        </a:lnTo>
                        <a:lnTo>
                          <a:pt x="53327" y="45720"/>
                        </a:lnTo>
                        <a:lnTo>
                          <a:pt x="53327" y="30480"/>
                        </a:lnTo>
                        <a:close/>
                      </a:path>
                      <a:path w="193675" h="175260">
                        <a:moveTo>
                          <a:pt x="92964" y="0"/>
                        </a:moveTo>
                        <a:lnTo>
                          <a:pt x="79248" y="0"/>
                        </a:lnTo>
                        <a:lnTo>
                          <a:pt x="79248" y="15240"/>
                        </a:lnTo>
                        <a:lnTo>
                          <a:pt x="92964" y="15240"/>
                        </a:lnTo>
                        <a:lnTo>
                          <a:pt x="92964" y="0"/>
                        </a:lnTo>
                        <a:close/>
                      </a:path>
                      <a:path w="193675" h="175260">
                        <a:moveTo>
                          <a:pt x="153911" y="99060"/>
                        </a:moveTo>
                        <a:lnTo>
                          <a:pt x="140208" y="99060"/>
                        </a:lnTo>
                        <a:lnTo>
                          <a:pt x="140208" y="114300"/>
                        </a:lnTo>
                        <a:lnTo>
                          <a:pt x="153911" y="114300"/>
                        </a:lnTo>
                        <a:lnTo>
                          <a:pt x="153911" y="99060"/>
                        </a:lnTo>
                        <a:close/>
                      </a:path>
                      <a:path w="193675" h="175260">
                        <a:moveTo>
                          <a:pt x="193548" y="76200"/>
                        </a:moveTo>
                        <a:lnTo>
                          <a:pt x="181356" y="76200"/>
                        </a:lnTo>
                        <a:lnTo>
                          <a:pt x="181356" y="91440"/>
                        </a:lnTo>
                        <a:lnTo>
                          <a:pt x="193548" y="91440"/>
                        </a:lnTo>
                        <a:lnTo>
                          <a:pt x="193548"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3" name="object 3542"/>
                  <p:cNvSpPr/>
                  <p:nvPr/>
                </p:nvSpPr>
                <p:spPr>
                  <a:xfrm>
                    <a:off x="39441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4" name="object 3543"/>
                  <p:cNvSpPr/>
                  <p:nvPr/>
                </p:nvSpPr>
                <p:spPr>
                  <a:xfrm>
                    <a:off x="3197351"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5" name="object 3544"/>
                  <p:cNvSpPr/>
                  <p:nvPr/>
                </p:nvSpPr>
                <p:spPr>
                  <a:xfrm>
                    <a:off x="393649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6" name="object 3545"/>
                  <p:cNvSpPr/>
                  <p:nvPr/>
                </p:nvSpPr>
                <p:spPr>
                  <a:xfrm>
                    <a:off x="3607307"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7" name="object 3546"/>
                  <p:cNvSpPr/>
                  <p:nvPr/>
                </p:nvSpPr>
                <p:spPr>
                  <a:xfrm>
                    <a:off x="4017263"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8" name="object 3547"/>
                  <p:cNvSpPr/>
                  <p:nvPr/>
                </p:nvSpPr>
                <p:spPr>
                  <a:xfrm>
                    <a:off x="332536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399" name="object 3548"/>
                  <p:cNvSpPr/>
                  <p:nvPr/>
                </p:nvSpPr>
                <p:spPr>
                  <a:xfrm>
                    <a:off x="39105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0" name="object 3549"/>
                  <p:cNvSpPr/>
                  <p:nvPr/>
                </p:nvSpPr>
                <p:spPr>
                  <a:xfrm>
                    <a:off x="3843527" y="38115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1" name="object 3550"/>
                  <p:cNvSpPr/>
                  <p:nvPr/>
                </p:nvSpPr>
                <p:spPr>
                  <a:xfrm>
                    <a:off x="3816096" y="3360419"/>
                    <a:ext cx="181610" cy="137795"/>
                  </a:xfrm>
                  <a:custGeom>
                    <a:avLst/>
                    <a:gdLst/>
                    <a:ahLst/>
                    <a:cxnLst/>
                    <a:rect l="l" t="t" r="r" b="b"/>
                    <a:pathLst>
                      <a:path w="181610" h="137795">
                        <a:moveTo>
                          <a:pt x="13703" y="99072"/>
                        </a:moveTo>
                        <a:lnTo>
                          <a:pt x="0" y="99072"/>
                        </a:lnTo>
                        <a:lnTo>
                          <a:pt x="0" y="114300"/>
                        </a:lnTo>
                        <a:lnTo>
                          <a:pt x="13703" y="114300"/>
                        </a:lnTo>
                        <a:lnTo>
                          <a:pt x="13703" y="99072"/>
                        </a:lnTo>
                        <a:close/>
                      </a:path>
                      <a:path w="181610" h="137795">
                        <a:moveTo>
                          <a:pt x="108204" y="121932"/>
                        </a:moveTo>
                        <a:lnTo>
                          <a:pt x="94488" y="121932"/>
                        </a:lnTo>
                        <a:lnTo>
                          <a:pt x="94488" y="137172"/>
                        </a:lnTo>
                        <a:lnTo>
                          <a:pt x="108204" y="137172"/>
                        </a:lnTo>
                        <a:lnTo>
                          <a:pt x="108204" y="121932"/>
                        </a:lnTo>
                        <a:close/>
                      </a:path>
                      <a:path w="181610" h="137795">
                        <a:moveTo>
                          <a:pt x="120396" y="45732"/>
                        </a:moveTo>
                        <a:lnTo>
                          <a:pt x="108204" y="45732"/>
                        </a:lnTo>
                        <a:lnTo>
                          <a:pt x="108204" y="60972"/>
                        </a:lnTo>
                        <a:lnTo>
                          <a:pt x="120396" y="60972"/>
                        </a:lnTo>
                        <a:lnTo>
                          <a:pt x="120396" y="45732"/>
                        </a:lnTo>
                        <a:close/>
                      </a:path>
                      <a:path w="181610" h="137795">
                        <a:moveTo>
                          <a:pt x="181356" y="0"/>
                        </a:moveTo>
                        <a:lnTo>
                          <a:pt x="167640" y="0"/>
                        </a:lnTo>
                        <a:lnTo>
                          <a:pt x="167640" y="15252"/>
                        </a:lnTo>
                        <a:lnTo>
                          <a:pt x="181356" y="15252"/>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2" name="object 3551"/>
                  <p:cNvSpPr/>
                  <p:nvPr/>
                </p:nvSpPr>
                <p:spPr>
                  <a:xfrm>
                    <a:off x="3648455"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3" name="object 3552"/>
                  <p:cNvSpPr/>
                  <p:nvPr/>
                </p:nvSpPr>
                <p:spPr>
                  <a:xfrm>
                    <a:off x="3238500" y="3995940"/>
                    <a:ext cx="100965" cy="251460"/>
                  </a:xfrm>
                  <a:custGeom>
                    <a:avLst/>
                    <a:gdLst/>
                    <a:ahLst/>
                    <a:cxnLst/>
                    <a:rect l="l" t="t" r="r" b="b"/>
                    <a:pathLst>
                      <a:path w="100964" h="251460">
                        <a:moveTo>
                          <a:pt x="13716" y="167640"/>
                        </a:moveTo>
                        <a:lnTo>
                          <a:pt x="0" y="167640"/>
                        </a:lnTo>
                        <a:lnTo>
                          <a:pt x="0" y="182880"/>
                        </a:lnTo>
                        <a:lnTo>
                          <a:pt x="13716" y="182880"/>
                        </a:lnTo>
                        <a:lnTo>
                          <a:pt x="13716" y="167640"/>
                        </a:lnTo>
                        <a:close/>
                      </a:path>
                      <a:path w="100964" h="251460">
                        <a:moveTo>
                          <a:pt x="73152" y="236220"/>
                        </a:moveTo>
                        <a:lnTo>
                          <a:pt x="59436" y="236220"/>
                        </a:lnTo>
                        <a:lnTo>
                          <a:pt x="59436" y="251460"/>
                        </a:lnTo>
                        <a:lnTo>
                          <a:pt x="73152" y="251460"/>
                        </a:lnTo>
                        <a:lnTo>
                          <a:pt x="73152" y="236220"/>
                        </a:lnTo>
                        <a:close/>
                      </a:path>
                      <a:path w="100964" h="251460">
                        <a:moveTo>
                          <a:pt x="86868" y="175260"/>
                        </a:moveTo>
                        <a:lnTo>
                          <a:pt x="73152" y="175260"/>
                        </a:lnTo>
                        <a:lnTo>
                          <a:pt x="73152" y="190500"/>
                        </a:lnTo>
                        <a:lnTo>
                          <a:pt x="86868" y="190500"/>
                        </a:lnTo>
                        <a:lnTo>
                          <a:pt x="86868" y="175260"/>
                        </a:lnTo>
                        <a:close/>
                      </a:path>
                      <a:path w="100964" h="251460">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4" name="object 3553"/>
                  <p:cNvSpPr/>
                  <p:nvPr/>
                </p:nvSpPr>
                <p:spPr>
                  <a:xfrm>
                    <a:off x="3816096" y="3467112"/>
                    <a:ext cx="215265" cy="129539"/>
                  </a:xfrm>
                  <a:custGeom>
                    <a:avLst/>
                    <a:gdLst/>
                    <a:ahLst/>
                    <a:cxnLst/>
                    <a:rect l="l" t="t" r="r" b="b"/>
                    <a:pathLst>
                      <a:path w="215264" h="129539">
                        <a:moveTo>
                          <a:pt x="13703" y="0"/>
                        </a:moveTo>
                        <a:lnTo>
                          <a:pt x="0" y="0"/>
                        </a:lnTo>
                        <a:lnTo>
                          <a:pt x="0" y="15240"/>
                        </a:lnTo>
                        <a:lnTo>
                          <a:pt x="13703" y="15240"/>
                        </a:lnTo>
                        <a:lnTo>
                          <a:pt x="13703" y="0"/>
                        </a:lnTo>
                        <a:close/>
                      </a:path>
                      <a:path w="215264" h="129539">
                        <a:moveTo>
                          <a:pt x="214884" y="114300"/>
                        </a:moveTo>
                        <a:lnTo>
                          <a:pt x="201168" y="114300"/>
                        </a:lnTo>
                        <a:lnTo>
                          <a:pt x="201168" y="129540"/>
                        </a:lnTo>
                        <a:lnTo>
                          <a:pt x="214884" y="129540"/>
                        </a:lnTo>
                        <a:lnTo>
                          <a:pt x="214884" y="1143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5" name="object 3554"/>
                  <p:cNvSpPr/>
                  <p:nvPr/>
                </p:nvSpPr>
                <p:spPr>
                  <a:xfrm>
                    <a:off x="3218688" y="39959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6" name="object 3555"/>
                  <p:cNvSpPr/>
                  <p:nvPr/>
                </p:nvSpPr>
                <p:spPr>
                  <a:xfrm>
                    <a:off x="3855719" y="3421380"/>
                    <a:ext cx="68580" cy="76200"/>
                  </a:xfrm>
                  <a:custGeom>
                    <a:avLst/>
                    <a:gdLst/>
                    <a:ahLst/>
                    <a:cxnLst/>
                    <a:rect l="l" t="t" r="r" b="b"/>
                    <a:pathLst>
                      <a:path w="68579" h="76200">
                        <a:moveTo>
                          <a:pt x="54864" y="22859"/>
                        </a:moveTo>
                        <a:lnTo>
                          <a:pt x="41148" y="22859"/>
                        </a:lnTo>
                        <a:lnTo>
                          <a:pt x="41148" y="7619"/>
                        </a:lnTo>
                        <a:lnTo>
                          <a:pt x="54864" y="7619"/>
                        </a:lnTo>
                        <a:lnTo>
                          <a:pt x="54864" y="22859"/>
                        </a:lnTo>
                        <a:close/>
                      </a:path>
                      <a:path w="68579" h="76200">
                        <a:moveTo>
                          <a:pt x="13716" y="76200"/>
                        </a:moveTo>
                        <a:lnTo>
                          <a:pt x="0" y="76200"/>
                        </a:lnTo>
                        <a:lnTo>
                          <a:pt x="0" y="60959"/>
                        </a:lnTo>
                        <a:lnTo>
                          <a:pt x="13716" y="60959"/>
                        </a:lnTo>
                        <a:lnTo>
                          <a:pt x="13716" y="76200"/>
                        </a:lnTo>
                        <a:close/>
                      </a:path>
                      <a:path w="68579" h="76200">
                        <a:moveTo>
                          <a:pt x="33528" y="15239"/>
                        </a:moveTo>
                        <a:lnTo>
                          <a:pt x="21336" y="15239"/>
                        </a:lnTo>
                        <a:lnTo>
                          <a:pt x="21336" y="0"/>
                        </a:lnTo>
                        <a:lnTo>
                          <a:pt x="33528" y="0"/>
                        </a:lnTo>
                        <a:lnTo>
                          <a:pt x="33528" y="15239"/>
                        </a:lnTo>
                        <a:close/>
                      </a:path>
                      <a:path w="68579" h="76200">
                        <a:moveTo>
                          <a:pt x="68580" y="60959"/>
                        </a:moveTo>
                        <a:lnTo>
                          <a:pt x="54864" y="60959"/>
                        </a:lnTo>
                        <a:lnTo>
                          <a:pt x="54864" y="45719"/>
                        </a:lnTo>
                        <a:lnTo>
                          <a:pt x="68580" y="45719"/>
                        </a:lnTo>
                        <a:lnTo>
                          <a:pt x="68580" y="6095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7" name="object 3556"/>
                  <p:cNvSpPr/>
                  <p:nvPr/>
                </p:nvSpPr>
                <p:spPr>
                  <a:xfrm>
                    <a:off x="3400043" y="41102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8" name="object 3557"/>
                  <p:cNvSpPr/>
                  <p:nvPr/>
                </p:nvSpPr>
                <p:spPr>
                  <a:xfrm>
                    <a:off x="39441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09" name="object 3558"/>
                  <p:cNvSpPr/>
                  <p:nvPr/>
                </p:nvSpPr>
                <p:spPr>
                  <a:xfrm>
                    <a:off x="3560063"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0" name="object 3559"/>
                  <p:cNvSpPr/>
                  <p:nvPr/>
                </p:nvSpPr>
                <p:spPr>
                  <a:xfrm>
                    <a:off x="396392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1" name="object 3560"/>
                  <p:cNvSpPr/>
                  <p:nvPr/>
                </p:nvSpPr>
                <p:spPr>
                  <a:xfrm>
                    <a:off x="3480815" y="41330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2" name="object 3561"/>
                  <p:cNvSpPr/>
                  <p:nvPr/>
                </p:nvSpPr>
                <p:spPr>
                  <a:xfrm>
                    <a:off x="3863340" y="3406152"/>
                    <a:ext cx="13970" cy="121920"/>
                  </a:xfrm>
                  <a:custGeom>
                    <a:avLst/>
                    <a:gdLst/>
                    <a:ahLst/>
                    <a:cxnLst/>
                    <a:rect l="l" t="t" r="r" b="b"/>
                    <a:pathLst>
                      <a:path w="13970" h="121920">
                        <a:moveTo>
                          <a:pt x="13716" y="106667"/>
                        </a:moveTo>
                        <a:lnTo>
                          <a:pt x="0" y="106667"/>
                        </a:lnTo>
                        <a:lnTo>
                          <a:pt x="0" y="121920"/>
                        </a:lnTo>
                        <a:lnTo>
                          <a:pt x="13716" y="121920"/>
                        </a:lnTo>
                        <a:lnTo>
                          <a:pt x="13716" y="106667"/>
                        </a:lnTo>
                        <a:close/>
                      </a:path>
                      <a:path w="13970" h="121920">
                        <a:moveTo>
                          <a:pt x="13716" y="0"/>
                        </a:moveTo>
                        <a:lnTo>
                          <a:pt x="0" y="0"/>
                        </a:lnTo>
                        <a:lnTo>
                          <a:pt x="0" y="15240"/>
                        </a:lnTo>
                        <a:lnTo>
                          <a:pt x="13716" y="15240"/>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3" name="object 3562"/>
                  <p:cNvSpPr/>
                  <p:nvPr/>
                </p:nvSpPr>
                <p:spPr>
                  <a:xfrm>
                    <a:off x="3096768" y="4003560"/>
                    <a:ext cx="295910" cy="182880"/>
                  </a:xfrm>
                  <a:custGeom>
                    <a:avLst/>
                    <a:gdLst/>
                    <a:ahLst/>
                    <a:cxnLst/>
                    <a:rect l="l" t="t" r="r" b="b"/>
                    <a:pathLst>
                      <a:path w="295910" h="182879">
                        <a:moveTo>
                          <a:pt x="13716" y="160020"/>
                        </a:moveTo>
                        <a:lnTo>
                          <a:pt x="0" y="160020"/>
                        </a:lnTo>
                        <a:lnTo>
                          <a:pt x="0" y="175260"/>
                        </a:lnTo>
                        <a:lnTo>
                          <a:pt x="13716" y="175260"/>
                        </a:lnTo>
                        <a:lnTo>
                          <a:pt x="13716" y="160020"/>
                        </a:lnTo>
                        <a:close/>
                      </a:path>
                      <a:path w="295910" h="182879">
                        <a:moveTo>
                          <a:pt x="80772" y="160020"/>
                        </a:moveTo>
                        <a:lnTo>
                          <a:pt x="67056" y="160020"/>
                        </a:lnTo>
                        <a:lnTo>
                          <a:pt x="67056" y="175260"/>
                        </a:lnTo>
                        <a:lnTo>
                          <a:pt x="80772" y="175260"/>
                        </a:lnTo>
                        <a:lnTo>
                          <a:pt x="80772" y="160020"/>
                        </a:lnTo>
                        <a:close/>
                      </a:path>
                      <a:path w="295910" h="182879">
                        <a:moveTo>
                          <a:pt x="141732" y="167640"/>
                        </a:moveTo>
                        <a:lnTo>
                          <a:pt x="128016" y="167640"/>
                        </a:lnTo>
                        <a:lnTo>
                          <a:pt x="128016" y="182880"/>
                        </a:lnTo>
                        <a:lnTo>
                          <a:pt x="141732" y="182880"/>
                        </a:lnTo>
                        <a:lnTo>
                          <a:pt x="141732" y="167640"/>
                        </a:lnTo>
                        <a:close/>
                      </a:path>
                      <a:path w="295910" h="182879">
                        <a:moveTo>
                          <a:pt x="269748" y="160020"/>
                        </a:moveTo>
                        <a:lnTo>
                          <a:pt x="256032" y="160020"/>
                        </a:lnTo>
                        <a:lnTo>
                          <a:pt x="256032" y="175260"/>
                        </a:lnTo>
                        <a:lnTo>
                          <a:pt x="269748" y="175260"/>
                        </a:lnTo>
                        <a:lnTo>
                          <a:pt x="269748" y="160020"/>
                        </a:lnTo>
                        <a:close/>
                      </a:path>
                      <a:path w="295910" h="182879">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4" name="object 3563"/>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5" name="object 3564"/>
                  <p:cNvSpPr/>
                  <p:nvPr/>
                </p:nvSpPr>
                <p:spPr>
                  <a:xfrm>
                    <a:off x="3285744" y="3941076"/>
                    <a:ext cx="181610" cy="260985"/>
                  </a:xfrm>
                  <a:custGeom>
                    <a:avLst/>
                    <a:gdLst/>
                    <a:ahLst/>
                    <a:cxnLst/>
                    <a:rect l="l" t="t" r="r" b="b"/>
                    <a:pathLst>
                      <a:path w="181610" h="260985">
                        <a:moveTo>
                          <a:pt x="12192" y="245364"/>
                        </a:moveTo>
                        <a:lnTo>
                          <a:pt x="0" y="245364"/>
                        </a:lnTo>
                        <a:lnTo>
                          <a:pt x="0" y="260604"/>
                        </a:lnTo>
                        <a:lnTo>
                          <a:pt x="12192" y="260604"/>
                        </a:lnTo>
                        <a:lnTo>
                          <a:pt x="12192" y="245364"/>
                        </a:lnTo>
                        <a:close/>
                      </a:path>
                      <a:path w="181610" h="260985">
                        <a:moveTo>
                          <a:pt x="181356" y="0"/>
                        </a:moveTo>
                        <a:lnTo>
                          <a:pt x="167640" y="0"/>
                        </a:lnTo>
                        <a:lnTo>
                          <a:pt x="167640" y="15227"/>
                        </a:lnTo>
                        <a:lnTo>
                          <a:pt x="181356" y="15227"/>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6" name="object 3565"/>
                  <p:cNvSpPr/>
                  <p:nvPr/>
                </p:nvSpPr>
                <p:spPr>
                  <a:xfrm>
                    <a:off x="3762755"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7" name="object 3566"/>
                  <p:cNvSpPr/>
                  <p:nvPr/>
                </p:nvSpPr>
                <p:spPr>
                  <a:xfrm>
                    <a:off x="3345180"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8" name="object 3567"/>
                  <p:cNvSpPr/>
                  <p:nvPr/>
                </p:nvSpPr>
                <p:spPr>
                  <a:xfrm>
                    <a:off x="3520439"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19" name="object 3568"/>
                  <p:cNvSpPr/>
                  <p:nvPr/>
                </p:nvSpPr>
                <p:spPr>
                  <a:xfrm>
                    <a:off x="326440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0" name="object 3569"/>
                  <p:cNvSpPr/>
                  <p:nvPr/>
                </p:nvSpPr>
                <p:spPr>
                  <a:xfrm>
                    <a:off x="37962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1" name="object 3570"/>
                  <p:cNvSpPr/>
                  <p:nvPr/>
                </p:nvSpPr>
                <p:spPr>
                  <a:xfrm>
                    <a:off x="3258299" y="4133100"/>
                    <a:ext cx="228600" cy="144780"/>
                  </a:xfrm>
                  <a:custGeom>
                    <a:avLst/>
                    <a:gdLst/>
                    <a:ahLst/>
                    <a:cxnLst/>
                    <a:rect l="l" t="t" r="r" b="b"/>
                    <a:pathLst>
                      <a:path w="228600" h="144779">
                        <a:moveTo>
                          <a:pt x="13716" y="129540"/>
                        </a:moveTo>
                        <a:lnTo>
                          <a:pt x="0" y="129540"/>
                        </a:lnTo>
                        <a:lnTo>
                          <a:pt x="0" y="144780"/>
                        </a:lnTo>
                        <a:lnTo>
                          <a:pt x="13716" y="144780"/>
                        </a:lnTo>
                        <a:lnTo>
                          <a:pt x="13716" y="129540"/>
                        </a:lnTo>
                        <a:close/>
                      </a:path>
                      <a:path w="228600" h="144779">
                        <a:moveTo>
                          <a:pt x="228600" y="0"/>
                        </a:moveTo>
                        <a:lnTo>
                          <a:pt x="214896" y="0"/>
                        </a:lnTo>
                        <a:lnTo>
                          <a:pt x="214896" y="15240"/>
                        </a:lnTo>
                        <a:lnTo>
                          <a:pt x="228600" y="15240"/>
                        </a:lnTo>
                        <a:lnTo>
                          <a:pt x="2286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2" name="object 3571"/>
                  <p:cNvSpPr/>
                  <p:nvPr/>
                </p:nvSpPr>
                <p:spPr>
                  <a:xfrm>
                    <a:off x="3936492" y="3375672"/>
                    <a:ext cx="47625" cy="68580"/>
                  </a:xfrm>
                  <a:custGeom>
                    <a:avLst/>
                    <a:gdLst/>
                    <a:ahLst/>
                    <a:cxnLst/>
                    <a:rect l="l" t="t" r="r" b="b"/>
                    <a:pathLst>
                      <a:path w="47625" h="68579">
                        <a:moveTo>
                          <a:pt x="13716" y="0"/>
                        </a:moveTo>
                        <a:lnTo>
                          <a:pt x="0" y="0"/>
                        </a:lnTo>
                        <a:lnTo>
                          <a:pt x="0" y="15240"/>
                        </a:lnTo>
                        <a:lnTo>
                          <a:pt x="13716" y="15240"/>
                        </a:lnTo>
                        <a:lnTo>
                          <a:pt x="13716" y="0"/>
                        </a:lnTo>
                        <a:close/>
                      </a:path>
                      <a:path w="47625" h="68579">
                        <a:moveTo>
                          <a:pt x="47244" y="53340"/>
                        </a:moveTo>
                        <a:lnTo>
                          <a:pt x="33528" y="53340"/>
                        </a:lnTo>
                        <a:lnTo>
                          <a:pt x="33528" y="68580"/>
                        </a:lnTo>
                        <a:lnTo>
                          <a:pt x="47244" y="68580"/>
                        </a:lnTo>
                        <a:lnTo>
                          <a:pt x="47244"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3" name="object 3572"/>
                  <p:cNvSpPr/>
                  <p:nvPr/>
                </p:nvSpPr>
                <p:spPr>
                  <a:xfrm>
                    <a:off x="3285744" y="3918203"/>
                    <a:ext cx="201295" cy="329565"/>
                  </a:xfrm>
                  <a:custGeom>
                    <a:avLst/>
                    <a:gdLst/>
                    <a:ahLst/>
                    <a:cxnLst/>
                    <a:rect l="l" t="t" r="r" b="b"/>
                    <a:pathLst>
                      <a:path w="201295" h="329564">
                        <a:moveTo>
                          <a:pt x="12192" y="22872"/>
                        </a:moveTo>
                        <a:lnTo>
                          <a:pt x="0" y="22872"/>
                        </a:lnTo>
                        <a:lnTo>
                          <a:pt x="0" y="38100"/>
                        </a:lnTo>
                        <a:lnTo>
                          <a:pt x="12192" y="38100"/>
                        </a:lnTo>
                        <a:lnTo>
                          <a:pt x="12192" y="22872"/>
                        </a:lnTo>
                        <a:close/>
                      </a:path>
                      <a:path w="201295" h="329564">
                        <a:moveTo>
                          <a:pt x="73152" y="313956"/>
                        </a:moveTo>
                        <a:lnTo>
                          <a:pt x="59436" y="313956"/>
                        </a:lnTo>
                        <a:lnTo>
                          <a:pt x="59436" y="329196"/>
                        </a:lnTo>
                        <a:lnTo>
                          <a:pt x="73152" y="329196"/>
                        </a:lnTo>
                        <a:lnTo>
                          <a:pt x="73152" y="313956"/>
                        </a:lnTo>
                        <a:close/>
                      </a:path>
                      <a:path w="201295" h="329564">
                        <a:moveTo>
                          <a:pt x="140208" y="0"/>
                        </a:moveTo>
                        <a:lnTo>
                          <a:pt x="126492" y="0"/>
                        </a:lnTo>
                        <a:lnTo>
                          <a:pt x="126492" y="15252"/>
                        </a:lnTo>
                        <a:lnTo>
                          <a:pt x="140208" y="15252"/>
                        </a:lnTo>
                        <a:lnTo>
                          <a:pt x="140208" y="0"/>
                        </a:lnTo>
                        <a:close/>
                      </a:path>
                      <a:path w="201295" h="329564">
                        <a:moveTo>
                          <a:pt x="201155" y="123456"/>
                        </a:moveTo>
                        <a:lnTo>
                          <a:pt x="187452" y="123456"/>
                        </a:lnTo>
                        <a:lnTo>
                          <a:pt x="187452" y="138696"/>
                        </a:lnTo>
                        <a:lnTo>
                          <a:pt x="201155" y="138696"/>
                        </a:lnTo>
                        <a:lnTo>
                          <a:pt x="201155" y="1234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4" name="object 3573"/>
                  <p:cNvSpPr/>
                  <p:nvPr/>
                </p:nvSpPr>
                <p:spPr>
                  <a:xfrm>
                    <a:off x="3802380" y="3436619"/>
                    <a:ext cx="81280" cy="76200"/>
                  </a:xfrm>
                  <a:custGeom>
                    <a:avLst/>
                    <a:gdLst/>
                    <a:ahLst/>
                    <a:cxnLst/>
                    <a:rect l="l" t="t" r="r" b="b"/>
                    <a:pathLst>
                      <a:path w="81279" h="76200">
                        <a:moveTo>
                          <a:pt x="13716" y="53352"/>
                        </a:moveTo>
                        <a:lnTo>
                          <a:pt x="0" y="53352"/>
                        </a:lnTo>
                        <a:lnTo>
                          <a:pt x="0" y="60972"/>
                        </a:lnTo>
                        <a:lnTo>
                          <a:pt x="0" y="68592"/>
                        </a:lnTo>
                        <a:lnTo>
                          <a:pt x="0" y="76200"/>
                        </a:lnTo>
                        <a:lnTo>
                          <a:pt x="13716" y="76200"/>
                        </a:lnTo>
                        <a:lnTo>
                          <a:pt x="13716" y="68592"/>
                        </a:lnTo>
                        <a:lnTo>
                          <a:pt x="13716" y="60972"/>
                        </a:lnTo>
                        <a:lnTo>
                          <a:pt x="13716" y="53352"/>
                        </a:lnTo>
                        <a:close/>
                      </a:path>
                      <a:path w="81279" h="76200">
                        <a:moveTo>
                          <a:pt x="19812" y="30492"/>
                        </a:moveTo>
                        <a:lnTo>
                          <a:pt x="7620" y="30492"/>
                        </a:lnTo>
                        <a:lnTo>
                          <a:pt x="7620" y="45732"/>
                        </a:lnTo>
                        <a:lnTo>
                          <a:pt x="19812" y="45732"/>
                        </a:lnTo>
                        <a:lnTo>
                          <a:pt x="19812" y="30492"/>
                        </a:lnTo>
                        <a:close/>
                      </a:path>
                      <a:path w="81279" h="76200">
                        <a:moveTo>
                          <a:pt x="33528" y="60972"/>
                        </a:moveTo>
                        <a:lnTo>
                          <a:pt x="19812" y="60972"/>
                        </a:lnTo>
                        <a:lnTo>
                          <a:pt x="19812" y="76200"/>
                        </a:lnTo>
                        <a:lnTo>
                          <a:pt x="33528" y="76200"/>
                        </a:lnTo>
                        <a:lnTo>
                          <a:pt x="33528" y="60972"/>
                        </a:lnTo>
                        <a:close/>
                      </a:path>
                      <a:path w="81279" h="76200">
                        <a:moveTo>
                          <a:pt x="53340" y="0"/>
                        </a:moveTo>
                        <a:lnTo>
                          <a:pt x="41148" y="0"/>
                        </a:lnTo>
                        <a:lnTo>
                          <a:pt x="41148" y="15252"/>
                        </a:lnTo>
                        <a:lnTo>
                          <a:pt x="53340" y="15252"/>
                        </a:lnTo>
                        <a:lnTo>
                          <a:pt x="53340" y="0"/>
                        </a:lnTo>
                        <a:close/>
                      </a:path>
                      <a:path w="81279" h="76200">
                        <a:moveTo>
                          <a:pt x="80772" y="38100"/>
                        </a:moveTo>
                        <a:lnTo>
                          <a:pt x="67056" y="38100"/>
                        </a:lnTo>
                        <a:lnTo>
                          <a:pt x="67056" y="53352"/>
                        </a:lnTo>
                        <a:lnTo>
                          <a:pt x="80772" y="53352"/>
                        </a:lnTo>
                        <a:lnTo>
                          <a:pt x="80772"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5" name="object 3574"/>
                  <p:cNvSpPr/>
                  <p:nvPr/>
                </p:nvSpPr>
                <p:spPr>
                  <a:xfrm>
                    <a:off x="3695699" y="35814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6" name="object 3575"/>
                  <p:cNvSpPr/>
                  <p:nvPr/>
                </p:nvSpPr>
                <p:spPr>
                  <a:xfrm>
                    <a:off x="3130296" y="4034040"/>
                    <a:ext cx="269875" cy="198120"/>
                  </a:xfrm>
                  <a:custGeom>
                    <a:avLst/>
                    <a:gdLst/>
                    <a:ahLst/>
                    <a:cxnLst/>
                    <a:rect l="l" t="t" r="r" b="b"/>
                    <a:pathLst>
                      <a:path w="269875" h="198120">
                        <a:moveTo>
                          <a:pt x="13703" y="182880"/>
                        </a:moveTo>
                        <a:lnTo>
                          <a:pt x="0" y="182880"/>
                        </a:lnTo>
                        <a:lnTo>
                          <a:pt x="0" y="198120"/>
                        </a:lnTo>
                        <a:lnTo>
                          <a:pt x="13703" y="198120"/>
                        </a:lnTo>
                        <a:lnTo>
                          <a:pt x="13703" y="182880"/>
                        </a:lnTo>
                        <a:close/>
                      </a:path>
                      <a:path w="269875" h="198120">
                        <a:moveTo>
                          <a:pt x="248412" y="0"/>
                        </a:moveTo>
                        <a:lnTo>
                          <a:pt x="236220" y="0"/>
                        </a:lnTo>
                        <a:lnTo>
                          <a:pt x="236220" y="15240"/>
                        </a:lnTo>
                        <a:lnTo>
                          <a:pt x="248412" y="15240"/>
                        </a:lnTo>
                        <a:lnTo>
                          <a:pt x="248412" y="0"/>
                        </a:lnTo>
                        <a:close/>
                      </a:path>
                      <a:path w="269875" h="198120">
                        <a:moveTo>
                          <a:pt x="269748" y="144780"/>
                        </a:moveTo>
                        <a:lnTo>
                          <a:pt x="256019" y="144780"/>
                        </a:lnTo>
                        <a:lnTo>
                          <a:pt x="256019" y="160020"/>
                        </a:lnTo>
                        <a:lnTo>
                          <a:pt x="269748" y="160020"/>
                        </a:lnTo>
                        <a:lnTo>
                          <a:pt x="269748" y="1447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7" name="object 3576"/>
                  <p:cNvSpPr/>
                  <p:nvPr/>
                </p:nvSpPr>
                <p:spPr>
                  <a:xfrm>
                    <a:off x="390296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8" name="object 3577"/>
                  <p:cNvSpPr/>
                  <p:nvPr/>
                </p:nvSpPr>
                <p:spPr>
                  <a:xfrm>
                    <a:off x="32445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29" name="object 3578"/>
                  <p:cNvSpPr/>
                  <p:nvPr/>
                </p:nvSpPr>
                <p:spPr>
                  <a:xfrm>
                    <a:off x="3137916" y="4056900"/>
                    <a:ext cx="329565" cy="160020"/>
                  </a:xfrm>
                  <a:custGeom>
                    <a:avLst/>
                    <a:gdLst/>
                    <a:ahLst/>
                    <a:cxnLst/>
                    <a:rect l="l" t="t" r="r" b="b"/>
                    <a:pathLst>
                      <a:path w="329564" h="160020">
                        <a:moveTo>
                          <a:pt x="12192" y="144780"/>
                        </a:moveTo>
                        <a:lnTo>
                          <a:pt x="0" y="144780"/>
                        </a:lnTo>
                        <a:lnTo>
                          <a:pt x="0" y="160020"/>
                        </a:lnTo>
                        <a:lnTo>
                          <a:pt x="12192" y="160020"/>
                        </a:lnTo>
                        <a:lnTo>
                          <a:pt x="12192" y="144780"/>
                        </a:lnTo>
                        <a:close/>
                      </a:path>
                      <a:path w="329564" h="160020">
                        <a:moveTo>
                          <a:pt x="126492" y="22860"/>
                        </a:moveTo>
                        <a:lnTo>
                          <a:pt x="114300" y="22860"/>
                        </a:lnTo>
                        <a:lnTo>
                          <a:pt x="114300" y="38100"/>
                        </a:lnTo>
                        <a:lnTo>
                          <a:pt x="126492" y="38100"/>
                        </a:lnTo>
                        <a:lnTo>
                          <a:pt x="126492" y="22860"/>
                        </a:lnTo>
                        <a:close/>
                      </a:path>
                      <a:path w="329564" h="160020">
                        <a:moveTo>
                          <a:pt x="134099" y="144780"/>
                        </a:moveTo>
                        <a:lnTo>
                          <a:pt x="120383" y="144780"/>
                        </a:lnTo>
                        <a:lnTo>
                          <a:pt x="120383" y="160020"/>
                        </a:lnTo>
                        <a:lnTo>
                          <a:pt x="134099" y="160020"/>
                        </a:lnTo>
                        <a:lnTo>
                          <a:pt x="134099" y="144780"/>
                        </a:lnTo>
                        <a:close/>
                      </a:path>
                      <a:path w="329564" h="160020">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0" name="object 3579"/>
                  <p:cNvSpPr/>
                  <p:nvPr/>
                </p:nvSpPr>
                <p:spPr>
                  <a:xfrm>
                    <a:off x="3816096" y="3406152"/>
                    <a:ext cx="100965" cy="106680"/>
                  </a:xfrm>
                  <a:custGeom>
                    <a:avLst/>
                    <a:gdLst/>
                    <a:ahLst/>
                    <a:cxnLst/>
                    <a:rect l="l" t="t" r="r" b="b"/>
                    <a:pathLst>
                      <a:path w="100964" h="106679">
                        <a:moveTo>
                          <a:pt x="13703" y="91440"/>
                        </a:moveTo>
                        <a:lnTo>
                          <a:pt x="0" y="91440"/>
                        </a:lnTo>
                        <a:lnTo>
                          <a:pt x="0" y="106667"/>
                        </a:lnTo>
                        <a:lnTo>
                          <a:pt x="13703" y="106667"/>
                        </a:lnTo>
                        <a:lnTo>
                          <a:pt x="13703" y="91440"/>
                        </a:lnTo>
                        <a:close/>
                      </a:path>
                      <a:path w="100964" h="106679">
                        <a:moveTo>
                          <a:pt x="86868" y="0"/>
                        </a:moveTo>
                        <a:lnTo>
                          <a:pt x="73152" y="0"/>
                        </a:lnTo>
                        <a:lnTo>
                          <a:pt x="73152" y="15240"/>
                        </a:lnTo>
                        <a:lnTo>
                          <a:pt x="86868" y="15240"/>
                        </a:lnTo>
                        <a:lnTo>
                          <a:pt x="86868" y="0"/>
                        </a:lnTo>
                        <a:close/>
                      </a:path>
                      <a:path w="100964" h="106679">
                        <a:moveTo>
                          <a:pt x="100584" y="15240"/>
                        </a:moveTo>
                        <a:lnTo>
                          <a:pt x="86868" y="15240"/>
                        </a:lnTo>
                        <a:lnTo>
                          <a:pt x="86868" y="30467"/>
                        </a:lnTo>
                        <a:lnTo>
                          <a:pt x="100584" y="30467"/>
                        </a:lnTo>
                        <a:lnTo>
                          <a:pt x="100584"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1" name="object 3580"/>
                  <p:cNvSpPr/>
                  <p:nvPr/>
                </p:nvSpPr>
                <p:spPr>
                  <a:xfrm>
                    <a:off x="3230880" y="4194060"/>
                    <a:ext cx="181610" cy="15240"/>
                  </a:xfrm>
                  <a:custGeom>
                    <a:avLst/>
                    <a:gdLst/>
                    <a:ahLst/>
                    <a:cxnLst/>
                    <a:rect l="l" t="t" r="r" b="b"/>
                    <a:pathLst>
                      <a:path w="181610" h="15239">
                        <a:moveTo>
                          <a:pt x="13716" y="0"/>
                        </a:moveTo>
                        <a:lnTo>
                          <a:pt x="0" y="0"/>
                        </a:lnTo>
                        <a:lnTo>
                          <a:pt x="0" y="15240"/>
                        </a:lnTo>
                        <a:lnTo>
                          <a:pt x="13716" y="15240"/>
                        </a:lnTo>
                        <a:lnTo>
                          <a:pt x="13716" y="0"/>
                        </a:lnTo>
                        <a:close/>
                      </a:path>
                      <a:path w="181610" h="15239">
                        <a:moveTo>
                          <a:pt x="181356" y="0"/>
                        </a:moveTo>
                        <a:lnTo>
                          <a:pt x="169164" y="0"/>
                        </a:lnTo>
                        <a:lnTo>
                          <a:pt x="169164"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2" name="object 3581"/>
                  <p:cNvSpPr/>
                  <p:nvPr/>
                </p:nvSpPr>
                <p:spPr>
                  <a:xfrm>
                    <a:off x="37886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3" name="object 3582"/>
                  <p:cNvSpPr/>
                  <p:nvPr/>
                </p:nvSpPr>
                <p:spPr>
                  <a:xfrm>
                    <a:off x="3291840" y="4041660"/>
                    <a:ext cx="27940" cy="205740"/>
                  </a:xfrm>
                  <a:custGeom>
                    <a:avLst/>
                    <a:gdLst/>
                    <a:ahLst/>
                    <a:cxnLst/>
                    <a:rect l="l" t="t" r="r" b="b"/>
                    <a:pathLst>
                      <a:path w="27939" h="205739">
                        <a:moveTo>
                          <a:pt x="13716" y="190500"/>
                        </a:moveTo>
                        <a:lnTo>
                          <a:pt x="0" y="190500"/>
                        </a:lnTo>
                        <a:lnTo>
                          <a:pt x="0" y="205740"/>
                        </a:lnTo>
                        <a:lnTo>
                          <a:pt x="13716" y="205740"/>
                        </a:lnTo>
                        <a:lnTo>
                          <a:pt x="13716" y="190500"/>
                        </a:lnTo>
                        <a:close/>
                      </a:path>
                      <a:path w="27939" h="205739">
                        <a:moveTo>
                          <a:pt x="27432" y="160020"/>
                        </a:moveTo>
                        <a:lnTo>
                          <a:pt x="13716" y="160020"/>
                        </a:lnTo>
                        <a:lnTo>
                          <a:pt x="13716" y="175260"/>
                        </a:lnTo>
                        <a:lnTo>
                          <a:pt x="27432" y="175260"/>
                        </a:lnTo>
                        <a:lnTo>
                          <a:pt x="27432" y="160020"/>
                        </a:lnTo>
                        <a:close/>
                      </a:path>
                      <a:path w="27939" h="205739">
                        <a:moveTo>
                          <a:pt x="27432" y="0"/>
                        </a:moveTo>
                        <a:lnTo>
                          <a:pt x="13716" y="0"/>
                        </a:lnTo>
                        <a:lnTo>
                          <a:pt x="13716" y="15240"/>
                        </a:lnTo>
                        <a:lnTo>
                          <a:pt x="27432" y="15240"/>
                        </a:lnTo>
                        <a:lnTo>
                          <a:pt x="274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4" name="object 3583"/>
                  <p:cNvSpPr/>
                  <p:nvPr/>
                </p:nvSpPr>
                <p:spPr>
                  <a:xfrm>
                    <a:off x="3963923" y="33147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5" name="object 3584"/>
                  <p:cNvSpPr/>
                  <p:nvPr/>
                </p:nvSpPr>
                <p:spPr>
                  <a:xfrm>
                    <a:off x="3453384" y="3880103"/>
                    <a:ext cx="60960" cy="268605"/>
                  </a:xfrm>
                  <a:custGeom>
                    <a:avLst/>
                    <a:gdLst/>
                    <a:ahLst/>
                    <a:cxnLst/>
                    <a:rect l="l" t="t" r="r" b="b"/>
                    <a:pathLst>
                      <a:path w="60960" h="268604">
                        <a:moveTo>
                          <a:pt x="13716" y="0"/>
                        </a:moveTo>
                        <a:lnTo>
                          <a:pt x="0" y="0"/>
                        </a:lnTo>
                        <a:lnTo>
                          <a:pt x="0" y="15252"/>
                        </a:lnTo>
                        <a:lnTo>
                          <a:pt x="13716" y="15252"/>
                        </a:lnTo>
                        <a:lnTo>
                          <a:pt x="13716" y="0"/>
                        </a:lnTo>
                        <a:close/>
                      </a:path>
                      <a:path w="60960" h="268604">
                        <a:moveTo>
                          <a:pt x="60960" y="252996"/>
                        </a:moveTo>
                        <a:lnTo>
                          <a:pt x="47231" y="252996"/>
                        </a:lnTo>
                        <a:lnTo>
                          <a:pt x="47231" y="268236"/>
                        </a:lnTo>
                        <a:lnTo>
                          <a:pt x="60960" y="268236"/>
                        </a:lnTo>
                        <a:lnTo>
                          <a:pt x="60960" y="2529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6" name="object 3585"/>
                  <p:cNvSpPr/>
                  <p:nvPr/>
                </p:nvSpPr>
                <p:spPr>
                  <a:xfrm>
                    <a:off x="3796284" y="3459492"/>
                    <a:ext cx="134620" cy="45720"/>
                  </a:xfrm>
                  <a:custGeom>
                    <a:avLst/>
                    <a:gdLst/>
                    <a:ahLst/>
                    <a:cxnLst/>
                    <a:rect l="l" t="t" r="r" b="b"/>
                    <a:pathLst>
                      <a:path w="134620" h="45720">
                        <a:moveTo>
                          <a:pt x="13716" y="30480"/>
                        </a:moveTo>
                        <a:lnTo>
                          <a:pt x="0" y="30480"/>
                        </a:lnTo>
                        <a:lnTo>
                          <a:pt x="0" y="45720"/>
                        </a:lnTo>
                        <a:lnTo>
                          <a:pt x="13716" y="45720"/>
                        </a:lnTo>
                        <a:lnTo>
                          <a:pt x="13716" y="30480"/>
                        </a:lnTo>
                        <a:close/>
                      </a:path>
                      <a:path w="134620" h="45720">
                        <a:moveTo>
                          <a:pt x="106680" y="30480"/>
                        </a:moveTo>
                        <a:lnTo>
                          <a:pt x="92964" y="30480"/>
                        </a:lnTo>
                        <a:lnTo>
                          <a:pt x="92964" y="45720"/>
                        </a:lnTo>
                        <a:lnTo>
                          <a:pt x="106680" y="45720"/>
                        </a:lnTo>
                        <a:lnTo>
                          <a:pt x="106680" y="30480"/>
                        </a:lnTo>
                        <a:close/>
                      </a:path>
                      <a:path w="134620" h="45720">
                        <a:moveTo>
                          <a:pt x="128016" y="30480"/>
                        </a:moveTo>
                        <a:lnTo>
                          <a:pt x="114300" y="30480"/>
                        </a:lnTo>
                        <a:lnTo>
                          <a:pt x="114300" y="45720"/>
                        </a:lnTo>
                        <a:lnTo>
                          <a:pt x="128016" y="45720"/>
                        </a:lnTo>
                        <a:lnTo>
                          <a:pt x="128016" y="30480"/>
                        </a:lnTo>
                        <a:close/>
                      </a:path>
                      <a:path w="134620" h="45720">
                        <a:moveTo>
                          <a:pt x="134112" y="0"/>
                        </a:moveTo>
                        <a:lnTo>
                          <a:pt x="120396" y="0"/>
                        </a:lnTo>
                        <a:lnTo>
                          <a:pt x="120396" y="15227"/>
                        </a:lnTo>
                        <a:lnTo>
                          <a:pt x="134112" y="15227"/>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7" name="object 3586"/>
                  <p:cNvSpPr/>
                  <p:nvPr/>
                </p:nvSpPr>
                <p:spPr>
                  <a:xfrm>
                    <a:off x="37078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8" name="object 3587"/>
                  <p:cNvSpPr/>
                  <p:nvPr/>
                </p:nvSpPr>
                <p:spPr>
                  <a:xfrm>
                    <a:off x="3096767"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39" name="object 3588"/>
                  <p:cNvSpPr/>
                  <p:nvPr/>
                </p:nvSpPr>
                <p:spPr>
                  <a:xfrm>
                    <a:off x="3855720" y="3413772"/>
                    <a:ext cx="41275" cy="114300"/>
                  </a:xfrm>
                  <a:custGeom>
                    <a:avLst/>
                    <a:gdLst/>
                    <a:ahLst/>
                    <a:cxnLst/>
                    <a:rect l="l" t="t" r="r" b="b"/>
                    <a:pathLst>
                      <a:path w="41275" h="114300">
                        <a:moveTo>
                          <a:pt x="13716" y="99047"/>
                        </a:moveTo>
                        <a:lnTo>
                          <a:pt x="0" y="99047"/>
                        </a:lnTo>
                        <a:lnTo>
                          <a:pt x="0" y="114300"/>
                        </a:lnTo>
                        <a:lnTo>
                          <a:pt x="13716" y="114300"/>
                        </a:lnTo>
                        <a:lnTo>
                          <a:pt x="13716" y="99047"/>
                        </a:lnTo>
                        <a:close/>
                      </a:path>
                      <a:path w="41275" h="114300">
                        <a:moveTo>
                          <a:pt x="41148" y="0"/>
                        </a:moveTo>
                        <a:lnTo>
                          <a:pt x="27432" y="0"/>
                        </a:lnTo>
                        <a:lnTo>
                          <a:pt x="27432" y="15240"/>
                        </a:lnTo>
                        <a:lnTo>
                          <a:pt x="41148" y="15240"/>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0" name="object 3589"/>
                  <p:cNvSpPr/>
                  <p:nvPr/>
                </p:nvSpPr>
                <p:spPr>
                  <a:xfrm>
                    <a:off x="3096768" y="4056900"/>
                    <a:ext cx="490855" cy="114300"/>
                  </a:xfrm>
                  <a:custGeom>
                    <a:avLst/>
                    <a:gdLst/>
                    <a:ahLst/>
                    <a:cxnLst/>
                    <a:rect l="l" t="t" r="r" b="b"/>
                    <a:pathLst>
                      <a:path w="490854" h="114300">
                        <a:moveTo>
                          <a:pt x="13716" y="99060"/>
                        </a:moveTo>
                        <a:lnTo>
                          <a:pt x="0" y="99060"/>
                        </a:lnTo>
                        <a:lnTo>
                          <a:pt x="0" y="114300"/>
                        </a:lnTo>
                        <a:lnTo>
                          <a:pt x="13716" y="114300"/>
                        </a:lnTo>
                        <a:lnTo>
                          <a:pt x="13716" y="99060"/>
                        </a:lnTo>
                        <a:close/>
                      </a:path>
                      <a:path w="490854" h="114300">
                        <a:moveTo>
                          <a:pt x="281940" y="76200"/>
                        </a:moveTo>
                        <a:lnTo>
                          <a:pt x="269748" y="76200"/>
                        </a:lnTo>
                        <a:lnTo>
                          <a:pt x="269748" y="91440"/>
                        </a:lnTo>
                        <a:lnTo>
                          <a:pt x="281940" y="91440"/>
                        </a:lnTo>
                        <a:lnTo>
                          <a:pt x="281940" y="76200"/>
                        </a:lnTo>
                        <a:close/>
                      </a:path>
                      <a:path w="490854" h="114300">
                        <a:moveTo>
                          <a:pt x="490728" y="0"/>
                        </a:moveTo>
                        <a:lnTo>
                          <a:pt x="477012" y="0"/>
                        </a:lnTo>
                        <a:lnTo>
                          <a:pt x="477012" y="15240"/>
                        </a:lnTo>
                        <a:lnTo>
                          <a:pt x="490728" y="15240"/>
                        </a:lnTo>
                        <a:lnTo>
                          <a:pt x="4907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1" name="object 3590"/>
                  <p:cNvSpPr/>
                  <p:nvPr/>
                </p:nvSpPr>
                <p:spPr>
                  <a:xfrm>
                    <a:off x="3762756" y="3406152"/>
                    <a:ext cx="207645" cy="76200"/>
                  </a:xfrm>
                  <a:custGeom>
                    <a:avLst/>
                    <a:gdLst/>
                    <a:ahLst/>
                    <a:cxnLst/>
                    <a:rect l="l" t="t" r="r" b="b"/>
                    <a:pathLst>
                      <a:path w="207645" h="76200">
                        <a:moveTo>
                          <a:pt x="13716" y="0"/>
                        </a:moveTo>
                        <a:lnTo>
                          <a:pt x="0" y="0"/>
                        </a:lnTo>
                        <a:lnTo>
                          <a:pt x="0" y="15240"/>
                        </a:lnTo>
                        <a:lnTo>
                          <a:pt x="13716" y="15240"/>
                        </a:lnTo>
                        <a:lnTo>
                          <a:pt x="13716" y="0"/>
                        </a:lnTo>
                        <a:close/>
                      </a:path>
                      <a:path w="207645" h="76200">
                        <a:moveTo>
                          <a:pt x="195072" y="30467"/>
                        </a:moveTo>
                        <a:lnTo>
                          <a:pt x="181343" y="30467"/>
                        </a:lnTo>
                        <a:lnTo>
                          <a:pt x="181343" y="45720"/>
                        </a:lnTo>
                        <a:lnTo>
                          <a:pt x="195072" y="45720"/>
                        </a:lnTo>
                        <a:lnTo>
                          <a:pt x="195072" y="30467"/>
                        </a:lnTo>
                        <a:close/>
                      </a:path>
                      <a:path w="207645" h="76200">
                        <a:moveTo>
                          <a:pt x="207264" y="60960"/>
                        </a:moveTo>
                        <a:lnTo>
                          <a:pt x="195072" y="60960"/>
                        </a:lnTo>
                        <a:lnTo>
                          <a:pt x="195072" y="76200"/>
                        </a:lnTo>
                        <a:lnTo>
                          <a:pt x="207264" y="76200"/>
                        </a:lnTo>
                        <a:lnTo>
                          <a:pt x="207264"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2" name="object 3591"/>
                  <p:cNvSpPr/>
                  <p:nvPr/>
                </p:nvSpPr>
                <p:spPr>
                  <a:xfrm>
                    <a:off x="3191255"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3" name="object 3592"/>
                  <p:cNvSpPr/>
                  <p:nvPr/>
                </p:nvSpPr>
                <p:spPr>
                  <a:xfrm>
                    <a:off x="3977639" y="36591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4" name="object 3593"/>
                  <p:cNvSpPr/>
                  <p:nvPr/>
                </p:nvSpPr>
                <p:spPr>
                  <a:xfrm>
                    <a:off x="3877056" y="3383292"/>
                    <a:ext cx="120650" cy="106680"/>
                  </a:xfrm>
                  <a:custGeom>
                    <a:avLst/>
                    <a:gdLst/>
                    <a:ahLst/>
                    <a:cxnLst/>
                    <a:rect l="l" t="t" r="r" b="b"/>
                    <a:pathLst>
                      <a:path w="120650" h="106679">
                        <a:moveTo>
                          <a:pt x="12192" y="91427"/>
                        </a:moveTo>
                        <a:lnTo>
                          <a:pt x="0" y="91427"/>
                        </a:lnTo>
                        <a:lnTo>
                          <a:pt x="0" y="106680"/>
                        </a:lnTo>
                        <a:lnTo>
                          <a:pt x="12192" y="106680"/>
                        </a:lnTo>
                        <a:lnTo>
                          <a:pt x="12192" y="91427"/>
                        </a:lnTo>
                        <a:close/>
                      </a:path>
                      <a:path w="120650" h="106679">
                        <a:moveTo>
                          <a:pt x="120396" y="0"/>
                        </a:moveTo>
                        <a:lnTo>
                          <a:pt x="106680" y="0"/>
                        </a:lnTo>
                        <a:lnTo>
                          <a:pt x="106680" y="15227"/>
                        </a:lnTo>
                        <a:lnTo>
                          <a:pt x="120396" y="15227"/>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5" name="object 3594"/>
                  <p:cNvSpPr/>
                  <p:nvPr/>
                </p:nvSpPr>
                <p:spPr>
                  <a:xfrm>
                    <a:off x="3163824" y="4178820"/>
                    <a:ext cx="161925" cy="83820"/>
                  </a:xfrm>
                  <a:custGeom>
                    <a:avLst/>
                    <a:gdLst/>
                    <a:ahLst/>
                    <a:cxnLst/>
                    <a:rect l="l" t="t" r="r" b="b"/>
                    <a:pathLst>
                      <a:path w="161925" h="83820">
                        <a:moveTo>
                          <a:pt x="13716" y="15240"/>
                        </a:moveTo>
                        <a:lnTo>
                          <a:pt x="0" y="15240"/>
                        </a:lnTo>
                        <a:lnTo>
                          <a:pt x="0" y="30480"/>
                        </a:lnTo>
                        <a:lnTo>
                          <a:pt x="13716" y="30480"/>
                        </a:lnTo>
                        <a:lnTo>
                          <a:pt x="13716" y="15240"/>
                        </a:lnTo>
                        <a:close/>
                      </a:path>
                      <a:path w="161925" h="83820">
                        <a:moveTo>
                          <a:pt x="155448" y="68580"/>
                        </a:moveTo>
                        <a:lnTo>
                          <a:pt x="141732" y="68580"/>
                        </a:lnTo>
                        <a:lnTo>
                          <a:pt x="141732" y="83820"/>
                        </a:lnTo>
                        <a:lnTo>
                          <a:pt x="155448" y="83820"/>
                        </a:lnTo>
                        <a:lnTo>
                          <a:pt x="155448" y="68580"/>
                        </a:lnTo>
                        <a:close/>
                      </a:path>
                      <a:path w="161925" h="8382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6" name="object 3595"/>
                  <p:cNvSpPr/>
                  <p:nvPr/>
                </p:nvSpPr>
                <p:spPr>
                  <a:xfrm>
                    <a:off x="3802380" y="3307092"/>
                    <a:ext cx="167640" cy="198120"/>
                  </a:xfrm>
                  <a:custGeom>
                    <a:avLst/>
                    <a:gdLst/>
                    <a:ahLst/>
                    <a:cxnLst/>
                    <a:rect l="l" t="t" r="r" b="b"/>
                    <a:pathLst>
                      <a:path w="167639" h="198120">
                        <a:moveTo>
                          <a:pt x="13716" y="182880"/>
                        </a:moveTo>
                        <a:lnTo>
                          <a:pt x="0" y="182880"/>
                        </a:lnTo>
                        <a:lnTo>
                          <a:pt x="0" y="198120"/>
                        </a:lnTo>
                        <a:lnTo>
                          <a:pt x="13716" y="198120"/>
                        </a:lnTo>
                        <a:lnTo>
                          <a:pt x="13716" y="182880"/>
                        </a:lnTo>
                        <a:close/>
                      </a:path>
                      <a:path w="167639" h="198120">
                        <a:moveTo>
                          <a:pt x="60960" y="167627"/>
                        </a:moveTo>
                        <a:lnTo>
                          <a:pt x="47244" y="167627"/>
                        </a:lnTo>
                        <a:lnTo>
                          <a:pt x="47244" y="182880"/>
                        </a:lnTo>
                        <a:lnTo>
                          <a:pt x="60960" y="182880"/>
                        </a:lnTo>
                        <a:lnTo>
                          <a:pt x="60960" y="167627"/>
                        </a:lnTo>
                        <a:close/>
                      </a:path>
                      <a:path w="167639" h="198120">
                        <a:moveTo>
                          <a:pt x="94488" y="160020"/>
                        </a:moveTo>
                        <a:lnTo>
                          <a:pt x="80772" y="160020"/>
                        </a:lnTo>
                        <a:lnTo>
                          <a:pt x="80772" y="175260"/>
                        </a:lnTo>
                        <a:lnTo>
                          <a:pt x="94488" y="175260"/>
                        </a:lnTo>
                        <a:lnTo>
                          <a:pt x="94488" y="160020"/>
                        </a:lnTo>
                        <a:close/>
                      </a:path>
                      <a:path w="167639" h="198120">
                        <a:moveTo>
                          <a:pt x="167640" y="152400"/>
                        </a:moveTo>
                        <a:lnTo>
                          <a:pt x="155448" y="152400"/>
                        </a:lnTo>
                        <a:lnTo>
                          <a:pt x="155448" y="167627"/>
                        </a:lnTo>
                        <a:lnTo>
                          <a:pt x="167640" y="167627"/>
                        </a:lnTo>
                        <a:lnTo>
                          <a:pt x="167640" y="152400"/>
                        </a:lnTo>
                        <a:close/>
                      </a:path>
                      <a:path w="167639" h="198120">
                        <a:moveTo>
                          <a:pt x="167640" y="0"/>
                        </a:moveTo>
                        <a:lnTo>
                          <a:pt x="155448" y="0"/>
                        </a:lnTo>
                        <a:lnTo>
                          <a:pt x="155448" y="15227"/>
                        </a:lnTo>
                        <a:lnTo>
                          <a:pt x="167640" y="15227"/>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7" name="object 3596"/>
                  <p:cNvSpPr/>
                  <p:nvPr/>
                </p:nvSpPr>
                <p:spPr>
                  <a:xfrm>
                    <a:off x="3163823"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8" name="object 3597"/>
                  <p:cNvSpPr/>
                  <p:nvPr/>
                </p:nvSpPr>
                <p:spPr>
                  <a:xfrm>
                    <a:off x="38435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49" name="object 3598"/>
                  <p:cNvSpPr/>
                  <p:nvPr/>
                </p:nvSpPr>
                <p:spPr>
                  <a:xfrm>
                    <a:off x="3244596" y="411784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0" name="object 3599"/>
                  <p:cNvSpPr/>
                  <p:nvPr/>
                </p:nvSpPr>
                <p:spPr>
                  <a:xfrm>
                    <a:off x="39578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1" name="object 3600"/>
                  <p:cNvSpPr/>
                  <p:nvPr/>
                </p:nvSpPr>
                <p:spPr>
                  <a:xfrm>
                    <a:off x="3332988" y="41407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2" name="object 3601"/>
                  <p:cNvSpPr/>
                  <p:nvPr/>
                </p:nvSpPr>
                <p:spPr>
                  <a:xfrm>
                    <a:off x="3768852" y="3307092"/>
                    <a:ext cx="222885" cy="182880"/>
                  </a:xfrm>
                  <a:custGeom>
                    <a:avLst/>
                    <a:gdLst/>
                    <a:ahLst/>
                    <a:cxnLst/>
                    <a:rect l="l" t="t" r="r" b="b"/>
                    <a:pathLst>
                      <a:path w="222885" h="182879">
                        <a:moveTo>
                          <a:pt x="13716" y="167627"/>
                        </a:moveTo>
                        <a:lnTo>
                          <a:pt x="0" y="167627"/>
                        </a:lnTo>
                        <a:lnTo>
                          <a:pt x="0" y="182880"/>
                        </a:lnTo>
                        <a:lnTo>
                          <a:pt x="13716" y="182880"/>
                        </a:lnTo>
                        <a:lnTo>
                          <a:pt x="13716" y="167627"/>
                        </a:lnTo>
                        <a:close/>
                      </a:path>
                      <a:path w="222885" h="182879">
                        <a:moveTo>
                          <a:pt x="214884" y="53327"/>
                        </a:moveTo>
                        <a:lnTo>
                          <a:pt x="201168" y="53327"/>
                        </a:lnTo>
                        <a:lnTo>
                          <a:pt x="201168" y="68580"/>
                        </a:lnTo>
                        <a:lnTo>
                          <a:pt x="214884" y="68580"/>
                        </a:lnTo>
                        <a:lnTo>
                          <a:pt x="214884" y="53327"/>
                        </a:lnTo>
                        <a:close/>
                      </a:path>
                      <a:path w="222885" h="182879">
                        <a:moveTo>
                          <a:pt x="222504" y="0"/>
                        </a:moveTo>
                        <a:lnTo>
                          <a:pt x="208788" y="0"/>
                        </a:lnTo>
                        <a:lnTo>
                          <a:pt x="208788" y="15227"/>
                        </a:lnTo>
                        <a:lnTo>
                          <a:pt x="222504" y="15227"/>
                        </a:lnTo>
                        <a:lnTo>
                          <a:pt x="2225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3" name="object 3602"/>
                  <p:cNvSpPr/>
                  <p:nvPr/>
                </p:nvSpPr>
                <p:spPr>
                  <a:xfrm>
                    <a:off x="3157715" y="4186440"/>
                    <a:ext cx="81280" cy="91440"/>
                  </a:xfrm>
                  <a:custGeom>
                    <a:avLst/>
                    <a:gdLst/>
                    <a:ahLst/>
                    <a:cxnLst/>
                    <a:rect l="l" t="t" r="r" b="b"/>
                    <a:pathLst>
                      <a:path w="81280" h="91439">
                        <a:moveTo>
                          <a:pt x="13728" y="76200"/>
                        </a:moveTo>
                        <a:lnTo>
                          <a:pt x="0" y="76200"/>
                        </a:lnTo>
                        <a:lnTo>
                          <a:pt x="0" y="91440"/>
                        </a:lnTo>
                        <a:lnTo>
                          <a:pt x="13728" y="91440"/>
                        </a:lnTo>
                        <a:lnTo>
                          <a:pt x="13728" y="76200"/>
                        </a:lnTo>
                        <a:close/>
                      </a:path>
                      <a:path w="81280" h="91439">
                        <a:moveTo>
                          <a:pt x="53352" y="7620"/>
                        </a:moveTo>
                        <a:lnTo>
                          <a:pt x="39636" y="7620"/>
                        </a:lnTo>
                        <a:lnTo>
                          <a:pt x="39636" y="22860"/>
                        </a:lnTo>
                        <a:lnTo>
                          <a:pt x="53352" y="22860"/>
                        </a:lnTo>
                        <a:lnTo>
                          <a:pt x="53352" y="7620"/>
                        </a:lnTo>
                        <a:close/>
                      </a:path>
                      <a:path w="81280" h="91439">
                        <a:moveTo>
                          <a:pt x="80784" y="0"/>
                        </a:moveTo>
                        <a:lnTo>
                          <a:pt x="67068" y="0"/>
                        </a:lnTo>
                        <a:lnTo>
                          <a:pt x="67068" y="15240"/>
                        </a:lnTo>
                        <a:lnTo>
                          <a:pt x="80784" y="15240"/>
                        </a:lnTo>
                        <a:lnTo>
                          <a:pt x="807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4" name="object 3603"/>
                  <p:cNvSpPr/>
                  <p:nvPr/>
                </p:nvSpPr>
                <p:spPr>
                  <a:xfrm>
                    <a:off x="3849624" y="3459492"/>
                    <a:ext cx="134620" cy="60960"/>
                  </a:xfrm>
                  <a:custGeom>
                    <a:avLst/>
                    <a:gdLst/>
                    <a:ahLst/>
                    <a:cxnLst/>
                    <a:rect l="l" t="t" r="r" b="b"/>
                    <a:pathLst>
                      <a:path w="134620" h="60960">
                        <a:moveTo>
                          <a:pt x="13716" y="45720"/>
                        </a:moveTo>
                        <a:lnTo>
                          <a:pt x="0" y="45720"/>
                        </a:lnTo>
                        <a:lnTo>
                          <a:pt x="0" y="60960"/>
                        </a:lnTo>
                        <a:lnTo>
                          <a:pt x="13716" y="60960"/>
                        </a:lnTo>
                        <a:lnTo>
                          <a:pt x="13716" y="45720"/>
                        </a:lnTo>
                        <a:close/>
                      </a:path>
                      <a:path w="134620" h="60960">
                        <a:moveTo>
                          <a:pt x="134112" y="0"/>
                        </a:moveTo>
                        <a:lnTo>
                          <a:pt x="120396" y="0"/>
                        </a:lnTo>
                        <a:lnTo>
                          <a:pt x="120396" y="15227"/>
                        </a:lnTo>
                        <a:lnTo>
                          <a:pt x="134112" y="15227"/>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5" name="object 3604"/>
                  <p:cNvSpPr/>
                  <p:nvPr/>
                </p:nvSpPr>
                <p:spPr>
                  <a:xfrm>
                    <a:off x="3177540" y="3887736"/>
                    <a:ext cx="248920" cy="337185"/>
                  </a:xfrm>
                  <a:custGeom>
                    <a:avLst/>
                    <a:gdLst/>
                    <a:ahLst/>
                    <a:cxnLst/>
                    <a:rect l="l" t="t" r="r" b="b"/>
                    <a:pathLst>
                      <a:path w="248920" h="337185">
                        <a:moveTo>
                          <a:pt x="13716" y="321564"/>
                        </a:moveTo>
                        <a:lnTo>
                          <a:pt x="0" y="321564"/>
                        </a:lnTo>
                        <a:lnTo>
                          <a:pt x="0" y="336804"/>
                        </a:lnTo>
                        <a:lnTo>
                          <a:pt x="13716" y="336804"/>
                        </a:lnTo>
                        <a:lnTo>
                          <a:pt x="13716" y="321564"/>
                        </a:lnTo>
                        <a:close/>
                      </a:path>
                      <a:path w="248920" h="337185">
                        <a:moveTo>
                          <a:pt x="248412" y="68567"/>
                        </a:moveTo>
                        <a:lnTo>
                          <a:pt x="234696" y="68567"/>
                        </a:lnTo>
                        <a:lnTo>
                          <a:pt x="234696" y="83820"/>
                        </a:lnTo>
                        <a:lnTo>
                          <a:pt x="248412" y="83820"/>
                        </a:lnTo>
                        <a:lnTo>
                          <a:pt x="248412" y="68567"/>
                        </a:lnTo>
                        <a:close/>
                      </a:path>
                      <a:path w="248920" h="337185">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6" name="object 3605"/>
                  <p:cNvSpPr/>
                  <p:nvPr/>
                </p:nvSpPr>
                <p:spPr>
                  <a:xfrm>
                    <a:off x="3863340" y="3467112"/>
                    <a:ext cx="53340" cy="38100"/>
                  </a:xfrm>
                  <a:custGeom>
                    <a:avLst/>
                    <a:gdLst/>
                    <a:ahLst/>
                    <a:cxnLst/>
                    <a:rect l="l" t="t" r="r" b="b"/>
                    <a:pathLst>
                      <a:path w="53339" h="38100">
                        <a:moveTo>
                          <a:pt x="13716" y="0"/>
                        </a:moveTo>
                        <a:lnTo>
                          <a:pt x="0" y="0"/>
                        </a:lnTo>
                        <a:lnTo>
                          <a:pt x="0" y="15240"/>
                        </a:lnTo>
                        <a:lnTo>
                          <a:pt x="13716" y="15240"/>
                        </a:lnTo>
                        <a:lnTo>
                          <a:pt x="13716" y="0"/>
                        </a:lnTo>
                        <a:close/>
                      </a:path>
                      <a:path w="53339" h="38100">
                        <a:moveTo>
                          <a:pt x="53340" y="15240"/>
                        </a:moveTo>
                        <a:lnTo>
                          <a:pt x="39624" y="15240"/>
                        </a:lnTo>
                        <a:lnTo>
                          <a:pt x="39624" y="22847"/>
                        </a:lnTo>
                        <a:lnTo>
                          <a:pt x="25908" y="22847"/>
                        </a:lnTo>
                        <a:lnTo>
                          <a:pt x="25908" y="38087"/>
                        </a:lnTo>
                        <a:lnTo>
                          <a:pt x="39624" y="38087"/>
                        </a:lnTo>
                        <a:lnTo>
                          <a:pt x="39624" y="30480"/>
                        </a:lnTo>
                        <a:lnTo>
                          <a:pt x="53340" y="30480"/>
                        </a:lnTo>
                        <a:lnTo>
                          <a:pt x="5334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7" name="object 3606"/>
                  <p:cNvSpPr/>
                  <p:nvPr/>
                </p:nvSpPr>
                <p:spPr>
                  <a:xfrm>
                    <a:off x="3163824" y="4163580"/>
                    <a:ext cx="222885" cy="99060"/>
                  </a:xfrm>
                  <a:custGeom>
                    <a:avLst/>
                    <a:gdLst/>
                    <a:ahLst/>
                    <a:cxnLst/>
                    <a:rect l="l" t="t" r="r" b="b"/>
                    <a:pathLst>
                      <a:path w="222885" h="99060">
                        <a:moveTo>
                          <a:pt x="13716" y="0"/>
                        </a:moveTo>
                        <a:lnTo>
                          <a:pt x="0" y="0"/>
                        </a:lnTo>
                        <a:lnTo>
                          <a:pt x="0" y="15240"/>
                        </a:lnTo>
                        <a:lnTo>
                          <a:pt x="13716" y="15240"/>
                        </a:lnTo>
                        <a:lnTo>
                          <a:pt x="13716" y="0"/>
                        </a:lnTo>
                        <a:close/>
                      </a:path>
                      <a:path w="222885" h="99060">
                        <a:moveTo>
                          <a:pt x="222491" y="83820"/>
                        </a:moveTo>
                        <a:lnTo>
                          <a:pt x="208775" y="83820"/>
                        </a:lnTo>
                        <a:lnTo>
                          <a:pt x="208775" y="99060"/>
                        </a:lnTo>
                        <a:lnTo>
                          <a:pt x="222491" y="99060"/>
                        </a:lnTo>
                        <a:lnTo>
                          <a:pt x="222491"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8" name="object 3607"/>
                  <p:cNvSpPr/>
                  <p:nvPr/>
                </p:nvSpPr>
                <p:spPr>
                  <a:xfrm>
                    <a:off x="3877055"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59" name="object 3608"/>
                  <p:cNvSpPr/>
                  <p:nvPr/>
                </p:nvSpPr>
                <p:spPr>
                  <a:xfrm>
                    <a:off x="3553967"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0" name="object 3609"/>
                  <p:cNvSpPr/>
                  <p:nvPr/>
                </p:nvSpPr>
                <p:spPr>
                  <a:xfrm>
                    <a:off x="3729227"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1" name="object 3610"/>
                  <p:cNvSpPr/>
                  <p:nvPr/>
                </p:nvSpPr>
                <p:spPr>
                  <a:xfrm>
                    <a:off x="38023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2" name="object 3611"/>
                  <p:cNvSpPr/>
                  <p:nvPr/>
                </p:nvSpPr>
                <p:spPr>
                  <a:xfrm>
                    <a:off x="3110484" y="4102620"/>
                    <a:ext cx="281940" cy="91440"/>
                  </a:xfrm>
                  <a:custGeom>
                    <a:avLst/>
                    <a:gdLst/>
                    <a:ahLst/>
                    <a:cxnLst/>
                    <a:rect l="l" t="t" r="r" b="b"/>
                    <a:pathLst>
                      <a:path w="281939" h="91439">
                        <a:moveTo>
                          <a:pt x="13716" y="76200"/>
                        </a:moveTo>
                        <a:lnTo>
                          <a:pt x="0" y="76200"/>
                        </a:lnTo>
                        <a:lnTo>
                          <a:pt x="0" y="91440"/>
                        </a:lnTo>
                        <a:lnTo>
                          <a:pt x="13716" y="91440"/>
                        </a:lnTo>
                        <a:lnTo>
                          <a:pt x="13716" y="76200"/>
                        </a:lnTo>
                        <a:close/>
                      </a:path>
                      <a:path w="281939" h="91439">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3" name="object 3612"/>
                  <p:cNvSpPr/>
                  <p:nvPr/>
                </p:nvSpPr>
                <p:spPr>
                  <a:xfrm>
                    <a:off x="386943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4" name="object 3613"/>
                  <p:cNvSpPr/>
                  <p:nvPr/>
                </p:nvSpPr>
                <p:spPr>
                  <a:xfrm>
                    <a:off x="3291840" y="4072140"/>
                    <a:ext cx="86995" cy="91440"/>
                  </a:xfrm>
                  <a:custGeom>
                    <a:avLst/>
                    <a:gdLst/>
                    <a:ahLst/>
                    <a:cxnLst/>
                    <a:rect l="l" t="t" r="r" b="b"/>
                    <a:pathLst>
                      <a:path w="86995" h="91439">
                        <a:moveTo>
                          <a:pt x="13716" y="0"/>
                        </a:moveTo>
                        <a:lnTo>
                          <a:pt x="0" y="0"/>
                        </a:lnTo>
                        <a:lnTo>
                          <a:pt x="0" y="15240"/>
                        </a:lnTo>
                        <a:lnTo>
                          <a:pt x="13716" y="15240"/>
                        </a:lnTo>
                        <a:lnTo>
                          <a:pt x="13716" y="0"/>
                        </a:lnTo>
                        <a:close/>
                      </a:path>
                      <a:path w="86995" h="91439">
                        <a:moveTo>
                          <a:pt x="80759" y="53340"/>
                        </a:moveTo>
                        <a:lnTo>
                          <a:pt x="67056" y="53340"/>
                        </a:lnTo>
                        <a:lnTo>
                          <a:pt x="67056" y="68580"/>
                        </a:lnTo>
                        <a:lnTo>
                          <a:pt x="80759" y="68580"/>
                        </a:lnTo>
                        <a:lnTo>
                          <a:pt x="80759" y="53340"/>
                        </a:lnTo>
                        <a:close/>
                      </a:path>
                      <a:path w="86995" h="91439">
                        <a:moveTo>
                          <a:pt x="86868" y="76200"/>
                        </a:moveTo>
                        <a:lnTo>
                          <a:pt x="74676" y="76200"/>
                        </a:lnTo>
                        <a:lnTo>
                          <a:pt x="74676" y="91440"/>
                        </a:lnTo>
                        <a:lnTo>
                          <a:pt x="86868" y="91440"/>
                        </a:lnTo>
                        <a:lnTo>
                          <a:pt x="86868"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5" name="object 3614"/>
                  <p:cNvSpPr/>
                  <p:nvPr/>
                </p:nvSpPr>
                <p:spPr>
                  <a:xfrm>
                    <a:off x="3855719" y="3421380"/>
                    <a:ext cx="47625" cy="83820"/>
                  </a:xfrm>
                  <a:custGeom>
                    <a:avLst/>
                    <a:gdLst/>
                    <a:ahLst/>
                    <a:cxnLst/>
                    <a:rect l="l" t="t" r="r" b="b"/>
                    <a:pathLst>
                      <a:path w="47625" h="83820">
                        <a:moveTo>
                          <a:pt x="47244" y="30479"/>
                        </a:moveTo>
                        <a:lnTo>
                          <a:pt x="33528" y="30479"/>
                        </a:lnTo>
                        <a:lnTo>
                          <a:pt x="33528" y="15239"/>
                        </a:lnTo>
                        <a:lnTo>
                          <a:pt x="47244" y="15239"/>
                        </a:lnTo>
                        <a:lnTo>
                          <a:pt x="47244" y="30479"/>
                        </a:lnTo>
                        <a:close/>
                      </a:path>
                      <a:path w="47625" h="83820">
                        <a:moveTo>
                          <a:pt x="21336" y="15239"/>
                        </a:moveTo>
                        <a:lnTo>
                          <a:pt x="7620" y="15239"/>
                        </a:lnTo>
                        <a:lnTo>
                          <a:pt x="7620" y="0"/>
                        </a:lnTo>
                        <a:lnTo>
                          <a:pt x="21336" y="0"/>
                        </a:lnTo>
                        <a:lnTo>
                          <a:pt x="21336" y="15239"/>
                        </a:lnTo>
                        <a:close/>
                      </a:path>
                      <a:path w="47625" h="83820">
                        <a:moveTo>
                          <a:pt x="13716" y="83819"/>
                        </a:moveTo>
                        <a:lnTo>
                          <a:pt x="0" y="83819"/>
                        </a:lnTo>
                        <a:lnTo>
                          <a:pt x="0" y="68579"/>
                        </a:lnTo>
                        <a:lnTo>
                          <a:pt x="13716" y="68579"/>
                        </a:lnTo>
                        <a:lnTo>
                          <a:pt x="13716" y="8381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6" name="object 3615"/>
                  <p:cNvSpPr/>
                  <p:nvPr/>
                </p:nvSpPr>
                <p:spPr>
                  <a:xfrm>
                    <a:off x="3096767" y="40721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7" name="object 3616"/>
                  <p:cNvSpPr/>
                  <p:nvPr/>
                </p:nvSpPr>
                <p:spPr>
                  <a:xfrm>
                    <a:off x="376275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8" name="object 3617"/>
                  <p:cNvSpPr/>
                  <p:nvPr/>
                </p:nvSpPr>
                <p:spPr>
                  <a:xfrm>
                    <a:off x="3224784" y="3788676"/>
                    <a:ext cx="449580" cy="489584"/>
                  </a:xfrm>
                  <a:custGeom>
                    <a:avLst/>
                    <a:gdLst/>
                    <a:ahLst/>
                    <a:cxnLst/>
                    <a:rect l="l" t="t" r="r" b="b"/>
                    <a:pathLst>
                      <a:path w="449579" h="489585">
                        <a:moveTo>
                          <a:pt x="13716" y="473964"/>
                        </a:moveTo>
                        <a:lnTo>
                          <a:pt x="0" y="473964"/>
                        </a:lnTo>
                        <a:lnTo>
                          <a:pt x="0" y="489204"/>
                        </a:lnTo>
                        <a:lnTo>
                          <a:pt x="13716" y="489204"/>
                        </a:lnTo>
                        <a:lnTo>
                          <a:pt x="13716" y="473964"/>
                        </a:lnTo>
                        <a:close/>
                      </a:path>
                      <a:path w="449579" h="489585">
                        <a:moveTo>
                          <a:pt x="449580" y="0"/>
                        </a:moveTo>
                        <a:lnTo>
                          <a:pt x="437388" y="0"/>
                        </a:lnTo>
                        <a:lnTo>
                          <a:pt x="437388" y="15227"/>
                        </a:lnTo>
                        <a:lnTo>
                          <a:pt x="449580" y="15227"/>
                        </a:lnTo>
                        <a:lnTo>
                          <a:pt x="449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69" name="object 3618"/>
                  <p:cNvSpPr/>
                  <p:nvPr/>
                </p:nvSpPr>
                <p:spPr>
                  <a:xfrm>
                    <a:off x="39303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0" name="object 3619"/>
                  <p:cNvSpPr/>
                  <p:nvPr/>
                </p:nvSpPr>
                <p:spPr>
                  <a:xfrm>
                    <a:off x="3567683"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1" name="object 3620"/>
                  <p:cNvSpPr/>
                  <p:nvPr/>
                </p:nvSpPr>
                <p:spPr>
                  <a:xfrm>
                    <a:off x="38694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2" name="object 3621"/>
                  <p:cNvSpPr/>
                  <p:nvPr/>
                </p:nvSpPr>
                <p:spPr>
                  <a:xfrm>
                    <a:off x="3185159" y="40721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3" name="object 3622"/>
                  <p:cNvSpPr/>
                  <p:nvPr/>
                </p:nvSpPr>
                <p:spPr>
                  <a:xfrm>
                    <a:off x="3796283"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4" name="object 3623"/>
                  <p:cNvSpPr/>
                  <p:nvPr/>
                </p:nvSpPr>
                <p:spPr>
                  <a:xfrm>
                    <a:off x="3339083"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5" name="object 3624"/>
                  <p:cNvSpPr/>
                  <p:nvPr/>
                </p:nvSpPr>
                <p:spPr>
                  <a:xfrm>
                    <a:off x="4017263" y="3267456"/>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6" name="object 3625"/>
                  <p:cNvSpPr/>
                  <p:nvPr/>
                </p:nvSpPr>
                <p:spPr>
                  <a:xfrm>
                    <a:off x="3319272" y="4003560"/>
                    <a:ext cx="67310" cy="198120"/>
                  </a:xfrm>
                  <a:custGeom>
                    <a:avLst/>
                    <a:gdLst/>
                    <a:ahLst/>
                    <a:cxnLst/>
                    <a:rect l="l" t="t" r="r" b="b"/>
                    <a:pathLst>
                      <a:path w="67310" h="198120">
                        <a:moveTo>
                          <a:pt x="13716" y="182880"/>
                        </a:moveTo>
                        <a:lnTo>
                          <a:pt x="0" y="182880"/>
                        </a:lnTo>
                        <a:lnTo>
                          <a:pt x="0" y="198120"/>
                        </a:lnTo>
                        <a:lnTo>
                          <a:pt x="13716" y="198120"/>
                        </a:lnTo>
                        <a:lnTo>
                          <a:pt x="13716" y="182880"/>
                        </a:lnTo>
                        <a:close/>
                      </a:path>
                      <a:path w="67310" h="198120">
                        <a:moveTo>
                          <a:pt x="53327" y="0"/>
                        </a:moveTo>
                        <a:lnTo>
                          <a:pt x="39624" y="0"/>
                        </a:lnTo>
                        <a:lnTo>
                          <a:pt x="39624" y="15240"/>
                        </a:lnTo>
                        <a:lnTo>
                          <a:pt x="53327" y="15240"/>
                        </a:lnTo>
                        <a:lnTo>
                          <a:pt x="53327" y="0"/>
                        </a:lnTo>
                        <a:close/>
                      </a:path>
                      <a:path w="67310" h="198120">
                        <a:moveTo>
                          <a:pt x="67043" y="38100"/>
                        </a:moveTo>
                        <a:lnTo>
                          <a:pt x="53327" y="38100"/>
                        </a:lnTo>
                        <a:lnTo>
                          <a:pt x="53327" y="53340"/>
                        </a:lnTo>
                        <a:lnTo>
                          <a:pt x="67043" y="53340"/>
                        </a:lnTo>
                        <a:lnTo>
                          <a:pt x="67043"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7" name="object 3626"/>
                  <p:cNvSpPr/>
                  <p:nvPr/>
                </p:nvSpPr>
                <p:spPr>
                  <a:xfrm>
                    <a:off x="39502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8" name="object 3627"/>
                  <p:cNvSpPr/>
                  <p:nvPr/>
                </p:nvSpPr>
                <p:spPr>
                  <a:xfrm>
                    <a:off x="3191255"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79" name="object 3628"/>
                  <p:cNvSpPr/>
                  <p:nvPr/>
                </p:nvSpPr>
                <p:spPr>
                  <a:xfrm>
                    <a:off x="39166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0" name="object 3629"/>
                  <p:cNvSpPr/>
                  <p:nvPr/>
                </p:nvSpPr>
                <p:spPr>
                  <a:xfrm>
                    <a:off x="3278123"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1" name="object 3630"/>
                  <p:cNvSpPr/>
                  <p:nvPr/>
                </p:nvSpPr>
                <p:spPr>
                  <a:xfrm>
                    <a:off x="3924300" y="3451872"/>
                    <a:ext cx="12700" cy="53340"/>
                  </a:xfrm>
                  <a:custGeom>
                    <a:avLst/>
                    <a:gdLst/>
                    <a:ahLst/>
                    <a:cxnLst/>
                    <a:rect l="l" t="t" r="r" b="b"/>
                    <a:pathLst>
                      <a:path w="12700" h="53339">
                        <a:moveTo>
                          <a:pt x="12192" y="38100"/>
                        </a:moveTo>
                        <a:lnTo>
                          <a:pt x="0" y="38100"/>
                        </a:lnTo>
                        <a:lnTo>
                          <a:pt x="0" y="53340"/>
                        </a:lnTo>
                        <a:lnTo>
                          <a:pt x="12192" y="53340"/>
                        </a:lnTo>
                        <a:lnTo>
                          <a:pt x="12192" y="38100"/>
                        </a:lnTo>
                        <a:close/>
                      </a:path>
                      <a:path w="12700" h="53339">
                        <a:moveTo>
                          <a:pt x="12192" y="0"/>
                        </a:moveTo>
                        <a:lnTo>
                          <a:pt x="0" y="0"/>
                        </a:lnTo>
                        <a:lnTo>
                          <a:pt x="0" y="15240"/>
                        </a:lnTo>
                        <a:lnTo>
                          <a:pt x="12192" y="15240"/>
                        </a:lnTo>
                        <a:lnTo>
                          <a:pt x="121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2" name="object 3631"/>
                  <p:cNvSpPr/>
                  <p:nvPr/>
                </p:nvSpPr>
                <p:spPr>
                  <a:xfrm>
                    <a:off x="3096768" y="3995940"/>
                    <a:ext cx="134620" cy="220979"/>
                  </a:xfrm>
                  <a:custGeom>
                    <a:avLst/>
                    <a:gdLst/>
                    <a:ahLst/>
                    <a:cxnLst/>
                    <a:rect l="l" t="t" r="r" b="b"/>
                    <a:pathLst>
                      <a:path w="134619" h="220979">
                        <a:moveTo>
                          <a:pt x="13716" y="205740"/>
                        </a:moveTo>
                        <a:lnTo>
                          <a:pt x="0" y="205740"/>
                        </a:lnTo>
                        <a:lnTo>
                          <a:pt x="0" y="220980"/>
                        </a:lnTo>
                        <a:lnTo>
                          <a:pt x="13716" y="220980"/>
                        </a:lnTo>
                        <a:lnTo>
                          <a:pt x="13716" y="205740"/>
                        </a:lnTo>
                        <a:close/>
                      </a:path>
                      <a:path w="134619" h="220979">
                        <a:moveTo>
                          <a:pt x="134112" y="0"/>
                        </a:moveTo>
                        <a:lnTo>
                          <a:pt x="121920" y="0"/>
                        </a:lnTo>
                        <a:lnTo>
                          <a:pt x="121920" y="15240"/>
                        </a:lnTo>
                        <a:lnTo>
                          <a:pt x="134112" y="15240"/>
                        </a:lnTo>
                        <a:lnTo>
                          <a:pt x="1341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3" name="object 3632"/>
                  <p:cNvSpPr/>
                  <p:nvPr/>
                </p:nvSpPr>
                <p:spPr>
                  <a:xfrm>
                    <a:off x="3930396" y="33832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4" name="object 3633"/>
                  <p:cNvSpPr/>
                  <p:nvPr/>
                </p:nvSpPr>
                <p:spPr>
                  <a:xfrm>
                    <a:off x="3191256" y="4041660"/>
                    <a:ext cx="73660" cy="251460"/>
                  </a:xfrm>
                  <a:custGeom>
                    <a:avLst/>
                    <a:gdLst/>
                    <a:ahLst/>
                    <a:cxnLst/>
                    <a:rect l="l" t="t" r="r" b="b"/>
                    <a:pathLst>
                      <a:path w="73660" h="251460">
                        <a:moveTo>
                          <a:pt x="13716" y="0"/>
                        </a:moveTo>
                        <a:lnTo>
                          <a:pt x="0" y="0"/>
                        </a:lnTo>
                        <a:lnTo>
                          <a:pt x="0" y="15240"/>
                        </a:lnTo>
                        <a:lnTo>
                          <a:pt x="13716" y="15240"/>
                        </a:lnTo>
                        <a:lnTo>
                          <a:pt x="13716" y="0"/>
                        </a:lnTo>
                        <a:close/>
                      </a:path>
                      <a:path w="73660" h="251460">
                        <a:moveTo>
                          <a:pt x="73152" y="236220"/>
                        </a:moveTo>
                        <a:lnTo>
                          <a:pt x="60960" y="236220"/>
                        </a:lnTo>
                        <a:lnTo>
                          <a:pt x="60960" y="251460"/>
                        </a:lnTo>
                        <a:lnTo>
                          <a:pt x="73152" y="251460"/>
                        </a:lnTo>
                        <a:lnTo>
                          <a:pt x="73152" y="2362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5" name="object 3634"/>
                  <p:cNvSpPr/>
                  <p:nvPr/>
                </p:nvSpPr>
                <p:spPr>
                  <a:xfrm>
                    <a:off x="38831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6" name="object 3635"/>
                  <p:cNvSpPr/>
                  <p:nvPr/>
                </p:nvSpPr>
                <p:spPr>
                  <a:xfrm>
                    <a:off x="3096768" y="4034040"/>
                    <a:ext cx="329565" cy="220979"/>
                  </a:xfrm>
                  <a:custGeom>
                    <a:avLst/>
                    <a:gdLst/>
                    <a:ahLst/>
                    <a:cxnLst/>
                    <a:rect l="l" t="t" r="r" b="b"/>
                    <a:pathLst>
                      <a:path w="329564" h="220979">
                        <a:moveTo>
                          <a:pt x="13716" y="160020"/>
                        </a:moveTo>
                        <a:lnTo>
                          <a:pt x="0" y="160020"/>
                        </a:lnTo>
                        <a:lnTo>
                          <a:pt x="0" y="175260"/>
                        </a:lnTo>
                        <a:lnTo>
                          <a:pt x="13716" y="175260"/>
                        </a:lnTo>
                        <a:lnTo>
                          <a:pt x="13716" y="160020"/>
                        </a:lnTo>
                        <a:close/>
                      </a:path>
                      <a:path w="329564" h="220979">
                        <a:moveTo>
                          <a:pt x="128016" y="205740"/>
                        </a:moveTo>
                        <a:lnTo>
                          <a:pt x="114300" y="205740"/>
                        </a:lnTo>
                        <a:lnTo>
                          <a:pt x="114300" y="220980"/>
                        </a:lnTo>
                        <a:lnTo>
                          <a:pt x="128016" y="220980"/>
                        </a:lnTo>
                        <a:lnTo>
                          <a:pt x="128016" y="205740"/>
                        </a:lnTo>
                        <a:close/>
                      </a:path>
                      <a:path w="329564" h="220979">
                        <a:moveTo>
                          <a:pt x="222504" y="175260"/>
                        </a:moveTo>
                        <a:lnTo>
                          <a:pt x="208788" y="175260"/>
                        </a:lnTo>
                        <a:lnTo>
                          <a:pt x="208788" y="190500"/>
                        </a:lnTo>
                        <a:lnTo>
                          <a:pt x="222504" y="190500"/>
                        </a:lnTo>
                        <a:lnTo>
                          <a:pt x="222504" y="175260"/>
                        </a:lnTo>
                        <a:close/>
                      </a:path>
                      <a:path w="329564" h="220979">
                        <a:moveTo>
                          <a:pt x="275831" y="198120"/>
                        </a:moveTo>
                        <a:lnTo>
                          <a:pt x="262128" y="198120"/>
                        </a:lnTo>
                        <a:lnTo>
                          <a:pt x="262128" y="213360"/>
                        </a:lnTo>
                        <a:lnTo>
                          <a:pt x="275831" y="213360"/>
                        </a:lnTo>
                        <a:lnTo>
                          <a:pt x="275831" y="198120"/>
                        </a:lnTo>
                        <a:close/>
                      </a:path>
                      <a:path w="329564" h="220979">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7" name="object 3636"/>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8" name="object 3637"/>
                  <p:cNvSpPr/>
                  <p:nvPr/>
                </p:nvSpPr>
                <p:spPr>
                  <a:xfrm>
                    <a:off x="3782568" y="3352812"/>
                    <a:ext cx="201295" cy="76200"/>
                  </a:xfrm>
                  <a:custGeom>
                    <a:avLst/>
                    <a:gdLst/>
                    <a:ahLst/>
                    <a:cxnLst/>
                    <a:rect l="l" t="t" r="r" b="b"/>
                    <a:pathLst>
                      <a:path w="201295" h="76200">
                        <a:moveTo>
                          <a:pt x="13716" y="38100"/>
                        </a:moveTo>
                        <a:lnTo>
                          <a:pt x="0" y="38100"/>
                        </a:lnTo>
                        <a:lnTo>
                          <a:pt x="0" y="53340"/>
                        </a:lnTo>
                        <a:lnTo>
                          <a:pt x="13716" y="53340"/>
                        </a:lnTo>
                        <a:lnTo>
                          <a:pt x="13716" y="38100"/>
                        </a:lnTo>
                        <a:close/>
                      </a:path>
                      <a:path w="201295" h="76200">
                        <a:moveTo>
                          <a:pt x="100584" y="60960"/>
                        </a:moveTo>
                        <a:lnTo>
                          <a:pt x="86868" y="60960"/>
                        </a:lnTo>
                        <a:lnTo>
                          <a:pt x="86868" y="76200"/>
                        </a:lnTo>
                        <a:lnTo>
                          <a:pt x="100584" y="76200"/>
                        </a:lnTo>
                        <a:lnTo>
                          <a:pt x="100584" y="60960"/>
                        </a:lnTo>
                        <a:close/>
                      </a:path>
                      <a:path w="201295" h="76200">
                        <a:moveTo>
                          <a:pt x="134112" y="38100"/>
                        </a:moveTo>
                        <a:lnTo>
                          <a:pt x="120396" y="38100"/>
                        </a:lnTo>
                        <a:lnTo>
                          <a:pt x="120396" y="53340"/>
                        </a:lnTo>
                        <a:lnTo>
                          <a:pt x="134112" y="53340"/>
                        </a:lnTo>
                        <a:lnTo>
                          <a:pt x="134112" y="38100"/>
                        </a:lnTo>
                        <a:close/>
                      </a:path>
                      <a:path w="201295" h="76200">
                        <a:moveTo>
                          <a:pt x="201168" y="0"/>
                        </a:moveTo>
                        <a:lnTo>
                          <a:pt x="187452" y="0"/>
                        </a:lnTo>
                        <a:lnTo>
                          <a:pt x="187452" y="15240"/>
                        </a:lnTo>
                        <a:lnTo>
                          <a:pt x="201168" y="15240"/>
                        </a:lnTo>
                        <a:lnTo>
                          <a:pt x="2011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89" name="object 3638"/>
                  <p:cNvSpPr/>
                  <p:nvPr/>
                </p:nvSpPr>
                <p:spPr>
                  <a:xfrm>
                    <a:off x="3096768" y="4072140"/>
                    <a:ext cx="189230" cy="213360"/>
                  </a:xfrm>
                  <a:custGeom>
                    <a:avLst/>
                    <a:gdLst/>
                    <a:ahLst/>
                    <a:cxnLst/>
                    <a:rect l="l" t="t" r="r" b="b"/>
                    <a:pathLst>
                      <a:path w="189229" h="213360">
                        <a:moveTo>
                          <a:pt x="13716" y="160020"/>
                        </a:moveTo>
                        <a:lnTo>
                          <a:pt x="0" y="160020"/>
                        </a:lnTo>
                        <a:lnTo>
                          <a:pt x="0" y="175260"/>
                        </a:lnTo>
                        <a:lnTo>
                          <a:pt x="13716" y="175260"/>
                        </a:lnTo>
                        <a:lnTo>
                          <a:pt x="13716" y="160020"/>
                        </a:lnTo>
                        <a:close/>
                      </a:path>
                      <a:path w="189229" h="213360">
                        <a:moveTo>
                          <a:pt x="33528" y="198120"/>
                        </a:moveTo>
                        <a:lnTo>
                          <a:pt x="19812" y="198120"/>
                        </a:lnTo>
                        <a:lnTo>
                          <a:pt x="19812" y="213360"/>
                        </a:lnTo>
                        <a:lnTo>
                          <a:pt x="33528" y="213360"/>
                        </a:lnTo>
                        <a:lnTo>
                          <a:pt x="33528" y="198120"/>
                        </a:lnTo>
                        <a:close/>
                      </a:path>
                      <a:path w="189229" h="213360">
                        <a:moveTo>
                          <a:pt x="60947" y="144780"/>
                        </a:moveTo>
                        <a:lnTo>
                          <a:pt x="47231" y="144780"/>
                        </a:lnTo>
                        <a:lnTo>
                          <a:pt x="47231" y="160020"/>
                        </a:lnTo>
                        <a:lnTo>
                          <a:pt x="60947" y="160020"/>
                        </a:lnTo>
                        <a:lnTo>
                          <a:pt x="60947" y="144780"/>
                        </a:lnTo>
                        <a:close/>
                      </a:path>
                      <a:path w="189229" h="213360">
                        <a:moveTo>
                          <a:pt x="188976" y="0"/>
                        </a:moveTo>
                        <a:lnTo>
                          <a:pt x="175247" y="0"/>
                        </a:lnTo>
                        <a:lnTo>
                          <a:pt x="175247"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0" name="object 3639"/>
                  <p:cNvSpPr/>
                  <p:nvPr/>
                </p:nvSpPr>
                <p:spPr>
                  <a:xfrm>
                    <a:off x="36682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1" name="object 3640"/>
                  <p:cNvSpPr/>
                  <p:nvPr/>
                </p:nvSpPr>
                <p:spPr>
                  <a:xfrm>
                    <a:off x="3272027"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2" name="object 3641"/>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3" name="object 3642"/>
                  <p:cNvSpPr/>
                  <p:nvPr/>
                </p:nvSpPr>
                <p:spPr>
                  <a:xfrm>
                    <a:off x="3110484" y="3995940"/>
                    <a:ext cx="356870" cy="281940"/>
                  </a:xfrm>
                  <a:custGeom>
                    <a:avLst/>
                    <a:gdLst/>
                    <a:ahLst/>
                    <a:cxnLst/>
                    <a:rect l="l" t="t" r="r" b="b"/>
                    <a:pathLst>
                      <a:path w="356870" h="281939">
                        <a:moveTo>
                          <a:pt x="13716" y="266700"/>
                        </a:moveTo>
                        <a:lnTo>
                          <a:pt x="0" y="266700"/>
                        </a:lnTo>
                        <a:lnTo>
                          <a:pt x="0" y="281940"/>
                        </a:lnTo>
                        <a:lnTo>
                          <a:pt x="13716" y="281940"/>
                        </a:lnTo>
                        <a:lnTo>
                          <a:pt x="13716" y="266700"/>
                        </a:lnTo>
                        <a:close/>
                      </a:path>
                      <a:path w="356870" h="281939">
                        <a:moveTo>
                          <a:pt x="356616" y="0"/>
                        </a:moveTo>
                        <a:lnTo>
                          <a:pt x="342900" y="0"/>
                        </a:lnTo>
                        <a:lnTo>
                          <a:pt x="342900" y="15240"/>
                        </a:lnTo>
                        <a:lnTo>
                          <a:pt x="356616" y="15240"/>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4" name="object 3643"/>
                  <p:cNvSpPr/>
                  <p:nvPr/>
                </p:nvSpPr>
                <p:spPr>
                  <a:xfrm>
                    <a:off x="39166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5" name="object 3644"/>
                  <p:cNvSpPr/>
                  <p:nvPr/>
                </p:nvSpPr>
                <p:spPr>
                  <a:xfrm>
                    <a:off x="3238500" y="3864876"/>
                    <a:ext cx="295910" cy="344805"/>
                  </a:xfrm>
                  <a:custGeom>
                    <a:avLst/>
                    <a:gdLst/>
                    <a:ahLst/>
                    <a:cxnLst/>
                    <a:rect l="l" t="t" r="r" b="b"/>
                    <a:pathLst>
                      <a:path w="295910" h="344804">
                        <a:moveTo>
                          <a:pt x="13716" y="329184"/>
                        </a:moveTo>
                        <a:lnTo>
                          <a:pt x="0" y="329184"/>
                        </a:lnTo>
                        <a:lnTo>
                          <a:pt x="0" y="344424"/>
                        </a:lnTo>
                        <a:lnTo>
                          <a:pt x="13716" y="344424"/>
                        </a:lnTo>
                        <a:lnTo>
                          <a:pt x="13716" y="329184"/>
                        </a:lnTo>
                        <a:close/>
                      </a:path>
                      <a:path w="295910" h="344804">
                        <a:moveTo>
                          <a:pt x="161544" y="321564"/>
                        </a:moveTo>
                        <a:lnTo>
                          <a:pt x="147815" y="321564"/>
                        </a:lnTo>
                        <a:lnTo>
                          <a:pt x="147815" y="336804"/>
                        </a:lnTo>
                        <a:lnTo>
                          <a:pt x="161544" y="336804"/>
                        </a:lnTo>
                        <a:lnTo>
                          <a:pt x="161544" y="321564"/>
                        </a:lnTo>
                        <a:close/>
                      </a:path>
                      <a:path w="295910" h="344804">
                        <a:moveTo>
                          <a:pt x="295656" y="0"/>
                        </a:moveTo>
                        <a:lnTo>
                          <a:pt x="281940" y="0"/>
                        </a:lnTo>
                        <a:lnTo>
                          <a:pt x="281940" y="15227"/>
                        </a:lnTo>
                        <a:lnTo>
                          <a:pt x="295656" y="15227"/>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6" name="object 3645"/>
                  <p:cNvSpPr/>
                  <p:nvPr/>
                </p:nvSpPr>
                <p:spPr>
                  <a:xfrm>
                    <a:off x="3896868" y="3383292"/>
                    <a:ext cx="106680" cy="91440"/>
                  </a:xfrm>
                  <a:custGeom>
                    <a:avLst/>
                    <a:gdLst/>
                    <a:ahLst/>
                    <a:cxnLst/>
                    <a:rect l="l" t="t" r="r" b="b"/>
                    <a:pathLst>
                      <a:path w="106679" h="91439">
                        <a:moveTo>
                          <a:pt x="13716" y="76200"/>
                        </a:moveTo>
                        <a:lnTo>
                          <a:pt x="0" y="76200"/>
                        </a:lnTo>
                        <a:lnTo>
                          <a:pt x="0" y="91427"/>
                        </a:lnTo>
                        <a:lnTo>
                          <a:pt x="13716" y="91427"/>
                        </a:lnTo>
                        <a:lnTo>
                          <a:pt x="13716" y="76200"/>
                        </a:lnTo>
                        <a:close/>
                      </a:path>
                      <a:path w="106679" h="91439">
                        <a:moveTo>
                          <a:pt x="106680" y="0"/>
                        </a:moveTo>
                        <a:lnTo>
                          <a:pt x="94488" y="0"/>
                        </a:lnTo>
                        <a:lnTo>
                          <a:pt x="94488" y="15227"/>
                        </a:lnTo>
                        <a:lnTo>
                          <a:pt x="106680" y="15227"/>
                        </a:lnTo>
                        <a:lnTo>
                          <a:pt x="1066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7" name="object 3646"/>
                  <p:cNvSpPr/>
                  <p:nvPr/>
                </p:nvSpPr>
                <p:spPr>
                  <a:xfrm>
                    <a:off x="3278123"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8" name="object 3647"/>
                  <p:cNvSpPr/>
                  <p:nvPr/>
                </p:nvSpPr>
                <p:spPr>
                  <a:xfrm>
                    <a:off x="380238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499" name="object 3648"/>
                  <p:cNvSpPr/>
                  <p:nvPr/>
                </p:nvSpPr>
                <p:spPr>
                  <a:xfrm>
                    <a:off x="3419855"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0" name="object 3649"/>
                  <p:cNvSpPr/>
                  <p:nvPr/>
                </p:nvSpPr>
                <p:spPr>
                  <a:xfrm>
                    <a:off x="3843527" y="3436619"/>
                    <a:ext cx="67310" cy="60960"/>
                  </a:xfrm>
                  <a:custGeom>
                    <a:avLst/>
                    <a:gdLst/>
                    <a:ahLst/>
                    <a:cxnLst/>
                    <a:rect l="l" t="t" r="r" b="b"/>
                    <a:pathLst>
                      <a:path w="67310" h="60960">
                        <a:moveTo>
                          <a:pt x="12191" y="60960"/>
                        </a:moveTo>
                        <a:lnTo>
                          <a:pt x="0" y="60960"/>
                        </a:lnTo>
                        <a:lnTo>
                          <a:pt x="0" y="45720"/>
                        </a:lnTo>
                        <a:lnTo>
                          <a:pt x="12191" y="45720"/>
                        </a:lnTo>
                        <a:lnTo>
                          <a:pt x="12191" y="60960"/>
                        </a:lnTo>
                        <a:close/>
                      </a:path>
                      <a:path w="67310" h="60960">
                        <a:moveTo>
                          <a:pt x="67056" y="15240"/>
                        </a:moveTo>
                        <a:lnTo>
                          <a:pt x="53340" y="15240"/>
                        </a:lnTo>
                        <a:lnTo>
                          <a:pt x="53340" y="0"/>
                        </a:lnTo>
                        <a:lnTo>
                          <a:pt x="67056" y="0"/>
                        </a:lnTo>
                        <a:lnTo>
                          <a:pt x="6705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1" name="object 3650"/>
                  <p:cNvSpPr/>
                  <p:nvPr/>
                </p:nvSpPr>
                <p:spPr>
                  <a:xfrm>
                    <a:off x="3339083"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2" name="object 3651"/>
                  <p:cNvSpPr/>
                  <p:nvPr/>
                </p:nvSpPr>
                <p:spPr>
                  <a:xfrm>
                    <a:off x="3889248" y="3451860"/>
                    <a:ext cx="41275" cy="38100"/>
                  </a:xfrm>
                  <a:custGeom>
                    <a:avLst/>
                    <a:gdLst/>
                    <a:ahLst/>
                    <a:cxnLst/>
                    <a:rect l="l" t="t" r="r" b="b"/>
                    <a:pathLst>
                      <a:path w="41275" h="38100">
                        <a:moveTo>
                          <a:pt x="41148" y="38100"/>
                        </a:moveTo>
                        <a:lnTo>
                          <a:pt x="27432" y="38100"/>
                        </a:lnTo>
                        <a:lnTo>
                          <a:pt x="27432" y="22859"/>
                        </a:lnTo>
                        <a:lnTo>
                          <a:pt x="41148" y="22859"/>
                        </a:lnTo>
                        <a:lnTo>
                          <a:pt x="41148" y="38100"/>
                        </a:lnTo>
                        <a:close/>
                      </a:path>
                      <a:path w="41275" h="3810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3" name="object 3652"/>
                  <p:cNvSpPr/>
                  <p:nvPr/>
                </p:nvSpPr>
                <p:spPr>
                  <a:xfrm>
                    <a:off x="3305555" y="40340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4" name="object 3653"/>
                  <p:cNvSpPr/>
                  <p:nvPr/>
                </p:nvSpPr>
                <p:spPr>
                  <a:xfrm>
                    <a:off x="3877055"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5" name="object 3654"/>
                  <p:cNvSpPr/>
                  <p:nvPr/>
                </p:nvSpPr>
                <p:spPr>
                  <a:xfrm>
                    <a:off x="3419856" y="4079760"/>
                    <a:ext cx="81280" cy="83820"/>
                  </a:xfrm>
                  <a:custGeom>
                    <a:avLst/>
                    <a:gdLst/>
                    <a:ahLst/>
                    <a:cxnLst/>
                    <a:rect l="l" t="t" r="r" b="b"/>
                    <a:pathLst>
                      <a:path w="81279" h="83820">
                        <a:moveTo>
                          <a:pt x="13716" y="68580"/>
                        </a:moveTo>
                        <a:lnTo>
                          <a:pt x="0" y="68580"/>
                        </a:lnTo>
                        <a:lnTo>
                          <a:pt x="0" y="83820"/>
                        </a:lnTo>
                        <a:lnTo>
                          <a:pt x="13716" y="83820"/>
                        </a:lnTo>
                        <a:lnTo>
                          <a:pt x="13716" y="68580"/>
                        </a:lnTo>
                        <a:close/>
                      </a:path>
                      <a:path w="81279" h="83820">
                        <a:moveTo>
                          <a:pt x="80759" y="0"/>
                        </a:moveTo>
                        <a:lnTo>
                          <a:pt x="67043" y="0"/>
                        </a:lnTo>
                        <a:lnTo>
                          <a:pt x="67043" y="15240"/>
                        </a:lnTo>
                        <a:lnTo>
                          <a:pt x="80759" y="15240"/>
                        </a:lnTo>
                        <a:lnTo>
                          <a:pt x="8075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6" name="object 3655"/>
                  <p:cNvSpPr/>
                  <p:nvPr/>
                </p:nvSpPr>
                <p:spPr>
                  <a:xfrm>
                    <a:off x="3358896" y="35433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7" name="object 3656"/>
                  <p:cNvSpPr/>
                  <p:nvPr/>
                </p:nvSpPr>
                <p:spPr>
                  <a:xfrm>
                    <a:off x="3835908" y="3436619"/>
                    <a:ext cx="81280" cy="68580"/>
                  </a:xfrm>
                  <a:custGeom>
                    <a:avLst/>
                    <a:gdLst/>
                    <a:ahLst/>
                    <a:cxnLst/>
                    <a:rect l="l" t="t" r="r" b="b"/>
                    <a:pathLst>
                      <a:path w="81279" h="68579">
                        <a:moveTo>
                          <a:pt x="80772" y="15240"/>
                        </a:moveTo>
                        <a:lnTo>
                          <a:pt x="67056" y="15240"/>
                        </a:lnTo>
                        <a:lnTo>
                          <a:pt x="67056" y="0"/>
                        </a:lnTo>
                        <a:lnTo>
                          <a:pt x="80772" y="0"/>
                        </a:lnTo>
                        <a:lnTo>
                          <a:pt x="80772" y="15240"/>
                        </a:lnTo>
                        <a:close/>
                      </a:path>
                      <a:path w="81279" h="68579">
                        <a:moveTo>
                          <a:pt x="13716" y="68580"/>
                        </a:moveTo>
                        <a:lnTo>
                          <a:pt x="0" y="68580"/>
                        </a:lnTo>
                        <a:lnTo>
                          <a:pt x="0" y="53340"/>
                        </a:lnTo>
                        <a:lnTo>
                          <a:pt x="13716" y="53340"/>
                        </a:lnTo>
                        <a:lnTo>
                          <a:pt x="13716"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8" name="object 3657"/>
                  <p:cNvSpPr/>
                  <p:nvPr/>
                </p:nvSpPr>
                <p:spPr>
                  <a:xfrm>
                    <a:off x="3297935"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09" name="object 3658"/>
                  <p:cNvSpPr/>
                  <p:nvPr/>
                </p:nvSpPr>
                <p:spPr>
                  <a:xfrm>
                    <a:off x="3970019"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0" name="object 3659"/>
                  <p:cNvSpPr/>
                  <p:nvPr/>
                </p:nvSpPr>
                <p:spPr>
                  <a:xfrm>
                    <a:off x="3648455"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1" name="object 3660"/>
                  <p:cNvSpPr/>
                  <p:nvPr/>
                </p:nvSpPr>
                <p:spPr>
                  <a:xfrm>
                    <a:off x="35478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2" name="object 3661"/>
                  <p:cNvSpPr/>
                  <p:nvPr/>
                </p:nvSpPr>
                <p:spPr>
                  <a:xfrm>
                    <a:off x="3910583"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3" name="object 3662"/>
                  <p:cNvSpPr/>
                  <p:nvPr/>
                </p:nvSpPr>
                <p:spPr>
                  <a:xfrm>
                    <a:off x="3855719" y="36972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4" name="object 3663"/>
                  <p:cNvSpPr/>
                  <p:nvPr/>
                </p:nvSpPr>
                <p:spPr>
                  <a:xfrm>
                    <a:off x="3473196" y="3489972"/>
                    <a:ext cx="281940" cy="15240"/>
                  </a:xfrm>
                  <a:custGeom>
                    <a:avLst/>
                    <a:gdLst/>
                    <a:ahLst/>
                    <a:cxnLst/>
                    <a:rect l="l" t="t" r="r" b="b"/>
                    <a:pathLst>
                      <a:path w="281939" h="15239">
                        <a:moveTo>
                          <a:pt x="13703" y="0"/>
                        </a:moveTo>
                        <a:lnTo>
                          <a:pt x="0" y="0"/>
                        </a:lnTo>
                        <a:lnTo>
                          <a:pt x="0" y="15240"/>
                        </a:lnTo>
                        <a:lnTo>
                          <a:pt x="13703" y="15240"/>
                        </a:lnTo>
                        <a:lnTo>
                          <a:pt x="13703" y="0"/>
                        </a:lnTo>
                        <a:close/>
                      </a:path>
                      <a:path w="281939" h="15239">
                        <a:moveTo>
                          <a:pt x="281940" y="0"/>
                        </a:moveTo>
                        <a:lnTo>
                          <a:pt x="268211" y="0"/>
                        </a:lnTo>
                        <a:lnTo>
                          <a:pt x="268211" y="15240"/>
                        </a:lnTo>
                        <a:lnTo>
                          <a:pt x="281940" y="15240"/>
                        </a:lnTo>
                        <a:lnTo>
                          <a:pt x="281940"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5" name="object 3664"/>
                  <p:cNvSpPr/>
                  <p:nvPr/>
                </p:nvSpPr>
                <p:spPr>
                  <a:xfrm>
                    <a:off x="3096768" y="3651503"/>
                    <a:ext cx="443865" cy="619125"/>
                  </a:xfrm>
                  <a:custGeom>
                    <a:avLst/>
                    <a:gdLst/>
                    <a:ahLst/>
                    <a:cxnLst/>
                    <a:rect l="l" t="t" r="r" b="b"/>
                    <a:pathLst>
                      <a:path w="443864" h="619125">
                        <a:moveTo>
                          <a:pt x="13716" y="580656"/>
                        </a:moveTo>
                        <a:lnTo>
                          <a:pt x="0" y="580656"/>
                        </a:lnTo>
                        <a:lnTo>
                          <a:pt x="0" y="595896"/>
                        </a:lnTo>
                        <a:lnTo>
                          <a:pt x="13716" y="595896"/>
                        </a:lnTo>
                        <a:lnTo>
                          <a:pt x="13716" y="580656"/>
                        </a:lnTo>
                        <a:close/>
                      </a:path>
                      <a:path w="443864" h="619125">
                        <a:moveTo>
                          <a:pt x="114300" y="458736"/>
                        </a:moveTo>
                        <a:lnTo>
                          <a:pt x="100584" y="458736"/>
                        </a:lnTo>
                        <a:lnTo>
                          <a:pt x="100584" y="473976"/>
                        </a:lnTo>
                        <a:lnTo>
                          <a:pt x="114300" y="473976"/>
                        </a:lnTo>
                        <a:lnTo>
                          <a:pt x="114300" y="458736"/>
                        </a:lnTo>
                        <a:close/>
                      </a:path>
                      <a:path w="443864" h="619125">
                        <a:moveTo>
                          <a:pt x="134112" y="550176"/>
                        </a:moveTo>
                        <a:lnTo>
                          <a:pt x="121920" y="550176"/>
                        </a:lnTo>
                        <a:lnTo>
                          <a:pt x="121920" y="565416"/>
                        </a:lnTo>
                        <a:lnTo>
                          <a:pt x="134112" y="565416"/>
                        </a:lnTo>
                        <a:lnTo>
                          <a:pt x="134112" y="550176"/>
                        </a:lnTo>
                        <a:close/>
                      </a:path>
                      <a:path w="443864" h="619125">
                        <a:moveTo>
                          <a:pt x="188976" y="504456"/>
                        </a:moveTo>
                        <a:lnTo>
                          <a:pt x="175247" y="504456"/>
                        </a:lnTo>
                        <a:lnTo>
                          <a:pt x="175247" y="519696"/>
                        </a:lnTo>
                        <a:lnTo>
                          <a:pt x="188976" y="519696"/>
                        </a:lnTo>
                        <a:lnTo>
                          <a:pt x="188976" y="504456"/>
                        </a:lnTo>
                        <a:close/>
                      </a:path>
                      <a:path w="443864" h="619125">
                        <a:moveTo>
                          <a:pt x="222504" y="512076"/>
                        </a:moveTo>
                        <a:lnTo>
                          <a:pt x="208788" y="512076"/>
                        </a:lnTo>
                        <a:lnTo>
                          <a:pt x="208788" y="527316"/>
                        </a:lnTo>
                        <a:lnTo>
                          <a:pt x="222504" y="527316"/>
                        </a:lnTo>
                        <a:lnTo>
                          <a:pt x="222504" y="512076"/>
                        </a:lnTo>
                        <a:close/>
                      </a:path>
                      <a:path w="443864" h="619125">
                        <a:moveTo>
                          <a:pt x="228600" y="603516"/>
                        </a:moveTo>
                        <a:lnTo>
                          <a:pt x="214884" y="603516"/>
                        </a:lnTo>
                        <a:lnTo>
                          <a:pt x="214884" y="618756"/>
                        </a:lnTo>
                        <a:lnTo>
                          <a:pt x="228600" y="618756"/>
                        </a:lnTo>
                        <a:lnTo>
                          <a:pt x="228600" y="603516"/>
                        </a:lnTo>
                        <a:close/>
                      </a:path>
                      <a:path w="443864" h="619125">
                        <a:moveTo>
                          <a:pt x="256032" y="466356"/>
                        </a:moveTo>
                        <a:lnTo>
                          <a:pt x="242316" y="466356"/>
                        </a:lnTo>
                        <a:lnTo>
                          <a:pt x="242316" y="481596"/>
                        </a:lnTo>
                        <a:lnTo>
                          <a:pt x="256032" y="481596"/>
                        </a:lnTo>
                        <a:lnTo>
                          <a:pt x="256032" y="466356"/>
                        </a:lnTo>
                        <a:close/>
                      </a:path>
                      <a:path w="443864" h="619125">
                        <a:moveTo>
                          <a:pt x="262128" y="489216"/>
                        </a:moveTo>
                        <a:lnTo>
                          <a:pt x="248412" y="489216"/>
                        </a:lnTo>
                        <a:lnTo>
                          <a:pt x="248412" y="504456"/>
                        </a:lnTo>
                        <a:lnTo>
                          <a:pt x="262128" y="504456"/>
                        </a:lnTo>
                        <a:lnTo>
                          <a:pt x="262128" y="489216"/>
                        </a:lnTo>
                        <a:close/>
                      </a:path>
                      <a:path w="443864" h="619125">
                        <a:moveTo>
                          <a:pt x="370332" y="0"/>
                        </a:moveTo>
                        <a:lnTo>
                          <a:pt x="356616" y="0"/>
                        </a:lnTo>
                        <a:lnTo>
                          <a:pt x="356616" y="15252"/>
                        </a:lnTo>
                        <a:lnTo>
                          <a:pt x="370332" y="15252"/>
                        </a:lnTo>
                        <a:lnTo>
                          <a:pt x="370332" y="0"/>
                        </a:lnTo>
                        <a:close/>
                      </a:path>
                      <a:path w="443864" h="619125">
                        <a:moveTo>
                          <a:pt x="376428" y="352056"/>
                        </a:moveTo>
                        <a:lnTo>
                          <a:pt x="362712" y="352056"/>
                        </a:lnTo>
                        <a:lnTo>
                          <a:pt x="362712" y="367296"/>
                        </a:lnTo>
                        <a:lnTo>
                          <a:pt x="376428" y="367296"/>
                        </a:lnTo>
                        <a:lnTo>
                          <a:pt x="376428" y="352056"/>
                        </a:lnTo>
                        <a:close/>
                      </a:path>
                      <a:path w="443864" h="619125">
                        <a:moveTo>
                          <a:pt x="443484" y="352056"/>
                        </a:moveTo>
                        <a:lnTo>
                          <a:pt x="429768" y="352056"/>
                        </a:lnTo>
                        <a:lnTo>
                          <a:pt x="429768" y="367296"/>
                        </a:lnTo>
                        <a:lnTo>
                          <a:pt x="443484" y="367296"/>
                        </a:lnTo>
                        <a:lnTo>
                          <a:pt x="443484" y="3520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6" name="object 3665"/>
                  <p:cNvSpPr/>
                  <p:nvPr/>
                </p:nvSpPr>
                <p:spPr>
                  <a:xfrm>
                    <a:off x="3480815" y="35280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7" name="object 3666"/>
                  <p:cNvSpPr/>
                  <p:nvPr/>
                </p:nvSpPr>
                <p:spPr>
                  <a:xfrm>
                    <a:off x="3855719"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8" name="object 3667"/>
                  <p:cNvSpPr/>
                  <p:nvPr/>
                </p:nvSpPr>
                <p:spPr>
                  <a:xfrm>
                    <a:off x="3439668" y="3429012"/>
                    <a:ext cx="248920" cy="144780"/>
                  </a:xfrm>
                  <a:custGeom>
                    <a:avLst/>
                    <a:gdLst/>
                    <a:ahLst/>
                    <a:cxnLst/>
                    <a:rect l="l" t="t" r="r" b="b"/>
                    <a:pathLst>
                      <a:path w="248920" h="144779">
                        <a:moveTo>
                          <a:pt x="13716" y="129540"/>
                        </a:moveTo>
                        <a:lnTo>
                          <a:pt x="0" y="129540"/>
                        </a:lnTo>
                        <a:lnTo>
                          <a:pt x="0" y="144780"/>
                        </a:lnTo>
                        <a:lnTo>
                          <a:pt x="13716" y="144780"/>
                        </a:lnTo>
                        <a:lnTo>
                          <a:pt x="13716" y="129540"/>
                        </a:lnTo>
                        <a:close/>
                      </a:path>
                      <a:path w="248920" h="144779">
                        <a:moveTo>
                          <a:pt x="248412" y="0"/>
                        </a:moveTo>
                        <a:lnTo>
                          <a:pt x="234696" y="0"/>
                        </a:lnTo>
                        <a:lnTo>
                          <a:pt x="234696" y="15240"/>
                        </a:lnTo>
                        <a:lnTo>
                          <a:pt x="248412" y="15240"/>
                        </a:lnTo>
                        <a:lnTo>
                          <a:pt x="24841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19" name="object 3668"/>
                  <p:cNvSpPr/>
                  <p:nvPr/>
                </p:nvSpPr>
                <p:spPr>
                  <a:xfrm>
                    <a:off x="3816096" y="3428999"/>
                    <a:ext cx="114300" cy="76835"/>
                  </a:xfrm>
                  <a:custGeom>
                    <a:avLst/>
                    <a:gdLst/>
                    <a:ahLst/>
                    <a:cxnLst/>
                    <a:rect l="l" t="t" r="r" b="b"/>
                    <a:pathLst>
                      <a:path w="114300" h="76835">
                        <a:moveTo>
                          <a:pt x="13703" y="60972"/>
                        </a:moveTo>
                        <a:lnTo>
                          <a:pt x="0" y="60972"/>
                        </a:lnTo>
                        <a:lnTo>
                          <a:pt x="0" y="76212"/>
                        </a:lnTo>
                        <a:lnTo>
                          <a:pt x="13703" y="76212"/>
                        </a:lnTo>
                        <a:lnTo>
                          <a:pt x="13703" y="60972"/>
                        </a:lnTo>
                        <a:close/>
                      </a:path>
                      <a:path w="114300" h="76835">
                        <a:moveTo>
                          <a:pt x="73152" y="12"/>
                        </a:moveTo>
                        <a:lnTo>
                          <a:pt x="60960" y="12"/>
                        </a:lnTo>
                        <a:lnTo>
                          <a:pt x="60960" y="15252"/>
                        </a:lnTo>
                        <a:lnTo>
                          <a:pt x="73152" y="15252"/>
                        </a:lnTo>
                        <a:lnTo>
                          <a:pt x="73152" y="12"/>
                        </a:lnTo>
                        <a:close/>
                      </a:path>
                      <a:path w="114300" h="76835">
                        <a:moveTo>
                          <a:pt x="114300" y="7620"/>
                        </a:moveTo>
                        <a:lnTo>
                          <a:pt x="108204" y="7620"/>
                        </a:lnTo>
                        <a:lnTo>
                          <a:pt x="108204" y="0"/>
                        </a:lnTo>
                        <a:lnTo>
                          <a:pt x="94475" y="0"/>
                        </a:lnTo>
                        <a:lnTo>
                          <a:pt x="94475" y="15252"/>
                        </a:lnTo>
                        <a:lnTo>
                          <a:pt x="100584" y="15252"/>
                        </a:lnTo>
                        <a:lnTo>
                          <a:pt x="100584" y="22872"/>
                        </a:lnTo>
                        <a:lnTo>
                          <a:pt x="114300" y="22872"/>
                        </a:lnTo>
                        <a:lnTo>
                          <a:pt x="114300"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0" name="object 3669"/>
                  <p:cNvSpPr/>
                  <p:nvPr/>
                </p:nvSpPr>
                <p:spPr>
                  <a:xfrm>
                    <a:off x="3252216" y="3887736"/>
                    <a:ext cx="355600" cy="299085"/>
                  </a:xfrm>
                  <a:custGeom>
                    <a:avLst/>
                    <a:gdLst/>
                    <a:ahLst/>
                    <a:cxnLst/>
                    <a:rect l="l" t="t" r="r" b="b"/>
                    <a:pathLst>
                      <a:path w="355600" h="299085">
                        <a:moveTo>
                          <a:pt x="12192" y="283464"/>
                        </a:moveTo>
                        <a:lnTo>
                          <a:pt x="0" y="283464"/>
                        </a:lnTo>
                        <a:lnTo>
                          <a:pt x="0" y="298704"/>
                        </a:lnTo>
                        <a:lnTo>
                          <a:pt x="12192" y="298704"/>
                        </a:lnTo>
                        <a:lnTo>
                          <a:pt x="12192" y="283464"/>
                        </a:lnTo>
                        <a:close/>
                      </a:path>
                      <a:path w="355600" h="299085">
                        <a:moveTo>
                          <a:pt x="355092" y="0"/>
                        </a:moveTo>
                        <a:lnTo>
                          <a:pt x="341376" y="0"/>
                        </a:lnTo>
                        <a:lnTo>
                          <a:pt x="341376" y="15240"/>
                        </a:lnTo>
                        <a:lnTo>
                          <a:pt x="355092" y="15240"/>
                        </a:lnTo>
                        <a:lnTo>
                          <a:pt x="3550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1" name="object 3670"/>
                  <p:cNvSpPr/>
                  <p:nvPr/>
                </p:nvSpPr>
                <p:spPr>
                  <a:xfrm>
                    <a:off x="383590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2" name="object 3671"/>
                  <p:cNvSpPr/>
                  <p:nvPr/>
                </p:nvSpPr>
                <p:spPr>
                  <a:xfrm>
                    <a:off x="3345180"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3" name="object 3672"/>
                  <p:cNvSpPr/>
                  <p:nvPr/>
                </p:nvSpPr>
                <p:spPr>
                  <a:xfrm>
                    <a:off x="38298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4" name="object 3673"/>
                  <p:cNvSpPr/>
                  <p:nvPr/>
                </p:nvSpPr>
                <p:spPr>
                  <a:xfrm>
                    <a:off x="3272015" y="3971556"/>
                    <a:ext cx="61594" cy="100965"/>
                  </a:xfrm>
                  <a:custGeom>
                    <a:avLst/>
                    <a:gdLst/>
                    <a:ahLst/>
                    <a:cxnLst/>
                    <a:rect l="l" t="t" r="r" b="b"/>
                    <a:pathLst>
                      <a:path w="61595" h="100964">
                        <a:moveTo>
                          <a:pt x="13728" y="85344"/>
                        </a:moveTo>
                        <a:lnTo>
                          <a:pt x="0" y="85344"/>
                        </a:lnTo>
                        <a:lnTo>
                          <a:pt x="0" y="100584"/>
                        </a:lnTo>
                        <a:lnTo>
                          <a:pt x="13728" y="100584"/>
                        </a:lnTo>
                        <a:lnTo>
                          <a:pt x="13728" y="85344"/>
                        </a:lnTo>
                        <a:close/>
                      </a:path>
                      <a:path w="61595" h="100964">
                        <a:moveTo>
                          <a:pt x="33540" y="0"/>
                        </a:moveTo>
                        <a:lnTo>
                          <a:pt x="19824" y="0"/>
                        </a:lnTo>
                        <a:lnTo>
                          <a:pt x="19824" y="16764"/>
                        </a:lnTo>
                        <a:lnTo>
                          <a:pt x="33540" y="16764"/>
                        </a:lnTo>
                        <a:lnTo>
                          <a:pt x="33540" y="0"/>
                        </a:lnTo>
                        <a:close/>
                      </a:path>
                      <a:path w="61595" h="100964">
                        <a:moveTo>
                          <a:pt x="60972" y="62484"/>
                        </a:moveTo>
                        <a:lnTo>
                          <a:pt x="47256" y="62484"/>
                        </a:lnTo>
                        <a:lnTo>
                          <a:pt x="47256" y="77724"/>
                        </a:lnTo>
                        <a:lnTo>
                          <a:pt x="60972" y="77724"/>
                        </a:lnTo>
                        <a:lnTo>
                          <a:pt x="60972" y="624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5" name="object 3674"/>
                  <p:cNvSpPr/>
                  <p:nvPr/>
                </p:nvSpPr>
                <p:spPr>
                  <a:xfrm>
                    <a:off x="3855720" y="3252228"/>
                    <a:ext cx="236220" cy="200025"/>
                  </a:xfrm>
                  <a:custGeom>
                    <a:avLst/>
                    <a:gdLst/>
                    <a:ahLst/>
                    <a:cxnLst/>
                    <a:rect l="l" t="t" r="r" b="b"/>
                    <a:pathLst>
                      <a:path w="236220" h="200025">
                        <a:moveTo>
                          <a:pt x="13716" y="184391"/>
                        </a:moveTo>
                        <a:lnTo>
                          <a:pt x="0" y="184391"/>
                        </a:lnTo>
                        <a:lnTo>
                          <a:pt x="0" y="199644"/>
                        </a:lnTo>
                        <a:lnTo>
                          <a:pt x="13716" y="199644"/>
                        </a:lnTo>
                        <a:lnTo>
                          <a:pt x="13716" y="184391"/>
                        </a:lnTo>
                        <a:close/>
                      </a:path>
                      <a:path w="236220" h="200025">
                        <a:moveTo>
                          <a:pt x="236220" y="0"/>
                        </a:moveTo>
                        <a:lnTo>
                          <a:pt x="222504" y="0"/>
                        </a:lnTo>
                        <a:lnTo>
                          <a:pt x="222504" y="15240"/>
                        </a:lnTo>
                        <a:lnTo>
                          <a:pt x="236220" y="15240"/>
                        </a:lnTo>
                        <a:lnTo>
                          <a:pt x="2362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6" name="object 3675"/>
                  <p:cNvSpPr/>
                  <p:nvPr/>
                </p:nvSpPr>
                <p:spPr>
                  <a:xfrm>
                    <a:off x="36880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7" name="object 3676"/>
                  <p:cNvSpPr/>
                  <p:nvPr/>
                </p:nvSpPr>
                <p:spPr>
                  <a:xfrm>
                    <a:off x="3378707"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8" name="object 3677"/>
                  <p:cNvSpPr/>
                  <p:nvPr/>
                </p:nvSpPr>
                <p:spPr>
                  <a:xfrm>
                    <a:off x="36743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29" name="object 3678"/>
                  <p:cNvSpPr/>
                  <p:nvPr/>
                </p:nvSpPr>
                <p:spPr>
                  <a:xfrm>
                    <a:off x="386333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0" name="object 3679"/>
                  <p:cNvSpPr/>
                  <p:nvPr/>
                </p:nvSpPr>
                <p:spPr>
                  <a:xfrm>
                    <a:off x="3177540" y="4018800"/>
                    <a:ext cx="309880" cy="175260"/>
                  </a:xfrm>
                  <a:custGeom>
                    <a:avLst/>
                    <a:gdLst/>
                    <a:ahLst/>
                    <a:cxnLst/>
                    <a:rect l="l" t="t" r="r" b="b"/>
                    <a:pathLst>
                      <a:path w="309879" h="175260">
                        <a:moveTo>
                          <a:pt x="13716" y="144780"/>
                        </a:moveTo>
                        <a:lnTo>
                          <a:pt x="0" y="144780"/>
                        </a:lnTo>
                        <a:lnTo>
                          <a:pt x="0" y="160020"/>
                        </a:lnTo>
                        <a:lnTo>
                          <a:pt x="13716" y="160020"/>
                        </a:lnTo>
                        <a:lnTo>
                          <a:pt x="13716" y="144780"/>
                        </a:lnTo>
                        <a:close/>
                      </a:path>
                      <a:path w="309879" h="175260">
                        <a:moveTo>
                          <a:pt x="214884" y="160020"/>
                        </a:moveTo>
                        <a:lnTo>
                          <a:pt x="201168" y="160020"/>
                        </a:lnTo>
                        <a:lnTo>
                          <a:pt x="201168" y="175260"/>
                        </a:lnTo>
                        <a:lnTo>
                          <a:pt x="214884" y="175260"/>
                        </a:lnTo>
                        <a:lnTo>
                          <a:pt x="214884" y="160020"/>
                        </a:lnTo>
                        <a:close/>
                      </a:path>
                      <a:path w="309879" h="175260">
                        <a:moveTo>
                          <a:pt x="309359" y="0"/>
                        </a:moveTo>
                        <a:lnTo>
                          <a:pt x="295656" y="0"/>
                        </a:lnTo>
                        <a:lnTo>
                          <a:pt x="295656" y="15240"/>
                        </a:lnTo>
                        <a:lnTo>
                          <a:pt x="309359" y="15240"/>
                        </a:lnTo>
                        <a:lnTo>
                          <a:pt x="30935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1" name="object 3680"/>
                  <p:cNvSpPr/>
                  <p:nvPr/>
                </p:nvSpPr>
                <p:spPr>
                  <a:xfrm>
                    <a:off x="3701796" y="33451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2" name="object 3681"/>
                  <p:cNvSpPr/>
                  <p:nvPr/>
                </p:nvSpPr>
                <p:spPr>
                  <a:xfrm>
                    <a:off x="3782567" y="3497580"/>
                    <a:ext cx="20320" cy="15240"/>
                  </a:xfrm>
                  <a:custGeom>
                    <a:avLst/>
                    <a:gdLst/>
                    <a:ahLst/>
                    <a:cxnLst/>
                    <a:rect l="l" t="t" r="r" b="b"/>
                    <a:pathLst>
                      <a:path w="20320" h="15239">
                        <a:moveTo>
                          <a:pt x="19812" y="15239"/>
                        </a:moveTo>
                        <a:lnTo>
                          <a:pt x="0" y="15239"/>
                        </a:lnTo>
                        <a:lnTo>
                          <a:pt x="0" y="0"/>
                        </a:lnTo>
                        <a:lnTo>
                          <a:pt x="19812" y="0"/>
                        </a:lnTo>
                        <a:lnTo>
                          <a:pt x="19812"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3" name="object 3682"/>
                  <p:cNvSpPr/>
                  <p:nvPr/>
                </p:nvSpPr>
                <p:spPr>
                  <a:xfrm>
                    <a:off x="3352800" y="4079760"/>
                    <a:ext cx="33655" cy="114300"/>
                  </a:xfrm>
                  <a:custGeom>
                    <a:avLst/>
                    <a:gdLst/>
                    <a:ahLst/>
                    <a:cxnLst/>
                    <a:rect l="l" t="t" r="r" b="b"/>
                    <a:pathLst>
                      <a:path w="33654" h="114300">
                        <a:moveTo>
                          <a:pt x="13716" y="0"/>
                        </a:moveTo>
                        <a:lnTo>
                          <a:pt x="0" y="0"/>
                        </a:lnTo>
                        <a:lnTo>
                          <a:pt x="0" y="15240"/>
                        </a:lnTo>
                        <a:lnTo>
                          <a:pt x="13716" y="15240"/>
                        </a:lnTo>
                        <a:lnTo>
                          <a:pt x="13716" y="0"/>
                        </a:lnTo>
                        <a:close/>
                      </a:path>
                      <a:path w="33654" h="114300">
                        <a:moveTo>
                          <a:pt x="33515" y="99060"/>
                        </a:moveTo>
                        <a:lnTo>
                          <a:pt x="19799" y="99060"/>
                        </a:lnTo>
                        <a:lnTo>
                          <a:pt x="19799" y="114300"/>
                        </a:lnTo>
                        <a:lnTo>
                          <a:pt x="33515" y="114300"/>
                        </a:lnTo>
                        <a:lnTo>
                          <a:pt x="33515"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4" name="object 3683"/>
                  <p:cNvSpPr/>
                  <p:nvPr/>
                </p:nvSpPr>
                <p:spPr>
                  <a:xfrm>
                    <a:off x="378866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5" name="object 3684"/>
                  <p:cNvSpPr/>
                  <p:nvPr/>
                </p:nvSpPr>
                <p:spPr>
                  <a:xfrm>
                    <a:off x="3715511" y="37810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6" name="object 3685"/>
                  <p:cNvSpPr/>
                  <p:nvPr/>
                </p:nvSpPr>
                <p:spPr>
                  <a:xfrm>
                    <a:off x="3782568" y="3459492"/>
                    <a:ext cx="147955" cy="22860"/>
                  </a:xfrm>
                  <a:custGeom>
                    <a:avLst/>
                    <a:gdLst/>
                    <a:ahLst/>
                    <a:cxnLst/>
                    <a:rect l="l" t="t" r="r" b="b"/>
                    <a:pathLst>
                      <a:path w="147954" h="22860">
                        <a:moveTo>
                          <a:pt x="13716" y="7620"/>
                        </a:moveTo>
                        <a:lnTo>
                          <a:pt x="0" y="7620"/>
                        </a:lnTo>
                        <a:lnTo>
                          <a:pt x="0" y="22860"/>
                        </a:lnTo>
                        <a:lnTo>
                          <a:pt x="13716" y="22860"/>
                        </a:lnTo>
                        <a:lnTo>
                          <a:pt x="13716" y="7620"/>
                        </a:lnTo>
                        <a:close/>
                      </a:path>
                      <a:path w="147954" h="22860">
                        <a:moveTo>
                          <a:pt x="147828" y="0"/>
                        </a:moveTo>
                        <a:lnTo>
                          <a:pt x="134112" y="0"/>
                        </a:lnTo>
                        <a:lnTo>
                          <a:pt x="134112" y="15227"/>
                        </a:lnTo>
                        <a:lnTo>
                          <a:pt x="147828" y="15227"/>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7" name="object 3686"/>
                  <p:cNvSpPr/>
                  <p:nvPr/>
                </p:nvSpPr>
                <p:spPr>
                  <a:xfrm>
                    <a:off x="3150108" y="3995940"/>
                    <a:ext cx="203200" cy="274320"/>
                  </a:xfrm>
                  <a:custGeom>
                    <a:avLst/>
                    <a:gdLst/>
                    <a:ahLst/>
                    <a:cxnLst/>
                    <a:rect l="l" t="t" r="r" b="b"/>
                    <a:pathLst>
                      <a:path w="203200" h="274320">
                        <a:moveTo>
                          <a:pt x="13716" y="259080"/>
                        </a:moveTo>
                        <a:lnTo>
                          <a:pt x="0" y="259080"/>
                        </a:lnTo>
                        <a:lnTo>
                          <a:pt x="0" y="274320"/>
                        </a:lnTo>
                        <a:lnTo>
                          <a:pt x="13716" y="274320"/>
                        </a:lnTo>
                        <a:lnTo>
                          <a:pt x="13716" y="259080"/>
                        </a:lnTo>
                        <a:close/>
                      </a:path>
                      <a:path w="203200" h="274320">
                        <a:moveTo>
                          <a:pt x="202692" y="0"/>
                        </a:moveTo>
                        <a:lnTo>
                          <a:pt x="188976" y="0"/>
                        </a:lnTo>
                        <a:lnTo>
                          <a:pt x="188976"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8" name="object 3687"/>
                  <p:cNvSpPr/>
                  <p:nvPr/>
                </p:nvSpPr>
                <p:spPr>
                  <a:xfrm>
                    <a:off x="3453384" y="3497592"/>
                    <a:ext cx="208915" cy="76200"/>
                  </a:xfrm>
                  <a:custGeom>
                    <a:avLst/>
                    <a:gdLst/>
                    <a:ahLst/>
                    <a:cxnLst/>
                    <a:rect l="l" t="t" r="r" b="b"/>
                    <a:pathLst>
                      <a:path w="208914" h="76200">
                        <a:moveTo>
                          <a:pt x="13716" y="0"/>
                        </a:moveTo>
                        <a:lnTo>
                          <a:pt x="0" y="0"/>
                        </a:lnTo>
                        <a:lnTo>
                          <a:pt x="0" y="15227"/>
                        </a:lnTo>
                        <a:lnTo>
                          <a:pt x="13716" y="15227"/>
                        </a:lnTo>
                        <a:lnTo>
                          <a:pt x="13716" y="0"/>
                        </a:lnTo>
                        <a:close/>
                      </a:path>
                      <a:path w="208914" h="76200">
                        <a:moveTo>
                          <a:pt x="208788" y="60960"/>
                        </a:moveTo>
                        <a:lnTo>
                          <a:pt x="195072" y="60960"/>
                        </a:lnTo>
                        <a:lnTo>
                          <a:pt x="195072" y="76200"/>
                        </a:lnTo>
                        <a:lnTo>
                          <a:pt x="208788" y="76200"/>
                        </a:lnTo>
                        <a:lnTo>
                          <a:pt x="208788" y="6096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39" name="object 3688"/>
                  <p:cNvSpPr/>
                  <p:nvPr/>
                </p:nvSpPr>
                <p:spPr>
                  <a:xfrm>
                    <a:off x="38435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0" name="object 3689"/>
                  <p:cNvSpPr/>
                  <p:nvPr/>
                </p:nvSpPr>
                <p:spPr>
                  <a:xfrm>
                    <a:off x="3204972" y="3880103"/>
                    <a:ext cx="268605" cy="367665"/>
                  </a:xfrm>
                  <a:custGeom>
                    <a:avLst/>
                    <a:gdLst/>
                    <a:ahLst/>
                    <a:cxnLst/>
                    <a:rect l="l" t="t" r="r" b="b"/>
                    <a:pathLst>
                      <a:path w="268604" h="367664">
                        <a:moveTo>
                          <a:pt x="13716" y="184416"/>
                        </a:moveTo>
                        <a:lnTo>
                          <a:pt x="0" y="184416"/>
                        </a:lnTo>
                        <a:lnTo>
                          <a:pt x="0" y="199656"/>
                        </a:lnTo>
                        <a:lnTo>
                          <a:pt x="13716" y="199656"/>
                        </a:lnTo>
                        <a:lnTo>
                          <a:pt x="13716" y="184416"/>
                        </a:lnTo>
                        <a:close/>
                      </a:path>
                      <a:path w="268604" h="367664">
                        <a:moveTo>
                          <a:pt x="33528" y="329196"/>
                        </a:moveTo>
                        <a:lnTo>
                          <a:pt x="19812" y="329196"/>
                        </a:lnTo>
                        <a:lnTo>
                          <a:pt x="19812" y="344436"/>
                        </a:lnTo>
                        <a:lnTo>
                          <a:pt x="33528" y="344436"/>
                        </a:lnTo>
                        <a:lnTo>
                          <a:pt x="33528" y="329196"/>
                        </a:lnTo>
                        <a:close/>
                      </a:path>
                      <a:path w="268604" h="367664">
                        <a:moveTo>
                          <a:pt x="100584" y="352056"/>
                        </a:moveTo>
                        <a:lnTo>
                          <a:pt x="86868" y="352056"/>
                        </a:lnTo>
                        <a:lnTo>
                          <a:pt x="86868" y="367296"/>
                        </a:lnTo>
                        <a:lnTo>
                          <a:pt x="100584" y="367296"/>
                        </a:lnTo>
                        <a:lnTo>
                          <a:pt x="100584" y="352056"/>
                        </a:lnTo>
                        <a:close/>
                      </a:path>
                      <a:path w="268604" h="367664">
                        <a:moveTo>
                          <a:pt x="120396" y="45732"/>
                        </a:moveTo>
                        <a:lnTo>
                          <a:pt x="106680" y="45732"/>
                        </a:lnTo>
                        <a:lnTo>
                          <a:pt x="106680" y="60972"/>
                        </a:lnTo>
                        <a:lnTo>
                          <a:pt x="120396" y="60972"/>
                        </a:lnTo>
                        <a:lnTo>
                          <a:pt x="120396" y="45732"/>
                        </a:lnTo>
                        <a:close/>
                      </a:path>
                      <a:path w="268604" h="367664">
                        <a:moveTo>
                          <a:pt x="187452" y="184416"/>
                        </a:moveTo>
                        <a:lnTo>
                          <a:pt x="173736" y="184416"/>
                        </a:lnTo>
                        <a:lnTo>
                          <a:pt x="173736" y="199656"/>
                        </a:lnTo>
                        <a:lnTo>
                          <a:pt x="187452" y="199656"/>
                        </a:lnTo>
                        <a:lnTo>
                          <a:pt x="187452" y="184416"/>
                        </a:lnTo>
                        <a:close/>
                      </a:path>
                      <a:path w="268604" h="367664">
                        <a:moveTo>
                          <a:pt x="207264" y="0"/>
                        </a:moveTo>
                        <a:lnTo>
                          <a:pt x="195072" y="0"/>
                        </a:lnTo>
                        <a:lnTo>
                          <a:pt x="195072" y="15252"/>
                        </a:lnTo>
                        <a:lnTo>
                          <a:pt x="207264" y="15252"/>
                        </a:lnTo>
                        <a:lnTo>
                          <a:pt x="207264" y="0"/>
                        </a:lnTo>
                        <a:close/>
                      </a:path>
                      <a:path w="268604" h="367664">
                        <a:moveTo>
                          <a:pt x="268224" y="123456"/>
                        </a:moveTo>
                        <a:lnTo>
                          <a:pt x="254508" y="123456"/>
                        </a:lnTo>
                        <a:lnTo>
                          <a:pt x="254508" y="138696"/>
                        </a:lnTo>
                        <a:lnTo>
                          <a:pt x="268224" y="138696"/>
                        </a:lnTo>
                        <a:lnTo>
                          <a:pt x="268224" y="1234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1" name="object 3690"/>
                  <p:cNvSpPr/>
                  <p:nvPr/>
                </p:nvSpPr>
                <p:spPr>
                  <a:xfrm>
                    <a:off x="3782567" y="36667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2" name="object 3691"/>
                  <p:cNvSpPr/>
                  <p:nvPr/>
                </p:nvSpPr>
                <p:spPr>
                  <a:xfrm>
                    <a:off x="373532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3" name="object 3692"/>
                  <p:cNvSpPr/>
                  <p:nvPr/>
                </p:nvSpPr>
                <p:spPr>
                  <a:xfrm>
                    <a:off x="3124200" y="3895356"/>
                    <a:ext cx="201295" cy="291465"/>
                  </a:xfrm>
                  <a:custGeom>
                    <a:avLst/>
                    <a:gdLst/>
                    <a:ahLst/>
                    <a:cxnLst/>
                    <a:rect l="l" t="t" r="r" b="b"/>
                    <a:pathLst>
                      <a:path w="201295" h="291464">
                        <a:moveTo>
                          <a:pt x="13716" y="0"/>
                        </a:moveTo>
                        <a:lnTo>
                          <a:pt x="0" y="0"/>
                        </a:lnTo>
                        <a:lnTo>
                          <a:pt x="0" y="15240"/>
                        </a:lnTo>
                        <a:lnTo>
                          <a:pt x="13716" y="15240"/>
                        </a:lnTo>
                        <a:lnTo>
                          <a:pt x="13716" y="0"/>
                        </a:lnTo>
                        <a:close/>
                      </a:path>
                      <a:path w="201295" h="291464">
                        <a:moveTo>
                          <a:pt x="187452" y="275844"/>
                        </a:moveTo>
                        <a:lnTo>
                          <a:pt x="173736" y="275844"/>
                        </a:lnTo>
                        <a:lnTo>
                          <a:pt x="173736" y="291084"/>
                        </a:lnTo>
                        <a:lnTo>
                          <a:pt x="187452" y="291084"/>
                        </a:lnTo>
                        <a:lnTo>
                          <a:pt x="187452" y="275844"/>
                        </a:lnTo>
                        <a:close/>
                      </a:path>
                      <a:path w="201295" h="291464">
                        <a:moveTo>
                          <a:pt x="201168" y="123444"/>
                        </a:moveTo>
                        <a:lnTo>
                          <a:pt x="187452" y="123444"/>
                        </a:lnTo>
                        <a:lnTo>
                          <a:pt x="187452" y="138684"/>
                        </a:lnTo>
                        <a:lnTo>
                          <a:pt x="201168" y="138684"/>
                        </a:lnTo>
                        <a:lnTo>
                          <a:pt x="201168" y="123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4" name="object 3693"/>
                  <p:cNvSpPr/>
                  <p:nvPr/>
                </p:nvSpPr>
                <p:spPr>
                  <a:xfrm>
                    <a:off x="3835908" y="3252228"/>
                    <a:ext cx="276225" cy="253365"/>
                  </a:xfrm>
                  <a:custGeom>
                    <a:avLst/>
                    <a:gdLst/>
                    <a:ahLst/>
                    <a:cxnLst/>
                    <a:rect l="l" t="t" r="r" b="b"/>
                    <a:pathLst>
                      <a:path w="276225" h="253364">
                        <a:moveTo>
                          <a:pt x="13716" y="161544"/>
                        </a:moveTo>
                        <a:lnTo>
                          <a:pt x="0" y="161544"/>
                        </a:lnTo>
                        <a:lnTo>
                          <a:pt x="0" y="176784"/>
                        </a:lnTo>
                        <a:lnTo>
                          <a:pt x="13716" y="176784"/>
                        </a:lnTo>
                        <a:lnTo>
                          <a:pt x="13716" y="161544"/>
                        </a:lnTo>
                        <a:close/>
                      </a:path>
                      <a:path w="276225" h="253364">
                        <a:moveTo>
                          <a:pt x="53340" y="222491"/>
                        </a:moveTo>
                        <a:lnTo>
                          <a:pt x="41148" y="222491"/>
                        </a:lnTo>
                        <a:lnTo>
                          <a:pt x="41148" y="237744"/>
                        </a:lnTo>
                        <a:lnTo>
                          <a:pt x="53340" y="237744"/>
                        </a:lnTo>
                        <a:lnTo>
                          <a:pt x="53340" y="222491"/>
                        </a:lnTo>
                        <a:close/>
                      </a:path>
                      <a:path w="276225" h="253364">
                        <a:moveTo>
                          <a:pt x="88392" y="222491"/>
                        </a:moveTo>
                        <a:lnTo>
                          <a:pt x="74676" y="222491"/>
                        </a:lnTo>
                        <a:lnTo>
                          <a:pt x="74676" y="230124"/>
                        </a:lnTo>
                        <a:lnTo>
                          <a:pt x="60960" y="230124"/>
                        </a:lnTo>
                        <a:lnTo>
                          <a:pt x="60960" y="245364"/>
                        </a:lnTo>
                        <a:lnTo>
                          <a:pt x="74676" y="245364"/>
                        </a:lnTo>
                        <a:lnTo>
                          <a:pt x="74676" y="237744"/>
                        </a:lnTo>
                        <a:lnTo>
                          <a:pt x="88392" y="237744"/>
                        </a:lnTo>
                        <a:lnTo>
                          <a:pt x="88392" y="222491"/>
                        </a:lnTo>
                        <a:close/>
                      </a:path>
                      <a:path w="276225" h="253364">
                        <a:moveTo>
                          <a:pt x="100584" y="237744"/>
                        </a:moveTo>
                        <a:lnTo>
                          <a:pt x="88392" y="237744"/>
                        </a:lnTo>
                        <a:lnTo>
                          <a:pt x="88392" y="252984"/>
                        </a:lnTo>
                        <a:lnTo>
                          <a:pt x="100584" y="252984"/>
                        </a:lnTo>
                        <a:lnTo>
                          <a:pt x="100584" y="237744"/>
                        </a:lnTo>
                        <a:close/>
                      </a:path>
                      <a:path w="276225" h="253364">
                        <a:moveTo>
                          <a:pt x="214884" y="77724"/>
                        </a:moveTo>
                        <a:lnTo>
                          <a:pt x="201168" y="77724"/>
                        </a:lnTo>
                        <a:lnTo>
                          <a:pt x="201168" y="92964"/>
                        </a:lnTo>
                        <a:lnTo>
                          <a:pt x="214884" y="92964"/>
                        </a:lnTo>
                        <a:lnTo>
                          <a:pt x="214884" y="77724"/>
                        </a:lnTo>
                        <a:close/>
                      </a:path>
                      <a:path w="276225" h="253364">
                        <a:moveTo>
                          <a:pt x="275844" y="0"/>
                        </a:moveTo>
                        <a:lnTo>
                          <a:pt x="262128" y="0"/>
                        </a:lnTo>
                        <a:lnTo>
                          <a:pt x="262128" y="15240"/>
                        </a:lnTo>
                        <a:lnTo>
                          <a:pt x="275844" y="15240"/>
                        </a:lnTo>
                        <a:lnTo>
                          <a:pt x="2758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5" name="object 3694"/>
                  <p:cNvSpPr/>
                  <p:nvPr/>
                </p:nvSpPr>
                <p:spPr>
                  <a:xfrm>
                    <a:off x="3197352" y="3849636"/>
                    <a:ext cx="464820" cy="238125"/>
                  </a:xfrm>
                  <a:custGeom>
                    <a:avLst/>
                    <a:gdLst/>
                    <a:ahLst/>
                    <a:cxnLst/>
                    <a:rect l="l" t="t" r="r" b="b"/>
                    <a:pathLst>
                      <a:path w="464820" h="238125">
                        <a:moveTo>
                          <a:pt x="13716" y="192024"/>
                        </a:moveTo>
                        <a:lnTo>
                          <a:pt x="0" y="192024"/>
                        </a:lnTo>
                        <a:lnTo>
                          <a:pt x="0" y="207264"/>
                        </a:lnTo>
                        <a:lnTo>
                          <a:pt x="13716" y="207264"/>
                        </a:lnTo>
                        <a:lnTo>
                          <a:pt x="13716" y="192024"/>
                        </a:lnTo>
                        <a:close/>
                      </a:path>
                      <a:path w="464820" h="238125">
                        <a:moveTo>
                          <a:pt x="195072" y="222504"/>
                        </a:moveTo>
                        <a:lnTo>
                          <a:pt x="181356" y="222504"/>
                        </a:lnTo>
                        <a:lnTo>
                          <a:pt x="181356" y="237744"/>
                        </a:lnTo>
                        <a:lnTo>
                          <a:pt x="195072" y="237744"/>
                        </a:lnTo>
                        <a:lnTo>
                          <a:pt x="195072" y="222504"/>
                        </a:lnTo>
                        <a:close/>
                      </a:path>
                      <a:path w="464820" h="238125">
                        <a:moveTo>
                          <a:pt x="464820" y="0"/>
                        </a:moveTo>
                        <a:lnTo>
                          <a:pt x="451104" y="0"/>
                        </a:lnTo>
                        <a:lnTo>
                          <a:pt x="451104" y="15240"/>
                        </a:lnTo>
                        <a:lnTo>
                          <a:pt x="464820" y="15240"/>
                        </a:lnTo>
                        <a:lnTo>
                          <a:pt x="4648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6" name="object 3695"/>
                  <p:cNvSpPr/>
                  <p:nvPr/>
                </p:nvSpPr>
                <p:spPr>
                  <a:xfrm>
                    <a:off x="38557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7" name="object 3696"/>
                  <p:cNvSpPr/>
                  <p:nvPr/>
                </p:nvSpPr>
                <p:spPr>
                  <a:xfrm>
                    <a:off x="3345180"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8" name="object 3697"/>
                  <p:cNvSpPr/>
                  <p:nvPr/>
                </p:nvSpPr>
                <p:spPr>
                  <a:xfrm>
                    <a:off x="388924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49" name="object 3698"/>
                  <p:cNvSpPr/>
                  <p:nvPr/>
                </p:nvSpPr>
                <p:spPr>
                  <a:xfrm>
                    <a:off x="374141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0" name="object 3699"/>
                  <p:cNvSpPr/>
                  <p:nvPr/>
                </p:nvSpPr>
                <p:spPr>
                  <a:xfrm>
                    <a:off x="38968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1" name="object 3700"/>
                  <p:cNvSpPr/>
                  <p:nvPr/>
                </p:nvSpPr>
                <p:spPr>
                  <a:xfrm>
                    <a:off x="3345180" y="3925836"/>
                    <a:ext cx="47625" cy="306705"/>
                  </a:xfrm>
                  <a:custGeom>
                    <a:avLst/>
                    <a:gdLst/>
                    <a:ahLst/>
                    <a:cxnLst/>
                    <a:rect l="l" t="t" r="r" b="b"/>
                    <a:pathLst>
                      <a:path w="47625" h="306704">
                        <a:moveTo>
                          <a:pt x="13716" y="0"/>
                        </a:moveTo>
                        <a:lnTo>
                          <a:pt x="0" y="0"/>
                        </a:lnTo>
                        <a:lnTo>
                          <a:pt x="0" y="15240"/>
                        </a:lnTo>
                        <a:lnTo>
                          <a:pt x="13716" y="15240"/>
                        </a:lnTo>
                        <a:lnTo>
                          <a:pt x="13716" y="0"/>
                        </a:lnTo>
                        <a:close/>
                      </a:path>
                      <a:path w="47625" h="306704">
                        <a:moveTo>
                          <a:pt x="47244" y="291084"/>
                        </a:moveTo>
                        <a:lnTo>
                          <a:pt x="33528" y="291084"/>
                        </a:lnTo>
                        <a:lnTo>
                          <a:pt x="33528" y="306324"/>
                        </a:lnTo>
                        <a:lnTo>
                          <a:pt x="47244" y="306324"/>
                        </a:lnTo>
                        <a:lnTo>
                          <a:pt x="47244" y="2910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2" name="object 3701"/>
                  <p:cNvSpPr/>
                  <p:nvPr/>
                </p:nvSpPr>
                <p:spPr>
                  <a:xfrm>
                    <a:off x="3755136" y="3444252"/>
                    <a:ext cx="242570" cy="76200"/>
                  </a:xfrm>
                  <a:custGeom>
                    <a:avLst/>
                    <a:gdLst/>
                    <a:ahLst/>
                    <a:cxnLst/>
                    <a:rect l="l" t="t" r="r" b="b"/>
                    <a:pathLst>
                      <a:path w="242570" h="76200">
                        <a:moveTo>
                          <a:pt x="13716" y="53340"/>
                        </a:moveTo>
                        <a:lnTo>
                          <a:pt x="0" y="53340"/>
                        </a:lnTo>
                        <a:lnTo>
                          <a:pt x="0" y="68567"/>
                        </a:lnTo>
                        <a:lnTo>
                          <a:pt x="13716" y="68567"/>
                        </a:lnTo>
                        <a:lnTo>
                          <a:pt x="13716" y="53340"/>
                        </a:lnTo>
                        <a:close/>
                      </a:path>
                      <a:path w="242570" h="76200">
                        <a:moveTo>
                          <a:pt x="13716" y="22860"/>
                        </a:moveTo>
                        <a:lnTo>
                          <a:pt x="0" y="22860"/>
                        </a:lnTo>
                        <a:lnTo>
                          <a:pt x="0" y="38100"/>
                        </a:lnTo>
                        <a:lnTo>
                          <a:pt x="13716" y="38100"/>
                        </a:lnTo>
                        <a:lnTo>
                          <a:pt x="13716" y="22860"/>
                        </a:lnTo>
                        <a:close/>
                      </a:path>
                      <a:path w="242570" h="76200">
                        <a:moveTo>
                          <a:pt x="54864" y="60960"/>
                        </a:moveTo>
                        <a:lnTo>
                          <a:pt x="41148" y="60960"/>
                        </a:lnTo>
                        <a:lnTo>
                          <a:pt x="41148" y="76200"/>
                        </a:lnTo>
                        <a:lnTo>
                          <a:pt x="54864" y="76200"/>
                        </a:lnTo>
                        <a:lnTo>
                          <a:pt x="54864" y="60960"/>
                        </a:lnTo>
                        <a:close/>
                      </a:path>
                      <a:path w="242570" h="76200">
                        <a:moveTo>
                          <a:pt x="134112" y="38100"/>
                        </a:moveTo>
                        <a:lnTo>
                          <a:pt x="121920" y="38100"/>
                        </a:lnTo>
                        <a:lnTo>
                          <a:pt x="121920" y="53340"/>
                        </a:lnTo>
                        <a:lnTo>
                          <a:pt x="134112" y="53340"/>
                        </a:lnTo>
                        <a:lnTo>
                          <a:pt x="134112" y="38100"/>
                        </a:lnTo>
                        <a:close/>
                      </a:path>
                      <a:path w="242570" h="76200">
                        <a:moveTo>
                          <a:pt x="155448" y="30467"/>
                        </a:moveTo>
                        <a:lnTo>
                          <a:pt x="141732" y="30467"/>
                        </a:lnTo>
                        <a:lnTo>
                          <a:pt x="141732" y="45720"/>
                        </a:lnTo>
                        <a:lnTo>
                          <a:pt x="155448" y="45720"/>
                        </a:lnTo>
                        <a:lnTo>
                          <a:pt x="155448" y="30467"/>
                        </a:lnTo>
                        <a:close/>
                      </a:path>
                      <a:path w="242570" h="76200">
                        <a:moveTo>
                          <a:pt x="242316" y="0"/>
                        </a:moveTo>
                        <a:lnTo>
                          <a:pt x="228600" y="0"/>
                        </a:lnTo>
                        <a:lnTo>
                          <a:pt x="228600" y="15240"/>
                        </a:lnTo>
                        <a:lnTo>
                          <a:pt x="242316" y="15240"/>
                        </a:lnTo>
                        <a:lnTo>
                          <a:pt x="2423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3" name="object 3702"/>
                  <p:cNvSpPr/>
                  <p:nvPr/>
                </p:nvSpPr>
                <p:spPr>
                  <a:xfrm>
                    <a:off x="3291840" y="4247400"/>
                    <a:ext cx="161925" cy="45720"/>
                  </a:xfrm>
                  <a:custGeom>
                    <a:avLst/>
                    <a:gdLst/>
                    <a:ahLst/>
                    <a:cxnLst/>
                    <a:rect l="l" t="t" r="r" b="b"/>
                    <a:pathLst>
                      <a:path w="161925" h="45720">
                        <a:moveTo>
                          <a:pt x="13716" y="30480"/>
                        </a:moveTo>
                        <a:lnTo>
                          <a:pt x="0" y="30480"/>
                        </a:lnTo>
                        <a:lnTo>
                          <a:pt x="0" y="45720"/>
                        </a:lnTo>
                        <a:lnTo>
                          <a:pt x="13716" y="45720"/>
                        </a:lnTo>
                        <a:lnTo>
                          <a:pt x="13716" y="30480"/>
                        </a:lnTo>
                        <a:close/>
                      </a:path>
                      <a:path w="161925" h="4572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4" name="object 3703"/>
                  <p:cNvSpPr/>
                  <p:nvPr/>
                </p:nvSpPr>
                <p:spPr>
                  <a:xfrm>
                    <a:off x="3776472" y="3436619"/>
                    <a:ext cx="187960" cy="61594"/>
                  </a:xfrm>
                  <a:custGeom>
                    <a:avLst/>
                    <a:gdLst/>
                    <a:ahLst/>
                    <a:cxnLst/>
                    <a:rect l="l" t="t" r="r" b="b"/>
                    <a:pathLst>
                      <a:path w="187960" h="61595">
                        <a:moveTo>
                          <a:pt x="12192" y="45732"/>
                        </a:moveTo>
                        <a:lnTo>
                          <a:pt x="0" y="45732"/>
                        </a:lnTo>
                        <a:lnTo>
                          <a:pt x="0" y="60972"/>
                        </a:lnTo>
                        <a:lnTo>
                          <a:pt x="12192" y="60972"/>
                        </a:lnTo>
                        <a:lnTo>
                          <a:pt x="12192" y="45732"/>
                        </a:lnTo>
                        <a:close/>
                      </a:path>
                      <a:path w="187960" h="61595">
                        <a:moveTo>
                          <a:pt x="187452" y="0"/>
                        </a:moveTo>
                        <a:lnTo>
                          <a:pt x="173736" y="0"/>
                        </a:lnTo>
                        <a:lnTo>
                          <a:pt x="173736" y="15252"/>
                        </a:lnTo>
                        <a:lnTo>
                          <a:pt x="187452" y="15252"/>
                        </a:lnTo>
                        <a:lnTo>
                          <a:pt x="1874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5" name="object 3704"/>
                  <p:cNvSpPr/>
                  <p:nvPr/>
                </p:nvSpPr>
                <p:spPr>
                  <a:xfrm>
                    <a:off x="3244596" y="3781056"/>
                    <a:ext cx="81280" cy="512445"/>
                  </a:xfrm>
                  <a:custGeom>
                    <a:avLst/>
                    <a:gdLst/>
                    <a:ahLst/>
                    <a:cxnLst/>
                    <a:rect l="l" t="t" r="r" b="b"/>
                    <a:pathLst>
                      <a:path w="81279" h="512445">
                        <a:moveTo>
                          <a:pt x="13703" y="496824"/>
                        </a:moveTo>
                        <a:lnTo>
                          <a:pt x="0" y="496824"/>
                        </a:lnTo>
                        <a:lnTo>
                          <a:pt x="0" y="512064"/>
                        </a:lnTo>
                        <a:lnTo>
                          <a:pt x="13703" y="512064"/>
                        </a:lnTo>
                        <a:lnTo>
                          <a:pt x="13703" y="496824"/>
                        </a:lnTo>
                        <a:close/>
                      </a:path>
                      <a:path w="81279" h="512445">
                        <a:moveTo>
                          <a:pt x="80772" y="0"/>
                        </a:moveTo>
                        <a:lnTo>
                          <a:pt x="67056" y="0"/>
                        </a:lnTo>
                        <a:lnTo>
                          <a:pt x="67056"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6" name="object 3705"/>
                  <p:cNvSpPr/>
                  <p:nvPr/>
                </p:nvSpPr>
                <p:spPr>
                  <a:xfrm>
                    <a:off x="394411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7" name="object 3706"/>
                  <p:cNvSpPr/>
                  <p:nvPr/>
                </p:nvSpPr>
                <p:spPr>
                  <a:xfrm>
                    <a:off x="3332988" y="4117860"/>
                    <a:ext cx="53340" cy="30480"/>
                  </a:xfrm>
                  <a:custGeom>
                    <a:avLst/>
                    <a:gdLst/>
                    <a:ahLst/>
                    <a:cxnLst/>
                    <a:rect l="l" t="t" r="r" b="b"/>
                    <a:pathLst>
                      <a:path w="53339" h="30479">
                        <a:moveTo>
                          <a:pt x="12192" y="15240"/>
                        </a:moveTo>
                        <a:lnTo>
                          <a:pt x="0" y="15240"/>
                        </a:lnTo>
                        <a:lnTo>
                          <a:pt x="0" y="30480"/>
                        </a:lnTo>
                        <a:lnTo>
                          <a:pt x="12192" y="30480"/>
                        </a:lnTo>
                        <a:lnTo>
                          <a:pt x="12192" y="15240"/>
                        </a:lnTo>
                        <a:close/>
                      </a:path>
                      <a:path w="53339" h="30479">
                        <a:moveTo>
                          <a:pt x="53327" y="0"/>
                        </a:moveTo>
                        <a:lnTo>
                          <a:pt x="39611" y="0"/>
                        </a:lnTo>
                        <a:lnTo>
                          <a:pt x="39611" y="15240"/>
                        </a:lnTo>
                        <a:lnTo>
                          <a:pt x="53327" y="15240"/>
                        </a:lnTo>
                        <a:lnTo>
                          <a:pt x="533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8" name="object 3707"/>
                  <p:cNvSpPr/>
                  <p:nvPr/>
                </p:nvSpPr>
                <p:spPr>
                  <a:xfrm>
                    <a:off x="383590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59" name="object 3708"/>
                  <p:cNvSpPr/>
                  <p:nvPr/>
                </p:nvSpPr>
                <p:spPr>
                  <a:xfrm>
                    <a:off x="3191256" y="4148340"/>
                    <a:ext cx="248920" cy="106680"/>
                  </a:xfrm>
                  <a:custGeom>
                    <a:avLst/>
                    <a:gdLst/>
                    <a:ahLst/>
                    <a:cxnLst/>
                    <a:rect l="l" t="t" r="r" b="b"/>
                    <a:pathLst>
                      <a:path w="248920" h="106679">
                        <a:moveTo>
                          <a:pt x="13716" y="91440"/>
                        </a:moveTo>
                        <a:lnTo>
                          <a:pt x="0" y="91440"/>
                        </a:lnTo>
                        <a:lnTo>
                          <a:pt x="0" y="106680"/>
                        </a:lnTo>
                        <a:lnTo>
                          <a:pt x="13716" y="106680"/>
                        </a:lnTo>
                        <a:lnTo>
                          <a:pt x="13716" y="91440"/>
                        </a:lnTo>
                        <a:close/>
                      </a:path>
                      <a:path w="248920" h="106679">
                        <a:moveTo>
                          <a:pt x="120396" y="53340"/>
                        </a:moveTo>
                        <a:lnTo>
                          <a:pt x="106680" y="53340"/>
                        </a:lnTo>
                        <a:lnTo>
                          <a:pt x="106680" y="68580"/>
                        </a:lnTo>
                        <a:lnTo>
                          <a:pt x="120396" y="68580"/>
                        </a:lnTo>
                        <a:lnTo>
                          <a:pt x="120396" y="53340"/>
                        </a:lnTo>
                        <a:close/>
                      </a:path>
                      <a:path w="248920" h="106679">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0" name="object 3709"/>
                  <p:cNvSpPr/>
                  <p:nvPr/>
                </p:nvSpPr>
                <p:spPr>
                  <a:xfrm>
                    <a:off x="3755136" y="3467112"/>
                    <a:ext cx="41275" cy="38100"/>
                  </a:xfrm>
                  <a:custGeom>
                    <a:avLst/>
                    <a:gdLst/>
                    <a:ahLst/>
                    <a:cxnLst/>
                    <a:rect l="l" t="t" r="r" b="b"/>
                    <a:pathLst>
                      <a:path w="41275" h="38100">
                        <a:moveTo>
                          <a:pt x="13716" y="22860"/>
                        </a:moveTo>
                        <a:lnTo>
                          <a:pt x="0" y="22860"/>
                        </a:lnTo>
                        <a:lnTo>
                          <a:pt x="0" y="38100"/>
                        </a:lnTo>
                        <a:lnTo>
                          <a:pt x="13716" y="38100"/>
                        </a:lnTo>
                        <a:lnTo>
                          <a:pt x="13716" y="22860"/>
                        </a:lnTo>
                        <a:close/>
                      </a:path>
                      <a:path w="41275" h="38100">
                        <a:moveTo>
                          <a:pt x="41148" y="0"/>
                        </a:moveTo>
                        <a:lnTo>
                          <a:pt x="27432" y="0"/>
                        </a:lnTo>
                        <a:lnTo>
                          <a:pt x="27432" y="15240"/>
                        </a:lnTo>
                        <a:lnTo>
                          <a:pt x="41148" y="15240"/>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1" name="object 3710"/>
                  <p:cNvSpPr/>
                  <p:nvPr/>
                </p:nvSpPr>
                <p:spPr>
                  <a:xfrm>
                    <a:off x="3150107"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2" name="object 3711"/>
                  <p:cNvSpPr/>
                  <p:nvPr/>
                </p:nvSpPr>
                <p:spPr>
                  <a:xfrm>
                    <a:off x="39166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3" name="object 3712"/>
                  <p:cNvSpPr/>
                  <p:nvPr/>
                </p:nvSpPr>
                <p:spPr>
                  <a:xfrm>
                    <a:off x="3366515" y="41026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4" name="object 3713"/>
                  <p:cNvSpPr/>
                  <p:nvPr/>
                </p:nvSpPr>
                <p:spPr>
                  <a:xfrm>
                    <a:off x="3877056" y="3375660"/>
                    <a:ext cx="40005" cy="60960"/>
                  </a:xfrm>
                  <a:custGeom>
                    <a:avLst/>
                    <a:gdLst/>
                    <a:ahLst/>
                    <a:cxnLst/>
                    <a:rect l="l" t="t" r="r" b="b"/>
                    <a:pathLst>
                      <a:path w="40004" h="60960">
                        <a:moveTo>
                          <a:pt x="39624" y="15240"/>
                        </a:moveTo>
                        <a:lnTo>
                          <a:pt x="25908" y="15240"/>
                        </a:lnTo>
                        <a:lnTo>
                          <a:pt x="25908" y="0"/>
                        </a:lnTo>
                        <a:lnTo>
                          <a:pt x="39624" y="0"/>
                        </a:lnTo>
                        <a:lnTo>
                          <a:pt x="39624" y="15240"/>
                        </a:lnTo>
                        <a:close/>
                      </a:path>
                      <a:path w="40004" h="60960">
                        <a:moveTo>
                          <a:pt x="12191" y="60959"/>
                        </a:moveTo>
                        <a:lnTo>
                          <a:pt x="0" y="60959"/>
                        </a:lnTo>
                        <a:lnTo>
                          <a:pt x="0" y="45720"/>
                        </a:lnTo>
                        <a:lnTo>
                          <a:pt x="12191" y="45720"/>
                        </a:lnTo>
                        <a:lnTo>
                          <a:pt x="12191" y="6095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5" name="object 3714"/>
                  <p:cNvSpPr/>
                  <p:nvPr/>
                </p:nvSpPr>
                <p:spPr>
                  <a:xfrm>
                    <a:off x="3453383"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6" name="object 3715"/>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7" name="object 3716"/>
                  <p:cNvSpPr/>
                  <p:nvPr/>
                </p:nvSpPr>
                <p:spPr>
                  <a:xfrm>
                    <a:off x="3163824" y="3611892"/>
                    <a:ext cx="477520" cy="681355"/>
                  </a:xfrm>
                  <a:custGeom>
                    <a:avLst/>
                    <a:gdLst/>
                    <a:ahLst/>
                    <a:cxnLst/>
                    <a:rect l="l" t="t" r="r" b="b"/>
                    <a:pathLst>
                      <a:path w="477520" h="681354">
                        <a:moveTo>
                          <a:pt x="13716" y="582168"/>
                        </a:moveTo>
                        <a:lnTo>
                          <a:pt x="0" y="582168"/>
                        </a:lnTo>
                        <a:lnTo>
                          <a:pt x="0" y="597408"/>
                        </a:lnTo>
                        <a:lnTo>
                          <a:pt x="13716" y="597408"/>
                        </a:lnTo>
                        <a:lnTo>
                          <a:pt x="13716" y="582168"/>
                        </a:lnTo>
                        <a:close/>
                      </a:path>
                      <a:path w="477520" h="681354">
                        <a:moveTo>
                          <a:pt x="94475" y="665988"/>
                        </a:moveTo>
                        <a:lnTo>
                          <a:pt x="80772" y="665988"/>
                        </a:lnTo>
                        <a:lnTo>
                          <a:pt x="80772" y="681228"/>
                        </a:lnTo>
                        <a:lnTo>
                          <a:pt x="94475" y="681228"/>
                        </a:lnTo>
                        <a:lnTo>
                          <a:pt x="94475" y="665988"/>
                        </a:lnTo>
                        <a:close/>
                      </a:path>
                      <a:path w="477520" h="681354">
                        <a:moveTo>
                          <a:pt x="477012" y="0"/>
                        </a:moveTo>
                        <a:lnTo>
                          <a:pt x="464820" y="0"/>
                        </a:lnTo>
                        <a:lnTo>
                          <a:pt x="464820" y="15227"/>
                        </a:lnTo>
                        <a:lnTo>
                          <a:pt x="477012" y="15227"/>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8" name="object 3717"/>
                  <p:cNvSpPr/>
                  <p:nvPr/>
                </p:nvSpPr>
                <p:spPr>
                  <a:xfrm>
                    <a:off x="384962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69" name="object 3718"/>
                  <p:cNvSpPr/>
                  <p:nvPr/>
                </p:nvSpPr>
                <p:spPr>
                  <a:xfrm>
                    <a:off x="3230880" y="4034040"/>
                    <a:ext cx="189230" cy="91440"/>
                  </a:xfrm>
                  <a:custGeom>
                    <a:avLst/>
                    <a:gdLst/>
                    <a:ahLst/>
                    <a:cxnLst/>
                    <a:rect l="l" t="t" r="r" b="b"/>
                    <a:pathLst>
                      <a:path w="189229" h="91439">
                        <a:moveTo>
                          <a:pt x="13716" y="76200"/>
                        </a:moveTo>
                        <a:lnTo>
                          <a:pt x="0" y="76200"/>
                        </a:lnTo>
                        <a:lnTo>
                          <a:pt x="0" y="91440"/>
                        </a:lnTo>
                        <a:lnTo>
                          <a:pt x="13716" y="91440"/>
                        </a:lnTo>
                        <a:lnTo>
                          <a:pt x="13716" y="76200"/>
                        </a:lnTo>
                        <a:close/>
                      </a:path>
                      <a:path w="189229" h="91439">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0" name="object 3719"/>
                  <p:cNvSpPr/>
                  <p:nvPr/>
                </p:nvSpPr>
                <p:spPr>
                  <a:xfrm>
                    <a:off x="3782567"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1" name="object 3720"/>
                  <p:cNvSpPr/>
                  <p:nvPr/>
                </p:nvSpPr>
                <p:spPr>
                  <a:xfrm>
                    <a:off x="3835908" y="3482352"/>
                    <a:ext cx="100965" cy="38100"/>
                  </a:xfrm>
                  <a:custGeom>
                    <a:avLst/>
                    <a:gdLst/>
                    <a:ahLst/>
                    <a:cxnLst/>
                    <a:rect l="l" t="t" r="r" b="b"/>
                    <a:pathLst>
                      <a:path w="100964" h="38100">
                        <a:moveTo>
                          <a:pt x="13716" y="22860"/>
                        </a:moveTo>
                        <a:lnTo>
                          <a:pt x="0" y="22860"/>
                        </a:lnTo>
                        <a:lnTo>
                          <a:pt x="0" y="38100"/>
                        </a:lnTo>
                        <a:lnTo>
                          <a:pt x="13716" y="38100"/>
                        </a:lnTo>
                        <a:lnTo>
                          <a:pt x="13716" y="22860"/>
                        </a:lnTo>
                        <a:close/>
                      </a:path>
                      <a:path w="100964" h="38100">
                        <a:moveTo>
                          <a:pt x="100584" y="0"/>
                        </a:moveTo>
                        <a:lnTo>
                          <a:pt x="88392" y="0"/>
                        </a:lnTo>
                        <a:lnTo>
                          <a:pt x="88392"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2" name="object 3721"/>
                  <p:cNvSpPr/>
                  <p:nvPr/>
                </p:nvSpPr>
                <p:spPr>
                  <a:xfrm>
                    <a:off x="3473196" y="414070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3" name="object 3722"/>
                  <p:cNvSpPr/>
                  <p:nvPr/>
                </p:nvSpPr>
                <p:spPr>
                  <a:xfrm>
                    <a:off x="39441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4" name="object 3723"/>
                  <p:cNvSpPr/>
                  <p:nvPr/>
                </p:nvSpPr>
                <p:spPr>
                  <a:xfrm>
                    <a:off x="3116580" y="41940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5" name="object 3724"/>
                  <p:cNvSpPr/>
                  <p:nvPr/>
                </p:nvSpPr>
                <p:spPr>
                  <a:xfrm>
                    <a:off x="3459480"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6" name="object 3725"/>
                  <p:cNvSpPr/>
                  <p:nvPr/>
                </p:nvSpPr>
                <p:spPr>
                  <a:xfrm>
                    <a:off x="3130296" y="4201667"/>
                    <a:ext cx="13970" cy="15240"/>
                  </a:xfrm>
                  <a:custGeom>
                    <a:avLst/>
                    <a:gdLst/>
                    <a:ahLst/>
                    <a:cxnLst/>
                    <a:rect l="l" t="t" r="r" b="b"/>
                    <a:pathLst>
                      <a:path w="13969"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7" name="object 3726"/>
                  <p:cNvSpPr/>
                  <p:nvPr/>
                </p:nvSpPr>
                <p:spPr>
                  <a:xfrm>
                    <a:off x="3889247"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8" name="object 3727"/>
                  <p:cNvSpPr/>
                  <p:nvPr/>
                </p:nvSpPr>
                <p:spPr>
                  <a:xfrm>
                    <a:off x="35539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79" name="object 3728"/>
                  <p:cNvSpPr/>
                  <p:nvPr/>
                </p:nvSpPr>
                <p:spPr>
                  <a:xfrm>
                    <a:off x="3124200" y="4072140"/>
                    <a:ext cx="335280" cy="114300"/>
                  </a:xfrm>
                  <a:custGeom>
                    <a:avLst/>
                    <a:gdLst/>
                    <a:ahLst/>
                    <a:cxnLst/>
                    <a:rect l="l" t="t" r="r" b="b"/>
                    <a:pathLst>
                      <a:path w="335279" h="114300">
                        <a:moveTo>
                          <a:pt x="13716" y="53340"/>
                        </a:moveTo>
                        <a:lnTo>
                          <a:pt x="0" y="53340"/>
                        </a:lnTo>
                        <a:lnTo>
                          <a:pt x="0" y="68580"/>
                        </a:lnTo>
                        <a:lnTo>
                          <a:pt x="13716" y="68580"/>
                        </a:lnTo>
                        <a:lnTo>
                          <a:pt x="13716" y="53340"/>
                        </a:lnTo>
                        <a:close/>
                      </a:path>
                      <a:path w="335279" h="114300">
                        <a:moveTo>
                          <a:pt x="140208" y="99060"/>
                        </a:moveTo>
                        <a:lnTo>
                          <a:pt x="128016" y="99060"/>
                        </a:lnTo>
                        <a:lnTo>
                          <a:pt x="128016" y="114300"/>
                        </a:lnTo>
                        <a:lnTo>
                          <a:pt x="140208" y="114300"/>
                        </a:lnTo>
                        <a:lnTo>
                          <a:pt x="140208" y="99060"/>
                        </a:lnTo>
                        <a:close/>
                      </a:path>
                      <a:path w="335279" h="114300">
                        <a:moveTo>
                          <a:pt x="335280" y="0"/>
                        </a:moveTo>
                        <a:lnTo>
                          <a:pt x="321564" y="0"/>
                        </a:lnTo>
                        <a:lnTo>
                          <a:pt x="321564" y="15240"/>
                        </a:lnTo>
                        <a:lnTo>
                          <a:pt x="335280" y="15240"/>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0" name="object 3729"/>
                  <p:cNvSpPr/>
                  <p:nvPr/>
                </p:nvSpPr>
                <p:spPr>
                  <a:xfrm>
                    <a:off x="3788664" y="3451872"/>
                    <a:ext cx="161925" cy="22860"/>
                  </a:xfrm>
                  <a:custGeom>
                    <a:avLst/>
                    <a:gdLst/>
                    <a:ahLst/>
                    <a:cxnLst/>
                    <a:rect l="l" t="t" r="r" b="b"/>
                    <a:pathLst>
                      <a:path w="161925" h="22860">
                        <a:moveTo>
                          <a:pt x="13716" y="7620"/>
                        </a:moveTo>
                        <a:lnTo>
                          <a:pt x="0" y="7620"/>
                        </a:lnTo>
                        <a:lnTo>
                          <a:pt x="0" y="22847"/>
                        </a:lnTo>
                        <a:lnTo>
                          <a:pt x="13716" y="22847"/>
                        </a:lnTo>
                        <a:lnTo>
                          <a:pt x="13716" y="7620"/>
                        </a:lnTo>
                        <a:close/>
                      </a:path>
                      <a:path w="161925" h="22860">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1" name="object 3730"/>
                  <p:cNvSpPr/>
                  <p:nvPr/>
                </p:nvSpPr>
                <p:spPr>
                  <a:xfrm>
                    <a:off x="3137915"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2" name="object 3731"/>
                  <p:cNvSpPr/>
                  <p:nvPr/>
                </p:nvSpPr>
                <p:spPr>
                  <a:xfrm>
                    <a:off x="38831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3" name="object 3732"/>
                  <p:cNvSpPr/>
                  <p:nvPr/>
                </p:nvSpPr>
                <p:spPr>
                  <a:xfrm>
                    <a:off x="3412235"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4" name="object 3733"/>
                  <p:cNvSpPr/>
                  <p:nvPr/>
                </p:nvSpPr>
                <p:spPr>
                  <a:xfrm>
                    <a:off x="3843527" y="3429000"/>
                    <a:ext cx="53340" cy="76200"/>
                  </a:xfrm>
                  <a:custGeom>
                    <a:avLst/>
                    <a:gdLst/>
                    <a:ahLst/>
                    <a:cxnLst/>
                    <a:rect l="l" t="t" r="r" b="b"/>
                    <a:pathLst>
                      <a:path w="53339" h="76200">
                        <a:moveTo>
                          <a:pt x="12191" y="15240"/>
                        </a:moveTo>
                        <a:lnTo>
                          <a:pt x="0" y="15240"/>
                        </a:lnTo>
                        <a:lnTo>
                          <a:pt x="0" y="0"/>
                        </a:lnTo>
                        <a:lnTo>
                          <a:pt x="12191" y="0"/>
                        </a:lnTo>
                        <a:lnTo>
                          <a:pt x="12191" y="15240"/>
                        </a:lnTo>
                        <a:close/>
                      </a:path>
                      <a:path w="53339" h="76200">
                        <a:moveTo>
                          <a:pt x="53340" y="76200"/>
                        </a:moveTo>
                        <a:lnTo>
                          <a:pt x="39624" y="76200"/>
                        </a:lnTo>
                        <a:lnTo>
                          <a:pt x="39624" y="60959"/>
                        </a:lnTo>
                        <a:lnTo>
                          <a:pt x="53340" y="60959"/>
                        </a:lnTo>
                        <a:lnTo>
                          <a:pt x="53340"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5" name="object 3734"/>
                  <p:cNvSpPr/>
                  <p:nvPr/>
                </p:nvSpPr>
                <p:spPr>
                  <a:xfrm>
                    <a:off x="3325367"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6" name="object 3735"/>
                  <p:cNvSpPr/>
                  <p:nvPr/>
                </p:nvSpPr>
                <p:spPr>
                  <a:xfrm>
                    <a:off x="39166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7" name="object 3736"/>
                  <p:cNvSpPr/>
                  <p:nvPr/>
                </p:nvSpPr>
                <p:spPr>
                  <a:xfrm>
                    <a:off x="3352800" y="3963936"/>
                    <a:ext cx="47625" cy="200025"/>
                  </a:xfrm>
                  <a:custGeom>
                    <a:avLst/>
                    <a:gdLst/>
                    <a:ahLst/>
                    <a:cxnLst/>
                    <a:rect l="l" t="t" r="r" b="b"/>
                    <a:pathLst>
                      <a:path w="47625" h="200025">
                        <a:moveTo>
                          <a:pt x="13716" y="0"/>
                        </a:moveTo>
                        <a:lnTo>
                          <a:pt x="0" y="0"/>
                        </a:lnTo>
                        <a:lnTo>
                          <a:pt x="0" y="16764"/>
                        </a:lnTo>
                        <a:lnTo>
                          <a:pt x="13716" y="16764"/>
                        </a:lnTo>
                        <a:lnTo>
                          <a:pt x="13716" y="0"/>
                        </a:lnTo>
                        <a:close/>
                      </a:path>
                      <a:path w="47625" h="200025">
                        <a:moveTo>
                          <a:pt x="47244" y="184404"/>
                        </a:moveTo>
                        <a:lnTo>
                          <a:pt x="33515" y="184404"/>
                        </a:lnTo>
                        <a:lnTo>
                          <a:pt x="33515" y="199644"/>
                        </a:lnTo>
                        <a:lnTo>
                          <a:pt x="47244" y="199644"/>
                        </a:lnTo>
                        <a:lnTo>
                          <a:pt x="47244"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8" name="object 3737"/>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89" name="object 3738"/>
                  <p:cNvSpPr/>
                  <p:nvPr/>
                </p:nvSpPr>
                <p:spPr>
                  <a:xfrm>
                    <a:off x="3096768" y="4201680"/>
                    <a:ext cx="74930" cy="83820"/>
                  </a:xfrm>
                  <a:custGeom>
                    <a:avLst/>
                    <a:gdLst/>
                    <a:ahLst/>
                    <a:cxnLst/>
                    <a:rect l="l" t="t" r="r" b="b"/>
                    <a:pathLst>
                      <a:path w="74930" h="83820">
                        <a:moveTo>
                          <a:pt x="13716" y="22860"/>
                        </a:moveTo>
                        <a:lnTo>
                          <a:pt x="0" y="22860"/>
                        </a:lnTo>
                        <a:lnTo>
                          <a:pt x="0" y="38100"/>
                        </a:lnTo>
                        <a:lnTo>
                          <a:pt x="13716" y="38100"/>
                        </a:lnTo>
                        <a:lnTo>
                          <a:pt x="13716" y="22860"/>
                        </a:lnTo>
                        <a:close/>
                      </a:path>
                      <a:path w="74930" h="83820">
                        <a:moveTo>
                          <a:pt x="53340" y="0"/>
                        </a:moveTo>
                        <a:lnTo>
                          <a:pt x="41148" y="0"/>
                        </a:lnTo>
                        <a:lnTo>
                          <a:pt x="41148" y="15240"/>
                        </a:lnTo>
                        <a:lnTo>
                          <a:pt x="53340" y="15240"/>
                        </a:lnTo>
                        <a:lnTo>
                          <a:pt x="53340" y="0"/>
                        </a:lnTo>
                        <a:close/>
                      </a:path>
                      <a:path w="74930" h="83820">
                        <a:moveTo>
                          <a:pt x="74676" y="68580"/>
                        </a:moveTo>
                        <a:lnTo>
                          <a:pt x="60947" y="68580"/>
                        </a:lnTo>
                        <a:lnTo>
                          <a:pt x="60947" y="83820"/>
                        </a:lnTo>
                        <a:lnTo>
                          <a:pt x="74676" y="83820"/>
                        </a:lnTo>
                        <a:lnTo>
                          <a:pt x="74676"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0" name="object 3739"/>
                  <p:cNvSpPr/>
                  <p:nvPr/>
                </p:nvSpPr>
                <p:spPr>
                  <a:xfrm>
                    <a:off x="3910584" y="3451872"/>
                    <a:ext cx="20320" cy="38100"/>
                  </a:xfrm>
                  <a:custGeom>
                    <a:avLst/>
                    <a:gdLst/>
                    <a:ahLst/>
                    <a:cxnLst/>
                    <a:rect l="l" t="t" r="r" b="b"/>
                    <a:pathLst>
                      <a:path w="20320" h="38100">
                        <a:moveTo>
                          <a:pt x="13716" y="0"/>
                        </a:moveTo>
                        <a:lnTo>
                          <a:pt x="0" y="0"/>
                        </a:lnTo>
                        <a:lnTo>
                          <a:pt x="0" y="15240"/>
                        </a:lnTo>
                        <a:lnTo>
                          <a:pt x="13716" y="15240"/>
                        </a:lnTo>
                        <a:lnTo>
                          <a:pt x="13716" y="0"/>
                        </a:lnTo>
                        <a:close/>
                      </a:path>
                      <a:path w="20320" h="38100">
                        <a:moveTo>
                          <a:pt x="19812" y="22847"/>
                        </a:moveTo>
                        <a:lnTo>
                          <a:pt x="6096" y="22847"/>
                        </a:lnTo>
                        <a:lnTo>
                          <a:pt x="6096" y="38100"/>
                        </a:lnTo>
                        <a:lnTo>
                          <a:pt x="19812" y="38100"/>
                        </a:lnTo>
                        <a:lnTo>
                          <a:pt x="19812" y="2284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1" name="object 3740"/>
                  <p:cNvSpPr/>
                  <p:nvPr/>
                </p:nvSpPr>
                <p:spPr>
                  <a:xfrm>
                    <a:off x="3104388" y="3651503"/>
                    <a:ext cx="307975" cy="542925"/>
                  </a:xfrm>
                  <a:custGeom>
                    <a:avLst/>
                    <a:gdLst/>
                    <a:ahLst/>
                    <a:cxnLst/>
                    <a:rect l="l" t="t" r="r" b="b"/>
                    <a:pathLst>
                      <a:path w="307975" h="542925">
                        <a:moveTo>
                          <a:pt x="12192" y="527316"/>
                        </a:moveTo>
                        <a:lnTo>
                          <a:pt x="0" y="527316"/>
                        </a:lnTo>
                        <a:lnTo>
                          <a:pt x="0" y="542556"/>
                        </a:lnTo>
                        <a:lnTo>
                          <a:pt x="12192" y="542556"/>
                        </a:lnTo>
                        <a:lnTo>
                          <a:pt x="12192" y="527316"/>
                        </a:lnTo>
                        <a:close/>
                      </a:path>
                      <a:path w="307975" h="542925">
                        <a:moveTo>
                          <a:pt x="307848" y="0"/>
                        </a:moveTo>
                        <a:lnTo>
                          <a:pt x="295656" y="0"/>
                        </a:lnTo>
                        <a:lnTo>
                          <a:pt x="295656" y="15252"/>
                        </a:lnTo>
                        <a:lnTo>
                          <a:pt x="307848" y="15252"/>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2" name="object 3741"/>
                  <p:cNvSpPr/>
                  <p:nvPr/>
                </p:nvSpPr>
                <p:spPr>
                  <a:xfrm>
                    <a:off x="3755135"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3" name="object 3742"/>
                  <p:cNvSpPr/>
                  <p:nvPr/>
                </p:nvSpPr>
                <p:spPr>
                  <a:xfrm>
                    <a:off x="3150108" y="4026420"/>
                    <a:ext cx="121920" cy="259079"/>
                  </a:xfrm>
                  <a:custGeom>
                    <a:avLst/>
                    <a:gdLst/>
                    <a:ahLst/>
                    <a:cxnLst/>
                    <a:rect l="l" t="t" r="r" b="b"/>
                    <a:pathLst>
                      <a:path w="121920" h="259079">
                        <a:moveTo>
                          <a:pt x="13716" y="243840"/>
                        </a:moveTo>
                        <a:lnTo>
                          <a:pt x="0" y="243840"/>
                        </a:lnTo>
                        <a:lnTo>
                          <a:pt x="0" y="259080"/>
                        </a:lnTo>
                        <a:lnTo>
                          <a:pt x="13716" y="259080"/>
                        </a:lnTo>
                        <a:lnTo>
                          <a:pt x="13716" y="243840"/>
                        </a:lnTo>
                        <a:close/>
                      </a:path>
                      <a:path w="121920" h="259079">
                        <a:moveTo>
                          <a:pt x="68580" y="152400"/>
                        </a:moveTo>
                        <a:lnTo>
                          <a:pt x="54864" y="152400"/>
                        </a:lnTo>
                        <a:lnTo>
                          <a:pt x="54864" y="167640"/>
                        </a:lnTo>
                        <a:lnTo>
                          <a:pt x="68580" y="167640"/>
                        </a:lnTo>
                        <a:lnTo>
                          <a:pt x="68580" y="152400"/>
                        </a:lnTo>
                        <a:close/>
                      </a:path>
                      <a:path w="121920" h="259079">
                        <a:moveTo>
                          <a:pt x="114300" y="0"/>
                        </a:moveTo>
                        <a:lnTo>
                          <a:pt x="102108" y="0"/>
                        </a:lnTo>
                        <a:lnTo>
                          <a:pt x="102108" y="15240"/>
                        </a:lnTo>
                        <a:lnTo>
                          <a:pt x="114300" y="15240"/>
                        </a:lnTo>
                        <a:lnTo>
                          <a:pt x="114300" y="0"/>
                        </a:lnTo>
                        <a:close/>
                      </a:path>
                      <a:path w="121920" h="259079">
                        <a:moveTo>
                          <a:pt x="121907" y="182880"/>
                        </a:moveTo>
                        <a:lnTo>
                          <a:pt x="108191" y="182880"/>
                        </a:lnTo>
                        <a:lnTo>
                          <a:pt x="108191" y="198120"/>
                        </a:lnTo>
                        <a:lnTo>
                          <a:pt x="121907" y="198120"/>
                        </a:lnTo>
                        <a:lnTo>
                          <a:pt x="121907"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4" name="object 3743"/>
                  <p:cNvSpPr/>
                  <p:nvPr/>
                </p:nvSpPr>
                <p:spPr>
                  <a:xfrm>
                    <a:off x="3869435" y="3436619"/>
                    <a:ext cx="27940" cy="60960"/>
                  </a:xfrm>
                  <a:custGeom>
                    <a:avLst/>
                    <a:gdLst/>
                    <a:ahLst/>
                    <a:cxnLst/>
                    <a:rect l="l" t="t" r="r" b="b"/>
                    <a:pathLst>
                      <a:path w="27939" h="60960">
                        <a:moveTo>
                          <a:pt x="13716" y="60960"/>
                        </a:moveTo>
                        <a:lnTo>
                          <a:pt x="0" y="60960"/>
                        </a:lnTo>
                        <a:lnTo>
                          <a:pt x="0" y="45720"/>
                        </a:lnTo>
                        <a:lnTo>
                          <a:pt x="13716" y="45720"/>
                        </a:lnTo>
                        <a:lnTo>
                          <a:pt x="13716" y="60960"/>
                        </a:lnTo>
                        <a:close/>
                      </a:path>
                      <a:path w="27939" h="60960">
                        <a:moveTo>
                          <a:pt x="27432" y="15240"/>
                        </a:moveTo>
                        <a:lnTo>
                          <a:pt x="13716" y="15240"/>
                        </a:lnTo>
                        <a:lnTo>
                          <a:pt x="13716" y="0"/>
                        </a:lnTo>
                        <a:lnTo>
                          <a:pt x="27432" y="0"/>
                        </a:lnTo>
                        <a:lnTo>
                          <a:pt x="2743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5" name="object 3744"/>
                  <p:cNvSpPr/>
                  <p:nvPr/>
                </p:nvSpPr>
                <p:spPr>
                  <a:xfrm>
                    <a:off x="3224783"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6" name="object 3745"/>
                  <p:cNvSpPr/>
                  <p:nvPr/>
                </p:nvSpPr>
                <p:spPr>
                  <a:xfrm>
                    <a:off x="3855719"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7" name="object 3746"/>
                  <p:cNvSpPr/>
                  <p:nvPr/>
                </p:nvSpPr>
                <p:spPr>
                  <a:xfrm>
                    <a:off x="3157727" y="42321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8" name="object 3747"/>
                  <p:cNvSpPr/>
                  <p:nvPr/>
                </p:nvSpPr>
                <p:spPr>
                  <a:xfrm>
                    <a:off x="3358896" y="35280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599" name="object 3748"/>
                  <p:cNvSpPr/>
                  <p:nvPr/>
                </p:nvSpPr>
                <p:spPr>
                  <a:xfrm>
                    <a:off x="3157715" y="3980700"/>
                    <a:ext cx="390525" cy="251460"/>
                  </a:xfrm>
                  <a:custGeom>
                    <a:avLst/>
                    <a:gdLst/>
                    <a:ahLst/>
                    <a:cxnLst/>
                    <a:rect l="l" t="t" r="r" b="b"/>
                    <a:pathLst>
                      <a:path w="390525" h="251460">
                        <a:moveTo>
                          <a:pt x="13728" y="236220"/>
                        </a:moveTo>
                        <a:lnTo>
                          <a:pt x="0" y="236220"/>
                        </a:lnTo>
                        <a:lnTo>
                          <a:pt x="0" y="251460"/>
                        </a:lnTo>
                        <a:lnTo>
                          <a:pt x="13728" y="251460"/>
                        </a:lnTo>
                        <a:lnTo>
                          <a:pt x="13728" y="236220"/>
                        </a:lnTo>
                        <a:close/>
                      </a:path>
                      <a:path w="390525" h="251460">
                        <a:moveTo>
                          <a:pt x="390156" y="0"/>
                        </a:moveTo>
                        <a:lnTo>
                          <a:pt x="376440" y="0"/>
                        </a:lnTo>
                        <a:lnTo>
                          <a:pt x="376440" y="15240"/>
                        </a:lnTo>
                        <a:lnTo>
                          <a:pt x="390156" y="15240"/>
                        </a:lnTo>
                        <a:lnTo>
                          <a:pt x="3901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0" name="object 3749"/>
                  <p:cNvSpPr/>
                  <p:nvPr/>
                </p:nvSpPr>
                <p:spPr>
                  <a:xfrm>
                    <a:off x="3910583"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1" name="object 3750"/>
                  <p:cNvSpPr/>
                  <p:nvPr/>
                </p:nvSpPr>
                <p:spPr>
                  <a:xfrm>
                    <a:off x="3264407"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2" name="object 3751"/>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3" name="object 3752"/>
                  <p:cNvSpPr/>
                  <p:nvPr/>
                </p:nvSpPr>
                <p:spPr>
                  <a:xfrm>
                    <a:off x="3332988"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4" name="object 3753"/>
                  <p:cNvSpPr/>
                  <p:nvPr/>
                </p:nvSpPr>
                <p:spPr>
                  <a:xfrm>
                    <a:off x="38557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5" name="object 3754"/>
                  <p:cNvSpPr/>
                  <p:nvPr/>
                </p:nvSpPr>
                <p:spPr>
                  <a:xfrm>
                    <a:off x="326440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6" name="object 3755"/>
                  <p:cNvSpPr/>
                  <p:nvPr/>
                </p:nvSpPr>
                <p:spPr>
                  <a:xfrm>
                    <a:off x="38023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7" name="object 3756"/>
                  <p:cNvSpPr/>
                  <p:nvPr/>
                </p:nvSpPr>
                <p:spPr>
                  <a:xfrm>
                    <a:off x="3345180" y="4178820"/>
                    <a:ext cx="55244" cy="22860"/>
                  </a:xfrm>
                  <a:custGeom>
                    <a:avLst/>
                    <a:gdLst/>
                    <a:ahLst/>
                    <a:cxnLst/>
                    <a:rect l="l" t="t" r="r" b="b"/>
                    <a:pathLst>
                      <a:path w="55245" h="22860">
                        <a:moveTo>
                          <a:pt x="13716" y="7620"/>
                        </a:moveTo>
                        <a:lnTo>
                          <a:pt x="0" y="7620"/>
                        </a:lnTo>
                        <a:lnTo>
                          <a:pt x="0" y="22860"/>
                        </a:lnTo>
                        <a:lnTo>
                          <a:pt x="13716" y="22860"/>
                        </a:lnTo>
                        <a:lnTo>
                          <a:pt x="13716" y="7620"/>
                        </a:lnTo>
                        <a:close/>
                      </a:path>
                      <a:path w="55245" h="22860">
                        <a:moveTo>
                          <a:pt x="54864" y="0"/>
                        </a:moveTo>
                        <a:lnTo>
                          <a:pt x="41135" y="0"/>
                        </a:lnTo>
                        <a:lnTo>
                          <a:pt x="41135" y="15240"/>
                        </a:lnTo>
                        <a:lnTo>
                          <a:pt x="54864" y="15240"/>
                        </a:lnTo>
                        <a:lnTo>
                          <a:pt x="548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8" name="object 3757"/>
                  <p:cNvSpPr/>
                  <p:nvPr/>
                </p:nvSpPr>
                <p:spPr>
                  <a:xfrm>
                    <a:off x="395020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09" name="object 3758"/>
                  <p:cNvSpPr/>
                  <p:nvPr/>
                </p:nvSpPr>
                <p:spPr>
                  <a:xfrm>
                    <a:off x="3204972" y="4049280"/>
                    <a:ext cx="147955" cy="160020"/>
                  </a:xfrm>
                  <a:custGeom>
                    <a:avLst/>
                    <a:gdLst/>
                    <a:ahLst/>
                    <a:cxnLst/>
                    <a:rect l="l" t="t" r="r" b="b"/>
                    <a:pathLst>
                      <a:path w="147954" h="160020">
                        <a:moveTo>
                          <a:pt x="13716" y="144780"/>
                        </a:moveTo>
                        <a:lnTo>
                          <a:pt x="0" y="144780"/>
                        </a:lnTo>
                        <a:lnTo>
                          <a:pt x="0" y="160020"/>
                        </a:lnTo>
                        <a:lnTo>
                          <a:pt x="13716" y="160020"/>
                        </a:lnTo>
                        <a:lnTo>
                          <a:pt x="13716" y="144780"/>
                        </a:lnTo>
                        <a:close/>
                      </a:path>
                      <a:path w="147954" h="160020">
                        <a:moveTo>
                          <a:pt x="53327" y="0"/>
                        </a:moveTo>
                        <a:lnTo>
                          <a:pt x="39624" y="0"/>
                        </a:lnTo>
                        <a:lnTo>
                          <a:pt x="39624" y="15240"/>
                        </a:lnTo>
                        <a:lnTo>
                          <a:pt x="53327" y="15240"/>
                        </a:lnTo>
                        <a:lnTo>
                          <a:pt x="53327" y="0"/>
                        </a:lnTo>
                        <a:close/>
                      </a:path>
                      <a:path w="147954" h="160020">
                        <a:moveTo>
                          <a:pt x="147828" y="99060"/>
                        </a:moveTo>
                        <a:lnTo>
                          <a:pt x="134112" y="99060"/>
                        </a:lnTo>
                        <a:lnTo>
                          <a:pt x="134112" y="114300"/>
                        </a:lnTo>
                        <a:lnTo>
                          <a:pt x="147828" y="114300"/>
                        </a:lnTo>
                        <a:lnTo>
                          <a:pt x="147828"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0" name="object 3759"/>
                  <p:cNvSpPr/>
                  <p:nvPr/>
                </p:nvSpPr>
                <p:spPr>
                  <a:xfrm>
                    <a:off x="3970019" y="33147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1" name="object 3760"/>
                  <p:cNvSpPr/>
                  <p:nvPr/>
                </p:nvSpPr>
                <p:spPr>
                  <a:xfrm>
                    <a:off x="3116580"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2" name="object 3761"/>
                  <p:cNvSpPr/>
                  <p:nvPr/>
                </p:nvSpPr>
                <p:spPr>
                  <a:xfrm>
                    <a:off x="376275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3" name="object 3762"/>
                  <p:cNvSpPr/>
                  <p:nvPr/>
                </p:nvSpPr>
                <p:spPr>
                  <a:xfrm>
                    <a:off x="3104388" y="3941076"/>
                    <a:ext cx="617220" cy="321945"/>
                  </a:xfrm>
                  <a:custGeom>
                    <a:avLst/>
                    <a:gdLst/>
                    <a:ahLst/>
                    <a:cxnLst/>
                    <a:rect l="l" t="t" r="r" b="b"/>
                    <a:pathLst>
                      <a:path w="617220" h="321945">
                        <a:moveTo>
                          <a:pt x="12192" y="306324"/>
                        </a:moveTo>
                        <a:lnTo>
                          <a:pt x="0" y="306324"/>
                        </a:lnTo>
                        <a:lnTo>
                          <a:pt x="0" y="321564"/>
                        </a:lnTo>
                        <a:lnTo>
                          <a:pt x="12192" y="321564"/>
                        </a:lnTo>
                        <a:lnTo>
                          <a:pt x="12192" y="306324"/>
                        </a:lnTo>
                        <a:close/>
                      </a:path>
                      <a:path w="617220" h="321945">
                        <a:moveTo>
                          <a:pt x="59436" y="275844"/>
                        </a:moveTo>
                        <a:lnTo>
                          <a:pt x="45720" y="275844"/>
                        </a:lnTo>
                        <a:lnTo>
                          <a:pt x="45720" y="291084"/>
                        </a:lnTo>
                        <a:lnTo>
                          <a:pt x="59436" y="291084"/>
                        </a:lnTo>
                        <a:lnTo>
                          <a:pt x="59436" y="275844"/>
                        </a:lnTo>
                        <a:close/>
                      </a:path>
                      <a:path w="617220" h="321945">
                        <a:moveTo>
                          <a:pt x="86868" y="245364"/>
                        </a:moveTo>
                        <a:lnTo>
                          <a:pt x="73152" y="245364"/>
                        </a:lnTo>
                        <a:lnTo>
                          <a:pt x="73152" y="260604"/>
                        </a:lnTo>
                        <a:lnTo>
                          <a:pt x="86868" y="260604"/>
                        </a:lnTo>
                        <a:lnTo>
                          <a:pt x="86868" y="245364"/>
                        </a:lnTo>
                        <a:close/>
                      </a:path>
                      <a:path w="617220" h="321945">
                        <a:moveTo>
                          <a:pt x="617220" y="0"/>
                        </a:moveTo>
                        <a:lnTo>
                          <a:pt x="603504" y="0"/>
                        </a:lnTo>
                        <a:lnTo>
                          <a:pt x="603504" y="15227"/>
                        </a:lnTo>
                        <a:lnTo>
                          <a:pt x="617220" y="15227"/>
                        </a:lnTo>
                        <a:lnTo>
                          <a:pt x="6172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4" name="object 3763"/>
                  <p:cNvSpPr/>
                  <p:nvPr/>
                </p:nvSpPr>
                <p:spPr>
                  <a:xfrm>
                    <a:off x="3902964" y="3444252"/>
                    <a:ext cx="27940" cy="22860"/>
                  </a:xfrm>
                  <a:custGeom>
                    <a:avLst/>
                    <a:gdLst/>
                    <a:ahLst/>
                    <a:cxnLst/>
                    <a:rect l="l" t="t" r="r" b="b"/>
                    <a:pathLst>
                      <a:path w="27939" h="22860">
                        <a:moveTo>
                          <a:pt x="27432" y="7607"/>
                        </a:moveTo>
                        <a:lnTo>
                          <a:pt x="13716" y="7607"/>
                        </a:lnTo>
                        <a:lnTo>
                          <a:pt x="13716" y="0"/>
                        </a:lnTo>
                        <a:lnTo>
                          <a:pt x="0" y="0"/>
                        </a:lnTo>
                        <a:lnTo>
                          <a:pt x="0" y="15240"/>
                        </a:lnTo>
                        <a:lnTo>
                          <a:pt x="13716" y="15240"/>
                        </a:lnTo>
                        <a:lnTo>
                          <a:pt x="13716" y="22847"/>
                        </a:lnTo>
                        <a:lnTo>
                          <a:pt x="27432" y="22847"/>
                        </a:lnTo>
                        <a:lnTo>
                          <a:pt x="27432" y="76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5" name="object 3764"/>
                  <p:cNvSpPr/>
                  <p:nvPr/>
                </p:nvSpPr>
                <p:spPr>
                  <a:xfrm>
                    <a:off x="3378707"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6" name="object 3765"/>
                  <p:cNvSpPr/>
                  <p:nvPr/>
                </p:nvSpPr>
                <p:spPr>
                  <a:xfrm>
                    <a:off x="383590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7" name="object 3766"/>
                  <p:cNvSpPr/>
                  <p:nvPr/>
                </p:nvSpPr>
                <p:spPr>
                  <a:xfrm>
                    <a:off x="3332988"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8" name="object 3767"/>
                  <p:cNvSpPr/>
                  <p:nvPr/>
                </p:nvSpPr>
                <p:spPr>
                  <a:xfrm>
                    <a:off x="39364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19" name="object 3768"/>
                  <p:cNvSpPr/>
                  <p:nvPr/>
                </p:nvSpPr>
                <p:spPr>
                  <a:xfrm>
                    <a:off x="3433572" y="42016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0" name="object 3769"/>
                  <p:cNvSpPr/>
                  <p:nvPr/>
                </p:nvSpPr>
                <p:spPr>
                  <a:xfrm>
                    <a:off x="3863340" y="3406140"/>
                    <a:ext cx="20320" cy="83820"/>
                  </a:xfrm>
                  <a:custGeom>
                    <a:avLst/>
                    <a:gdLst/>
                    <a:ahLst/>
                    <a:cxnLst/>
                    <a:rect l="l" t="t" r="r" b="b"/>
                    <a:pathLst>
                      <a:path w="20320" h="83820">
                        <a:moveTo>
                          <a:pt x="19811" y="83819"/>
                        </a:moveTo>
                        <a:lnTo>
                          <a:pt x="6095" y="83819"/>
                        </a:lnTo>
                        <a:lnTo>
                          <a:pt x="6095" y="68579"/>
                        </a:lnTo>
                        <a:lnTo>
                          <a:pt x="19811" y="68579"/>
                        </a:lnTo>
                        <a:lnTo>
                          <a:pt x="19811" y="83819"/>
                        </a:lnTo>
                        <a:close/>
                      </a:path>
                      <a:path w="20320" h="8382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1" name="object 3770"/>
                  <p:cNvSpPr/>
                  <p:nvPr/>
                </p:nvSpPr>
                <p:spPr>
                  <a:xfrm>
                    <a:off x="3116580" y="4186440"/>
                    <a:ext cx="181610" cy="76200"/>
                  </a:xfrm>
                  <a:custGeom>
                    <a:avLst/>
                    <a:gdLst/>
                    <a:ahLst/>
                    <a:cxnLst/>
                    <a:rect l="l" t="t" r="r" b="b"/>
                    <a:pathLst>
                      <a:path w="181610" h="76200">
                        <a:moveTo>
                          <a:pt x="13716" y="0"/>
                        </a:moveTo>
                        <a:lnTo>
                          <a:pt x="0" y="0"/>
                        </a:lnTo>
                        <a:lnTo>
                          <a:pt x="0" y="15240"/>
                        </a:lnTo>
                        <a:lnTo>
                          <a:pt x="13716" y="15240"/>
                        </a:lnTo>
                        <a:lnTo>
                          <a:pt x="13716" y="0"/>
                        </a:lnTo>
                        <a:close/>
                      </a:path>
                      <a:path w="181610" h="76200">
                        <a:moveTo>
                          <a:pt x="141719" y="60960"/>
                        </a:moveTo>
                        <a:lnTo>
                          <a:pt x="128016" y="60960"/>
                        </a:lnTo>
                        <a:lnTo>
                          <a:pt x="128016" y="76200"/>
                        </a:lnTo>
                        <a:lnTo>
                          <a:pt x="141719" y="76200"/>
                        </a:lnTo>
                        <a:lnTo>
                          <a:pt x="141719" y="60960"/>
                        </a:lnTo>
                        <a:close/>
                      </a:path>
                      <a:path w="181610" h="76200">
                        <a:moveTo>
                          <a:pt x="181356" y="22860"/>
                        </a:moveTo>
                        <a:lnTo>
                          <a:pt x="169164" y="22860"/>
                        </a:lnTo>
                        <a:lnTo>
                          <a:pt x="169164" y="38100"/>
                        </a:lnTo>
                        <a:lnTo>
                          <a:pt x="181356" y="38100"/>
                        </a:lnTo>
                        <a:lnTo>
                          <a:pt x="181356"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2" name="object 3771"/>
                  <p:cNvSpPr/>
                  <p:nvPr/>
                </p:nvSpPr>
                <p:spPr>
                  <a:xfrm>
                    <a:off x="391668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3" name="object 3772"/>
                  <p:cNvSpPr/>
                  <p:nvPr/>
                </p:nvSpPr>
                <p:spPr>
                  <a:xfrm>
                    <a:off x="3224784" y="4041660"/>
                    <a:ext cx="120650" cy="236220"/>
                  </a:xfrm>
                  <a:custGeom>
                    <a:avLst/>
                    <a:gdLst/>
                    <a:ahLst/>
                    <a:cxnLst/>
                    <a:rect l="l" t="t" r="r" b="b"/>
                    <a:pathLst>
                      <a:path w="120650" h="236220">
                        <a:moveTo>
                          <a:pt x="13716" y="220980"/>
                        </a:moveTo>
                        <a:lnTo>
                          <a:pt x="0" y="220980"/>
                        </a:lnTo>
                        <a:lnTo>
                          <a:pt x="0" y="236220"/>
                        </a:lnTo>
                        <a:lnTo>
                          <a:pt x="13716" y="236220"/>
                        </a:lnTo>
                        <a:lnTo>
                          <a:pt x="13716" y="220980"/>
                        </a:lnTo>
                        <a:close/>
                      </a:path>
                      <a:path w="120650" h="236220">
                        <a:moveTo>
                          <a:pt x="27432" y="137160"/>
                        </a:moveTo>
                        <a:lnTo>
                          <a:pt x="13716" y="137160"/>
                        </a:lnTo>
                        <a:lnTo>
                          <a:pt x="13716" y="152400"/>
                        </a:lnTo>
                        <a:lnTo>
                          <a:pt x="27432" y="152400"/>
                        </a:lnTo>
                        <a:lnTo>
                          <a:pt x="27432" y="137160"/>
                        </a:lnTo>
                        <a:close/>
                      </a:path>
                      <a:path w="120650" h="236220">
                        <a:moveTo>
                          <a:pt x="120396" y="0"/>
                        </a:moveTo>
                        <a:lnTo>
                          <a:pt x="108204" y="0"/>
                        </a:lnTo>
                        <a:lnTo>
                          <a:pt x="108204" y="15240"/>
                        </a:lnTo>
                        <a:lnTo>
                          <a:pt x="120396" y="15240"/>
                        </a:lnTo>
                        <a:lnTo>
                          <a:pt x="1203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4" name="object 3773"/>
                  <p:cNvSpPr/>
                  <p:nvPr/>
                </p:nvSpPr>
                <p:spPr>
                  <a:xfrm>
                    <a:off x="39441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5" name="object 3774"/>
                  <p:cNvSpPr/>
                  <p:nvPr/>
                </p:nvSpPr>
                <p:spPr>
                  <a:xfrm>
                    <a:off x="3352799"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6" name="object 3775"/>
                  <p:cNvSpPr/>
                  <p:nvPr/>
                </p:nvSpPr>
                <p:spPr>
                  <a:xfrm>
                    <a:off x="3869435"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7" name="object 3776"/>
                  <p:cNvSpPr/>
                  <p:nvPr/>
                </p:nvSpPr>
                <p:spPr>
                  <a:xfrm>
                    <a:off x="3278123" y="40492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8" name="object 3777"/>
                  <p:cNvSpPr/>
                  <p:nvPr/>
                </p:nvSpPr>
                <p:spPr>
                  <a:xfrm>
                    <a:off x="38557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29" name="object 3778"/>
                  <p:cNvSpPr/>
                  <p:nvPr/>
                </p:nvSpPr>
                <p:spPr>
                  <a:xfrm>
                    <a:off x="3419855"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0" name="object 3779"/>
                  <p:cNvSpPr/>
                  <p:nvPr/>
                </p:nvSpPr>
                <p:spPr>
                  <a:xfrm>
                    <a:off x="39364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1" name="object 3780"/>
                  <p:cNvSpPr/>
                  <p:nvPr/>
                </p:nvSpPr>
                <p:spPr>
                  <a:xfrm>
                    <a:off x="3204972"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2" name="object 3781"/>
                  <p:cNvSpPr/>
                  <p:nvPr/>
                </p:nvSpPr>
                <p:spPr>
                  <a:xfrm>
                    <a:off x="3224783" y="3589019"/>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3" name="object 3782"/>
                  <p:cNvSpPr/>
                  <p:nvPr/>
                </p:nvSpPr>
                <p:spPr>
                  <a:xfrm>
                    <a:off x="3278124" y="4178820"/>
                    <a:ext cx="100965" cy="38100"/>
                  </a:xfrm>
                  <a:custGeom>
                    <a:avLst/>
                    <a:gdLst/>
                    <a:ahLst/>
                    <a:cxnLst/>
                    <a:rect l="l" t="t" r="r" b="b"/>
                    <a:pathLst>
                      <a:path w="100964" h="38100">
                        <a:moveTo>
                          <a:pt x="13716" y="0"/>
                        </a:moveTo>
                        <a:lnTo>
                          <a:pt x="0" y="0"/>
                        </a:lnTo>
                        <a:lnTo>
                          <a:pt x="0" y="15240"/>
                        </a:lnTo>
                        <a:lnTo>
                          <a:pt x="13716" y="15240"/>
                        </a:lnTo>
                        <a:lnTo>
                          <a:pt x="13716" y="0"/>
                        </a:lnTo>
                        <a:close/>
                      </a:path>
                      <a:path w="100964" h="38100">
                        <a:moveTo>
                          <a:pt x="100584" y="22860"/>
                        </a:moveTo>
                        <a:lnTo>
                          <a:pt x="88392" y="22860"/>
                        </a:lnTo>
                        <a:lnTo>
                          <a:pt x="88392" y="38100"/>
                        </a:lnTo>
                        <a:lnTo>
                          <a:pt x="100584" y="38100"/>
                        </a:lnTo>
                        <a:lnTo>
                          <a:pt x="100584"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4" name="object 3783"/>
                  <p:cNvSpPr/>
                  <p:nvPr/>
                </p:nvSpPr>
                <p:spPr>
                  <a:xfrm>
                    <a:off x="3869436" y="3436619"/>
                    <a:ext cx="128270" cy="46355"/>
                  </a:xfrm>
                  <a:custGeom>
                    <a:avLst/>
                    <a:gdLst/>
                    <a:ahLst/>
                    <a:cxnLst/>
                    <a:rect l="l" t="t" r="r" b="b"/>
                    <a:pathLst>
                      <a:path w="128270" h="46354">
                        <a:moveTo>
                          <a:pt x="13716" y="30492"/>
                        </a:moveTo>
                        <a:lnTo>
                          <a:pt x="0" y="30492"/>
                        </a:lnTo>
                        <a:lnTo>
                          <a:pt x="0" y="45732"/>
                        </a:lnTo>
                        <a:lnTo>
                          <a:pt x="13716" y="45732"/>
                        </a:lnTo>
                        <a:lnTo>
                          <a:pt x="13716" y="30492"/>
                        </a:lnTo>
                        <a:close/>
                      </a:path>
                      <a:path w="128270" h="46354">
                        <a:moveTo>
                          <a:pt x="128016" y="0"/>
                        </a:moveTo>
                        <a:lnTo>
                          <a:pt x="114300" y="0"/>
                        </a:lnTo>
                        <a:lnTo>
                          <a:pt x="114300" y="15252"/>
                        </a:lnTo>
                        <a:lnTo>
                          <a:pt x="128016" y="15252"/>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5" name="object 3784"/>
                  <p:cNvSpPr/>
                  <p:nvPr/>
                </p:nvSpPr>
                <p:spPr>
                  <a:xfrm>
                    <a:off x="3264407"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6" name="object 3785"/>
                  <p:cNvSpPr/>
                  <p:nvPr/>
                </p:nvSpPr>
                <p:spPr>
                  <a:xfrm>
                    <a:off x="3392423"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7" name="object 3786"/>
                  <p:cNvSpPr/>
                  <p:nvPr/>
                </p:nvSpPr>
                <p:spPr>
                  <a:xfrm>
                    <a:off x="3910584" y="3413772"/>
                    <a:ext cx="73660" cy="30480"/>
                  </a:xfrm>
                  <a:custGeom>
                    <a:avLst/>
                    <a:gdLst/>
                    <a:ahLst/>
                    <a:cxnLst/>
                    <a:rect l="l" t="t" r="r" b="b"/>
                    <a:pathLst>
                      <a:path w="73660" h="30479">
                        <a:moveTo>
                          <a:pt x="13716" y="0"/>
                        </a:moveTo>
                        <a:lnTo>
                          <a:pt x="0" y="0"/>
                        </a:lnTo>
                        <a:lnTo>
                          <a:pt x="0" y="15240"/>
                        </a:lnTo>
                        <a:lnTo>
                          <a:pt x="13716" y="15240"/>
                        </a:lnTo>
                        <a:lnTo>
                          <a:pt x="13716" y="0"/>
                        </a:lnTo>
                        <a:close/>
                      </a:path>
                      <a:path w="73660" h="30479">
                        <a:moveTo>
                          <a:pt x="73152" y="15240"/>
                        </a:moveTo>
                        <a:lnTo>
                          <a:pt x="59436" y="15240"/>
                        </a:lnTo>
                        <a:lnTo>
                          <a:pt x="59436" y="30480"/>
                        </a:lnTo>
                        <a:lnTo>
                          <a:pt x="73152" y="30480"/>
                        </a:lnTo>
                        <a:lnTo>
                          <a:pt x="7315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8" name="object 3787"/>
                  <p:cNvSpPr/>
                  <p:nvPr/>
                </p:nvSpPr>
                <p:spPr>
                  <a:xfrm>
                    <a:off x="3311651" y="42626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39" name="object 3788"/>
                  <p:cNvSpPr/>
                  <p:nvPr/>
                </p:nvSpPr>
                <p:spPr>
                  <a:xfrm>
                    <a:off x="3096767" y="3520440"/>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0" name="object 3789"/>
                  <p:cNvSpPr/>
                  <p:nvPr/>
                </p:nvSpPr>
                <p:spPr>
                  <a:xfrm>
                    <a:off x="3843528" y="3383292"/>
                    <a:ext cx="154305" cy="106680"/>
                  </a:xfrm>
                  <a:custGeom>
                    <a:avLst/>
                    <a:gdLst/>
                    <a:ahLst/>
                    <a:cxnLst/>
                    <a:rect l="l" t="t" r="r" b="b"/>
                    <a:pathLst>
                      <a:path w="154304" h="106679">
                        <a:moveTo>
                          <a:pt x="12192" y="91427"/>
                        </a:moveTo>
                        <a:lnTo>
                          <a:pt x="0" y="91427"/>
                        </a:lnTo>
                        <a:lnTo>
                          <a:pt x="0" y="106680"/>
                        </a:lnTo>
                        <a:lnTo>
                          <a:pt x="12192" y="106680"/>
                        </a:lnTo>
                        <a:lnTo>
                          <a:pt x="12192" y="91427"/>
                        </a:lnTo>
                        <a:close/>
                      </a:path>
                      <a:path w="154304" h="106679">
                        <a:moveTo>
                          <a:pt x="153924" y="0"/>
                        </a:moveTo>
                        <a:lnTo>
                          <a:pt x="140208" y="0"/>
                        </a:lnTo>
                        <a:lnTo>
                          <a:pt x="140208" y="15227"/>
                        </a:lnTo>
                        <a:lnTo>
                          <a:pt x="153924" y="15227"/>
                        </a:lnTo>
                        <a:lnTo>
                          <a:pt x="1539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1" name="object 3790"/>
                  <p:cNvSpPr/>
                  <p:nvPr/>
                </p:nvSpPr>
                <p:spPr>
                  <a:xfrm>
                    <a:off x="3782567"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2" name="object 3791"/>
                  <p:cNvSpPr/>
                  <p:nvPr/>
                </p:nvSpPr>
                <p:spPr>
                  <a:xfrm>
                    <a:off x="3372611" y="39806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3" name="object 3792"/>
                  <p:cNvSpPr/>
                  <p:nvPr/>
                </p:nvSpPr>
                <p:spPr>
                  <a:xfrm>
                    <a:off x="388924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4" name="object 3793"/>
                  <p:cNvSpPr/>
                  <p:nvPr/>
                </p:nvSpPr>
                <p:spPr>
                  <a:xfrm>
                    <a:off x="3124200" y="4117860"/>
                    <a:ext cx="315595" cy="38100"/>
                  </a:xfrm>
                  <a:custGeom>
                    <a:avLst/>
                    <a:gdLst/>
                    <a:ahLst/>
                    <a:cxnLst/>
                    <a:rect l="l" t="t" r="r" b="b"/>
                    <a:pathLst>
                      <a:path w="315595" h="38100">
                        <a:moveTo>
                          <a:pt x="13716" y="22860"/>
                        </a:moveTo>
                        <a:lnTo>
                          <a:pt x="0" y="22860"/>
                        </a:lnTo>
                        <a:lnTo>
                          <a:pt x="0" y="38100"/>
                        </a:lnTo>
                        <a:lnTo>
                          <a:pt x="13716" y="38100"/>
                        </a:lnTo>
                        <a:lnTo>
                          <a:pt x="13716" y="22860"/>
                        </a:lnTo>
                        <a:close/>
                      </a:path>
                      <a:path w="315595" h="38100">
                        <a:moveTo>
                          <a:pt x="315468" y="0"/>
                        </a:moveTo>
                        <a:lnTo>
                          <a:pt x="301752" y="0"/>
                        </a:lnTo>
                        <a:lnTo>
                          <a:pt x="301752" y="15240"/>
                        </a:lnTo>
                        <a:lnTo>
                          <a:pt x="315468" y="15240"/>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5" name="object 3794"/>
                  <p:cNvSpPr/>
                  <p:nvPr/>
                </p:nvSpPr>
                <p:spPr>
                  <a:xfrm>
                    <a:off x="3587496" y="35128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6" name="object 3795"/>
                  <p:cNvSpPr/>
                  <p:nvPr/>
                </p:nvSpPr>
                <p:spPr>
                  <a:xfrm>
                    <a:off x="3319272" y="4117860"/>
                    <a:ext cx="181610" cy="175260"/>
                  </a:xfrm>
                  <a:custGeom>
                    <a:avLst/>
                    <a:gdLst/>
                    <a:ahLst/>
                    <a:cxnLst/>
                    <a:rect l="l" t="t" r="r" b="b"/>
                    <a:pathLst>
                      <a:path w="181610" h="175260">
                        <a:moveTo>
                          <a:pt x="13716" y="160020"/>
                        </a:moveTo>
                        <a:lnTo>
                          <a:pt x="0" y="160020"/>
                        </a:lnTo>
                        <a:lnTo>
                          <a:pt x="0" y="175260"/>
                        </a:lnTo>
                        <a:lnTo>
                          <a:pt x="13716" y="175260"/>
                        </a:lnTo>
                        <a:lnTo>
                          <a:pt x="13716" y="160020"/>
                        </a:lnTo>
                        <a:close/>
                      </a:path>
                      <a:path w="181610" h="175260">
                        <a:moveTo>
                          <a:pt x="181343" y="0"/>
                        </a:moveTo>
                        <a:lnTo>
                          <a:pt x="167627" y="0"/>
                        </a:lnTo>
                        <a:lnTo>
                          <a:pt x="167627" y="15240"/>
                        </a:lnTo>
                        <a:lnTo>
                          <a:pt x="181343" y="15240"/>
                        </a:lnTo>
                        <a:lnTo>
                          <a:pt x="18134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7" name="object 3796"/>
                  <p:cNvSpPr/>
                  <p:nvPr/>
                </p:nvSpPr>
                <p:spPr>
                  <a:xfrm>
                    <a:off x="4024883" y="33451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8" name="object 3797"/>
                  <p:cNvSpPr/>
                  <p:nvPr/>
                </p:nvSpPr>
                <p:spPr>
                  <a:xfrm>
                    <a:off x="3547872" y="39334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49" name="object 3798"/>
                  <p:cNvSpPr/>
                  <p:nvPr/>
                </p:nvSpPr>
                <p:spPr>
                  <a:xfrm>
                    <a:off x="3896867" y="36819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0" name="object 3799"/>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1" name="object 3800"/>
                  <p:cNvSpPr/>
                  <p:nvPr/>
                </p:nvSpPr>
                <p:spPr>
                  <a:xfrm>
                    <a:off x="3218688" y="39334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2" name="object 3801"/>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3" name="object 3802"/>
                  <p:cNvSpPr/>
                  <p:nvPr/>
                </p:nvSpPr>
                <p:spPr>
                  <a:xfrm>
                    <a:off x="3238500" y="4018800"/>
                    <a:ext cx="281940" cy="228600"/>
                  </a:xfrm>
                  <a:custGeom>
                    <a:avLst/>
                    <a:gdLst/>
                    <a:ahLst/>
                    <a:cxnLst/>
                    <a:rect l="l" t="t" r="r" b="b"/>
                    <a:pathLst>
                      <a:path w="281939" h="228600">
                        <a:moveTo>
                          <a:pt x="13716" y="213360"/>
                        </a:moveTo>
                        <a:lnTo>
                          <a:pt x="0" y="213360"/>
                        </a:lnTo>
                        <a:lnTo>
                          <a:pt x="0" y="228600"/>
                        </a:lnTo>
                        <a:lnTo>
                          <a:pt x="13716" y="228600"/>
                        </a:lnTo>
                        <a:lnTo>
                          <a:pt x="13716" y="213360"/>
                        </a:lnTo>
                        <a:close/>
                      </a:path>
                      <a:path w="281939" h="228600">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4" name="object 3803"/>
                  <p:cNvSpPr/>
                  <p:nvPr/>
                </p:nvSpPr>
                <p:spPr>
                  <a:xfrm>
                    <a:off x="3816096" y="3436619"/>
                    <a:ext cx="120650" cy="38100"/>
                  </a:xfrm>
                  <a:custGeom>
                    <a:avLst/>
                    <a:gdLst/>
                    <a:ahLst/>
                    <a:cxnLst/>
                    <a:rect l="l" t="t" r="r" b="b"/>
                    <a:pathLst>
                      <a:path w="120650" h="38100">
                        <a:moveTo>
                          <a:pt x="13703" y="0"/>
                        </a:moveTo>
                        <a:lnTo>
                          <a:pt x="0" y="0"/>
                        </a:lnTo>
                        <a:lnTo>
                          <a:pt x="0" y="15252"/>
                        </a:lnTo>
                        <a:lnTo>
                          <a:pt x="13703" y="15252"/>
                        </a:lnTo>
                        <a:lnTo>
                          <a:pt x="13703" y="0"/>
                        </a:lnTo>
                        <a:close/>
                      </a:path>
                      <a:path w="120650" h="38100">
                        <a:moveTo>
                          <a:pt x="120396" y="22872"/>
                        </a:moveTo>
                        <a:lnTo>
                          <a:pt x="108204" y="22872"/>
                        </a:lnTo>
                        <a:lnTo>
                          <a:pt x="108204" y="38100"/>
                        </a:lnTo>
                        <a:lnTo>
                          <a:pt x="120396" y="38100"/>
                        </a:lnTo>
                        <a:lnTo>
                          <a:pt x="120396" y="2287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5" name="object 3804"/>
                  <p:cNvSpPr/>
                  <p:nvPr/>
                </p:nvSpPr>
                <p:spPr>
                  <a:xfrm>
                    <a:off x="3163823"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6" name="object 3805"/>
                  <p:cNvSpPr/>
                  <p:nvPr/>
                </p:nvSpPr>
                <p:spPr>
                  <a:xfrm>
                    <a:off x="39364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7" name="object 3806"/>
                  <p:cNvSpPr/>
                  <p:nvPr/>
                </p:nvSpPr>
                <p:spPr>
                  <a:xfrm>
                    <a:off x="3258311"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8" name="object 3807"/>
                  <p:cNvSpPr/>
                  <p:nvPr/>
                </p:nvSpPr>
                <p:spPr>
                  <a:xfrm>
                    <a:off x="4003547"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59" name="object 3808"/>
                  <p:cNvSpPr/>
                  <p:nvPr/>
                </p:nvSpPr>
                <p:spPr>
                  <a:xfrm>
                    <a:off x="3150107"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0" name="object 3809"/>
                  <p:cNvSpPr/>
                  <p:nvPr/>
                </p:nvSpPr>
                <p:spPr>
                  <a:xfrm>
                    <a:off x="3782568" y="3436619"/>
                    <a:ext cx="175260" cy="46355"/>
                  </a:xfrm>
                  <a:custGeom>
                    <a:avLst/>
                    <a:gdLst/>
                    <a:ahLst/>
                    <a:cxnLst/>
                    <a:rect l="l" t="t" r="r" b="b"/>
                    <a:pathLst>
                      <a:path w="175260" h="46354">
                        <a:moveTo>
                          <a:pt x="13716" y="30492"/>
                        </a:moveTo>
                        <a:lnTo>
                          <a:pt x="0" y="30492"/>
                        </a:lnTo>
                        <a:lnTo>
                          <a:pt x="0" y="45732"/>
                        </a:lnTo>
                        <a:lnTo>
                          <a:pt x="13716" y="45732"/>
                        </a:lnTo>
                        <a:lnTo>
                          <a:pt x="13716" y="30492"/>
                        </a:lnTo>
                        <a:close/>
                      </a:path>
                      <a:path w="175260" h="46354">
                        <a:moveTo>
                          <a:pt x="94488" y="30492"/>
                        </a:moveTo>
                        <a:lnTo>
                          <a:pt x="80772" y="30492"/>
                        </a:lnTo>
                        <a:lnTo>
                          <a:pt x="80772" y="45732"/>
                        </a:lnTo>
                        <a:lnTo>
                          <a:pt x="94488" y="45732"/>
                        </a:lnTo>
                        <a:lnTo>
                          <a:pt x="94488" y="30492"/>
                        </a:lnTo>
                        <a:close/>
                      </a:path>
                      <a:path w="175260" h="46354">
                        <a:moveTo>
                          <a:pt x="114300" y="0"/>
                        </a:moveTo>
                        <a:lnTo>
                          <a:pt x="100584" y="0"/>
                        </a:lnTo>
                        <a:lnTo>
                          <a:pt x="100584" y="15252"/>
                        </a:lnTo>
                        <a:lnTo>
                          <a:pt x="114300" y="15252"/>
                        </a:lnTo>
                        <a:lnTo>
                          <a:pt x="114300" y="0"/>
                        </a:lnTo>
                        <a:close/>
                      </a:path>
                      <a:path w="175260" h="46354">
                        <a:moveTo>
                          <a:pt x="175260" y="22872"/>
                        </a:moveTo>
                        <a:lnTo>
                          <a:pt x="161531" y="22872"/>
                        </a:lnTo>
                        <a:lnTo>
                          <a:pt x="161531" y="38100"/>
                        </a:lnTo>
                        <a:lnTo>
                          <a:pt x="175260" y="38100"/>
                        </a:lnTo>
                        <a:lnTo>
                          <a:pt x="175260" y="2287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1" name="object 3810"/>
                  <p:cNvSpPr/>
                  <p:nvPr/>
                </p:nvSpPr>
                <p:spPr>
                  <a:xfrm>
                    <a:off x="3425951"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2" name="object 3811"/>
                  <p:cNvSpPr/>
                  <p:nvPr/>
                </p:nvSpPr>
                <p:spPr>
                  <a:xfrm>
                    <a:off x="3796284" y="3406152"/>
                    <a:ext cx="120650" cy="106680"/>
                  </a:xfrm>
                  <a:custGeom>
                    <a:avLst/>
                    <a:gdLst/>
                    <a:ahLst/>
                    <a:cxnLst/>
                    <a:rect l="l" t="t" r="r" b="b"/>
                    <a:pathLst>
                      <a:path w="120650" h="106679">
                        <a:moveTo>
                          <a:pt x="13716" y="91440"/>
                        </a:moveTo>
                        <a:lnTo>
                          <a:pt x="0" y="91440"/>
                        </a:lnTo>
                        <a:lnTo>
                          <a:pt x="0" y="106667"/>
                        </a:lnTo>
                        <a:lnTo>
                          <a:pt x="13716" y="106667"/>
                        </a:lnTo>
                        <a:lnTo>
                          <a:pt x="13716" y="91440"/>
                        </a:lnTo>
                        <a:close/>
                      </a:path>
                      <a:path w="120650" h="106679">
                        <a:moveTo>
                          <a:pt x="100584" y="0"/>
                        </a:moveTo>
                        <a:lnTo>
                          <a:pt x="86868" y="0"/>
                        </a:lnTo>
                        <a:lnTo>
                          <a:pt x="86868" y="15240"/>
                        </a:lnTo>
                        <a:lnTo>
                          <a:pt x="100584" y="15240"/>
                        </a:lnTo>
                        <a:lnTo>
                          <a:pt x="100584" y="0"/>
                        </a:lnTo>
                        <a:close/>
                      </a:path>
                      <a:path w="120650" h="106679">
                        <a:moveTo>
                          <a:pt x="120396" y="38100"/>
                        </a:moveTo>
                        <a:lnTo>
                          <a:pt x="106680" y="38100"/>
                        </a:lnTo>
                        <a:lnTo>
                          <a:pt x="106680" y="53340"/>
                        </a:lnTo>
                        <a:lnTo>
                          <a:pt x="120396" y="53340"/>
                        </a:lnTo>
                        <a:lnTo>
                          <a:pt x="12039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3" name="object 3812"/>
                  <p:cNvSpPr/>
                  <p:nvPr/>
                </p:nvSpPr>
                <p:spPr>
                  <a:xfrm>
                    <a:off x="3197352" y="3980700"/>
                    <a:ext cx="175260" cy="312420"/>
                  </a:xfrm>
                  <a:custGeom>
                    <a:avLst/>
                    <a:gdLst/>
                    <a:ahLst/>
                    <a:cxnLst/>
                    <a:rect l="l" t="t" r="r" b="b"/>
                    <a:pathLst>
                      <a:path w="175260" h="312420">
                        <a:moveTo>
                          <a:pt x="13716" y="297180"/>
                        </a:moveTo>
                        <a:lnTo>
                          <a:pt x="0" y="297180"/>
                        </a:lnTo>
                        <a:lnTo>
                          <a:pt x="0" y="312420"/>
                        </a:lnTo>
                        <a:lnTo>
                          <a:pt x="13716" y="312420"/>
                        </a:lnTo>
                        <a:lnTo>
                          <a:pt x="13716" y="297180"/>
                        </a:lnTo>
                        <a:close/>
                      </a:path>
                      <a:path w="175260" h="312420">
                        <a:moveTo>
                          <a:pt x="67056" y="0"/>
                        </a:moveTo>
                        <a:lnTo>
                          <a:pt x="54864" y="0"/>
                        </a:lnTo>
                        <a:lnTo>
                          <a:pt x="54864" y="15240"/>
                        </a:lnTo>
                        <a:lnTo>
                          <a:pt x="67056" y="15240"/>
                        </a:lnTo>
                        <a:lnTo>
                          <a:pt x="67056" y="0"/>
                        </a:lnTo>
                        <a:close/>
                      </a:path>
                      <a:path w="175260" h="312420">
                        <a:moveTo>
                          <a:pt x="169164" y="137160"/>
                        </a:moveTo>
                        <a:lnTo>
                          <a:pt x="155448" y="137160"/>
                        </a:lnTo>
                        <a:lnTo>
                          <a:pt x="155448" y="152400"/>
                        </a:lnTo>
                        <a:lnTo>
                          <a:pt x="169164" y="152400"/>
                        </a:lnTo>
                        <a:lnTo>
                          <a:pt x="169164" y="137160"/>
                        </a:lnTo>
                        <a:close/>
                      </a:path>
                      <a:path w="175260" h="312420">
                        <a:moveTo>
                          <a:pt x="175247" y="0"/>
                        </a:moveTo>
                        <a:lnTo>
                          <a:pt x="161544" y="0"/>
                        </a:lnTo>
                        <a:lnTo>
                          <a:pt x="161544" y="15240"/>
                        </a:lnTo>
                        <a:lnTo>
                          <a:pt x="175247" y="15240"/>
                        </a:lnTo>
                        <a:lnTo>
                          <a:pt x="1752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4" name="object 3813"/>
                  <p:cNvSpPr/>
                  <p:nvPr/>
                </p:nvSpPr>
                <p:spPr>
                  <a:xfrm>
                    <a:off x="3855719" y="3429000"/>
                    <a:ext cx="60960" cy="38100"/>
                  </a:xfrm>
                  <a:custGeom>
                    <a:avLst/>
                    <a:gdLst/>
                    <a:ahLst/>
                    <a:cxnLst/>
                    <a:rect l="l" t="t" r="r" b="b"/>
                    <a:pathLst>
                      <a:path w="60960" h="38100">
                        <a:moveTo>
                          <a:pt x="60960" y="15240"/>
                        </a:moveTo>
                        <a:lnTo>
                          <a:pt x="47244" y="15240"/>
                        </a:lnTo>
                        <a:lnTo>
                          <a:pt x="47244" y="0"/>
                        </a:lnTo>
                        <a:lnTo>
                          <a:pt x="60960" y="0"/>
                        </a:lnTo>
                        <a:lnTo>
                          <a:pt x="60960" y="15240"/>
                        </a:lnTo>
                        <a:close/>
                      </a:path>
                      <a:path w="60960" h="38100">
                        <a:moveTo>
                          <a:pt x="13716" y="38100"/>
                        </a:moveTo>
                        <a:lnTo>
                          <a:pt x="0" y="38100"/>
                        </a:lnTo>
                        <a:lnTo>
                          <a:pt x="0" y="22859"/>
                        </a:lnTo>
                        <a:lnTo>
                          <a:pt x="13716" y="22859"/>
                        </a:lnTo>
                        <a:lnTo>
                          <a:pt x="1371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5" name="object 3814"/>
                  <p:cNvSpPr/>
                  <p:nvPr/>
                </p:nvSpPr>
                <p:spPr>
                  <a:xfrm>
                    <a:off x="3218688" y="4148340"/>
                    <a:ext cx="154305" cy="53340"/>
                  </a:xfrm>
                  <a:custGeom>
                    <a:avLst/>
                    <a:gdLst/>
                    <a:ahLst/>
                    <a:cxnLst/>
                    <a:rect l="l" t="t" r="r" b="b"/>
                    <a:pathLst>
                      <a:path w="154304" h="53339">
                        <a:moveTo>
                          <a:pt x="12192" y="0"/>
                        </a:moveTo>
                        <a:lnTo>
                          <a:pt x="0" y="0"/>
                        </a:lnTo>
                        <a:lnTo>
                          <a:pt x="0" y="15240"/>
                        </a:lnTo>
                        <a:lnTo>
                          <a:pt x="12192" y="15240"/>
                        </a:lnTo>
                        <a:lnTo>
                          <a:pt x="12192" y="0"/>
                        </a:lnTo>
                        <a:close/>
                      </a:path>
                      <a:path w="154304" h="53339">
                        <a:moveTo>
                          <a:pt x="153911" y="38100"/>
                        </a:moveTo>
                        <a:lnTo>
                          <a:pt x="140208" y="38100"/>
                        </a:lnTo>
                        <a:lnTo>
                          <a:pt x="140208" y="53340"/>
                        </a:lnTo>
                        <a:lnTo>
                          <a:pt x="153911" y="53340"/>
                        </a:lnTo>
                        <a:lnTo>
                          <a:pt x="153911"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6" name="object 3815"/>
                  <p:cNvSpPr/>
                  <p:nvPr/>
                </p:nvSpPr>
                <p:spPr>
                  <a:xfrm>
                    <a:off x="3829811" y="3459480"/>
                    <a:ext cx="86995" cy="45720"/>
                  </a:xfrm>
                  <a:custGeom>
                    <a:avLst/>
                    <a:gdLst/>
                    <a:ahLst/>
                    <a:cxnLst/>
                    <a:rect l="l" t="t" r="r" b="b"/>
                    <a:pathLst>
                      <a:path w="86995" h="45720">
                        <a:moveTo>
                          <a:pt x="13716" y="45719"/>
                        </a:moveTo>
                        <a:lnTo>
                          <a:pt x="0" y="45719"/>
                        </a:lnTo>
                        <a:lnTo>
                          <a:pt x="0" y="30479"/>
                        </a:lnTo>
                        <a:lnTo>
                          <a:pt x="13716" y="30479"/>
                        </a:lnTo>
                        <a:lnTo>
                          <a:pt x="13716" y="45719"/>
                        </a:lnTo>
                        <a:close/>
                      </a:path>
                      <a:path w="86995" h="45720">
                        <a:moveTo>
                          <a:pt x="86868" y="15239"/>
                        </a:moveTo>
                        <a:lnTo>
                          <a:pt x="73152" y="15239"/>
                        </a:lnTo>
                        <a:lnTo>
                          <a:pt x="73152" y="0"/>
                        </a:lnTo>
                        <a:lnTo>
                          <a:pt x="86868" y="0"/>
                        </a:lnTo>
                        <a:lnTo>
                          <a:pt x="86868"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7" name="object 3816"/>
                  <p:cNvSpPr/>
                  <p:nvPr/>
                </p:nvSpPr>
                <p:spPr>
                  <a:xfrm>
                    <a:off x="3230880" y="4155960"/>
                    <a:ext cx="147955" cy="106680"/>
                  </a:xfrm>
                  <a:custGeom>
                    <a:avLst/>
                    <a:gdLst/>
                    <a:ahLst/>
                    <a:cxnLst/>
                    <a:rect l="l" t="t" r="r" b="b"/>
                    <a:pathLst>
                      <a:path w="147954" h="106679">
                        <a:moveTo>
                          <a:pt x="13716" y="0"/>
                        </a:moveTo>
                        <a:lnTo>
                          <a:pt x="0" y="0"/>
                        </a:lnTo>
                        <a:lnTo>
                          <a:pt x="0" y="15240"/>
                        </a:lnTo>
                        <a:lnTo>
                          <a:pt x="13716" y="15240"/>
                        </a:lnTo>
                        <a:lnTo>
                          <a:pt x="13716" y="0"/>
                        </a:lnTo>
                        <a:close/>
                      </a:path>
                      <a:path w="147954" h="106679">
                        <a:moveTo>
                          <a:pt x="47244" y="91440"/>
                        </a:moveTo>
                        <a:lnTo>
                          <a:pt x="33528" y="91440"/>
                        </a:lnTo>
                        <a:lnTo>
                          <a:pt x="33528" y="106680"/>
                        </a:lnTo>
                        <a:lnTo>
                          <a:pt x="47244" y="106680"/>
                        </a:lnTo>
                        <a:lnTo>
                          <a:pt x="47244" y="91440"/>
                        </a:lnTo>
                        <a:close/>
                      </a:path>
                      <a:path w="147954" h="106679">
                        <a:moveTo>
                          <a:pt x="147828" y="30480"/>
                        </a:moveTo>
                        <a:lnTo>
                          <a:pt x="135636" y="30480"/>
                        </a:lnTo>
                        <a:lnTo>
                          <a:pt x="135636" y="45720"/>
                        </a:lnTo>
                        <a:lnTo>
                          <a:pt x="147828" y="45720"/>
                        </a:lnTo>
                        <a:lnTo>
                          <a:pt x="14782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8" name="object 3817"/>
                  <p:cNvSpPr/>
                  <p:nvPr/>
                </p:nvSpPr>
                <p:spPr>
                  <a:xfrm>
                    <a:off x="3849624" y="3482352"/>
                    <a:ext cx="53340" cy="22860"/>
                  </a:xfrm>
                  <a:custGeom>
                    <a:avLst/>
                    <a:gdLst/>
                    <a:ahLst/>
                    <a:cxnLst/>
                    <a:rect l="l" t="t" r="r" b="b"/>
                    <a:pathLst>
                      <a:path w="53339" h="22860">
                        <a:moveTo>
                          <a:pt x="13716" y="0"/>
                        </a:moveTo>
                        <a:lnTo>
                          <a:pt x="0" y="0"/>
                        </a:lnTo>
                        <a:lnTo>
                          <a:pt x="0" y="15240"/>
                        </a:lnTo>
                        <a:lnTo>
                          <a:pt x="13716" y="15240"/>
                        </a:lnTo>
                        <a:lnTo>
                          <a:pt x="13716" y="0"/>
                        </a:lnTo>
                        <a:close/>
                      </a:path>
                      <a:path w="53339" h="22860">
                        <a:moveTo>
                          <a:pt x="53340" y="7620"/>
                        </a:moveTo>
                        <a:lnTo>
                          <a:pt x="39624" y="7620"/>
                        </a:lnTo>
                        <a:lnTo>
                          <a:pt x="39624" y="22860"/>
                        </a:lnTo>
                        <a:lnTo>
                          <a:pt x="53340" y="22860"/>
                        </a:lnTo>
                        <a:lnTo>
                          <a:pt x="53340"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69" name="object 3818"/>
                  <p:cNvSpPr/>
                  <p:nvPr/>
                </p:nvSpPr>
                <p:spPr>
                  <a:xfrm>
                    <a:off x="3358896" y="4232148"/>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0" name="object 3819"/>
                  <p:cNvSpPr/>
                  <p:nvPr/>
                </p:nvSpPr>
                <p:spPr>
                  <a:xfrm>
                    <a:off x="3776472" y="3398519"/>
                    <a:ext cx="113030" cy="114300"/>
                  </a:xfrm>
                  <a:custGeom>
                    <a:avLst/>
                    <a:gdLst/>
                    <a:ahLst/>
                    <a:cxnLst/>
                    <a:rect l="l" t="t" r="r" b="b"/>
                    <a:pathLst>
                      <a:path w="113029" h="114300">
                        <a:moveTo>
                          <a:pt x="12192" y="68592"/>
                        </a:moveTo>
                        <a:lnTo>
                          <a:pt x="0" y="68592"/>
                        </a:lnTo>
                        <a:lnTo>
                          <a:pt x="0" y="83832"/>
                        </a:lnTo>
                        <a:lnTo>
                          <a:pt x="12192" y="83832"/>
                        </a:lnTo>
                        <a:lnTo>
                          <a:pt x="12192" y="68592"/>
                        </a:lnTo>
                        <a:close/>
                      </a:path>
                      <a:path w="113029" h="114300">
                        <a:moveTo>
                          <a:pt x="73152" y="0"/>
                        </a:moveTo>
                        <a:lnTo>
                          <a:pt x="59436" y="0"/>
                        </a:lnTo>
                        <a:lnTo>
                          <a:pt x="59436" y="15252"/>
                        </a:lnTo>
                        <a:lnTo>
                          <a:pt x="73152" y="15252"/>
                        </a:lnTo>
                        <a:lnTo>
                          <a:pt x="73152" y="0"/>
                        </a:lnTo>
                        <a:close/>
                      </a:path>
                      <a:path w="113029" h="114300">
                        <a:moveTo>
                          <a:pt x="79248" y="68592"/>
                        </a:moveTo>
                        <a:lnTo>
                          <a:pt x="67056" y="68592"/>
                        </a:lnTo>
                        <a:lnTo>
                          <a:pt x="67056" y="83832"/>
                        </a:lnTo>
                        <a:lnTo>
                          <a:pt x="79248" y="83832"/>
                        </a:lnTo>
                        <a:lnTo>
                          <a:pt x="79248" y="68592"/>
                        </a:lnTo>
                        <a:close/>
                      </a:path>
                      <a:path w="113029" h="114300">
                        <a:moveTo>
                          <a:pt x="92964" y="83832"/>
                        </a:moveTo>
                        <a:lnTo>
                          <a:pt x="79248" y="83832"/>
                        </a:lnTo>
                        <a:lnTo>
                          <a:pt x="79248" y="99072"/>
                        </a:lnTo>
                        <a:lnTo>
                          <a:pt x="79248" y="114300"/>
                        </a:lnTo>
                        <a:lnTo>
                          <a:pt x="92964" y="114300"/>
                        </a:lnTo>
                        <a:lnTo>
                          <a:pt x="92964" y="99072"/>
                        </a:lnTo>
                        <a:lnTo>
                          <a:pt x="92964" y="83832"/>
                        </a:lnTo>
                        <a:close/>
                      </a:path>
                      <a:path w="113029" h="114300">
                        <a:moveTo>
                          <a:pt x="100584" y="60972"/>
                        </a:moveTo>
                        <a:lnTo>
                          <a:pt x="86868" y="60972"/>
                        </a:lnTo>
                        <a:lnTo>
                          <a:pt x="86868" y="76200"/>
                        </a:lnTo>
                        <a:lnTo>
                          <a:pt x="100584" y="76200"/>
                        </a:lnTo>
                        <a:lnTo>
                          <a:pt x="100584" y="60972"/>
                        </a:lnTo>
                        <a:close/>
                      </a:path>
                      <a:path w="113029" h="114300">
                        <a:moveTo>
                          <a:pt x="112776" y="45732"/>
                        </a:moveTo>
                        <a:lnTo>
                          <a:pt x="100584" y="45732"/>
                        </a:lnTo>
                        <a:lnTo>
                          <a:pt x="100584" y="60972"/>
                        </a:lnTo>
                        <a:lnTo>
                          <a:pt x="112776" y="60972"/>
                        </a:lnTo>
                        <a:lnTo>
                          <a:pt x="112776" y="457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1" name="object 3820"/>
                  <p:cNvSpPr/>
                  <p:nvPr/>
                </p:nvSpPr>
                <p:spPr>
                  <a:xfrm>
                    <a:off x="3701796" y="35204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2" name="object 3821"/>
                  <p:cNvSpPr/>
                  <p:nvPr/>
                </p:nvSpPr>
                <p:spPr>
                  <a:xfrm>
                    <a:off x="39441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3" name="object 3822"/>
                  <p:cNvSpPr/>
                  <p:nvPr/>
                </p:nvSpPr>
                <p:spPr>
                  <a:xfrm>
                    <a:off x="3171443" y="40797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4" name="object 3823"/>
                  <p:cNvSpPr/>
                  <p:nvPr/>
                </p:nvSpPr>
                <p:spPr>
                  <a:xfrm>
                    <a:off x="38435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5" name="object 3824"/>
                  <p:cNvSpPr/>
                  <p:nvPr/>
                </p:nvSpPr>
                <p:spPr>
                  <a:xfrm>
                    <a:off x="3486911"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6" name="object 3825"/>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7" name="object 3826"/>
                  <p:cNvSpPr/>
                  <p:nvPr/>
                </p:nvSpPr>
                <p:spPr>
                  <a:xfrm>
                    <a:off x="3378708" y="3988320"/>
                    <a:ext cx="60960" cy="182880"/>
                  </a:xfrm>
                  <a:custGeom>
                    <a:avLst/>
                    <a:gdLst/>
                    <a:ahLst/>
                    <a:cxnLst/>
                    <a:rect l="l" t="t" r="r" b="b"/>
                    <a:pathLst>
                      <a:path w="60960" h="182879">
                        <a:moveTo>
                          <a:pt x="13716" y="0"/>
                        </a:moveTo>
                        <a:lnTo>
                          <a:pt x="0" y="0"/>
                        </a:lnTo>
                        <a:lnTo>
                          <a:pt x="0" y="15240"/>
                        </a:lnTo>
                        <a:lnTo>
                          <a:pt x="13716" y="15240"/>
                        </a:lnTo>
                        <a:lnTo>
                          <a:pt x="13716" y="0"/>
                        </a:lnTo>
                        <a:close/>
                      </a:path>
                      <a:path w="60960" h="182879">
                        <a:moveTo>
                          <a:pt x="60960" y="167640"/>
                        </a:moveTo>
                        <a:lnTo>
                          <a:pt x="47244" y="167640"/>
                        </a:lnTo>
                        <a:lnTo>
                          <a:pt x="47244" y="182880"/>
                        </a:lnTo>
                        <a:lnTo>
                          <a:pt x="60960" y="182880"/>
                        </a:lnTo>
                        <a:lnTo>
                          <a:pt x="60960"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8" name="object 3827"/>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79" name="object 3828"/>
                  <p:cNvSpPr/>
                  <p:nvPr/>
                </p:nvSpPr>
                <p:spPr>
                  <a:xfrm>
                    <a:off x="3185160" y="3925836"/>
                    <a:ext cx="363220" cy="299085"/>
                  </a:xfrm>
                  <a:custGeom>
                    <a:avLst/>
                    <a:gdLst/>
                    <a:ahLst/>
                    <a:cxnLst/>
                    <a:rect l="l" t="t" r="r" b="b"/>
                    <a:pathLst>
                      <a:path w="363220" h="299085">
                        <a:moveTo>
                          <a:pt x="12192" y="283464"/>
                        </a:moveTo>
                        <a:lnTo>
                          <a:pt x="0" y="283464"/>
                        </a:lnTo>
                        <a:lnTo>
                          <a:pt x="0" y="298704"/>
                        </a:lnTo>
                        <a:lnTo>
                          <a:pt x="12192" y="298704"/>
                        </a:lnTo>
                        <a:lnTo>
                          <a:pt x="12192" y="283464"/>
                        </a:lnTo>
                        <a:close/>
                      </a:path>
                      <a:path w="363220" h="299085">
                        <a:moveTo>
                          <a:pt x="33528" y="268224"/>
                        </a:moveTo>
                        <a:lnTo>
                          <a:pt x="19812" y="268224"/>
                        </a:lnTo>
                        <a:lnTo>
                          <a:pt x="19812" y="283464"/>
                        </a:lnTo>
                        <a:lnTo>
                          <a:pt x="33528" y="283464"/>
                        </a:lnTo>
                        <a:lnTo>
                          <a:pt x="33528" y="268224"/>
                        </a:lnTo>
                        <a:close/>
                      </a:path>
                      <a:path w="363220" h="299085">
                        <a:moveTo>
                          <a:pt x="147828" y="0"/>
                        </a:moveTo>
                        <a:lnTo>
                          <a:pt x="134112" y="0"/>
                        </a:lnTo>
                        <a:lnTo>
                          <a:pt x="134112" y="15240"/>
                        </a:lnTo>
                        <a:lnTo>
                          <a:pt x="147828" y="15240"/>
                        </a:lnTo>
                        <a:lnTo>
                          <a:pt x="147828" y="0"/>
                        </a:lnTo>
                        <a:close/>
                      </a:path>
                      <a:path w="363220" h="299085">
                        <a:moveTo>
                          <a:pt x="173736" y="207264"/>
                        </a:moveTo>
                        <a:lnTo>
                          <a:pt x="160020" y="207264"/>
                        </a:lnTo>
                        <a:lnTo>
                          <a:pt x="160020" y="222504"/>
                        </a:lnTo>
                        <a:lnTo>
                          <a:pt x="173736" y="222504"/>
                        </a:lnTo>
                        <a:lnTo>
                          <a:pt x="173736" y="207264"/>
                        </a:lnTo>
                        <a:close/>
                      </a:path>
                      <a:path w="363220" h="299085">
                        <a:moveTo>
                          <a:pt x="301739" y="115824"/>
                        </a:moveTo>
                        <a:lnTo>
                          <a:pt x="288036" y="115824"/>
                        </a:lnTo>
                        <a:lnTo>
                          <a:pt x="288036" y="131064"/>
                        </a:lnTo>
                        <a:lnTo>
                          <a:pt x="301739" y="131064"/>
                        </a:lnTo>
                        <a:lnTo>
                          <a:pt x="301739" y="115824"/>
                        </a:lnTo>
                        <a:close/>
                      </a:path>
                      <a:path w="363220" h="299085">
                        <a:moveTo>
                          <a:pt x="362712" y="207264"/>
                        </a:moveTo>
                        <a:lnTo>
                          <a:pt x="348996" y="207264"/>
                        </a:lnTo>
                        <a:lnTo>
                          <a:pt x="348996" y="222504"/>
                        </a:lnTo>
                        <a:lnTo>
                          <a:pt x="362712" y="222504"/>
                        </a:lnTo>
                        <a:lnTo>
                          <a:pt x="362712"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0" name="object 3829"/>
                  <p:cNvSpPr/>
                  <p:nvPr/>
                </p:nvSpPr>
                <p:spPr>
                  <a:xfrm>
                    <a:off x="3877055"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1" name="object 3830"/>
                  <p:cNvSpPr/>
                  <p:nvPr/>
                </p:nvSpPr>
                <p:spPr>
                  <a:xfrm>
                    <a:off x="3345180"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2" name="object 3831"/>
                  <p:cNvSpPr/>
                  <p:nvPr/>
                </p:nvSpPr>
                <p:spPr>
                  <a:xfrm>
                    <a:off x="3802380" y="3474719"/>
                    <a:ext cx="134620" cy="23495"/>
                  </a:xfrm>
                  <a:custGeom>
                    <a:avLst/>
                    <a:gdLst/>
                    <a:ahLst/>
                    <a:cxnLst/>
                    <a:rect l="l" t="t" r="r" b="b"/>
                    <a:pathLst>
                      <a:path w="134620" h="23495">
                        <a:moveTo>
                          <a:pt x="13716" y="0"/>
                        </a:moveTo>
                        <a:lnTo>
                          <a:pt x="0" y="0"/>
                        </a:lnTo>
                        <a:lnTo>
                          <a:pt x="0" y="15252"/>
                        </a:lnTo>
                        <a:lnTo>
                          <a:pt x="13716" y="15252"/>
                        </a:lnTo>
                        <a:lnTo>
                          <a:pt x="13716" y="0"/>
                        </a:lnTo>
                        <a:close/>
                      </a:path>
                      <a:path w="134620" h="23495">
                        <a:moveTo>
                          <a:pt x="134112" y="7632"/>
                        </a:moveTo>
                        <a:lnTo>
                          <a:pt x="121920" y="7632"/>
                        </a:lnTo>
                        <a:lnTo>
                          <a:pt x="121920" y="22872"/>
                        </a:lnTo>
                        <a:lnTo>
                          <a:pt x="134112" y="22872"/>
                        </a:lnTo>
                        <a:lnTo>
                          <a:pt x="134112" y="76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3" name="object 3832"/>
                  <p:cNvSpPr/>
                  <p:nvPr/>
                </p:nvSpPr>
                <p:spPr>
                  <a:xfrm>
                    <a:off x="3116580" y="4133100"/>
                    <a:ext cx="128270" cy="114300"/>
                  </a:xfrm>
                  <a:custGeom>
                    <a:avLst/>
                    <a:gdLst/>
                    <a:ahLst/>
                    <a:cxnLst/>
                    <a:rect l="l" t="t" r="r" b="b"/>
                    <a:pathLst>
                      <a:path w="128269" h="114300">
                        <a:moveTo>
                          <a:pt x="13716" y="0"/>
                        </a:moveTo>
                        <a:lnTo>
                          <a:pt x="0" y="0"/>
                        </a:lnTo>
                        <a:lnTo>
                          <a:pt x="0" y="15227"/>
                        </a:lnTo>
                        <a:lnTo>
                          <a:pt x="13716" y="15227"/>
                        </a:lnTo>
                        <a:lnTo>
                          <a:pt x="13716" y="0"/>
                        </a:lnTo>
                        <a:close/>
                      </a:path>
                      <a:path w="128269" h="114300">
                        <a:moveTo>
                          <a:pt x="128016" y="99060"/>
                        </a:moveTo>
                        <a:lnTo>
                          <a:pt x="102108" y="99060"/>
                        </a:lnTo>
                        <a:lnTo>
                          <a:pt x="102108" y="114300"/>
                        </a:lnTo>
                        <a:lnTo>
                          <a:pt x="128016" y="114300"/>
                        </a:lnTo>
                        <a:lnTo>
                          <a:pt x="12801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4" name="object 3833"/>
                  <p:cNvSpPr/>
                  <p:nvPr/>
                </p:nvSpPr>
                <p:spPr>
                  <a:xfrm>
                    <a:off x="3924299"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5" name="object 3834"/>
                  <p:cNvSpPr/>
                  <p:nvPr/>
                </p:nvSpPr>
                <p:spPr>
                  <a:xfrm>
                    <a:off x="3258311" y="42473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6" name="object 3835"/>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7" name="object 3836"/>
                  <p:cNvSpPr/>
                  <p:nvPr/>
                </p:nvSpPr>
                <p:spPr>
                  <a:xfrm>
                    <a:off x="3634740" y="3459492"/>
                    <a:ext cx="67310" cy="99060"/>
                  </a:xfrm>
                  <a:custGeom>
                    <a:avLst/>
                    <a:gdLst/>
                    <a:ahLst/>
                    <a:cxnLst/>
                    <a:rect l="l" t="t" r="r" b="b"/>
                    <a:pathLst>
                      <a:path w="67310" h="99060">
                        <a:moveTo>
                          <a:pt x="13716" y="83820"/>
                        </a:moveTo>
                        <a:lnTo>
                          <a:pt x="0" y="83820"/>
                        </a:lnTo>
                        <a:lnTo>
                          <a:pt x="0" y="99060"/>
                        </a:lnTo>
                        <a:lnTo>
                          <a:pt x="13716" y="99060"/>
                        </a:lnTo>
                        <a:lnTo>
                          <a:pt x="13716" y="83820"/>
                        </a:lnTo>
                        <a:close/>
                      </a:path>
                      <a:path w="67310" h="99060">
                        <a:moveTo>
                          <a:pt x="47244" y="76200"/>
                        </a:moveTo>
                        <a:lnTo>
                          <a:pt x="33528" y="76200"/>
                        </a:lnTo>
                        <a:lnTo>
                          <a:pt x="33528" y="91427"/>
                        </a:lnTo>
                        <a:lnTo>
                          <a:pt x="47244" y="91427"/>
                        </a:lnTo>
                        <a:lnTo>
                          <a:pt x="47244" y="76200"/>
                        </a:lnTo>
                        <a:close/>
                      </a:path>
                      <a:path w="67310" h="99060">
                        <a:moveTo>
                          <a:pt x="67056" y="0"/>
                        </a:moveTo>
                        <a:lnTo>
                          <a:pt x="53340" y="0"/>
                        </a:lnTo>
                        <a:lnTo>
                          <a:pt x="53340" y="15227"/>
                        </a:lnTo>
                        <a:lnTo>
                          <a:pt x="67056" y="15227"/>
                        </a:lnTo>
                        <a:lnTo>
                          <a:pt x="670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8" name="object 3837"/>
                  <p:cNvSpPr/>
                  <p:nvPr/>
                </p:nvSpPr>
                <p:spPr>
                  <a:xfrm>
                    <a:off x="3439667" y="40264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89" name="object 3838"/>
                  <p:cNvSpPr/>
                  <p:nvPr/>
                </p:nvSpPr>
                <p:spPr>
                  <a:xfrm>
                    <a:off x="393649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0" name="object 3839"/>
                  <p:cNvSpPr/>
                  <p:nvPr/>
                </p:nvSpPr>
                <p:spPr>
                  <a:xfrm>
                    <a:off x="309676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1" name="object 3840"/>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2" name="object 3841"/>
                  <p:cNvSpPr/>
                  <p:nvPr/>
                </p:nvSpPr>
                <p:spPr>
                  <a:xfrm>
                    <a:off x="3096768" y="4148340"/>
                    <a:ext cx="384175" cy="144780"/>
                  </a:xfrm>
                  <a:custGeom>
                    <a:avLst/>
                    <a:gdLst/>
                    <a:ahLst/>
                    <a:cxnLst/>
                    <a:rect l="l" t="t" r="r" b="b"/>
                    <a:pathLst>
                      <a:path w="384175" h="144779">
                        <a:moveTo>
                          <a:pt x="13716" y="129540"/>
                        </a:moveTo>
                        <a:lnTo>
                          <a:pt x="0" y="129540"/>
                        </a:lnTo>
                        <a:lnTo>
                          <a:pt x="0" y="144780"/>
                        </a:lnTo>
                        <a:lnTo>
                          <a:pt x="13716" y="144780"/>
                        </a:lnTo>
                        <a:lnTo>
                          <a:pt x="13716" y="129540"/>
                        </a:lnTo>
                        <a:close/>
                      </a:path>
                      <a:path w="384175" h="144779">
                        <a:moveTo>
                          <a:pt x="114300" y="0"/>
                        </a:moveTo>
                        <a:lnTo>
                          <a:pt x="100584" y="0"/>
                        </a:lnTo>
                        <a:lnTo>
                          <a:pt x="100584" y="15240"/>
                        </a:lnTo>
                        <a:lnTo>
                          <a:pt x="114300" y="15240"/>
                        </a:lnTo>
                        <a:lnTo>
                          <a:pt x="114300" y="0"/>
                        </a:lnTo>
                        <a:close/>
                      </a:path>
                      <a:path w="384175" h="144779">
                        <a:moveTo>
                          <a:pt x="384048" y="68580"/>
                        </a:moveTo>
                        <a:lnTo>
                          <a:pt x="370332" y="68580"/>
                        </a:lnTo>
                        <a:lnTo>
                          <a:pt x="370332" y="83820"/>
                        </a:lnTo>
                        <a:lnTo>
                          <a:pt x="384048" y="83820"/>
                        </a:lnTo>
                        <a:lnTo>
                          <a:pt x="384048"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3" name="object 3842"/>
                  <p:cNvSpPr/>
                  <p:nvPr/>
                </p:nvSpPr>
                <p:spPr>
                  <a:xfrm>
                    <a:off x="3849624" y="3459480"/>
                    <a:ext cx="86995" cy="30480"/>
                  </a:xfrm>
                  <a:custGeom>
                    <a:avLst/>
                    <a:gdLst/>
                    <a:ahLst/>
                    <a:cxnLst/>
                    <a:rect l="l" t="t" r="r" b="b"/>
                    <a:pathLst>
                      <a:path w="86995" h="30479">
                        <a:moveTo>
                          <a:pt x="13716" y="30479"/>
                        </a:moveTo>
                        <a:lnTo>
                          <a:pt x="0" y="30479"/>
                        </a:lnTo>
                        <a:lnTo>
                          <a:pt x="0" y="15239"/>
                        </a:lnTo>
                        <a:lnTo>
                          <a:pt x="13716" y="15239"/>
                        </a:lnTo>
                        <a:lnTo>
                          <a:pt x="13716" y="30479"/>
                        </a:lnTo>
                        <a:close/>
                      </a:path>
                      <a:path w="86995" h="30479">
                        <a:moveTo>
                          <a:pt x="86867" y="15239"/>
                        </a:moveTo>
                        <a:lnTo>
                          <a:pt x="74675" y="15239"/>
                        </a:lnTo>
                        <a:lnTo>
                          <a:pt x="74675" y="0"/>
                        </a:lnTo>
                        <a:lnTo>
                          <a:pt x="86867" y="0"/>
                        </a:lnTo>
                        <a:lnTo>
                          <a:pt x="86867"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4" name="object 3843"/>
                  <p:cNvSpPr/>
                  <p:nvPr/>
                </p:nvSpPr>
                <p:spPr>
                  <a:xfrm>
                    <a:off x="3096768" y="4110240"/>
                    <a:ext cx="175260" cy="137160"/>
                  </a:xfrm>
                  <a:custGeom>
                    <a:avLst/>
                    <a:gdLst/>
                    <a:ahLst/>
                    <a:cxnLst/>
                    <a:rect l="l" t="t" r="r" b="b"/>
                    <a:pathLst>
                      <a:path w="175260" h="137160">
                        <a:moveTo>
                          <a:pt x="13716" y="121920"/>
                        </a:moveTo>
                        <a:lnTo>
                          <a:pt x="0" y="121920"/>
                        </a:lnTo>
                        <a:lnTo>
                          <a:pt x="0" y="137160"/>
                        </a:lnTo>
                        <a:lnTo>
                          <a:pt x="13716" y="137160"/>
                        </a:lnTo>
                        <a:lnTo>
                          <a:pt x="13716" y="121920"/>
                        </a:lnTo>
                        <a:close/>
                      </a:path>
                      <a:path w="175260" h="137160">
                        <a:moveTo>
                          <a:pt x="175247" y="0"/>
                        </a:moveTo>
                        <a:lnTo>
                          <a:pt x="161531" y="0"/>
                        </a:lnTo>
                        <a:lnTo>
                          <a:pt x="161531" y="15240"/>
                        </a:lnTo>
                        <a:lnTo>
                          <a:pt x="175247" y="15240"/>
                        </a:lnTo>
                        <a:lnTo>
                          <a:pt x="1752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5" name="object 3844"/>
                  <p:cNvSpPr/>
                  <p:nvPr/>
                </p:nvSpPr>
                <p:spPr>
                  <a:xfrm>
                    <a:off x="3835908" y="3421392"/>
                    <a:ext cx="108585" cy="68580"/>
                  </a:xfrm>
                  <a:custGeom>
                    <a:avLst/>
                    <a:gdLst/>
                    <a:ahLst/>
                    <a:cxnLst/>
                    <a:rect l="l" t="t" r="r" b="b"/>
                    <a:pathLst>
                      <a:path w="108585" h="68579">
                        <a:moveTo>
                          <a:pt x="13716" y="45720"/>
                        </a:moveTo>
                        <a:lnTo>
                          <a:pt x="0" y="45720"/>
                        </a:lnTo>
                        <a:lnTo>
                          <a:pt x="0" y="60960"/>
                        </a:lnTo>
                        <a:lnTo>
                          <a:pt x="13716" y="60960"/>
                        </a:lnTo>
                        <a:lnTo>
                          <a:pt x="13716" y="45720"/>
                        </a:lnTo>
                        <a:close/>
                      </a:path>
                      <a:path w="108585" h="68579">
                        <a:moveTo>
                          <a:pt x="74663" y="53327"/>
                        </a:moveTo>
                        <a:lnTo>
                          <a:pt x="67056" y="53327"/>
                        </a:lnTo>
                        <a:lnTo>
                          <a:pt x="67056" y="38100"/>
                        </a:lnTo>
                        <a:lnTo>
                          <a:pt x="53340" y="38100"/>
                        </a:lnTo>
                        <a:lnTo>
                          <a:pt x="53340" y="53327"/>
                        </a:lnTo>
                        <a:lnTo>
                          <a:pt x="60947" y="53327"/>
                        </a:lnTo>
                        <a:lnTo>
                          <a:pt x="60947" y="68567"/>
                        </a:lnTo>
                        <a:lnTo>
                          <a:pt x="74663" y="68567"/>
                        </a:lnTo>
                        <a:lnTo>
                          <a:pt x="74663" y="53327"/>
                        </a:lnTo>
                        <a:close/>
                      </a:path>
                      <a:path w="108585" h="68579">
                        <a:moveTo>
                          <a:pt x="108191" y="0"/>
                        </a:moveTo>
                        <a:lnTo>
                          <a:pt x="94488" y="0"/>
                        </a:lnTo>
                        <a:lnTo>
                          <a:pt x="94488" y="15227"/>
                        </a:lnTo>
                        <a:lnTo>
                          <a:pt x="108191" y="15227"/>
                        </a:lnTo>
                        <a:lnTo>
                          <a:pt x="108191"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6" name="object 3845"/>
                  <p:cNvSpPr/>
                  <p:nvPr/>
                </p:nvSpPr>
                <p:spPr>
                  <a:xfrm>
                    <a:off x="350672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7" name="object 3846"/>
                  <p:cNvSpPr/>
                  <p:nvPr/>
                </p:nvSpPr>
                <p:spPr>
                  <a:xfrm>
                    <a:off x="4003547"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8" name="object 3847"/>
                  <p:cNvSpPr/>
                  <p:nvPr/>
                </p:nvSpPr>
                <p:spPr>
                  <a:xfrm>
                    <a:off x="3305555"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699" name="object 3848"/>
                  <p:cNvSpPr/>
                  <p:nvPr/>
                </p:nvSpPr>
                <p:spPr>
                  <a:xfrm>
                    <a:off x="391058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0" name="object 3849"/>
                  <p:cNvSpPr/>
                  <p:nvPr/>
                </p:nvSpPr>
                <p:spPr>
                  <a:xfrm>
                    <a:off x="3150107"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1" name="object 3850"/>
                  <p:cNvSpPr/>
                  <p:nvPr/>
                </p:nvSpPr>
                <p:spPr>
                  <a:xfrm>
                    <a:off x="3573780"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2" name="object 3851"/>
                  <p:cNvSpPr/>
                  <p:nvPr/>
                </p:nvSpPr>
                <p:spPr>
                  <a:xfrm>
                    <a:off x="3796284" y="3451872"/>
                    <a:ext cx="120650" cy="53340"/>
                  </a:xfrm>
                  <a:custGeom>
                    <a:avLst/>
                    <a:gdLst/>
                    <a:ahLst/>
                    <a:cxnLst/>
                    <a:rect l="l" t="t" r="r" b="b"/>
                    <a:pathLst>
                      <a:path w="120650" h="53339">
                        <a:moveTo>
                          <a:pt x="13716" y="38100"/>
                        </a:moveTo>
                        <a:lnTo>
                          <a:pt x="0" y="38100"/>
                        </a:lnTo>
                        <a:lnTo>
                          <a:pt x="0" y="53340"/>
                        </a:lnTo>
                        <a:lnTo>
                          <a:pt x="13716" y="53340"/>
                        </a:lnTo>
                        <a:lnTo>
                          <a:pt x="13716" y="38100"/>
                        </a:lnTo>
                        <a:close/>
                      </a:path>
                      <a:path w="120650" h="53339">
                        <a:moveTo>
                          <a:pt x="120396" y="0"/>
                        </a:moveTo>
                        <a:lnTo>
                          <a:pt x="106680" y="0"/>
                        </a:lnTo>
                        <a:lnTo>
                          <a:pt x="106680"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3" name="object 3852"/>
                  <p:cNvSpPr/>
                  <p:nvPr/>
                </p:nvSpPr>
                <p:spPr>
                  <a:xfrm>
                    <a:off x="3244596" y="40340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4" name="object 3853"/>
                  <p:cNvSpPr/>
                  <p:nvPr/>
                </p:nvSpPr>
                <p:spPr>
                  <a:xfrm>
                    <a:off x="382981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5" name="object 3854"/>
                  <p:cNvSpPr/>
                  <p:nvPr/>
                </p:nvSpPr>
                <p:spPr>
                  <a:xfrm>
                    <a:off x="3285743" y="42626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6" name="object 3855"/>
                  <p:cNvSpPr/>
                  <p:nvPr/>
                </p:nvSpPr>
                <p:spPr>
                  <a:xfrm>
                    <a:off x="39242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7" name="object 3856"/>
                  <p:cNvSpPr/>
                  <p:nvPr/>
                </p:nvSpPr>
                <p:spPr>
                  <a:xfrm>
                    <a:off x="3406139"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8" name="object 3857"/>
                  <p:cNvSpPr/>
                  <p:nvPr/>
                </p:nvSpPr>
                <p:spPr>
                  <a:xfrm>
                    <a:off x="3224784" y="4049280"/>
                    <a:ext cx="53340" cy="30480"/>
                  </a:xfrm>
                  <a:custGeom>
                    <a:avLst/>
                    <a:gdLst/>
                    <a:ahLst/>
                    <a:cxnLst/>
                    <a:rect l="l" t="t" r="r" b="b"/>
                    <a:pathLst>
                      <a:path w="53339" h="30479">
                        <a:moveTo>
                          <a:pt x="13716" y="15240"/>
                        </a:moveTo>
                        <a:lnTo>
                          <a:pt x="0" y="15240"/>
                        </a:lnTo>
                        <a:lnTo>
                          <a:pt x="0" y="30480"/>
                        </a:lnTo>
                        <a:lnTo>
                          <a:pt x="13716" y="30480"/>
                        </a:lnTo>
                        <a:lnTo>
                          <a:pt x="13716" y="15240"/>
                        </a:lnTo>
                        <a:close/>
                      </a:path>
                      <a:path w="53339" h="30479">
                        <a:moveTo>
                          <a:pt x="53340" y="0"/>
                        </a:moveTo>
                        <a:lnTo>
                          <a:pt x="39624" y="0"/>
                        </a:lnTo>
                        <a:lnTo>
                          <a:pt x="39624" y="15240"/>
                        </a:lnTo>
                        <a:lnTo>
                          <a:pt x="53340" y="15240"/>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09" name="object 3858"/>
                  <p:cNvSpPr/>
                  <p:nvPr/>
                </p:nvSpPr>
                <p:spPr>
                  <a:xfrm>
                    <a:off x="3768852" y="3406152"/>
                    <a:ext cx="155575" cy="83820"/>
                  </a:xfrm>
                  <a:custGeom>
                    <a:avLst/>
                    <a:gdLst/>
                    <a:ahLst/>
                    <a:cxnLst/>
                    <a:rect l="l" t="t" r="r" b="b"/>
                    <a:pathLst>
                      <a:path w="155575" h="83820">
                        <a:moveTo>
                          <a:pt x="13716" y="22860"/>
                        </a:moveTo>
                        <a:lnTo>
                          <a:pt x="0" y="22860"/>
                        </a:lnTo>
                        <a:lnTo>
                          <a:pt x="0" y="38100"/>
                        </a:lnTo>
                        <a:lnTo>
                          <a:pt x="13716" y="38100"/>
                        </a:lnTo>
                        <a:lnTo>
                          <a:pt x="13716" y="22860"/>
                        </a:lnTo>
                        <a:close/>
                      </a:path>
                      <a:path w="155575" h="83820">
                        <a:moveTo>
                          <a:pt x="74676" y="45720"/>
                        </a:moveTo>
                        <a:lnTo>
                          <a:pt x="60947" y="45720"/>
                        </a:lnTo>
                        <a:lnTo>
                          <a:pt x="60947" y="60960"/>
                        </a:lnTo>
                        <a:lnTo>
                          <a:pt x="74676" y="60960"/>
                        </a:lnTo>
                        <a:lnTo>
                          <a:pt x="74676" y="45720"/>
                        </a:lnTo>
                        <a:close/>
                      </a:path>
                      <a:path w="155575" h="83820">
                        <a:moveTo>
                          <a:pt x="80772" y="68567"/>
                        </a:moveTo>
                        <a:lnTo>
                          <a:pt x="67056" y="68567"/>
                        </a:lnTo>
                        <a:lnTo>
                          <a:pt x="67056" y="83820"/>
                        </a:lnTo>
                        <a:lnTo>
                          <a:pt x="80772" y="83820"/>
                        </a:lnTo>
                        <a:lnTo>
                          <a:pt x="80772" y="68567"/>
                        </a:lnTo>
                        <a:close/>
                      </a:path>
                      <a:path w="155575" h="83820">
                        <a:moveTo>
                          <a:pt x="100584" y="60960"/>
                        </a:moveTo>
                        <a:lnTo>
                          <a:pt x="86868" y="60960"/>
                        </a:lnTo>
                        <a:lnTo>
                          <a:pt x="86868" y="76200"/>
                        </a:lnTo>
                        <a:lnTo>
                          <a:pt x="100584" y="76200"/>
                        </a:lnTo>
                        <a:lnTo>
                          <a:pt x="100584" y="60960"/>
                        </a:lnTo>
                        <a:close/>
                      </a:path>
                      <a:path w="155575" h="83820">
                        <a:moveTo>
                          <a:pt x="155448" y="0"/>
                        </a:moveTo>
                        <a:lnTo>
                          <a:pt x="141732" y="0"/>
                        </a:lnTo>
                        <a:lnTo>
                          <a:pt x="141732" y="15240"/>
                        </a:lnTo>
                        <a:lnTo>
                          <a:pt x="155448" y="15240"/>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0" name="object 3859"/>
                  <p:cNvSpPr/>
                  <p:nvPr/>
                </p:nvSpPr>
                <p:spPr>
                  <a:xfrm>
                    <a:off x="3305555"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1" name="object 3860"/>
                  <p:cNvSpPr/>
                  <p:nvPr/>
                </p:nvSpPr>
                <p:spPr>
                  <a:xfrm>
                    <a:off x="3829811" y="3451860"/>
                    <a:ext cx="81280" cy="45720"/>
                  </a:xfrm>
                  <a:custGeom>
                    <a:avLst/>
                    <a:gdLst/>
                    <a:ahLst/>
                    <a:cxnLst/>
                    <a:rect l="l" t="t" r="r" b="b"/>
                    <a:pathLst>
                      <a:path w="81279" h="45720">
                        <a:moveTo>
                          <a:pt x="13716" y="45720"/>
                        </a:moveTo>
                        <a:lnTo>
                          <a:pt x="0" y="45720"/>
                        </a:lnTo>
                        <a:lnTo>
                          <a:pt x="0" y="30480"/>
                        </a:lnTo>
                        <a:lnTo>
                          <a:pt x="13716" y="30480"/>
                        </a:lnTo>
                        <a:lnTo>
                          <a:pt x="13716" y="45720"/>
                        </a:lnTo>
                        <a:close/>
                      </a:path>
                      <a:path w="81279" h="45720">
                        <a:moveTo>
                          <a:pt x="80772" y="15240"/>
                        </a:moveTo>
                        <a:lnTo>
                          <a:pt x="67056" y="15240"/>
                        </a:lnTo>
                        <a:lnTo>
                          <a:pt x="67056" y="0"/>
                        </a:lnTo>
                        <a:lnTo>
                          <a:pt x="80772" y="0"/>
                        </a:lnTo>
                        <a:lnTo>
                          <a:pt x="8077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2" name="object 3861"/>
                  <p:cNvSpPr/>
                  <p:nvPr/>
                </p:nvSpPr>
                <p:spPr>
                  <a:xfrm>
                    <a:off x="3177540" y="4056900"/>
                    <a:ext cx="242570" cy="220979"/>
                  </a:xfrm>
                  <a:custGeom>
                    <a:avLst/>
                    <a:gdLst/>
                    <a:ahLst/>
                    <a:cxnLst/>
                    <a:rect l="l" t="t" r="r" b="b"/>
                    <a:pathLst>
                      <a:path w="242570" h="220979">
                        <a:moveTo>
                          <a:pt x="13716" y="0"/>
                        </a:moveTo>
                        <a:lnTo>
                          <a:pt x="0" y="0"/>
                        </a:lnTo>
                        <a:lnTo>
                          <a:pt x="0" y="15240"/>
                        </a:lnTo>
                        <a:lnTo>
                          <a:pt x="13716" y="15240"/>
                        </a:lnTo>
                        <a:lnTo>
                          <a:pt x="13716" y="0"/>
                        </a:lnTo>
                        <a:close/>
                      </a:path>
                      <a:path w="242570" h="220979">
                        <a:moveTo>
                          <a:pt x="242316" y="205740"/>
                        </a:moveTo>
                        <a:lnTo>
                          <a:pt x="228600" y="205740"/>
                        </a:lnTo>
                        <a:lnTo>
                          <a:pt x="228600" y="220980"/>
                        </a:lnTo>
                        <a:lnTo>
                          <a:pt x="242316" y="220980"/>
                        </a:lnTo>
                        <a:lnTo>
                          <a:pt x="242316" y="2057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3" name="object 3862"/>
                  <p:cNvSpPr/>
                  <p:nvPr/>
                </p:nvSpPr>
                <p:spPr>
                  <a:xfrm>
                    <a:off x="383590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4" name="object 3863"/>
                  <p:cNvSpPr/>
                  <p:nvPr/>
                </p:nvSpPr>
                <p:spPr>
                  <a:xfrm>
                    <a:off x="3264408" y="4041660"/>
                    <a:ext cx="216535" cy="137160"/>
                  </a:xfrm>
                  <a:custGeom>
                    <a:avLst/>
                    <a:gdLst/>
                    <a:ahLst/>
                    <a:cxnLst/>
                    <a:rect l="l" t="t" r="r" b="b"/>
                    <a:pathLst>
                      <a:path w="216535" h="137160">
                        <a:moveTo>
                          <a:pt x="13716" y="121920"/>
                        </a:moveTo>
                        <a:lnTo>
                          <a:pt x="0" y="121920"/>
                        </a:lnTo>
                        <a:lnTo>
                          <a:pt x="0" y="137160"/>
                        </a:lnTo>
                        <a:lnTo>
                          <a:pt x="13716" y="137160"/>
                        </a:lnTo>
                        <a:lnTo>
                          <a:pt x="13716" y="121920"/>
                        </a:lnTo>
                        <a:close/>
                      </a:path>
                      <a:path w="216535" h="137160">
                        <a:moveTo>
                          <a:pt x="216408" y="0"/>
                        </a:moveTo>
                        <a:lnTo>
                          <a:pt x="202692" y="0"/>
                        </a:lnTo>
                        <a:lnTo>
                          <a:pt x="202692" y="15240"/>
                        </a:lnTo>
                        <a:lnTo>
                          <a:pt x="216408" y="15240"/>
                        </a:lnTo>
                        <a:lnTo>
                          <a:pt x="2164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5" name="object 3864"/>
                  <p:cNvSpPr/>
                  <p:nvPr/>
                </p:nvSpPr>
                <p:spPr>
                  <a:xfrm>
                    <a:off x="395020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6" name="object 3865"/>
                  <p:cNvSpPr/>
                  <p:nvPr/>
                </p:nvSpPr>
                <p:spPr>
                  <a:xfrm>
                    <a:off x="3124200" y="4079760"/>
                    <a:ext cx="242570" cy="137160"/>
                  </a:xfrm>
                  <a:custGeom>
                    <a:avLst/>
                    <a:gdLst/>
                    <a:ahLst/>
                    <a:cxnLst/>
                    <a:rect l="l" t="t" r="r" b="b"/>
                    <a:pathLst>
                      <a:path w="242570" h="137160">
                        <a:moveTo>
                          <a:pt x="13716" y="91440"/>
                        </a:moveTo>
                        <a:lnTo>
                          <a:pt x="0" y="91440"/>
                        </a:lnTo>
                        <a:lnTo>
                          <a:pt x="0" y="106680"/>
                        </a:lnTo>
                        <a:lnTo>
                          <a:pt x="13716" y="106680"/>
                        </a:lnTo>
                        <a:lnTo>
                          <a:pt x="13716" y="91440"/>
                        </a:lnTo>
                        <a:close/>
                      </a:path>
                      <a:path w="242570" h="137160">
                        <a:moveTo>
                          <a:pt x="214884" y="121920"/>
                        </a:moveTo>
                        <a:lnTo>
                          <a:pt x="201168" y="121920"/>
                        </a:lnTo>
                        <a:lnTo>
                          <a:pt x="201168" y="137160"/>
                        </a:lnTo>
                        <a:lnTo>
                          <a:pt x="214884" y="137160"/>
                        </a:lnTo>
                        <a:lnTo>
                          <a:pt x="214884" y="121920"/>
                        </a:lnTo>
                        <a:close/>
                      </a:path>
                      <a:path w="242570" h="137160">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7" name="object 3866"/>
                  <p:cNvSpPr/>
                  <p:nvPr/>
                </p:nvSpPr>
                <p:spPr>
                  <a:xfrm>
                    <a:off x="36408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8" name="object 3867"/>
                  <p:cNvSpPr/>
                  <p:nvPr/>
                </p:nvSpPr>
                <p:spPr>
                  <a:xfrm>
                    <a:off x="38221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19" name="object 3868"/>
                  <p:cNvSpPr/>
                  <p:nvPr/>
                </p:nvSpPr>
                <p:spPr>
                  <a:xfrm>
                    <a:off x="3238500" y="3636276"/>
                    <a:ext cx="268605" cy="657225"/>
                  </a:xfrm>
                  <a:custGeom>
                    <a:avLst/>
                    <a:gdLst/>
                    <a:ahLst/>
                    <a:cxnLst/>
                    <a:rect l="l" t="t" r="r" b="b"/>
                    <a:pathLst>
                      <a:path w="268604" h="657225">
                        <a:moveTo>
                          <a:pt x="13716" y="435864"/>
                        </a:moveTo>
                        <a:lnTo>
                          <a:pt x="0" y="435864"/>
                        </a:lnTo>
                        <a:lnTo>
                          <a:pt x="0" y="451104"/>
                        </a:lnTo>
                        <a:lnTo>
                          <a:pt x="13716" y="451104"/>
                        </a:lnTo>
                        <a:lnTo>
                          <a:pt x="13716" y="435864"/>
                        </a:lnTo>
                        <a:close/>
                      </a:path>
                      <a:path w="268604" h="657225">
                        <a:moveTo>
                          <a:pt x="106680" y="641604"/>
                        </a:moveTo>
                        <a:lnTo>
                          <a:pt x="94488" y="641604"/>
                        </a:lnTo>
                        <a:lnTo>
                          <a:pt x="94488" y="656844"/>
                        </a:lnTo>
                        <a:lnTo>
                          <a:pt x="106680" y="656844"/>
                        </a:lnTo>
                        <a:lnTo>
                          <a:pt x="106680" y="641604"/>
                        </a:lnTo>
                        <a:close/>
                      </a:path>
                      <a:path w="268604" h="657225">
                        <a:moveTo>
                          <a:pt x="167640" y="466344"/>
                        </a:moveTo>
                        <a:lnTo>
                          <a:pt x="153924" y="466344"/>
                        </a:lnTo>
                        <a:lnTo>
                          <a:pt x="153924" y="481584"/>
                        </a:lnTo>
                        <a:lnTo>
                          <a:pt x="167640" y="481584"/>
                        </a:lnTo>
                        <a:lnTo>
                          <a:pt x="167640" y="466344"/>
                        </a:lnTo>
                        <a:close/>
                      </a:path>
                      <a:path w="268604" h="657225">
                        <a:moveTo>
                          <a:pt x="268224" y="0"/>
                        </a:moveTo>
                        <a:lnTo>
                          <a:pt x="254508" y="0"/>
                        </a:lnTo>
                        <a:lnTo>
                          <a:pt x="254508" y="15227"/>
                        </a:lnTo>
                        <a:lnTo>
                          <a:pt x="268224" y="15227"/>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0" name="object 3869"/>
                  <p:cNvSpPr/>
                  <p:nvPr/>
                </p:nvSpPr>
                <p:spPr>
                  <a:xfrm>
                    <a:off x="3910583"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1" name="object 3870"/>
                  <p:cNvSpPr/>
                  <p:nvPr/>
                </p:nvSpPr>
                <p:spPr>
                  <a:xfrm>
                    <a:off x="3171444" y="3963936"/>
                    <a:ext cx="530860" cy="329565"/>
                  </a:xfrm>
                  <a:custGeom>
                    <a:avLst/>
                    <a:gdLst/>
                    <a:ahLst/>
                    <a:cxnLst/>
                    <a:rect l="l" t="t" r="r" b="b"/>
                    <a:pathLst>
                      <a:path w="530860" h="329564">
                        <a:moveTo>
                          <a:pt x="13716" y="207264"/>
                        </a:moveTo>
                        <a:lnTo>
                          <a:pt x="0" y="207264"/>
                        </a:lnTo>
                        <a:lnTo>
                          <a:pt x="0" y="222504"/>
                        </a:lnTo>
                        <a:lnTo>
                          <a:pt x="13716" y="222504"/>
                        </a:lnTo>
                        <a:lnTo>
                          <a:pt x="13716" y="207264"/>
                        </a:lnTo>
                        <a:close/>
                      </a:path>
                      <a:path w="530860" h="329564">
                        <a:moveTo>
                          <a:pt x="92964" y="32004"/>
                        </a:moveTo>
                        <a:lnTo>
                          <a:pt x="80772" y="32004"/>
                        </a:lnTo>
                        <a:lnTo>
                          <a:pt x="80772" y="47244"/>
                        </a:lnTo>
                        <a:lnTo>
                          <a:pt x="92964" y="47244"/>
                        </a:lnTo>
                        <a:lnTo>
                          <a:pt x="92964" y="32004"/>
                        </a:lnTo>
                        <a:close/>
                      </a:path>
                      <a:path w="530860" h="329564">
                        <a:moveTo>
                          <a:pt x="195072" y="313944"/>
                        </a:moveTo>
                        <a:lnTo>
                          <a:pt x="181356" y="313944"/>
                        </a:lnTo>
                        <a:lnTo>
                          <a:pt x="181356" y="329184"/>
                        </a:lnTo>
                        <a:lnTo>
                          <a:pt x="195072" y="329184"/>
                        </a:lnTo>
                        <a:lnTo>
                          <a:pt x="195072" y="313944"/>
                        </a:lnTo>
                        <a:close/>
                      </a:path>
                      <a:path w="530860" h="329564">
                        <a:moveTo>
                          <a:pt x="530352" y="0"/>
                        </a:moveTo>
                        <a:lnTo>
                          <a:pt x="516636" y="0"/>
                        </a:lnTo>
                        <a:lnTo>
                          <a:pt x="516636" y="16764"/>
                        </a:lnTo>
                        <a:lnTo>
                          <a:pt x="530352" y="16764"/>
                        </a:lnTo>
                        <a:lnTo>
                          <a:pt x="5303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2" name="object 3871"/>
                  <p:cNvSpPr/>
                  <p:nvPr/>
                </p:nvSpPr>
                <p:spPr>
                  <a:xfrm>
                    <a:off x="3788664" y="3421392"/>
                    <a:ext cx="121920" cy="76200"/>
                  </a:xfrm>
                  <a:custGeom>
                    <a:avLst/>
                    <a:gdLst/>
                    <a:ahLst/>
                    <a:cxnLst/>
                    <a:rect l="l" t="t" r="r" b="b"/>
                    <a:pathLst>
                      <a:path w="121920" h="76200">
                        <a:moveTo>
                          <a:pt x="13716" y="60960"/>
                        </a:moveTo>
                        <a:lnTo>
                          <a:pt x="0" y="60960"/>
                        </a:lnTo>
                        <a:lnTo>
                          <a:pt x="0" y="76200"/>
                        </a:lnTo>
                        <a:lnTo>
                          <a:pt x="13716" y="76200"/>
                        </a:lnTo>
                        <a:lnTo>
                          <a:pt x="13716" y="60960"/>
                        </a:lnTo>
                        <a:close/>
                      </a:path>
                      <a:path w="121920" h="76200">
                        <a:moveTo>
                          <a:pt x="121920" y="0"/>
                        </a:moveTo>
                        <a:lnTo>
                          <a:pt x="108204" y="0"/>
                        </a:lnTo>
                        <a:lnTo>
                          <a:pt x="108204" y="15227"/>
                        </a:lnTo>
                        <a:lnTo>
                          <a:pt x="121920" y="15227"/>
                        </a:lnTo>
                        <a:lnTo>
                          <a:pt x="1219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3" name="object 3872"/>
                  <p:cNvSpPr/>
                  <p:nvPr/>
                </p:nvSpPr>
                <p:spPr>
                  <a:xfrm>
                    <a:off x="3137916" y="4011180"/>
                    <a:ext cx="307975" cy="266700"/>
                  </a:xfrm>
                  <a:custGeom>
                    <a:avLst/>
                    <a:gdLst/>
                    <a:ahLst/>
                    <a:cxnLst/>
                    <a:rect l="l" t="t" r="r" b="b"/>
                    <a:pathLst>
                      <a:path w="307975" h="266700">
                        <a:moveTo>
                          <a:pt x="12192" y="175260"/>
                        </a:moveTo>
                        <a:lnTo>
                          <a:pt x="0" y="175260"/>
                        </a:lnTo>
                        <a:lnTo>
                          <a:pt x="0" y="190500"/>
                        </a:lnTo>
                        <a:lnTo>
                          <a:pt x="12192" y="190500"/>
                        </a:lnTo>
                        <a:lnTo>
                          <a:pt x="12192" y="175260"/>
                        </a:lnTo>
                        <a:close/>
                      </a:path>
                      <a:path w="307975" h="266700">
                        <a:moveTo>
                          <a:pt x="120383" y="251460"/>
                        </a:moveTo>
                        <a:lnTo>
                          <a:pt x="106680" y="251460"/>
                        </a:lnTo>
                        <a:lnTo>
                          <a:pt x="106680" y="266700"/>
                        </a:lnTo>
                        <a:lnTo>
                          <a:pt x="120383" y="266700"/>
                        </a:lnTo>
                        <a:lnTo>
                          <a:pt x="120383" y="251460"/>
                        </a:lnTo>
                        <a:close/>
                      </a:path>
                      <a:path w="307975" h="266700">
                        <a:moveTo>
                          <a:pt x="134099" y="91440"/>
                        </a:moveTo>
                        <a:lnTo>
                          <a:pt x="120383" y="91440"/>
                        </a:lnTo>
                        <a:lnTo>
                          <a:pt x="120383" y="106680"/>
                        </a:lnTo>
                        <a:lnTo>
                          <a:pt x="134099" y="106680"/>
                        </a:lnTo>
                        <a:lnTo>
                          <a:pt x="134099" y="91440"/>
                        </a:lnTo>
                        <a:close/>
                      </a:path>
                      <a:path w="307975" h="266700">
                        <a:moveTo>
                          <a:pt x="140208" y="0"/>
                        </a:moveTo>
                        <a:lnTo>
                          <a:pt x="126492" y="0"/>
                        </a:lnTo>
                        <a:lnTo>
                          <a:pt x="126492" y="15240"/>
                        </a:lnTo>
                        <a:lnTo>
                          <a:pt x="140208" y="15240"/>
                        </a:lnTo>
                        <a:lnTo>
                          <a:pt x="140208" y="0"/>
                        </a:lnTo>
                        <a:close/>
                      </a:path>
                      <a:path w="307975" h="266700">
                        <a:moveTo>
                          <a:pt x="307848" y="205740"/>
                        </a:moveTo>
                        <a:lnTo>
                          <a:pt x="295656" y="205740"/>
                        </a:lnTo>
                        <a:lnTo>
                          <a:pt x="295656" y="220980"/>
                        </a:lnTo>
                        <a:lnTo>
                          <a:pt x="307848" y="220980"/>
                        </a:lnTo>
                        <a:lnTo>
                          <a:pt x="307848" y="2057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4" name="object 3873"/>
                  <p:cNvSpPr/>
                  <p:nvPr/>
                </p:nvSpPr>
                <p:spPr>
                  <a:xfrm>
                    <a:off x="3835908" y="3451872"/>
                    <a:ext cx="142240" cy="53340"/>
                  </a:xfrm>
                  <a:custGeom>
                    <a:avLst/>
                    <a:gdLst/>
                    <a:ahLst/>
                    <a:cxnLst/>
                    <a:rect l="l" t="t" r="r" b="b"/>
                    <a:pathLst>
                      <a:path w="142239" h="53339">
                        <a:moveTo>
                          <a:pt x="13716" y="38100"/>
                        </a:moveTo>
                        <a:lnTo>
                          <a:pt x="0" y="38100"/>
                        </a:lnTo>
                        <a:lnTo>
                          <a:pt x="0" y="53340"/>
                        </a:lnTo>
                        <a:lnTo>
                          <a:pt x="13716" y="53340"/>
                        </a:lnTo>
                        <a:lnTo>
                          <a:pt x="13716" y="38100"/>
                        </a:lnTo>
                        <a:close/>
                      </a:path>
                      <a:path w="142239" h="53339">
                        <a:moveTo>
                          <a:pt x="33528" y="0"/>
                        </a:moveTo>
                        <a:lnTo>
                          <a:pt x="19812" y="0"/>
                        </a:lnTo>
                        <a:lnTo>
                          <a:pt x="19812" y="15240"/>
                        </a:lnTo>
                        <a:lnTo>
                          <a:pt x="33528" y="15240"/>
                        </a:lnTo>
                        <a:lnTo>
                          <a:pt x="33528" y="0"/>
                        </a:lnTo>
                        <a:close/>
                      </a:path>
                      <a:path w="142239" h="53339">
                        <a:moveTo>
                          <a:pt x="141732" y="0"/>
                        </a:moveTo>
                        <a:lnTo>
                          <a:pt x="128016" y="0"/>
                        </a:lnTo>
                        <a:lnTo>
                          <a:pt x="128016" y="15240"/>
                        </a:lnTo>
                        <a:lnTo>
                          <a:pt x="141732" y="15240"/>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5" name="object 3874"/>
                  <p:cNvSpPr/>
                  <p:nvPr/>
                </p:nvSpPr>
                <p:spPr>
                  <a:xfrm>
                    <a:off x="3339084" y="3988320"/>
                    <a:ext cx="201295" cy="236220"/>
                  </a:xfrm>
                  <a:custGeom>
                    <a:avLst/>
                    <a:gdLst/>
                    <a:ahLst/>
                    <a:cxnLst/>
                    <a:rect l="l" t="t" r="r" b="b"/>
                    <a:pathLst>
                      <a:path w="201295" h="236220">
                        <a:moveTo>
                          <a:pt x="13716" y="0"/>
                        </a:moveTo>
                        <a:lnTo>
                          <a:pt x="0" y="0"/>
                        </a:lnTo>
                        <a:lnTo>
                          <a:pt x="0" y="15240"/>
                        </a:lnTo>
                        <a:lnTo>
                          <a:pt x="13716" y="15240"/>
                        </a:lnTo>
                        <a:lnTo>
                          <a:pt x="13716" y="0"/>
                        </a:lnTo>
                        <a:close/>
                      </a:path>
                      <a:path w="201295" h="236220">
                        <a:moveTo>
                          <a:pt x="94488" y="220980"/>
                        </a:moveTo>
                        <a:lnTo>
                          <a:pt x="80772" y="220980"/>
                        </a:lnTo>
                        <a:lnTo>
                          <a:pt x="80772" y="236220"/>
                        </a:lnTo>
                        <a:lnTo>
                          <a:pt x="94488" y="236220"/>
                        </a:lnTo>
                        <a:lnTo>
                          <a:pt x="94488" y="220980"/>
                        </a:lnTo>
                        <a:close/>
                      </a:path>
                      <a:path w="201295" h="236220">
                        <a:moveTo>
                          <a:pt x="201168" y="91440"/>
                        </a:moveTo>
                        <a:lnTo>
                          <a:pt x="187452" y="91440"/>
                        </a:lnTo>
                        <a:lnTo>
                          <a:pt x="187452" y="106680"/>
                        </a:lnTo>
                        <a:lnTo>
                          <a:pt x="201168" y="106680"/>
                        </a:lnTo>
                        <a:lnTo>
                          <a:pt x="201168"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6" name="object 3875"/>
                  <p:cNvSpPr/>
                  <p:nvPr/>
                </p:nvSpPr>
                <p:spPr>
                  <a:xfrm>
                    <a:off x="3849624" y="3451860"/>
                    <a:ext cx="47625" cy="53340"/>
                  </a:xfrm>
                  <a:custGeom>
                    <a:avLst/>
                    <a:gdLst/>
                    <a:ahLst/>
                    <a:cxnLst/>
                    <a:rect l="l" t="t" r="r" b="b"/>
                    <a:pathLst>
                      <a:path w="47625" h="53339">
                        <a:moveTo>
                          <a:pt x="13716" y="45720"/>
                        </a:moveTo>
                        <a:lnTo>
                          <a:pt x="0" y="45720"/>
                        </a:lnTo>
                        <a:lnTo>
                          <a:pt x="0" y="30480"/>
                        </a:lnTo>
                        <a:lnTo>
                          <a:pt x="13716" y="30480"/>
                        </a:lnTo>
                        <a:lnTo>
                          <a:pt x="13716" y="45720"/>
                        </a:lnTo>
                        <a:close/>
                      </a:path>
                      <a:path w="47625" h="53339">
                        <a:moveTo>
                          <a:pt x="39624" y="53340"/>
                        </a:moveTo>
                        <a:lnTo>
                          <a:pt x="27432" y="53340"/>
                        </a:lnTo>
                        <a:lnTo>
                          <a:pt x="27432" y="38100"/>
                        </a:lnTo>
                        <a:lnTo>
                          <a:pt x="39624" y="38100"/>
                        </a:lnTo>
                        <a:lnTo>
                          <a:pt x="39624" y="53340"/>
                        </a:lnTo>
                        <a:close/>
                      </a:path>
                      <a:path w="47625" h="53339">
                        <a:moveTo>
                          <a:pt x="47243" y="15240"/>
                        </a:moveTo>
                        <a:lnTo>
                          <a:pt x="33527" y="15240"/>
                        </a:lnTo>
                        <a:lnTo>
                          <a:pt x="33527" y="0"/>
                        </a:lnTo>
                        <a:lnTo>
                          <a:pt x="47243" y="0"/>
                        </a:lnTo>
                        <a:lnTo>
                          <a:pt x="47243"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7" name="object 3876"/>
                  <p:cNvSpPr/>
                  <p:nvPr/>
                </p:nvSpPr>
                <p:spPr>
                  <a:xfrm>
                    <a:off x="3419855"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8" name="object 3877"/>
                  <p:cNvSpPr/>
                  <p:nvPr/>
                </p:nvSpPr>
                <p:spPr>
                  <a:xfrm>
                    <a:off x="3835908" y="3383292"/>
                    <a:ext cx="161925" cy="99060"/>
                  </a:xfrm>
                  <a:custGeom>
                    <a:avLst/>
                    <a:gdLst/>
                    <a:ahLst/>
                    <a:cxnLst/>
                    <a:rect l="l" t="t" r="r" b="b"/>
                    <a:pathLst>
                      <a:path w="161925" h="99060">
                        <a:moveTo>
                          <a:pt x="13716" y="83820"/>
                        </a:moveTo>
                        <a:lnTo>
                          <a:pt x="0" y="83820"/>
                        </a:lnTo>
                        <a:lnTo>
                          <a:pt x="0" y="99060"/>
                        </a:lnTo>
                        <a:lnTo>
                          <a:pt x="13716" y="99060"/>
                        </a:lnTo>
                        <a:lnTo>
                          <a:pt x="13716" y="83820"/>
                        </a:lnTo>
                        <a:close/>
                      </a:path>
                      <a:path w="161925" h="99060">
                        <a:moveTo>
                          <a:pt x="161544" y="0"/>
                        </a:moveTo>
                        <a:lnTo>
                          <a:pt x="147828" y="0"/>
                        </a:lnTo>
                        <a:lnTo>
                          <a:pt x="147828" y="15227"/>
                        </a:lnTo>
                        <a:lnTo>
                          <a:pt x="161544" y="15227"/>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29" name="object 3878"/>
                  <p:cNvSpPr/>
                  <p:nvPr/>
                </p:nvSpPr>
                <p:spPr>
                  <a:xfrm>
                    <a:off x="3278124" y="4087380"/>
                    <a:ext cx="208915" cy="114300"/>
                  </a:xfrm>
                  <a:custGeom>
                    <a:avLst/>
                    <a:gdLst/>
                    <a:ahLst/>
                    <a:cxnLst/>
                    <a:rect l="l" t="t" r="r" b="b"/>
                    <a:pathLst>
                      <a:path w="208914" h="114300">
                        <a:moveTo>
                          <a:pt x="13716" y="99060"/>
                        </a:moveTo>
                        <a:lnTo>
                          <a:pt x="0" y="99060"/>
                        </a:lnTo>
                        <a:lnTo>
                          <a:pt x="0" y="114300"/>
                        </a:lnTo>
                        <a:lnTo>
                          <a:pt x="13716" y="114300"/>
                        </a:lnTo>
                        <a:lnTo>
                          <a:pt x="13716" y="99060"/>
                        </a:lnTo>
                        <a:close/>
                      </a:path>
                      <a:path w="208914" h="114300">
                        <a:moveTo>
                          <a:pt x="208775" y="0"/>
                        </a:moveTo>
                        <a:lnTo>
                          <a:pt x="195072" y="0"/>
                        </a:lnTo>
                        <a:lnTo>
                          <a:pt x="195072" y="15240"/>
                        </a:lnTo>
                        <a:lnTo>
                          <a:pt x="208775" y="15240"/>
                        </a:lnTo>
                        <a:lnTo>
                          <a:pt x="20877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0" name="object 3879"/>
                  <p:cNvSpPr/>
                  <p:nvPr/>
                </p:nvSpPr>
                <p:spPr>
                  <a:xfrm>
                    <a:off x="390296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1" name="object 3880"/>
                  <p:cNvSpPr/>
                  <p:nvPr/>
                </p:nvSpPr>
                <p:spPr>
                  <a:xfrm>
                    <a:off x="37017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2" name="object 3881"/>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3" name="object 3882"/>
                  <p:cNvSpPr/>
                  <p:nvPr/>
                </p:nvSpPr>
                <p:spPr>
                  <a:xfrm>
                    <a:off x="3197351"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4" name="object 3883"/>
                  <p:cNvSpPr/>
                  <p:nvPr/>
                </p:nvSpPr>
                <p:spPr>
                  <a:xfrm>
                    <a:off x="38496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5" name="object 3884"/>
                  <p:cNvSpPr/>
                  <p:nvPr/>
                </p:nvSpPr>
                <p:spPr>
                  <a:xfrm>
                    <a:off x="3311652" y="4140720"/>
                    <a:ext cx="41275" cy="22860"/>
                  </a:xfrm>
                  <a:custGeom>
                    <a:avLst/>
                    <a:gdLst/>
                    <a:ahLst/>
                    <a:cxnLst/>
                    <a:rect l="l" t="t" r="r" b="b"/>
                    <a:pathLst>
                      <a:path w="41275" h="22860">
                        <a:moveTo>
                          <a:pt x="13716" y="7620"/>
                        </a:moveTo>
                        <a:lnTo>
                          <a:pt x="0" y="7620"/>
                        </a:lnTo>
                        <a:lnTo>
                          <a:pt x="0" y="22860"/>
                        </a:lnTo>
                        <a:lnTo>
                          <a:pt x="13716" y="22860"/>
                        </a:lnTo>
                        <a:lnTo>
                          <a:pt x="13716" y="7620"/>
                        </a:lnTo>
                        <a:close/>
                      </a:path>
                      <a:path w="41275" h="22860">
                        <a:moveTo>
                          <a:pt x="41148" y="0"/>
                        </a:moveTo>
                        <a:lnTo>
                          <a:pt x="27432" y="0"/>
                        </a:lnTo>
                        <a:lnTo>
                          <a:pt x="27432" y="15240"/>
                        </a:lnTo>
                        <a:lnTo>
                          <a:pt x="41148" y="15240"/>
                        </a:lnTo>
                        <a:lnTo>
                          <a:pt x="411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6" name="object 3885"/>
                  <p:cNvSpPr/>
                  <p:nvPr/>
                </p:nvSpPr>
                <p:spPr>
                  <a:xfrm>
                    <a:off x="3768852" y="3505212"/>
                    <a:ext cx="13970" cy="106680"/>
                  </a:xfrm>
                  <a:custGeom>
                    <a:avLst/>
                    <a:gdLst/>
                    <a:ahLst/>
                    <a:cxnLst/>
                    <a:rect l="l" t="t" r="r" b="b"/>
                    <a:pathLst>
                      <a:path w="13970" h="106679">
                        <a:moveTo>
                          <a:pt x="13716" y="91440"/>
                        </a:moveTo>
                        <a:lnTo>
                          <a:pt x="0" y="91440"/>
                        </a:lnTo>
                        <a:lnTo>
                          <a:pt x="0" y="106680"/>
                        </a:lnTo>
                        <a:lnTo>
                          <a:pt x="13716" y="106680"/>
                        </a:lnTo>
                        <a:lnTo>
                          <a:pt x="13716" y="91440"/>
                        </a:lnTo>
                        <a:close/>
                      </a:path>
                      <a:path w="13970" h="106679">
                        <a:moveTo>
                          <a:pt x="13716" y="0"/>
                        </a:moveTo>
                        <a:lnTo>
                          <a:pt x="0" y="0"/>
                        </a:lnTo>
                        <a:lnTo>
                          <a:pt x="0" y="15240"/>
                        </a:lnTo>
                        <a:lnTo>
                          <a:pt x="13716" y="15240"/>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7" name="object 3886"/>
                  <p:cNvSpPr/>
                  <p:nvPr/>
                </p:nvSpPr>
                <p:spPr>
                  <a:xfrm>
                    <a:off x="3130296" y="4247388"/>
                    <a:ext cx="13970" cy="15240"/>
                  </a:xfrm>
                  <a:custGeom>
                    <a:avLst/>
                    <a:gdLst/>
                    <a:ahLst/>
                    <a:cxnLst/>
                    <a:rect l="l" t="t" r="r" b="b"/>
                    <a:pathLst>
                      <a:path w="13969"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8" name="object 3887"/>
                  <p:cNvSpPr/>
                  <p:nvPr/>
                </p:nvSpPr>
                <p:spPr>
                  <a:xfrm>
                    <a:off x="3707891"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39" name="object 3888"/>
                  <p:cNvSpPr/>
                  <p:nvPr/>
                </p:nvSpPr>
                <p:spPr>
                  <a:xfrm>
                    <a:off x="3230880"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0" name="object 3889"/>
                  <p:cNvSpPr/>
                  <p:nvPr/>
                </p:nvSpPr>
                <p:spPr>
                  <a:xfrm>
                    <a:off x="390296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1" name="object 3890"/>
                  <p:cNvSpPr/>
                  <p:nvPr/>
                </p:nvSpPr>
                <p:spPr>
                  <a:xfrm>
                    <a:off x="3339083"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2" name="object 3891"/>
                  <p:cNvSpPr/>
                  <p:nvPr/>
                </p:nvSpPr>
                <p:spPr>
                  <a:xfrm>
                    <a:off x="38831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3" name="object 3892"/>
                  <p:cNvSpPr/>
                  <p:nvPr/>
                </p:nvSpPr>
                <p:spPr>
                  <a:xfrm>
                    <a:off x="3230880"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4" name="object 3893"/>
                  <p:cNvSpPr/>
                  <p:nvPr/>
                </p:nvSpPr>
                <p:spPr>
                  <a:xfrm>
                    <a:off x="3924299"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5" name="object 3894"/>
                  <p:cNvSpPr/>
                  <p:nvPr/>
                </p:nvSpPr>
                <p:spPr>
                  <a:xfrm>
                    <a:off x="3378708" y="3925836"/>
                    <a:ext cx="121920" cy="192405"/>
                  </a:xfrm>
                  <a:custGeom>
                    <a:avLst/>
                    <a:gdLst/>
                    <a:ahLst/>
                    <a:cxnLst/>
                    <a:rect l="l" t="t" r="r" b="b"/>
                    <a:pathLst>
                      <a:path w="121920" h="192404">
                        <a:moveTo>
                          <a:pt x="13716" y="0"/>
                        </a:moveTo>
                        <a:lnTo>
                          <a:pt x="0" y="0"/>
                        </a:lnTo>
                        <a:lnTo>
                          <a:pt x="0" y="15240"/>
                        </a:lnTo>
                        <a:lnTo>
                          <a:pt x="13716" y="15240"/>
                        </a:lnTo>
                        <a:lnTo>
                          <a:pt x="13716" y="0"/>
                        </a:lnTo>
                        <a:close/>
                      </a:path>
                      <a:path w="121920" h="192404">
                        <a:moveTo>
                          <a:pt x="121907" y="176784"/>
                        </a:moveTo>
                        <a:lnTo>
                          <a:pt x="108191" y="176784"/>
                        </a:lnTo>
                        <a:lnTo>
                          <a:pt x="108191" y="192024"/>
                        </a:lnTo>
                        <a:lnTo>
                          <a:pt x="121907" y="192024"/>
                        </a:lnTo>
                        <a:lnTo>
                          <a:pt x="121907" y="1767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6" name="object 3895"/>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7" name="object 3896"/>
                  <p:cNvSpPr/>
                  <p:nvPr/>
                </p:nvSpPr>
                <p:spPr>
                  <a:xfrm>
                    <a:off x="3258299" y="4064520"/>
                    <a:ext cx="47625" cy="175260"/>
                  </a:xfrm>
                  <a:custGeom>
                    <a:avLst/>
                    <a:gdLst/>
                    <a:ahLst/>
                    <a:cxnLst/>
                    <a:rect l="l" t="t" r="r" b="b"/>
                    <a:pathLst>
                      <a:path w="47625" h="175260">
                        <a:moveTo>
                          <a:pt x="13716" y="0"/>
                        </a:moveTo>
                        <a:lnTo>
                          <a:pt x="0" y="0"/>
                        </a:lnTo>
                        <a:lnTo>
                          <a:pt x="0" y="15240"/>
                        </a:lnTo>
                        <a:lnTo>
                          <a:pt x="13716" y="15240"/>
                        </a:lnTo>
                        <a:lnTo>
                          <a:pt x="13716" y="0"/>
                        </a:lnTo>
                        <a:close/>
                      </a:path>
                      <a:path w="47625" h="175260">
                        <a:moveTo>
                          <a:pt x="47256" y="160020"/>
                        </a:moveTo>
                        <a:lnTo>
                          <a:pt x="33540" y="160020"/>
                        </a:lnTo>
                        <a:lnTo>
                          <a:pt x="33540" y="175260"/>
                        </a:lnTo>
                        <a:lnTo>
                          <a:pt x="47256" y="175260"/>
                        </a:lnTo>
                        <a:lnTo>
                          <a:pt x="47256"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8" name="object 3897"/>
                  <p:cNvSpPr/>
                  <p:nvPr/>
                </p:nvSpPr>
                <p:spPr>
                  <a:xfrm>
                    <a:off x="3910583"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49" name="object 3898"/>
                  <p:cNvSpPr/>
                  <p:nvPr/>
                </p:nvSpPr>
                <p:spPr>
                  <a:xfrm>
                    <a:off x="3096768" y="3995940"/>
                    <a:ext cx="248920" cy="198120"/>
                  </a:xfrm>
                  <a:custGeom>
                    <a:avLst/>
                    <a:gdLst/>
                    <a:ahLst/>
                    <a:cxnLst/>
                    <a:rect l="l" t="t" r="r" b="b"/>
                    <a:pathLst>
                      <a:path w="248920" h="198120">
                        <a:moveTo>
                          <a:pt x="13716" y="182880"/>
                        </a:moveTo>
                        <a:lnTo>
                          <a:pt x="0" y="182880"/>
                        </a:lnTo>
                        <a:lnTo>
                          <a:pt x="0" y="198120"/>
                        </a:lnTo>
                        <a:lnTo>
                          <a:pt x="13716" y="198120"/>
                        </a:lnTo>
                        <a:lnTo>
                          <a:pt x="13716" y="182880"/>
                        </a:lnTo>
                        <a:close/>
                      </a:path>
                      <a:path w="248920" h="198120">
                        <a:moveTo>
                          <a:pt x="161531" y="45720"/>
                        </a:moveTo>
                        <a:lnTo>
                          <a:pt x="147828" y="45720"/>
                        </a:lnTo>
                        <a:lnTo>
                          <a:pt x="147828" y="60960"/>
                        </a:lnTo>
                        <a:lnTo>
                          <a:pt x="161531" y="60960"/>
                        </a:lnTo>
                        <a:lnTo>
                          <a:pt x="161531" y="45720"/>
                        </a:lnTo>
                        <a:close/>
                      </a:path>
                      <a:path w="248920" h="198120">
                        <a:moveTo>
                          <a:pt x="248412" y="0"/>
                        </a:moveTo>
                        <a:lnTo>
                          <a:pt x="236220" y="0"/>
                        </a:lnTo>
                        <a:lnTo>
                          <a:pt x="236220"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0" name="object 3899"/>
                  <p:cNvSpPr/>
                  <p:nvPr/>
                </p:nvSpPr>
                <p:spPr>
                  <a:xfrm>
                    <a:off x="3506723"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1" name="object 3900"/>
                  <p:cNvSpPr/>
                  <p:nvPr/>
                </p:nvSpPr>
                <p:spPr>
                  <a:xfrm>
                    <a:off x="3291840" y="4034040"/>
                    <a:ext cx="27940" cy="167640"/>
                  </a:xfrm>
                  <a:custGeom>
                    <a:avLst/>
                    <a:gdLst/>
                    <a:ahLst/>
                    <a:cxnLst/>
                    <a:rect l="l" t="t" r="r" b="b"/>
                    <a:pathLst>
                      <a:path w="27939" h="167639">
                        <a:moveTo>
                          <a:pt x="13716" y="152400"/>
                        </a:moveTo>
                        <a:lnTo>
                          <a:pt x="0" y="152400"/>
                        </a:lnTo>
                        <a:lnTo>
                          <a:pt x="0" y="167640"/>
                        </a:lnTo>
                        <a:lnTo>
                          <a:pt x="13716" y="167640"/>
                        </a:lnTo>
                        <a:lnTo>
                          <a:pt x="13716" y="152400"/>
                        </a:lnTo>
                        <a:close/>
                      </a:path>
                      <a:path w="27939" h="167639">
                        <a:moveTo>
                          <a:pt x="27432" y="0"/>
                        </a:moveTo>
                        <a:lnTo>
                          <a:pt x="13716" y="0"/>
                        </a:lnTo>
                        <a:lnTo>
                          <a:pt x="13716" y="15240"/>
                        </a:lnTo>
                        <a:lnTo>
                          <a:pt x="27432" y="15240"/>
                        </a:lnTo>
                        <a:lnTo>
                          <a:pt x="274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2" name="object 3901"/>
                  <p:cNvSpPr/>
                  <p:nvPr/>
                </p:nvSpPr>
                <p:spPr>
                  <a:xfrm>
                    <a:off x="3433572"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3" name="object 3902"/>
                  <p:cNvSpPr/>
                  <p:nvPr/>
                </p:nvSpPr>
                <p:spPr>
                  <a:xfrm>
                    <a:off x="3500615" y="3720096"/>
                    <a:ext cx="86995" cy="382905"/>
                  </a:xfrm>
                  <a:custGeom>
                    <a:avLst/>
                    <a:gdLst/>
                    <a:ahLst/>
                    <a:cxnLst/>
                    <a:rect l="l" t="t" r="r" b="b"/>
                    <a:pathLst>
                      <a:path w="86995" h="382904">
                        <a:moveTo>
                          <a:pt x="13728" y="367284"/>
                        </a:moveTo>
                        <a:lnTo>
                          <a:pt x="0" y="367284"/>
                        </a:lnTo>
                        <a:lnTo>
                          <a:pt x="0" y="382524"/>
                        </a:lnTo>
                        <a:lnTo>
                          <a:pt x="13728" y="382524"/>
                        </a:lnTo>
                        <a:lnTo>
                          <a:pt x="13728" y="367284"/>
                        </a:lnTo>
                        <a:close/>
                      </a:path>
                      <a:path w="86995" h="382904">
                        <a:moveTo>
                          <a:pt x="86880" y="0"/>
                        </a:moveTo>
                        <a:lnTo>
                          <a:pt x="73164" y="0"/>
                        </a:lnTo>
                        <a:lnTo>
                          <a:pt x="73164" y="15240"/>
                        </a:lnTo>
                        <a:lnTo>
                          <a:pt x="86880" y="15240"/>
                        </a:lnTo>
                        <a:lnTo>
                          <a:pt x="868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4" name="object 3903"/>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5" name="object 3904"/>
                  <p:cNvSpPr/>
                  <p:nvPr/>
                </p:nvSpPr>
                <p:spPr>
                  <a:xfrm>
                    <a:off x="3124200" y="3910596"/>
                    <a:ext cx="504825" cy="382905"/>
                  </a:xfrm>
                  <a:custGeom>
                    <a:avLst/>
                    <a:gdLst/>
                    <a:ahLst/>
                    <a:cxnLst/>
                    <a:rect l="l" t="t" r="r" b="b"/>
                    <a:pathLst>
                      <a:path w="504825" h="382904">
                        <a:moveTo>
                          <a:pt x="13716" y="222504"/>
                        </a:moveTo>
                        <a:lnTo>
                          <a:pt x="0" y="222504"/>
                        </a:lnTo>
                        <a:lnTo>
                          <a:pt x="0" y="237744"/>
                        </a:lnTo>
                        <a:lnTo>
                          <a:pt x="13716" y="237744"/>
                        </a:lnTo>
                        <a:lnTo>
                          <a:pt x="13716" y="222504"/>
                        </a:lnTo>
                        <a:close/>
                      </a:path>
                      <a:path w="504825" h="382904">
                        <a:moveTo>
                          <a:pt x="94488" y="176784"/>
                        </a:moveTo>
                        <a:lnTo>
                          <a:pt x="80772" y="176784"/>
                        </a:lnTo>
                        <a:lnTo>
                          <a:pt x="80772" y="192024"/>
                        </a:lnTo>
                        <a:lnTo>
                          <a:pt x="94488" y="192024"/>
                        </a:lnTo>
                        <a:lnTo>
                          <a:pt x="94488" y="176784"/>
                        </a:lnTo>
                        <a:close/>
                      </a:path>
                      <a:path w="504825" h="382904">
                        <a:moveTo>
                          <a:pt x="100584" y="313944"/>
                        </a:moveTo>
                        <a:lnTo>
                          <a:pt x="86868" y="313944"/>
                        </a:lnTo>
                        <a:lnTo>
                          <a:pt x="86868" y="329184"/>
                        </a:lnTo>
                        <a:lnTo>
                          <a:pt x="100584" y="329184"/>
                        </a:lnTo>
                        <a:lnTo>
                          <a:pt x="100584" y="313944"/>
                        </a:lnTo>
                        <a:close/>
                      </a:path>
                      <a:path w="504825" h="382904">
                        <a:moveTo>
                          <a:pt x="106680" y="367284"/>
                        </a:moveTo>
                        <a:lnTo>
                          <a:pt x="94488" y="367284"/>
                        </a:lnTo>
                        <a:lnTo>
                          <a:pt x="94488" y="382524"/>
                        </a:lnTo>
                        <a:lnTo>
                          <a:pt x="106680" y="382524"/>
                        </a:lnTo>
                        <a:lnTo>
                          <a:pt x="106680" y="367284"/>
                        </a:lnTo>
                        <a:close/>
                      </a:path>
                      <a:path w="504825" h="382904">
                        <a:moveTo>
                          <a:pt x="187452" y="298704"/>
                        </a:moveTo>
                        <a:lnTo>
                          <a:pt x="173736" y="298704"/>
                        </a:lnTo>
                        <a:lnTo>
                          <a:pt x="173736" y="313944"/>
                        </a:lnTo>
                        <a:lnTo>
                          <a:pt x="187452" y="313944"/>
                        </a:lnTo>
                        <a:lnTo>
                          <a:pt x="187452" y="298704"/>
                        </a:lnTo>
                        <a:close/>
                      </a:path>
                      <a:path w="504825" h="382904">
                        <a:moveTo>
                          <a:pt x="329184" y="184404"/>
                        </a:moveTo>
                        <a:lnTo>
                          <a:pt x="315468" y="184404"/>
                        </a:lnTo>
                        <a:lnTo>
                          <a:pt x="315468" y="199644"/>
                        </a:lnTo>
                        <a:lnTo>
                          <a:pt x="329184" y="199644"/>
                        </a:lnTo>
                        <a:lnTo>
                          <a:pt x="329184" y="184404"/>
                        </a:lnTo>
                        <a:close/>
                      </a:path>
                      <a:path w="504825" h="382904">
                        <a:moveTo>
                          <a:pt x="504444" y="0"/>
                        </a:moveTo>
                        <a:lnTo>
                          <a:pt x="490728" y="0"/>
                        </a:lnTo>
                        <a:lnTo>
                          <a:pt x="490728" y="15240"/>
                        </a:lnTo>
                        <a:lnTo>
                          <a:pt x="504444" y="15240"/>
                        </a:lnTo>
                        <a:lnTo>
                          <a:pt x="5044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6" name="object 3905"/>
                  <p:cNvSpPr/>
                  <p:nvPr/>
                </p:nvSpPr>
                <p:spPr>
                  <a:xfrm>
                    <a:off x="3372611"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7" name="object 3906"/>
                  <p:cNvSpPr/>
                  <p:nvPr/>
                </p:nvSpPr>
                <p:spPr>
                  <a:xfrm>
                    <a:off x="3412235"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8" name="object 3907"/>
                  <p:cNvSpPr/>
                  <p:nvPr/>
                </p:nvSpPr>
                <p:spPr>
                  <a:xfrm>
                    <a:off x="3977639"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59" name="object 3908"/>
                  <p:cNvSpPr/>
                  <p:nvPr/>
                </p:nvSpPr>
                <p:spPr>
                  <a:xfrm>
                    <a:off x="3392423"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0" name="object 3909"/>
                  <p:cNvSpPr/>
                  <p:nvPr/>
                </p:nvSpPr>
                <p:spPr>
                  <a:xfrm>
                    <a:off x="3372611"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1" name="object 3910"/>
                  <p:cNvSpPr/>
                  <p:nvPr/>
                </p:nvSpPr>
                <p:spPr>
                  <a:xfrm>
                    <a:off x="35402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2" name="object 3911"/>
                  <p:cNvSpPr/>
                  <p:nvPr/>
                </p:nvSpPr>
                <p:spPr>
                  <a:xfrm>
                    <a:off x="3252216" y="4102620"/>
                    <a:ext cx="234950" cy="144780"/>
                  </a:xfrm>
                  <a:custGeom>
                    <a:avLst/>
                    <a:gdLst/>
                    <a:ahLst/>
                    <a:cxnLst/>
                    <a:rect l="l" t="t" r="r" b="b"/>
                    <a:pathLst>
                      <a:path w="234950" h="144779">
                        <a:moveTo>
                          <a:pt x="12192" y="129540"/>
                        </a:moveTo>
                        <a:lnTo>
                          <a:pt x="0" y="129540"/>
                        </a:lnTo>
                        <a:lnTo>
                          <a:pt x="0" y="144780"/>
                        </a:lnTo>
                        <a:lnTo>
                          <a:pt x="12192" y="144780"/>
                        </a:lnTo>
                        <a:lnTo>
                          <a:pt x="12192" y="129540"/>
                        </a:lnTo>
                        <a:close/>
                      </a:path>
                      <a:path w="234950" h="144779">
                        <a:moveTo>
                          <a:pt x="234683" y="0"/>
                        </a:moveTo>
                        <a:lnTo>
                          <a:pt x="220980" y="0"/>
                        </a:lnTo>
                        <a:lnTo>
                          <a:pt x="220980" y="15240"/>
                        </a:lnTo>
                        <a:lnTo>
                          <a:pt x="234683" y="15240"/>
                        </a:lnTo>
                        <a:lnTo>
                          <a:pt x="23468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3" name="object 3912"/>
                  <p:cNvSpPr/>
                  <p:nvPr/>
                </p:nvSpPr>
                <p:spPr>
                  <a:xfrm>
                    <a:off x="3983736" y="3345192"/>
                    <a:ext cx="67310" cy="106680"/>
                  </a:xfrm>
                  <a:custGeom>
                    <a:avLst/>
                    <a:gdLst/>
                    <a:ahLst/>
                    <a:cxnLst/>
                    <a:rect l="l" t="t" r="r" b="b"/>
                    <a:pathLst>
                      <a:path w="67310" h="106679">
                        <a:moveTo>
                          <a:pt x="13716" y="91427"/>
                        </a:moveTo>
                        <a:lnTo>
                          <a:pt x="0" y="91427"/>
                        </a:lnTo>
                        <a:lnTo>
                          <a:pt x="0" y="106680"/>
                        </a:lnTo>
                        <a:lnTo>
                          <a:pt x="13716" y="106680"/>
                        </a:lnTo>
                        <a:lnTo>
                          <a:pt x="13716" y="91427"/>
                        </a:lnTo>
                        <a:close/>
                      </a:path>
                      <a:path w="67310" h="106679">
                        <a:moveTo>
                          <a:pt x="67056" y="0"/>
                        </a:moveTo>
                        <a:lnTo>
                          <a:pt x="53340" y="0"/>
                        </a:lnTo>
                        <a:lnTo>
                          <a:pt x="53340" y="15227"/>
                        </a:lnTo>
                        <a:lnTo>
                          <a:pt x="67056" y="15227"/>
                        </a:lnTo>
                        <a:lnTo>
                          <a:pt x="670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4" name="object 3913"/>
                  <p:cNvSpPr/>
                  <p:nvPr/>
                </p:nvSpPr>
                <p:spPr>
                  <a:xfrm>
                    <a:off x="3096768" y="4140720"/>
                    <a:ext cx="303530" cy="114300"/>
                  </a:xfrm>
                  <a:custGeom>
                    <a:avLst/>
                    <a:gdLst/>
                    <a:ahLst/>
                    <a:cxnLst/>
                    <a:rect l="l" t="t" r="r" b="b"/>
                    <a:pathLst>
                      <a:path w="303529" h="114300">
                        <a:moveTo>
                          <a:pt x="13716" y="0"/>
                        </a:moveTo>
                        <a:lnTo>
                          <a:pt x="0" y="0"/>
                        </a:lnTo>
                        <a:lnTo>
                          <a:pt x="0" y="15240"/>
                        </a:lnTo>
                        <a:lnTo>
                          <a:pt x="13716" y="15240"/>
                        </a:lnTo>
                        <a:lnTo>
                          <a:pt x="13716" y="0"/>
                        </a:lnTo>
                        <a:close/>
                      </a:path>
                      <a:path w="303529" h="114300">
                        <a:moveTo>
                          <a:pt x="256032" y="83820"/>
                        </a:moveTo>
                        <a:lnTo>
                          <a:pt x="242316" y="83820"/>
                        </a:lnTo>
                        <a:lnTo>
                          <a:pt x="242316" y="99060"/>
                        </a:lnTo>
                        <a:lnTo>
                          <a:pt x="256032" y="99060"/>
                        </a:lnTo>
                        <a:lnTo>
                          <a:pt x="256032" y="83820"/>
                        </a:lnTo>
                        <a:close/>
                      </a:path>
                      <a:path w="303529" h="114300">
                        <a:moveTo>
                          <a:pt x="295656" y="15240"/>
                        </a:moveTo>
                        <a:lnTo>
                          <a:pt x="281940" y="15240"/>
                        </a:lnTo>
                        <a:lnTo>
                          <a:pt x="281940" y="30480"/>
                        </a:lnTo>
                        <a:lnTo>
                          <a:pt x="295656" y="30480"/>
                        </a:lnTo>
                        <a:lnTo>
                          <a:pt x="295656" y="15240"/>
                        </a:lnTo>
                        <a:close/>
                      </a:path>
                      <a:path w="303529" h="114300">
                        <a:moveTo>
                          <a:pt x="303276" y="99060"/>
                        </a:moveTo>
                        <a:lnTo>
                          <a:pt x="289547" y="99060"/>
                        </a:lnTo>
                        <a:lnTo>
                          <a:pt x="289547" y="114300"/>
                        </a:lnTo>
                        <a:lnTo>
                          <a:pt x="303276" y="114300"/>
                        </a:lnTo>
                        <a:lnTo>
                          <a:pt x="30327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5" name="object 3914"/>
                  <p:cNvSpPr/>
                  <p:nvPr/>
                </p:nvSpPr>
                <p:spPr>
                  <a:xfrm>
                    <a:off x="38298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6" name="object 3915"/>
                  <p:cNvSpPr/>
                  <p:nvPr/>
                </p:nvSpPr>
                <p:spPr>
                  <a:xfrm>
                    <a:off x="3163824" y="3933456"/>
                    <a:ext cx="370840" cy="215265"/>
                  </a:xfrm>
                  <a:custGeom>
                    <a:avLst/>
                    <a:gdLst/>
                    <a:ahLst/>
                    <a:cxnLst/>
                    <a:rect l="l" t="t" r="r" b="b"/>
                    <a:pathLst>
                      <a:path w="370839" h="215264">
                        <a:moveTo>
                          <a:pt x="13716" y="199644"/>
                        </a:moveTo>
                        <a:lnTo>
                          <a:pt x="0" y="199644"/>
                        </a:lnTo>
                        <a:lnTo>
                          <a:pt x="0" y="214884"/>
                        </a:lnTo>
                        <a:lnTo>
                          <a:pt x="13716" y="214884"/>
                        </a:lnTo>
                        <a:lnTo>
                          <a:pt x="13716" y="199644"/>
                        </a:lnTo>
                        <a:close/>
                      </a:path>
                      <a:path w="370839" h="215264">
                        <a:moveTo>
                          <a:pt x="181356" y="0"/>
                        </a:moveTo>
                        <a:lnTo>
                          <a:pt x="169164" y="0"/>
                        </a:lnTo>
                        <a:lnTo>
                          <a:pt x="169164" y="15240"/>
                        </a:lnTo>
                        <a:lnTo>
                          <a:pt x="181356" y="15240"/>
                        </a:lnTo>
                        <a:lnTo>
                          <a:pt x="181356" y="0"/>
                        </a:lnTo>
                        <a:close/>
                      </a:path>
                      <a:path w="370839" h="215264">
                        <a:moveTo>
                          <a:pt x="370332" y="192024"/>
                        </a:moveTo>
                        <a:lnTo>
                          <a:pt x="356616" y="192024"/>
                        </a:lnTo>
                        <a:lnTo>
                          <a:pt x="356616" y="207264"/>
                        </a:lnTo>
                        <a:lnTo>
                          <a:pt x="370332" y="207264"/>
                        </a:lnTo>
                        <a:lnTo>
                          <a:pt x="370332"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7" name="object 3916"/>
                  <p:cNvSpPr/>
                  <p:nvPr/>
                </p:nvSpPr>
                <p:spPr>
                  <a:xfrm>
                    <a:off x="38694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8" name="object 3917"/>
                  <p:cNvSpPr/>
                  <p:nvPr/>
                </p:nvSpPr>
                <p:spPr>
                  <a:xfrm>
                    <a:off x="3197352" y="4224540"/>
                    <a:ext cx="203200" cy="30480"/>
                  </a:xfrm>
                  <a:custGeom>
                    <a:avLst/>
                    <a:gdLst/>
                    <a:ahLst/>
                    <a:cxnLst/>
                    <a:rect l="l" t="t" r="r" b="b"/>
                    <a:pathLst>
                      <a:path w="203200" h="30479">
                        <a:moveTo>
                          <a:pt x="13716" y="15240"/>
                        </a:moveTo>
                        <a:lnTo>
                          <a:pt x="0" y="15240"/>
                        </a:lnTo>
                        <a:lnTo>
                          <a:pt x="0" y="30480"/>
                        </a:lnTo>
                        <a:lnTo>
                          <a:pt x="13716" y="30480"/>
                        </a:lnTo>
                        <a:lnTo>
                          <a:pt x="13716" y="15240"/>
                        </a:lnTo>
                        <a:close/>
                      </a:path>
                      <a:path w="203200" h="30479">
                        <a:moveTo>
                          <a:pt x="202692" y="0"/>
                        </a:moveTo>
                        <a:lnTo>
                          <a:pt x="188963" y="0"/>
                        </a:lnTo>
                        <a:lnTo>
                          <a:pt x="188963"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69" name="object 3918"/>
                  <p:cNvSpPr/>
                  <p:nvPr/>
                </p:nvSpPr>
                <p:spPr>
                  <a:xfrm>
                    <a:off x="3883151" y="3413760"/>
                    <a:ext cx="74930" cy="83820"/>
                  </a:xfrm>
                  <a:custGeom>
                    <a:avLst/>
                    <a:gdLst/>
                    <a:ahLst/>
                    <a:cxnLst/>
                    <a:rect l="l" t="t" r="r" b="b"/>
                    <a:pathLst>
                      <a:path w="74929" h="83820">
                        <a:moveTo>
                          <a:pt x="13716" y="83820"/>
                        </a:moveTo>
                        <a:lnTo>
                          <a:pt x="0" y="83820"/>
                        </a:lnTo>
                        <a:lnTo>
                          <a:pt x="0" y="68580"/>
                        </a:lnTo>
                        <a:lnTo>
                          <a:pt x="13716" y="68580"/>
                        </a:lnTo>
                        <a:lnTo>
                          <a:pt x="13716" y="83820"/>
                        </a:lnTo>
                        <a:close/>
                      </a:path>
                      <a:path w="74929" h="83820">
                        <a:moveTo>
                          <a:pt x="74675" y="15240"/>
                        </a:moveTo>
                        <a:lnTo>
                          <a:pt x="60959" y="15240"/>
                        </a:lnTo>
                        <a:lnTo>
                          <a:pt x="60959" y="0"/>
                        </a:lnTo>
                        <a:lnTo>
                          <a:pt x="74675" y="0"/>
                        </a:lnTo>
                        <a:lnTo>
                          <a:pt x="7467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0" name="object 3919"/>
                  <p:cNvSpPr/>
                  <p:nvPr/>
                </p:nvSpPr>
                <p:spPr>
                  <a:xfrm>
                    <a:off x="3185160" y="3948696"/>
                    <a:ext cx="530860" cy="337185"/>
                  </a:xfrm>
                  <a:custGeom>
                    <a:avLst/>
                    <a:gdLst/>
                    <a:ahLst/>
                    <a:cxnLst/>
                    <a:rect l="l" t="t" r="r" b="b"/>
                    <a:pathLst>
                      <a:path w="530860" h="337185">
                        <a:moveTo>
                          <a:pt x="12192" y="321564"/>
                        </a:moveTo>
                        <a:lnTo>
                          <a:pt x="0" y="321564"/>
                        </a:lnTo>
                        <a:lnTo>
                          <a:pt x="0" y="336804"/>
                        </a:lnTo>
                        <a:lnTo>
                          <a:pt x="12192" y="336804"/>
                        </a:lnTo>
                        <a:lnTo>
                          <a:pt x="12192" y="321564"/>
                        </a:lnTo>
                        <a:close/>
                      </a:path>
                      <a:path w="530860" h="337185">
                        <a:moveTo>
                          <a:pt x="33528" y="260604"/>
                        </a:moveTo>
                        <a:lnTo>
                          <a:pt x="19812" y="260604"/>
                        </a:lnTo>
                        <a:lnTo>
                          <a:pt x="19812" y="275844"/>
                        </a:lnTo>
                        <a:lnTo>
                          <a:pt x="33528" y="275844"/>
                        </a:lnTo>
                        <a:lnTo>
                          <a:pt x="33528" y="260604"/>
                        </a:lnTo>
                        <a:close/>
                      </a:path>
                      <a:path w="530860" h="337185">
                        <a:moveTo>
                          <a:pt x="167640" y="291084"/>
                        </a:moveTo>
                        <a:lnTo>
                          <a:pt x="153924" y="291084"/>
                        </a:lnTo>
                        <a:lnTo>
                          <a:pt x="153924" y="306324"/>
                        </a:lnTo>
                        <a:lnTo>
                          <a:pt x="167640" y="306324"/>
                        </a:lnTo>
                        <a:lnTo>
                          <a:pt x="167640" y="291084"/>
                        </a:lnTo>
                        <a:close/>
                      </a:path>
                      <a:path w="530860" h="337185">
                        <a:moveTo>
                          <a:pt x="530339" y="0"/>
                        </a:moveTo>
                        <a:lnTo>
                          <a:pt x="516636" y="0"/>
                        </a:lnTo>
                        <a:lnTo>
                          <a:pt x="516636" y="15240"/>
                        </a:lnTo>
                        <a:lnTo>
                          <a:pt x="530339" y="15240"/>
                        </a:lnTo>
                        <a:lnTo>
                          <a:pt x="53033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1" name="object 3920"/>
                  <p:cNvSpPr/>
                  <p:nvPr/>
                </p:nvSpPr>
                <p:spPr>
                  <a:xfrm>
                    <a:off x="3896868" y="3390912"/>
                    <a:ext cx="100965" cy="68580"/>
                  </a:xfrm>
                  <a:custGeom>
                    <a:avLst/>
                    <a:gdLst/>
                    <a:ahLst/>
                    <a:cxnLst/>
                    <a:rect l="l" t="t" r="r" b="b"/>
                    <a:pathLst>
                      <a:path w="100964" h="68579">
                        <a:moveTo>
                          <a:pt x="13716" y="0"/>
                        </a:moveTo>
                        <a:lnTo>
                          <a:pt x="0" y="0"/>
                        </a:lnTo>
                        <a:lnTo>
                          <a:pt x="0" y="15240"/>
                        </a:lnTo>
                        <a:lnTo>
                          <a:pt x="13716" y="15240"/>
                        </a:lnTo>
                        <a:lnTo>
                          <a:pt x="13716" y="0"/>
                        </a:lnTo>
                        <a:close/>
                      </a:path>
                      <a:path w="100964" h="68579">
                        <a:moveTo>
                          <a:pt x="100584" y="53340"/>
                        </a:moveTo>
                        <a:lnTo>
                          <a:pt x="86868" y="53340"/>
                        </a:lnTo>
                        <a:lnTo>
                          <a:pt x="86868" y="68580"/>
                        </a:lnTo>
                        <a:lnTo>
                          <a:pt x="100584" y="68580"/>
                        </a:lnTo>
                        <a:lnTo>
                          <a:pt x="100584"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2" name="object 3921"/>
                  <p:cNvSpPr/>
                  <p:nvPr/>
                </p:nvSpPr>
                <p:spPr>
                  <a:xfrm>
                    <a:off x="3211068" y="4201680"/>
                    <a:ext cx="41275" cy="91440"/>
                  </a:xfrm>
                  <a:custGeom>
                    <a:avLst/>
                    <a:gdLst/>
                    <a:ahLst/>
                    <a:cxnLst/>
                    <a:rect l="l" t="t" r="r" b="b"/>
                    <a:pathLst>
                      <a:path w="41275" h="91439">
                        <a:moveTo>
                          <a:pt x="13716" y="0"/>
                        </a:moveTo>
                        <a:lnTo>
                          <a:pt x="0" y="0"/>
                        </a:lnTo>
                        <a:lnTo>
                          <a:pt x="0" y="15240"/>
                        </a:lnTo>
                        <a:lnTo>
                          <a:pt x="13716" y="15240"/>
                        </a:lnTo>
                        <a:lnTo>
                          <a:pt x="13716" y="0"/>
                        </a:lnTo>
                        <a:close/>
                      </a:path>
                      <a:path w="41275" h="91439">
                        <a:moveTo>
                          <a:pt x="41148" y="76200"/>
                        </a:moveTo>
                        <a:lnTo>
                          <a:pt x="27432" y="76200"/>
                        </a:lnTo>
                        <a:lnTo>
                          <a:pt x="27432" y="91440"/>
                        </a:lnTo>
                        <a:lnTo>
                          <a:pt x="41148" y="91440"/>
                        </a:lnTo>
                        <a:lnTo>
                          <a:pt x="41148"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3" name="object 3922"/>
                  <p:cNvSpPr/>
                  <p:nvPr/>
                </p:nvSpPr>
                <p:spPr>
                  <a:xfrm>
                    <a:off x="3768851"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4" name="object 3923"/>
                  <p:cNvSpPr/>
                  <p:nvPr/>
                </p:nvSpPr>
                <p:spPr>
                  <a:xfrm>
                    <a:off x="3345180"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5" name="object 3924"/>
                  <p:cNvSpPr/>
                  <p:nvPr/>
                </p:nvSpPr>
                <p:spPr>
                  <a:xfrm>
                    <a:off x="3816096" y="3482352"/>
                    <a:ext cx="120650" cy="22860"/>
                  </a:xfrm>
                  <a:custGeom>
                    <a:avLst/>
                    <a:gdLst/>
                    <a:ahLst/>
                    <a:cxnLst/>
                    <a:rect l="l" t="t" r="r" b="b"/>
                    <a:pathLst>
                      <a:path w="120650" h="22860">
                        <a:moveTo>
                          <a:pt x="13703" y="0"/>
                        </a:moveTo>
                        <a:lnTo>
                          <a:pt x="0" y="0"/>
                        </a:lnTo>
                        <a:lnTo>
                          <a:pt x="0" y="15240"/>
                        </a:lnTo>
                        <a:lnTo>
                          <a:pt x="13703" y="15240"/>
                        </a:lnTo>
                        <a:lnTo>
                          <a:pt x="13703" y="0"/>
                        </a:lnTo>
                        <a:close/>
                      </a:path>
                      <a:path w="120650" h="22860">
                        <a:moveTo>
                          <a:pt x="120396" y="7620"/>
                        </a:moveTo>
                        <a:lnTo>
                          <a:pt x="108204" y="7620"/>
                        </a:lnTo>
                        <a:lnTo>
                          <a:pt x="108204" y="22860"/>
                        </a:lnTo>
                        <a:lnTo>
                          <a:pt x="120396" y="22860"/>
                        </a:lnTo>
                        <a:lnTo>
                          <a:pt x="120396"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6" name="object 3925"/>
                  <p:cNvSpPr/>
                  <p:nvPr/>
                </p:nvSpPr>
                <p:spPr>
                  <a:xfrm>
                    <a:off x="3325368" y="4133100"/>
                    <a:ext cx="53340" cy="106680"/>
                  </a:xfrm>
                  <a:custGeom>
                    <a:avLst/>
                    <a:gdLst/>
                    <a:ahLst/>
                    <a:cxnLst/>
                    <a:rect l="l" t="t" r="r" b="b"/>
                    <a:pathLst>
                      <a:path w="53339" h="106679">
                        <a:moveTo>
                          <a:pt x="13716" y="91440"/>
                        </a:moveTo>
                        <a:lnTo>
                          <a:pt x="0" y="91440"/>
                        </a:lnTo>
                        <a:lnTo>
                          <a:pt x="0" y="106680"/>
                        </a:lnTo>
                        <a:lnTo>
                          <a:pt x="13716" y="106680"/>
                        </a:lnTo>
                        <a:lnTo>
                          <a:pt x="13716" y="91440"/>
                        </a:lnTo>
                        <a:close/>
                      </a:path>
                      <a:path w="53339" h="106679">
                        <a:moveTo>
                          <a:pt x="53340" y="0"/>
                        </a:moveTo>
                        <a:lnTo>
                          <a:pt x="41148" y="0"/>
                        </a:lnTo>
                        <a:lnTo>
                          <a:pt x="41148" y="15240"/>
                        </a:lnTo>
                        <a:lnTo>
                          <a:pt x="53340" y="15240"/>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7" name="object 3926"/>
                  <p:cNvSpPr/>
                  <p:nvPr/>
                </p:nvSpPr>
                <p:spPr>
                  <a:xfrm>
                    <a:off x="3768852" y="3345192"/>
                    <a:ext cx="201295" cy="190500"/>
                  </a:xfrm>
                  <a:custGeom>
                    <a:avLst/>
                    <a:gdLst/>
                    <a:ahLst/>
                    <a:cxnLst/>
                    <a:rect l="l" t="t" r="r" b="b"/>
                    <a:pathLst>
                      <a:path w="201295" h="190500">
                        <a:moveTo>
                          <a:pt x="13716" y="175260"/>
                        </a:moveTo>
                        <a:lnTo>
                          <a:pt x="0" y="175260"/>
                        </a:lnTo>
                        <a:lnTo>
                          <a:pt x="0" y="190500"/>
                        </a:lnTo>
                        <a:lnTo>
                          <a:pt x="13716" y="190500"/>
                        </a:lnTo>
                        <a:lnTo>
                          <a:pt x="13716" y="175260"/>
                        </a:lnTo>
                        <a:close/>
                      </a:path>
                      <a:path w="201295" h="190500">
                        <a:moveTo>
                          <a:pt x="86868" y="76200"/>
                        </a:moveTo>
                        <a:lnTo>
                          <a:pt x="74676" y="76200"/>
                        </a:lnTo>
                        <a:lnTo>
                          <a:pt x="74676" y="91427"/>
                        </a:lnTo>
                        <a:lnTo>
                          <a:pt x="86868" y="91427"/>
                        </a:lnTo>
                        <a:lnTo>
                          <a:pt x="86868" y="76200"/>
                        </a:lnTo>
                        <a:close/>
                      </a:path>
                      <a:path w="201295" h="190500">
                        <a:moveTo>
                          <a:pt x="201168" y="0"/>
                        </a:moveTo>
                        <a:lnTo>
                          <a:pt x="188976" y="0"/>
                        </a:lnTo>
                        <a:lnTo>
                          <a:pt x="188976" y="15227"/>
                        </a:lnTo>
                        <a:lnTo>
                          <a:pt x="201168" y="15227"/>
                        </a:lnTo>
                        <a:lnTo>
                          <a:pt x="2011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8" name="object 3927"/>
                  <p:cNvSpPr/>
                  <p:nvPr/>
                </p:nvSpPr>
                <p:spPr>
                  <a:xfrm>
                    <a:off x="3332988" y="41788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79" name="object 3928"/>
                  <p:cNvSpPr/>
                  <p:nvPr/>
                </p:nvSpPr>
                <p:spPr>
                  <a:xfrm>
                    <a:off x="39105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0" name="object 3929"/>
                  <p:cNvSpPr/>
                  <p:nvPr/>
                </p:nvSpPr>
                <p:spPr>
                  <a:xfrm>
                    <a:off x="3177540" y="4232160"/>
                    <a:ext cx="281940" cy="60960"/>
                  </a:xfrm>
                  <a:custGeom>
                    <a:avLst/>
                    <a:gdLst/>
                    <a:ahLst/>
                    <a:cxnLst/>
                    <a:rect l="l" t="t" r="r" b="b"/>
                    <a:pathLst>
                      <a:path w="281939" h="60960">
                        <a:moveTo>
                          <a:pt x="13716" y="45720"/>
                        </a:moveTo>
                        <a:lnTo>
                          <a:pt x="0" y="45720"/>
                        </a:lnTo>
                        <a:lnTo>
                          <a:pt x="0" y="60960"/>
                        </a:lnTo>
                        <a:lnTo>
                          <a:pt x="13716" y="60960"/>
                        </a:lnTo>
                        <a:lnTo>
                          <a:pt x="13716" y="45720"/>
                        </a:lnTo>
                        <a:close/>
                      </a:path>
                      <a:path w="281939" h="60960">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1" name="object 3930"/>
                  <p:cNvSpPr/>
                  <p:nvPr/>
                </p:nvSpPr>
                <p:spPr>
                  <a:xfrm>
                    <a:off x="3896867" y="3413760"/>
                    <a:ext cx="81280" cy="22860"/>
                  </a:xfrm>
                  <a:custGeom>
                    <a:avLst/>
                    <a:gdLst/>
                    <a:ahLst/>
                    <a:cxnLst/>
                    <a:rect l="l" t="t" r="r" b="b"/>
                    <a:pathLst>
                      <a:path w="81279" h="22860">
                        <a:moveTo>
                          <a:pt x="80772" y="22859"/>
                        </a:moveTo>
                        <a:lnTo>
                          <a:pt x="67056" y="22859"/>
                        </a:lnTo>
                        <a:lnTo>
                          <a:pt x="67056" y="7620"/>
                        </a:lnTo>
                        <a:lnTo>
                          <a:pt x="80772" y="7620"/>
                        </a:lnTo>
                        <a:lnTo>
                          <a:pt x="80772" y="22859"/>
                        </a:lnTo>
                        <a:close/>
                      </a:path>
                      <a:path w="81279" h="2286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2" name="object 3931"/>
                  <p:cNvSpPr/>
                  <p:nvPr/>
                </p:nvSpPr>
                <p:spPr>
                  <a:xfrm>
                    <a:off x="3272015" y="3842003"/>
                    <a:ext cx="329565" cy="375285"/>
                  </a:xfrm>
                  <a:custGeom>
                    <a:avLst/>
                    <a:gdLst/>
                    <a:ahLst/>
                    <a:cxnLst/>
                    <a:rect l="l" t="t" r="r" b="b"/>
                    <a:pathLst>
                      <a:path w="329564" h="375285">
                        <a:moveTo>
                          <a:pt x="13728" y="359676"/>
                        </a:moveTo>
                        <a:lnTo>
                          <a:pt x="0" y="359676"/>
                        </a:lnTo>
                        <a:lnTo>
                          <a:pt x="0" y="374916"/>
                        </a:lnTo>
                        <a:lnTo>
                          <a:pt x="13728" y="374916"/>
                        </a:lnTo>
                        <a:lnTo>
                          <a:pt x="13728" y="359676"/>
                        </a:lnTo>
                        <a:close/>
                      </a:path>
                      <a:path w="329564" h="375285">
                        <a:moveTo>
                          <a:pt x="329184" y="0"/>
                        </a:moveTo>
                        <a:lnTo>
                          <a:pt x="315480" y="0"/>
                        </a:lnTo>
                        <a:lnTo>
                          <a:pt x="315480" y="15252"/>
                        </a:lnTo>
                        <a:lnTo>
                          <a:pt x="329184" y="15252"/>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3" name="object 3932"/>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4" name="object 3933"/>
                  <p:cNvSpPr/>
                  <p:nvPr/>
                </p:nvSpPr>
                <p:spPr>
                  <a:xfrm>
                    <a:off x="3191256" y="4171200"/>
                    <a:ext cx="27940" cy="22860"/>
                  </a:xfrm>
                  <a:custGeom>
                    <a:avLst/>
                    <a:gdLst/>
                    <a:ahLst/>
                    <a:cxnLst/>
                    <a:rect l="l" t="t" r="r" b="b"/>
                    <a:pathLst>
                      <a:path w="27939" h="22860">
                        <a:moveTo>
                          <a:pt x="27432" y="7620"/>
                        </a:moveTo>
                        <a:lnTo>
                          <a:pt x="13716" y="7620"/>
                        </a:lnTo>
                        <a:lnTo>
                          <a:pt x="13716" y="0"/>
                        </a:lnTo>
                        <a:lnTo>
                          <a:pt x="0" y="0"/>
                        </a:lnTo>
                        <a:lnTo>
                          <a:pt x="0" y="15227"/>
                        </a:lnTo>
                        <a:lnTo>
                          <a:pt x="13716" y="15227"/>
                        </a:lnTo>
                        <a:lnTo>
                          <a:pt x="13716" y="22860"/>
                        </a:lnTo>
                        <a:lnTo>
                          <a:pt x="27432" y="22860"/>
                        </a:lnTo>
                        <a:lnTo>
                          <a:pt x="27432"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5" name="object 3934"/>
                  <p:cNvSpPr/>
                  <p:nvPr/>
                </p:nvSpPr>
                <p:spPr>
                  <a:xfrm>
                    <a:off x="3822192" y="3429012"/>
                    <a:ext cx="102235" cy="60960"/>
                  </a:xfrm>
                  <a:custGeom>
                    <a:avLst/>
                    <a:gdLst/>
                    <a:ahLst/>
                    <a:cxnLst/>
                    <a:rect l="l" t="t" r="r" b="b"/>
                    <a:pathLst>
                      <a:path w="102235" h="60960">
                        <a:moveTo>
                          <a:pt x="13716" y="45707"/>
                        </a:moveTo>
                        <a:lnTo>
                          <a:pt x="0" y="45707"/>
                        </a:lnTo>
                        <a:lnTo>
                          <a:pt x="0" y="60960"/>
                        </a:lnTo>
                        <a:lnTo>
                          <a:pt x="13716" y="60960"/>
                        </a:lnTo>
                        <a:lnTo>
                          <a:pt x="13716" y="45707"/>
                        </a:lnTo>
                        <a:close/>
                      </a:path>
                      <a:path w="102235" h="60960">
                        <a:moveTo>
                          <a:pt x="102108" y="0"/>
                        </a:moveTo>
                        <a:lnTo>
                          <a:pt x="88392" y="0"/>
                        </a:lnTo>
                        <a:lnTo>
                          <a:pt x="88392" y="15240"/>
                        </a:lnTo>
                        <a:lnTo>
                          <a:pt x="102108" y="15240"/>
                        </a:lnTo>
                        <a:lnTo>
                          <a:pt x="10210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6" name="object 3935"/>
                  <p:cNvSpPr/>
                  <p:nvPr/>
                </p:nvSpPr>
                <p:spPr>
                  <a:xfrm>
                    <a:off x="3339083"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7" name="object 3936"/>
                  <p:cNvSpPr/>
                  <p:nvPr/>
                </p:nvSpPr>
                <p:spPr>
                  <a:xfrm>
                    <a:off x="388924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8" name="object 3937"/>
                  <p:cNvSpPr/>
                  <p:nvPr/>
                </p:nvSpPr>
                <p:spPr>
                  <a:xfrm>
                    <a:off x="3197352" y="4079760"/>
                    <a:ext cx="189230" cy="152400"/>
                  </a:xfrm>
                  <a:custGeom>
                    <a:avLst/>
                    <a:gdLst/>
                    <a:ahLst/>
                    <a:cxnLst/>
                    <a:rect l="l" t="t" r="r" b="b"/>
                    <a:pathLst>
                      <a:path w="189229" h="152400">
                        <a:moveTo>
                          <a:pt x="13716" y="137160"/>
                        </a:moveTo>
                        <a:lnTo>
                          <a:pt x="0" y="137160"/>
                        </a:lnTo>
                        <a:lnTo>
                          <a:pt x="0" y="152400"/>
                        </a:lnTo>
                        <a:lnTo>
                          <a:pt x="13716" y="152400"/>
                        </a:lnTo>
                        <a:lnTo>
                          <a:pt x="13716" y="137160"/>
                        </a:lnTo>
                        <a:close/>
                      </a:path>
                      <a:path w="189229" h="152400">
                        <a:moveTo>
                          <a:pt x="47244" y="99060"/>
                        </a:moveTo>
                        <a:lnTo>
                          <a:pt x="33528" y="99060"/>
                        </a:lnTo>
                        <a:lnTo>
                          <a:pt x="33528" y="114300"/>
                        </a:lnTo>
                        <a:lnTo>
                          <a:pt x="47244" y="114300"/>
                        </a:lnTo>
                        <a:lnTo>
                          <a:pt x="47244" y="99060"/>
                        </a:lnTo>
                        <a:close/>
                      </a:path>
                      <a:path w="189229" h="152400">
                        <a:moveTo>
                          <a:pt x="141732" y="68580"/>
                        </a:moveTo>
                        <a:lnTo>
                          <a:pt x="128016" y="68580"/>
                        </a:lnTo>
                        <a:lnTo>
                          <a:pt x="128016" y="83820"/>
                        </a:lnTo>
                        <a:lnTo>
                          <a:pt x="141732" y="83820"/>
                        </a:lnTo>
                        <a:lnTo>
                          <a:pt x="141732" y="68580"/>
                        </a:lnTo>
                        <a:close/>
                      </a:path>
                      <a:path w="189229" h="152400">
                        <a:moveTo>
                          <a:pt x="175247" y="121920"/>
                        </a:moveTo>
                        <a:lnTo>
                          <a:pt x="161544" y="121920"/>
                        </a:lnTo>
                        <a:lnTo>
                          <a:pt x="161544" y="137160"/>
                        </a:lnTo>
                        <a:lnTo>
                          <a:pt x="175247" y="137160"/>
                        </a:lnTo>
                        <a:lnTo>
                          <a:pt x="175247" y="121920"/>
                        </a:lnTo>
                        <a:close/>
                      </a:path>
                      <a:path w="189229" h="152400">
                        <a:moveTo>
                          <a:pt x="181356" y="76200"/>
                        </a:moveTo>
                        <a:lnTo>
                          <a:pt x="169164" y="76200"/>
                        </a:lnTo>
                        <a:lnTo>
                          <a:pt x="169164" y="91440"/>
                        </a:lnTo>
                        <a:lnTo>
                          <a:pt x="181356" y="91440"/>
                        </a:lnTo>
                        <a:lnTo>
                          <a:pt x="181356" y="76200"/>
                        </a:lnTo>
                        <a:close/>
                      </a:path>
                      <a:path w="189229" h="152400">
                        <a:moveTo>
                          <a:pt x="188963" y="0"/>
                        </a:moveTo>
                        <a:lnTo>
                          <a:pt x="175247" y="0"/>
                        </a:lnTo>
                        <a:lnTo>
                          <a:pt x="175247" y="15240"/>
                        </a:lnTo>
                        <a:lnTo>
                          <a:pt x="188963" y="15240"/>
                        </a:lnTo>
                        <a:lnTo>
                          <a:pt x="18896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89" name="object 3938"/>
                  <p:cNvSpPr/>
                  <p:nvPr/>
                </p:nvSpPr>
                <p:spPr>
                  <a:xfrm>
                    <a:off x="4003547"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0" name="object 3939"/>
                  <p:cNvSpPr/>
                  <p:nvPr/>
                </p:nvSpPr>
                <p:spPr>
                  <a:xfrm>
                    <a:off x="3372611"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1" name="object 3940"/>
                  <p:cNvSpPr/>
                  <p:nvPr/>
                </p:nvSpPr>
                <p:spPr>
                  <a:xfrm>
                    <a:off x="3957827"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2" name="object 3941"/>
                  <p:cNvSpPr/>
                  <p:nvPr/>
                </p:nvSpPr>
                <p:spPr>
                  <a:xfrm>
                    <a:off x="3218688" y="3995940"/>
                    <a:ext cx="127000" cy="259079"/>
                  </a:xfrm>
                  <a:custGeom>
                    <a:avLst/>
                    <a:gdLst/>
                    <a:ahLst/>
                    <a:cxnLst/>
                    <a:rect l="l" t="t" r="r" b="b"/>
                    <a:pathLst>
                      <a:path w="127000" h="259079">
                        <a:moveTo>
                          <a:pt x="12192" y="0"/>
                        </a:moveTo>
                        <a:lnTo>
                          <a:pt x="0" y="0"/>
                        </a:lnTo>
                        <a:lnTo>
                          <a:pt x="0" y="15240"/>
                        </a:lnTo>
                        <a:lnTo>
                          <a:pt x="12192" y="15240"/>
                        </a:lnTo>
                        <a:lnTo>
                          <a:pt x="12192" y="0"/>
                        </a:lnTo>
                        <a:close/>
                      </a:path>
                      <a:path w="127000" h="259079">
                        <a:moveTo>
                          <a:pt x="92964" y="243840"/>
                        </a:moveTo>
                        <a:lnTo>
                          <a:pt x="79248" y="243840"/>
                        </a:lnTo>
                        <a:lnTo>
                          <a:pt x="79248" y="259080"/>
                        </a:lnTo>
                        <a:lnTo>
                          <a:pt x="92964" y="259080"/>
                        </a:lnTo>
                        <a:lnTo>
                          <a:pt x="92964" y="243840"/>
                        </a:lnTo>
                        <a:close/>
                      </a:path>
                      <a:path w="127000" h="259079">
                        <a:moveTo>
                          <a:pt x="126492" y="91440"/>
                        </a:moveTo>
                        <a:lnTo>
                          <a:pt x="114300" y="91440"/>
                        </a:lnTo>
                        <a:lnTo>
                          <a:pt x="114300" y="106680"/>
                        </a:lnTo>
                        <a:lnTo>
                          <a:pt x="126492" y="106680"/>
                        </a:lnTo>
                        <a:lnTo>
                          <a:pt x="126492"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3" name="object 3942"/>
                  <p:cNvSpPr/>
                  <p:nvPr/>
                </p:nvSpPr>
                <p:spPr>
                  <a:xfrm>
                    <a:off x="39303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4" name="object 3943"/>
                  <p:cNvSpPr/>
                  <p:nvPr/>
                </p:nvSpPr>
                <p:spPr>
                  <a:xfrm>
                    <a:off x="309676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5" name="object 3944"/>
                  <p:cNvSpPr/>
                  <p:nvPr/>
                </p:nvSpPr>
                <p:spPr>
                  <a:xfrm>
                    <a:off x="3977639" y="3627119"/>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6" name="object 3945"/>
                  <p:cNvSpPr/>
                  <p:nvPr/>
                </p:nvSpPr>
                <p:spPr>
                  <a:xfrm>
                    <a:off x="3473196" y="41483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7" name="object 3946"/>
                  <p:cNvSpPr/>
                  <p:nvPr/>
                </p:nvSpPr>
                <p:spPr>
                  <a:xfrm>
                    <a:off x="383590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8" name="object 3947"/>
                  <p:cNvSpPr/>
                  <p:nvPr/>
                </p:nvSpPr>
                <p:spPr>
                  <a:xfrm>
                    <a:off x="3258299" y="4087380"/>
                    <a:ext cx="168275" cy="137160"/>
                  </a:xfrm>
                  <a:custGeom>
                    <a:avLst/>
                    <a:gdLst/>
                    <a:ahLst/>
                    <a:cxnLst/>
                    <a:rect l="l" t="t" r="r" b="b"/>
                    <a:pathLst>
                      <a:path w="168275" h="137160">
                        <a:moveTo>
                          <a:pt x="13716" y="121920"/>
                        </a:moveTo>
                        <a:lnTo>
                          <a:pt x="0" y="121920"/>
                        </a:lnTo>
                        <a:lnTo>
                          <a:pt x="0" y="137160"/>
                        </a:lnTo>
                        <a:lnTo>
                          <a:pt x="13716" y="137160"/>
                        </a:lnTo>
                        <a:lnTo>
                          <a:pt x="13716" y="121920"/>
                        </a:lnTo>
                        <a:close/>
                      </a:path>
                      <a:path w="168275" h="137160">
                        <a:moveTo>
                          <a:pt x="114300" y="121920"/>
                        </a:moveTo>
                        <a:lnTo>
                          <a:pt x="100596" y="121920"/>
                        </a:lnTo>
                        <a:lnTo>
                          <a:pt x="100596" y="137160"/>
                        </a:lnTo>
                        <a:lnTo>
                          <a:pt x="114300" y="137160"/>
                        </a:lnTo>
                        <a:lnTo>
                          <a:pt x="114300" y="121920"/>
                        </a:lnTo>
                        <a:close/>
                      </a:path>
                      <a:path w="168275" h="137160">
                        <a:moveTo>
                          <a:pt x="114300" y="68580"/>
                        </a:moveTo>
                        <a:lnTo>
                          <a:pt x="100596" y="68580"/>
                        </a:lnTo>
                        <a:lnTo>
                          <a:pt x="100596" y="83820"/>
                        </a:lnTo>
                        <a:lnTo>
                          <a:pt x="114300" y="83820"/>
                        </a:lnTo>
                        <a:lnTo>
                          <a:pt x="114300" y="68580"/>
                        </a:lnTo>
                        <a:close/>
                      </a:path>
                      <a:path w="168275" h="137160">
                        <a:moveTo>
                          <a:pt x="167652" y="0"/>
                        </a:moveTo>
                        <a:lnTo>
                          <a:pt x="153936" y="0"/>
                        </a:lnTo>
                        <a:lnTo>
                          <a:pt x="153936" y="15240"/>
                        </a:lnTo>
                        <a:lnTo>
                          <a:pt x="167652" y="15240"/>
                        </a:lnTo>
                        <a:lnTo>
                          <a:pt x="1676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799" name="object 3948"/>
                  <p:cNvSpPr/>
                  <p:nvPr/>
                </p:nvSpPr>
                <p:spPr>
                  <a:xfrm>
                    <a:off x="3936491"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0" name="object 3949"/>
                  <p:cNvSpPr/>
                  <p:nvPr/>
                </p:nvSpPr>
                <p:spPr>
                  <a:xfrm>
                    <a:off x="3392424" y="3497592"/>
                    <a:ext cx="181610" cy="76200"/>
                  </a:xfrm>
                  <a:custGeom>
                    <a:avLst/>
                    <a:gdLst/>
                    <a:ahLst/>
                    <a:cxnLst/>
                    <a:rect l="l" t="t" r="r" b="b"/>
                    <a:pathLst>
                      <a:path w="181610" h="76200">
                        <a:moveTo>
                          <a:pt x="13716" y="60960"/>
                        </a:moveTo>
                        <a:lnTo>
                          <a:pt x="0" y="60960"/>
                        </a:lnTo>
                        <a:lnTo>
                          <a:pt x="0" y="76200"/>
                        </a:lnTo>
                        <a:lnTo>
                          <a:pt x="13716" y="76200"/>
                        </a:lnTo>
                        <a:lnTo>
                          <a:pt x="13716" y="60960"/>
                        </a:lnTo>
                        <a:close/>
                      </a:path>
                      <a:path w="181610" h="76200">
                        <a:moveTo>
                          <a:pt x="181356" y="0"/>
                        </a:moveTo>
                        <a:lnTo>
                          <a:pt x="167640" y="0"/>
                        </a:lnTo>
                        <a:lnTo>
                          <a:pt x="167640" y="15227"/>
                        </a:lnTo>
                        <a:lnTo>
                          <a:pt x="181356" y="15227"/>
                        </a:lnTo>
                        <a:lnTo>
                          <a:pt x="181356"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1" name="object 3950"/>
                  <p:cNvSpPr/>
                  <p:nvPr/>
                </p:nvSpPr>
                <p:spPr>
                  <a:xfrm>
                    <a:off x="3163823" y="42702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2" name="object 3951"/>
                  <p:cNvSpPr/>
                  <p:nvPr/>
                </p:nvSpPr>
                <p:spPr>
                  <a:xfrm>
                    <a:off x="3869435"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3" name="object 3952"/>
                  <p:cNvSpPr/>
                  <p:nvPr/>
                </p:nvSpPr>
                <p:spPr>
                  <a:xfrm>
                    <a:off x="3150108" y="3948696"/>
                    <a:ext cx="250190" cy="78105"/>
                  </a:xfrm>
                  <a:custGeom>
                    <a:avLst/>
                    <a:gdLst/>
                    <a:ahLst/>
                    <a:cxnLst/>
                    <a:rect l="l" t="t" r="r" b="b"/>
                    <a:pathLst>
                      <a:path w="250189" h="78104">
                        <a:moveTo>
                          <a:pt x="13716" y="62484"/>
                        </a:moveTo>
                        <a:lnTo>
                          <a:pt x="0" y="62484"/>
                        </a:lnTo>
                        <a:lnTo>
                          <a:pt x="0" y="77724"/>
                        </a:lnTo>
                        <a:lnTo>
                          <a:pt x="13716" y="77724"/>
                        </a:lnTo>
                        <a:lnTo>
                          <a:pt x="13716" y="62484"/>
                        </a:lnTo>
                        <a:close/>
                      </a:path>
                      <a:path w="250189" h="78104">
                        <a:moveTo>
                          <a:pt x="249936" y="0"/>
                        </a:moveTo>
                        <a:lnTo>
                          <a:pt x="236207" y="0"/>
                        </a:lnTo>
                        <a:lnTo>
                          <a:pt x="236207" y="15240"/>
                        </a:lnTo>
                        <a:lnTo>
                          <a:pt x="249936" y="15240"/>
                        </a:lnTo>
                        <a:lnTo>
                          <a:pt x="249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4" name="object 3953"/>
                  <p:cNvSpPr/>
                  <p:nvPr/>
                </p:nvSpPr>
                <p:spPr>
                  <a:xfrm>
                    <a:off x="394411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5" name="object 3954"/>
                  <p:cNvSpPr/>
                  <p:nvPr/>
                </p:nvSpPr>
                <p:spPr>
                  <a:xfrm>
                    <a:off x="3163824" y="3857256"/>
                    <a:ext cx="356870" cy="390525"/>
                  </a:xfrm>
                  <a:custGeom>
                    <a:avLst/>
                    <a:gdLst/>
                    <a:ahLst/>
                    <a:cxnLst/>
                    <a:rect l="l" t="t" r="r" b="b"/>
                    <a:pathLst>
                      <a:path w="356870" h="390525">
                        <a:moveTo>
                          <a:pt x="13716" y="146304"/>
                        </a:moveTo>
                        <a:lnTo>
                          <a:pt x="0" y="146304"/>
                        </a:lnTo>
                        <a:lnTo>
                          <a:pt x="0" y="161544"/>
                        </a:lnTo>
                        <a:lnTo>
                          <a:pt x="13716" y="161544"/>
                        </a:lnTo>
                        <a:lnTo>
                          <a:pt x="13716" y="146304"/>
                        </a:lnTo>
                        <a:close/>
                      </a:path>
                      <a:path w="356870" h="390525">
                        <a:moveTo>
                          <a:pt x="289560" y="374904"/>
                        </a:moveTo>
                        <a:lnTo>
                          <a:pt x="275844" y="374904"/>
                        </a:lnTo>
                        <a:lnTo>
                          <a:pt x="275844" y="390144"/>
                        </a:lnTo>
                        <a:lnTo>
                          <a:pt x="289560" y="390144"/>
                        </a:lnTo>
                        <a:lnTo>
                          <a:pt x="289560" y="374904"/>
                        </a:lnTo>
                        <a:close/>
                      </a:path>
                      <a:path w="356870" h="390525">
                        <a:moveTo>
                          <a:pt x="356616" y="0"/>
                        </a:moveTo>
                        <a:lnTo>
                          <a:pt x="342900" y="0"/>
                        </a:lnTo>
                        <a:lnTo>
                          <a:pt x="342900" y="15240"/>
                        </a:lnTo>
                        <a:lnTo>
                          <a:pt x="356616" y="15240"/>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6" name="object 3955"/>
                  <p:cNvSpPr/>
                  <p:nvPr/>
                </p:nvSpPr>
                <p:spPr>
                  <a:xfrm>
                    <a:off x="395020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7" name="object 3956"/>
                  <p:cNvSpPr/>
                  <p:nvPr/>
                </p:nvSpPr>
                <p:spPr>
                  <a:xfrm>
                    <a:off x="326440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8" name="object 3957"/>
                  <p:cNvSpPr/>
                  <p:nvPr/>
                </p:nvSpPr>
                <p:spPr>
                  <a:xfrm>
                    <a:off x="3762756" y="3429012"/>
                    <a:ext cx="207645" cy="53340"/>
                  </a:xfrm>
                  <a:custGeom>
                    <a:avLst/>
                    <a:gdLst/>
                    <a:ahLst/>
                    <a:cxnLst/>
                    <a:rect l="l" t="t" r="r" b="b"/>
                    <a:pathLst>
                      <a:path w="207645" h="53339">
                        <a:moveTo>
                          <a:pt x="13716" y="0"/>
                        </a:moveTo>
                        <a:lnTo>
                          <a:pt x="0" y="0"/>
                        </a:lnTo>
                        <a:lnTo>
                          <a:pt x="0" y="15240"/>
                        </a:lnTo>
                        <a:lnTo>
                          <a:pt x="13716" y="15240"/>
                        </a:lnTo>
                        <a:lnTo>
                          <a:pt x="13716" y="0"/>
                        </a:lnTo>
                        <a:close/>
                      </a:path>
                      <a:path w="207645" h="53339">
                        <a:moveTo>
                          <a:pt x="147828" y="38100"/>
                        </a:moveTo>
                        <a:lnTo>
                          <a:pt x="134112" y="38100"/>
                        </a:lnTo>
                        <a:lnTo>
                          <a:pt x="134112" y="53340"/>
                        </a:lnTo>
                        <a:lnTo>
                          <a:pt x="147828" y="53340"/>
                        </a:lnTo>
                        <a:lnTo>
                          <a:pt x="147828" y="38100"/>
                        </a:lnTo>
                        <a:close/>
                      </a:path>
                      <a:path w="207645" h="53339">
                        <a:moveTo>
                          <a:pt x="207264" y="22860"/>
                        </a:moveTo>
                        <a:lnTo>
                          <a:pt x="195072" y="22860"/>
                        </a:lnTo>
                        <a:lnTo>
                          <a:pt x="195072" y="38100"/>
                        </a:lnTo>
                        <a:lnTo>
                          <a:pt x="207264" y="38100"/>
                        </a:lnTo>
                        <a:lnTo>
                          <a:pt x="207264"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09" name="object 3958"/>
                  <p:cNvSpPr/>
                  <p:nvPr/>
                </p:nvSpPr>
                <p:spPr>
                  <a:xfrm>
                    <a:off x="37078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0" name="object 3959"/>
                  <p:cNvSpPr/>
                  <p:nvPr/>
                </p:nvSpPr>
                <p:spPr>
                  <a:xfrm>
                    <a:off x="3352799"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1" name="object 3960"/>
                  <p:cNvSpPr/>
                  <p:nvPr/>
                </p:nvSpPr>
                <p:spPr>
                  <a:xfrm>
                    <a:off x="3889248" y="3451859"/>
                    <a:ext cx="21590" cy="31115"/>
                  </a:xfrm>
                  <a:custGeom>
                    <a:avLst/>
                    <a:gdLst/>
                    <a:ahLst/>
                    <a:cxnLst/>
                    <a:rect l="l" t="t" r="r" b="b"/>
                    <a:pathLst>
                      <a:path w="21589" h="31114">
                        <a:moveTo>
                          <a:pt x="21323" y="0"/>
                        </a:moveTo>
                        <a:lnTo>
                          <a:pt x="7607" y="0"/>
                        </a:lnTo>
                        <a:lnTo>
                          <a:pt x="7607" y="15240"/>
                        </a:lnTo>
                        <a:lnTo>
                          <a:pt x="0" y="15240"/>
                        </a:lnTo>
                        <a:lnTo>
                          <a:pt x="0" y="30492"/>
                        </a:lnTo>
                        <a:lnTo>
                          <a:pt x="13716" y="30492"/>
                        </a:lnTo>
                        <a:lnTo>
                          <a:pt x="13716" y="15240"/>
                        </a:lnTo>
                        <a:lnTo>
                          <a:pt x="21323" y="15240"/>
                        </a:lnTo>
                        <a:lnTo>
                          <a:pt x="2132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2" name="object 3961"/>
                  <p:cNvSpPr/>
                  <p:nvPr/>
                </p:nvSpPr>
                <p:spPr>
                  <a:xfrm>
                    <a:off x="3378708" y="3956303"/>
                    <a:ext cx="41275" cy="276225"/>
                  </a:xfrm>
                  <a:custGeom>
                    <a:avLst/>
                    <a:gdLst/>
                    <a:ahLst/>
                    <a:cxnLst/>
                    <a:rect l="l" t="t" r="r" b="b"/>
                    <a:pathLst>
                      <a:path w="41275" h="276225">
                        <a:moveTo>
                          <a:pt x="27432" y="252996"/>
                        </a:moveTo>
                        <a:lnTo>
                          <a:pt x="13716" y="252996"/>
                        </a:lnTo>
                        <a:lnTo>
                          <a:pt x="13716" y="260616"/>
                        </a:lnTo>
                        <a:lnTo>
                          <a:pt x="0" y="260616"/>
                        </a:lnTo>
                        <a:lnTo>
                          <a:pt x="0" y="275856"/>
                        </a:lnTo>
                        <a:lnTo>
                          <a:pt x="13716" y="275856"/>
                        </a:lnTo>
                        <a:lnTo>
                          <a:pt x="13716" y="268224"/>
                        </a:lnTo>
                        <a:lnTo>
                          <a:pt x="27432" y="268224"/>
                        </a:lnTo>
                        <a:lnTo>
                          <a:pt x="27432" y="252996"/>
                        </a:lnTo>
                        <a:close/>
                      </a:path>
                      <a:path w="41275" h="276225">
                        <a:moveTo>
                          <a:pt x="41148" y="0"/>
                        </a:moveTo>
                        <a:lnTo>
                          <a:pt x="27432" y="0"/>
                        </a:lnTo>
                        <a:lnTo>
                          <a:pt x="27432" y="15252"/>
                        </a:lnTo>
                        <a:lnTo>
                          <a:pt x="41148" y="15252"/>
                        </a:lnTo>
                        <a:lnTo>
                          <a:pt x="411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3" name="object 3962"/>
                  <p:cNvSpPr/>
                  <p:nvPr/>
                </p:nvSpPr>
                <p:spPr>
                  <a:xfrm>
                    <a:off x="3877056" y="3390912"/>
                    <a:ext cx="81280" cy="91440"/>
                  </a:xfrm>
                  <a:custGeom>
                    <a:avLst/>
                    <a:gdLst/>
                    <a:ahLst/>
                    <a:cxnLst/>
                    <a:rect l="l" t="t" r="r" b="b"/>
                    <a:pathLst>
                      <a:path w="81279" h="91439">
                        <a:moveTo>
                          <a:pt x="12192" y="0"/>
                        </a:moveTo>
                        <a:lnTo>
                          <a:pt x="0" y="0"/>
                        </a:lnTo>
                        <a:lnTo>
                          <a:pt x="0" y="15240"/>
                        </a:lnTo>
                        <a:lnTo>
                          <a:pt x="12192" y="15240"/>
                        </a:lnTo>
                        <a:lnTo>
                          <a:pt x="12192" y="0"/>
                        </a:lnTo>
                        <a:close/>
                      </a:path>
                      <a:path w="81279" h="91439">
                        <a:moveTo>
                          <a:pt x="80772" y="76200"/>
                        </a:moveTo>
                        <a:lnTo>
                          <a:pt x="67043" y="76200"/>
                        </a:lnTo>
                        <a:lnTo>
                          <a:pt x="67043" y="91440"/>
                        </a:lnTo>
                        <a:lnTo>
                          <a:pt x="80772" y="91440"/>
                        </a:lnTo>
                        <a:lnTo>
                          <a:pt x="80772"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4" name="object 3963"/>
                  <p:cNvSpPr/>
                  <p:nvPr/>
                </p:nvSpPr>
                <p:spPr>
                  <a:xfrm>
                    <a:off x="3171444" y="3887736"/>
                    <a:ext cx="288290" cy="344805"/>
                  </a:xfrm>
                  <a:custGeom>
                    <a:avLst/>
                    <a:gdLst/>
                    <a:ahLst/>
                    <a:cxnLst/>
                    <a:rect l="l" t="t" r="r" b="b"/>
                    <a:pathLst>
                      <a:path w="288289" h="344804">
                        <a:moveTo>
                          <a:pt x="13716" y="268224"/>
                        </a:moveTo>
                        <a:lnTo>
                          <a:pt x="0" y="268224"/>
                        </a:lnTo>
                        <a:lnTo>
                          <a:pt x="0" y="283464"/>
                        </a:lnTo>
                        <a:lnTo>
                          <a:pt x="13716" y="283464"/>
                        </a:lnTo>
                        <a:lnTo>
                          <a:pt x="13716" y="268224"/>
                        </a:lnTo>
                        <a:close/>
                      </a:path>
                      <a:path w="288289" h="344804">
                        <a:moveTo>
                          <a:pt x="13716" y="184404"/>
                        </a:moveTo>
                        <a:lnTo>
                          <a:pt x="0" y="184404"/>
                        </a:lnTo>
                        <a:lnTo>
                          <a:pt x="0" y="199644"/>
                        </a:lnTo>
                        <a:lnTo>
                          <a:pt x="13716" y="199644"/>
                        </a:lnTo>
                        <a:lnTo>
                          <a:pt x="13716" y="184404"/>
                        </a:lnTo>
                        <a:close/>
                      </a:path>
                      <a:path w="288289" h="344804">
                        <a:moveTo>
                          <a:pt x="106680" y="329184"/>
                        </a:moveTo>
                        <a:lnTo>
                          <a:pt x="92964" y="329184"/>
                        </a:lnTo>
                        <a:lnTo>
                          <a:pt x="92964" y="344424"/>
                        </a:lnTo>
                        <a:lnTo>
                          <a:pt x="106680" y="344424"/>
                        </a:lnTo>
                        <a:lnTo>
                          <a:pt x="106680" y="329184"/>
                        </a:lnTo>
                        <a:close/>
                      </a:path>
                      <a:path w="288289" h="344804">
                        <a:moveTo>
                          <a:pt x="140208" y="108204"/>
                        </a:moveTo>
                        <a:lnTo>
                          <a:pt x="126492" y="108204"/>
                        </a:lnTo>
                        <a:lnTo>
                          <a:pt x="126492" y="123444"/>
                        </a:lnTo>
                        <a:lnTo>
                          <a:pt x="140208" y="123444"/>
                        </a:lnTo>
                        <a:lnTo>
                          <a:pt x="140208" y="108204"/>
                        </a:lnTo>
                        <a:close/>
                      </a:path>
                      <a:path w="288289" h="344804">
                        <a:moveTo>
                          <a:pt x="288036" y="0"/>
                        </a:moveTo>
                        <a:lnTo>
                          <a:pt x="274320" y="0"/>
                        </a:lnTo>
                        <a:lnTo>
                          <a:pt x="274320" y="15240"/>
                        </a:lnTo>
                        <a:lnTo>
                          <a:pt x="288036" y="15240"/>
                        </a:lnTo>
                        <a:lnTo>
                          <a:pt x="2880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5" name="object 3964"/>
                  <p:cNvSpPr/>
                  <p:nvPr/>
                </p:nvSpPr>
                <p:spPr>
                  <a:xfrm>
                    <a:off x="3877056" y="3390912"/>
                    <a:ext cx="86995" cy="121920"/>
                  </a:xfrm>
                  <a:custGeom>
                    <a:avLst/>
                    <a:gdLst/>
                    <a:ahLst/>
                    <a:cxnLst/>
                    <a:rect l="l" t="t" r="r" b="b"/>
                    <a:pathLst>
                      <a:path w="86995" h="121920">
                        <a:moveTo>
                          <a:pt x="12192" y="106680"/>
                        </a:moveTo>
                        <a:lnTo>
                          <a:pt x="0" y="106680"/>
                        </a:lnTo>
                        <a:lnTo>
                          <a:pt x="0" y="121907"/>
                        </a:lnTo>
                        <a:lnTo>
                          <a:pt x="12192" y="121907"/>
                        </a:lnTo>
                        <a:lnTo>
                          <a:pt x="12192" y="106680"/>
                        </a:lnTo>
                        <a:close/>
                      </a:path>
                      <a:path w="86995" h="121920">
                        <a:moveTo>
                          <a:pt x="59436" y="7607"/>
                        </a:moveTo>
                        <a:lnTo>
                          <a:pt x="47244" y="7607"/>
                        </a:lnTo>
                        <a:lnTo>
                          <a:pt x="47244" y="22860"/>
                        </a:lnTo>
                        <a:lnTo>
                          <a:pt x="59436" y="22860"/>
                        </a:lnTo>
                        <a:lnTo>
                          <a:pt x="59436" y="7607"/>
                        </a:lnTo>
                        <a:close/>
                      </a:path>
                      <a:path w="86995" h="121920">
                        <a:moveTo>
                          <a:pt x="86868" y="0"/>
                        </a:moveTo>
                        <a:lnTo>
                          <a:pt x="73152" y="0"/>
                        </a:lnTo>
                        <a:lnTo>
                          <a:pt x="73152"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6" name="object 3965"/>
                  <p:cNvSpPr/>
                  <p:nvPr/>
                </p:nvSpPr>
                <p:spPr>
                  <a:xfrm>
                    <a:off x="3352800" y="3948696"/>
                    <a:ext cx="382905" cy="184785"/>
                  </a:xfrm>
                  <a:custGeom>
                    <a:avLst/>
                    <a:gdLst/>
                    <a:ahLst/>
                    <a:cxnLst/>
                    <a:rect l="l" t="t" r="r" b="b"/>
                    <a:pathLst>
                      <a:path w="382904" h="184785">
                        <a:moveTo>
                          <a:pt x="13716" y="169164"/>
                        </a:moveTo>
                        <a:lnTo>
                          <a:pt x="0" y="169164"/>
                        </a:lnTo>
                        <a:lnTo>
                          <a:pt x="0" y="184404"/>
                        </a:lnTo>
                        <a:lnTo>
                          <a:pt x="13716" y="184404"/>
                        </a:lnTo>
                        <a:lnTo>
                          <a:pt x="13716" y="169164"/>
                        </a:lnTo>
                        <a:close/>
                      </a:path>
                      <a:path w="382904" h="184785">
                        <a:moveTo>
                          <a:pt x="382524" y="0"/>
                        </a:moveTo>
                        <a:lnTo>
                          <a:pt x="368808" y="0"/>
                        </a:lnTo>
                        <a:lnTo>
                          <a:pt x="368808" y="15240"/>
                        </a:lnTo>
                        <a:lnTo>
                          <a:pt x="382524" y="15240"/>
                        </a:lnTo>
                        <a:lnTo>
                          <a:pt x="3825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7" name="object 3966"/>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8" name="object 3967"/>
                  <p:cNvSpPr/>
                  <p:nvPr/>
                </p:nvSpPr>
                <p:spPr>
                  <a:xfrm>
                    <a:off x="3339084" y="3910596"/>
                    <a:ext cx="67310" cy="200025"/>
                  </a:xfrm>
                  <a:custGeom>
                    <a:avLst/>
                    <a:gdLst/>
                    <a:ahLst/>
                    <a:cxnLst/>
                    <a:rect l="l" t="t" r="r" b="b"/>
                    <a:pathLst>
                      <a:path w="67310" h="200025">
                        <a:moveTo>
                          <a:pt x="13716" y="184404"/>
                        </a:moveTo>
                        <a:lnTo>
                          <a:pt x="0" y="184404"/>
                        </a:lnTo>
                        <a:lnTo>
                          <a:pt x="0" y="199644"/>
                        </a:lnTo>
                        <a:lnTo>
                          <a:pt x="13716" y="199644"/>
                        </a:lnTo>
                        <a:lnTo>
                          <a:pt x="13716" y="184404"/>
                        </a:lnTo>
                        <a:close/>
                      </a:path>
                      <a:path w="67310" h="200025">
                        <a:moveTo>
                          <a:pt x="53340" y="0"/>
                        </a:moveTo>
                        <a:lnTo>
                          <a:pt x="39624" y="0"/>
                        </a:lnTo>
                        <a:lnTo>
                          <a:pt x="39624" y="15240"/>
                        </a:lnTo>
                        <a:lnTo>
                          <a:pt x="53340" y="15240"/>
                        </a:lnTo>
                        <a:lnTo>
                          <a:pt x="53340" y="0"/>
                        </a:lnTo>
                        <a:close/>
                      </a:path>
                      <a:path w="67310" h="200025">
                        <a:moveTo>
                          <a:pt x="67056" y="77724"/>
                        </a:moveTo>
                        <a:lnTo>
                          <a:pt x="53340" y="77724"/>
                        </a:lnTo>
                        <a:lnTo>
                          <a:pt x="53340" y="92964"/>
                        </a:lnTo>
                        <a:lnTo>
                          <a:pt x="67056" y="92964"/>
                        </a:lnTo>
                        <a:lnTo>
                          <a:pt x="67056" y="777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19" name="object 3968"/>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0" name="object 3969"/>
                  <p:cNvSpPr/>
                  <p:nvPr/>
                </p:nvSpPr>
                <p:spPr>
                  <a:xfrm>
                    <a:off x="3520440" y="3704856"/>
                    <a:ext cx="142240" cy="321945"/>
                  </a:xfrm>
                  <a:custGeom>
                    <a:avLst/>
                    <a:gdLst/>
                    <a:ahLst/>
                    <a:cxnLst/>
                    <a:rect l="l" t="t" r="r" b="b"/>
                    <a:pathLst>
                      <a:path w="142239" h="321945">
                        <a:moveTo>
                          <a:pt x="13716" y="306324"/>
                        </a:moveTo>
                        <a:lnTo>
                          <a:pt x="0" y="306324"/>
                        </a:lnTo>
                        <a:lnTo>
                          <a:pt x="0" y="321564"/>
                        </a:lnTo>
                        <a:lnTo>
                          <a:pt x="13716" y="321564"/>
                        </a:lnTo>
                        <a:lnTo>
                          <a:pt x="13716" y="306324"/>
                        </a:lnTo>
                        <a:close/>
                      </a:path>
                      <a:path w="142239" h="321945">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1" name="object 3970"/>
                  <p:cNvSpPr/>
                  <p:nvPr/>
                </p:nvSpPr>
                <p:spPr>
                  <a:xfrm>
                    <a:off x="37353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2" name="object 3971"/>
                  <p:cNvSpPr/>
                  <p:nvPr/>
                </p:nvSpPr>
                <p:spPr>
                  <a:xfrm>
                    <a:off x="3877055"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3" name="object 3972"/>
                  <p:cNvSpPr/>
                  <p:nvPr/>
                </p:nvSpPr>
                <p:spPr>
                  <a:xfrm>
                    <a:off x="3332988" y="38496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4" name="object 3973"/>
                  <p:cNvSpPr/>
                  <p:nvPr/>
                </p:nvSpPr>
                <p:spPr>
                  <a:xfrm>
                    <a:off x="3896867" y="33680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5" name="object 3974"/>
                  <p:cNvSpPr/>
                  <p:nvPr/>
                </p:nvSpPr>
                <p:spPr>
                  <a:xfrm>
                    <a:off x="34869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6" name="object 3975"/>
                  <p:cNvSpPr/>
                  <p:nvPr/>
                </p:nvSpPr>
                <p:spPr>
                  <a:xfrm>
                    <a:off x="3157715" y="3735336"/>
                    <a:ext cx="544195" cy="520065"/>
                  </a:xfrm>
                  <a:custGeom>
                    <a:avLst/>
                    <a:gdLst/>
                    <a:ahLst/>
                    <a:cxnLst/>
                    <a:rect l="l" t="t" r="r" b="b"/>
                    <a:pathLst>
                      <a:path w="544195" h="520064">
                        <a:moveTo>
                          <a:pt x="13728" y="481584"/>
                        </a:moveTo>
                        <a:lnTo>
                          <a:pt x="0" y="481584"/>
                        </a:lnTo>
                        <a:lnTo>
                          <a:pt x="0" y="496824"/>
                        </a:lnTo>
                        <a:lnTo>
                          <a:pt x="13728" y="496824"/>
                        </a:lnTo>
                        <a:lnTo>
                          <a:pt x="13728" y="481584"/>
                        </a:lnTo>
                        <a:close/>
                      </a:path>
                      <a:path w="544195" h="520064">
                        <a:moveTo>
                          <a:pt x="242328" y="504444"/>
                        </a:moveTo>
                        <a:lnTo>
                          <a:pt x="228600" y="504444"/>
                        </a:lnTo>
                        <a:lnTo>
                          <a:pt x="228600" y="519684"/>
                        </a:lnTo>
                        <a:lnTo>
                          <a:pt x="242328" y="519684"/>
                        </a:lnTo>
                        <a:lnTo>
                          <a:pt x="242328" y="504444"/>
                        </a:lnTo>
                        <a:close/>
                      </a:path>
                      <a:path w="544195" h="520064">
                        <a:moveTo>
                          <a:pt x="544080" y="0"/>
                        </a:moveTo>
                        <a:lnTo>
                          <a:pt x="530364" y="0"/>
                        </a:lnTo>
                        <a:lnTo>
                          <a:pt x="530364" y="15240"/>
                        </a:lnTo>
                        <a:lnTo>
                          <a:pt x="544080" y="15240"/>
                        </a:lnTo>
                        <a:lnTo>
                          <a:pt x="5440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7" name="object 3976"/>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8" name="object 3977"/>
                  <p:cNvSpPr/>
                  <p:nvPr/>
                </p:nvSpPr>
                <p:spPr>
                  <a:xfrm>
                    <a:off x="361492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29" name="object 3978"/>
                  <p:cNvSpPr/>
                  <p:nvPr/>
                </p:nvSpPr>
                <p:spPr>
                  <a:xfrm>
                    <a:off x="3445763"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0" name="object 3979"/>
                  <p:cNvSpPr/>
                  <p:nvPr/>
                </p:nvSpPr>
                <p:spPr>
                  <a:xfrm>
                    <a:off x="388924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1" name="object 3980"/>
                  <p:cNvSpPr/>
                  <p:nvPr/>
                </p:nvSpPr>
                <p:spPr>
                  <a:xfrm>
                    <a:off x="3177539"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2" name="object 3981"/>
                  <p:cNvSpPr/>
                  <p:nvPr/>
                </p:nvSpPr>
                <p:spPr>
                  <a:xfrm>
                    <a:off x="3843527" y="37277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3" name="object 3982"/>
                  <p:cNvSpPr/>
                  <p:nvPr/>
                </p:nvSpPr>
                <p:spPr>
                  <a:xfrm>
                    <a:off x="37078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4" name="object 3983"/>
                  <p:cNvSpPr/>
                  <p:nvPr/>
                </p:nvSpPr>
                <p:spPr>
                  <a:xfrm>
                    <a:off x="391058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5" name="object 3984"/>
                  <p:cNvSpPr/>
                  <p:nvPr/>
                </p:nvSpPr>
                <p:spPr>
                  <a:xfrm>
                    <a:off x="3163823"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6" name="object 3985"/>
                  <p:cNvSpPr/>
                  <p:nvPr/>
                </p:nvSpPr>
                <p:spPr>
                  <a:xfrm>
                    <a:off x="3816096" y="34975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7" name="object 3986"/>
                  <p:cNvSpPr/>
                  <p:nvPr/>
                </p:nvSpPr>
                <p:spPr>
                  <a:xfrm>
                    <a:off x="3345180" y="42473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8" name="object 3987"/>
                  <p:cNvSpPr/>
                  <p:nvPr/>
                </p:nvSpPr>
                <p:spPr>
                  <a:xfrm>
                    <a:off x="388924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39" name="object 3988"/>
                  <p:cNvSpPr/>
                  <p:nvPr/>
                </p:nvSpPr>
                <p:spPr>
                  <a:xfrm>
                    <a:off x="3493007"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0" name="object 3989"/>
                  <p:cNvSpPr/>
                  <p:nvPr/>
                </p:nvSpPr>
                <p:spPr>
                  <a:xfrm>
                    <a:off x="395020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1" name="object 3990"/>
                  <p:cNvSpPr/>
                  <p:nvPr/>
                </p:nvSpPr>
                <p:spPr>
                  <a:xfrm>
                    <a:off x="3285743" y="41864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2" name="object 3991"/>
                  <p:cNvSpPr/>
                  <p:nvPr/>
                </p:nvSpPr>
                <p:spPr>
                  <a:xfrm>
                    <a:off x="38968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3" name="object 3992"/>
                  <p:cNvSpPr/>
                  <p:nvPr/>
                </p:nvSpPr>
                <p:spPr>
                  <a:xfrm>
                    <a:off x="3305556" y="4102620"/>
                    <a:ext cx="254635" cy="45720"/>
                  </a:xfrm>
                  <a:custGeom>
                    <a:avLst/>
                    <a:gdLst/>
                    <a:ahLst/>
                    <a:cxnLst/>
                    <a:rect l="l" t="t" r="r" b="b"/>
                    <a:pathLst>
                      <a:path w="254635" h="45720">
                        <a:moveTo>
                          <a:pt x="13716" y="30480"/>
                        </a:moveTo>
                        <a:lnTo>
                          <a:pt x="0" y="30480"/>
                        </a:lnTo>
                        <a:lnTo>
                          <a:pt x="0" y="45720"/>
                        </a:lnTo>
                        <a:lnTo>
                          <a:pt x="13716" y="45720"/>
                        </a:lnTo>
                        <a:lnTo>
                          <a:pt x="13716" y="30480"/>
                        </a:lnTo>
                        <a:close/>
                      </a:path>
                      <a:path w="254635" h="45720">
                        <a:moveTo>
                          <a:pt x="254508" y="0"/>
                        </a:moveTo>
                        <a:lnTo>
                          <a:pt x="242316" y="0"/>
                        </a:lnTo>
                        <a:lnTo>
                          <a:pt x="242316" y="15240"/>
                        </a:lnTo>
                        <a:lnTo>
                          <a:pt x="254508" y="15240"/>
                        </a:lnTo>
                        <a:lnTo>
                          <a:pt x="2545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4" name="object 3993"/>
                  <p:cNvSpPr/>
                  <p:nvPr/>
                </p:nvSpPr>
                <p:spPr>
                  <a:xfrm>
                    <a:off x="395020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5" name="object 3994"/>
                  <p:cNvSpPr/>
                  <p:nvPr/>
                </p:nvSpPr>
                <p:spPr>
                  <a:xfrm>
                    <a:off x="3177540" y="4026420"/>
                    <a:ext cx="329565" cy="198120"/>
                  </a:xfrm>
                  <a:custGeom>
                    <a:avLst/>
                    <a:gdLst/>
                    <a:ahLst/>
                    <a:cxnLst/>
                    <a:rect l="l" t="t" r="r" b="b"/>
                    <a:pathLst>
                      <a:path w="329564" h="198120">
                        <a:moveTo>
                          <a:pt x="13716" y="182880"/>
                        </a:moveTo>
                        <a:lnTo>
                          <a:pt x="0" y="182880"/>
                        </a:lnTo>
                        <a:lnTo>
                          <a:pt x="0" y="198120"/>
                        </a:lnTo>
                        <a:lnTo>
                          <a:pt x="13716" y="198120"/>
                        </a:lnTo>
                        <a:lnTo>
                          <a:pt x="13716" y="182880"/>
                        </a:lnTo>
                        <a:close/>
                      </a:path>
                      <a:path w="329564" h="198120">
                        <a:moveTo>
                          <a:pt x="128016" y="0"/>
                        </a:moveTo>
                        <a:lnTo>
                          <a:pt x="114300" y="0"/>
                        </a:lnTo>
                        <a:lnTo>
                          <a:pt x="114300" y="15240"/>
                        </a:lnTo>
                        <a:lnTo>
                          <a:pt x="128016" y="15240"/>
                        </a:lnTo>
                        <a:lnTo>
                          <a:pt x="128016" y="0"/>
                        </a:lnTo>
                        <a:close/>
                      </a:path>
                      <a:path w="329564" h="198120">
                        <a:moveTo>
                          <a:pt x="329184" y="76200"/>
                        </a:moveTo>
                        <a:lnTo>
                          <a:pt x="315468" y="76200"/>
                        </a:lnTo>
                        <a:lnTo>
                          <a:pt x="315468" y="91440"/>
                        </a:lnTo>
                        <a:lnTo>
                          <a:pt x="329184" y="91440"/>
                        </a:lnTo>
                        <a:lnTo>
                          <a:pt x="329184"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6" name="object 3995"/>
                  <p:cNvSpPr/>
                  <p:nvPr/>
                </p:nvSpPr>
                <p:spPr>
                  <a:xfrm>
                    <a:off x="3835908" y="3406140"/>
                    <a:ext cx="20320" cy="60960"/>
                  </a:xfrm>
                  <a:custGeom>
                    <a:avLst/>
                    <a:gdLst/>
                    <a:ahLst/>
                    <a:cxnLst/>
                    <a:rect l="l" t="t" r="r" b="b"/>
                    <a:pathLst>
                      <a:path w="20320" h="60960">
                        <a:moveTo>
                          <a:pt x="19811" y="60959"/>
                        </a:moveTo>
                        <a:lnTo>
                          <a:pt x="7619" y="60959"/>
                        </a:lnTo>
                        <a:lnTo>
                          <a:pt x="7619" y="45719"/>
                        </a:lnTo>
                        <a:lnTo>
                          <a:pt x="19811" y="45719"/>
                        </a:lnTo>
                        <a:lnTo>
                          <a:pt x="19811" y="60959"/>
                        </a:lnTo>
                        <a:close/>
                      </a:path>
                      <a:path w="20320" h="60960">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7" name="object 3996"/>
                  <p:cNvSpPr/>
                  <p:nvPr/>
                </p:nvSpPr>
                <p:spPr>
                  <a:xfrm>
                    <a:off x="3218688" y="4125480"/>
                    <a:ext cx="140335" cy="30480"/>
                  </a:xfrm>
                  <a:custGeom>
                    <a:avLst/>
                    <a:gdLst/>
                    <a:ahLst/>
                    <a:cxnLst/>
                    <a:rect l="l" t="t" r="r" b="b"/>
                    <a:pathLst>
                      <a:path w="140335" h="30479">
                        <a:moveTo>
                          <a:pt x="12192" y="0"/>
                        </a:moveTo>
                        <a:lnTo>
                          <a:pt x="0" y="0"/>
                        </a:lnTo>
                        <a:lnTo>
                          <a:pt x="0" y="15240"/>
                        </a:lnTo>
                        <a:lnTo>
                          <a:pt x="12192" y="15240"/>
                        </a:lnTo>
                        <a:lnTo>
                          <a:pt x="12192" y="0"/>
                        </a:lnTo>
                        <a:close/>
                      </a:path>
                      <a:path w="140335" h="30479">
                        <a:moveTo>
                          <a:pt x="140208" y="15240"/>
                        </a:moveTo>
                        <a:lnTo>
                          <a:pt x="126492" y="15240"/>
                        </a:lnTo>
                        <a:lnTo>
                          <a:pt x="126492" y="30480"/>
                        </a:lnTo>
                        <a:lnTo>
                          <a:pt x="140208" y="30480"/>
                        </a:lnTo>
                        <a:lnTo>
                          <a:pt x="14020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8" name="object 3997"/>
                  <p:cNvSpPr/>
                  <p:nvPr/>
                </p:nvSpPr>
                <p:spPr>
                  <a:xfrm>
                    <a:off x="3869423" y="3291852"/>
                    <a:ext cx="134620" cy="228600"/>
                  </a:xfrm>
                  <a:custGeom>
                    <a:avLst/>
                    <a:gdLst/>
                    <a:ahLst/>
                    <a:cxnLst/>
                    <a:rect l="l" t="t" r="r" b="b"/>
                    <a:pathLst>
                      <a:path w="134620" h="228600">
                        <a:moveTo>
                          <a:pt x="13728" y="213360"/>
                        </a:moveTo>
                        <a:lnTo>
                          <a:pt x="0" y="213347"/>
                        </a:lnTo>
                        <a:lnTo>
                          <a:pt x="0" y="228600"/>
                        </a:lnTo>
                        <a:lnTo>
                          <a:pt x="13716" y="228600"/>
                        </a:lnTo>
                        <a:lnTo>
                          <a:pt x="13728" y="213360"/>
                        </a:lnTo>
                        <a:close/>
                      </a:path>
                      <a:path w="134620" h="228600">
                        <a:moveTo>
                          <a:pt x="134124" y="0"/>
                        </a:moveTo>
                        <a:lnTo>
                          <a:pt x="121932" y="0"/>
                        </a:lnTo>
                        <a:lnTo>
                          <a:pt x="121932" y="15240"/>
                        </a:lnTo>
                        <a:lnTo>
                          <a:pt x="134124" y="15240"/>
                        </a:lnTo>
                        <a:lnTo>
                          <a:pt x="1341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49" name="object 3998"/>
                  <p:cNvSpPr/>
                  <p:nvPr/>
                </p:nvSpPr>
                <p:spPr>
                  <a:xfrm>
                    <a:off x="3788663"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0" name="object 3999"/>
                  <p:cNvSpPr/>
                  <p:nvPr/>
                </p:nvSpPr>
                <p:spPr>
                  <a:xfrm>
                    <a:off x="3877055"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1" name="object 4000"/>
                  <p:cNvSpPr/>
                  <p:nvPr/>
                </p:nvSpPr>
                <p:spPr>
                  <a:xfrm>
                    <a:off x="3305556" y="4117860"/>
                    <a:ext cx="175260" cy="76200"/>
                  </a:xfrm>
                  <a:custGeom>
                    <a:avLst/>
                    <a:gdLst/>
                    <a:ahLst/>
                    <a:cxnLst/>
                    <a:rect l="l" t="t" r="r" b="b"/>
                    <a:pathLst>
                      <a:path w="175260" h="76200">
                        <a:moveTo>
                          <a:pt x="13716" y="0"/>
                        </a:moveTo>
                        <a:lnTo>
                          <a:pt x="0" y="0"/>
                        </a:lnTo>
                        <a:lnTo>
                          <a:pt x="0" y="15240"/>
                        </a:lnTo>
                        <a:lnTo>
                          <a:pt x="13716" y="15240"/>
                        </a:lnTo>
                        <a:lnTo>
                          <a:pt x="13716" y="0"/>
                        </a:lnTo>
                        <a:close/>
                      </a:path>
                      <a:path w="175260" h="76200">
                        <a:moveTo>
                          <a:pt x="175260" y="60960"/>
                        </a:moveTo>
                        <a:lnTo>
                          <a:pt x="161544" y="60960"/>
                        </a:lnTo>
                        <a:lnTo>
                          <a:pt x="161544" y="76200"/>
                        </a:lnTo>
                        <a:lnTo>
                          <a:pt x="175260" y="76200"/>
                        </a:lnTo>
                        <a:lnTo>
                          <a:pt x="17526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2" name="object 4001"/>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3" name="object 4002"/>
                  <p:cNvSpPr/>
                  <p:nvPr/>
                </p:nvSpPr>
                <p:spPr>
                  <a:xfrm>
                    <a:off x="3218688"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4" name="object 4003"/>
                  <p:cNvSpPr/>
                  <p:nvPr/>
                </p:nvSpPr>
                <p:spPr>
                  <a:xfrm>
                    <a:off x="3877056" y="3436619"/>
                    <a:ext cx="67310" cy="53340"/>
                  </a:xfrm>
                  <a:custGeom>
                    <a:avLst/>
                    <a:gdLst/>
                    <a:ahLst/>
                    <a:cxnLst/>
                    <a:rect l="l" t="t" r="r" b="b"/>
                    <a:pathLst>
                      <a:path w="67310" h="53339">
                        <a:moveTo>
                          <a:pt x="53340" y="53340"/>
                        </a:moveTo>
                        <a:lnTo>
                          <a:pt x="39624" y="53340"/>
                        </a:lnTo>
                        <a:lnTo>
                          <a:pt x="39624" y="38100"/>
                        </a:lnTo>
                        <a:lnTo>
                          <a:pt x="53340" y="38100"/>
                        </a:lnTo>
                        <a:lnTo>
                          <a:pt x="53340" y="53340"/>
                        </a:lnTo>
                        <a:close/>
                      </a:path>
                      <a:path w="67310" h="53339">
                        <a:moveTo>
                          <a:pt x="12191" y="38100"/>
                        </a:moveTo>
                        <a:lnTo>
                          <a:pt x="0" y="38100"/>
                        </a:lnTo>
                        <a:lnTo>
                          <a:pt x="0" y="22860"/>
                        </a:lnTo>
                        <a:lnTo>
                          <a:pt x="12191" y="22860"/>
                        </a:lnTo>
                        <a:lnTo>
                          <a:pt x="12191" y="38100"/>
                        </a:lnTo>
                        <a:close/>
                      </a:path>
                      <a:path w="67310" h="53339">
                        <a:moveTo>
                          <a:pt x="67055" y="15240"/>
                        </a:moveTo>
                        <a:lnTo>
                          <a:pt x="53340" y="15240"/>
                        </a:lnTo>
                        <a:lnTo>
                          <a:pt x="53340" y="0"/>
                        </a:lnTo>
                        <a:lnTo>
                          <a:pt x="67055" y="0"/>
                        </a:lnTo>
                        <a:lnTo>
                          <a:pt x="6705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5" name="object 4004"/>
                  <p:cNvSpPr/>
                  <p:nvPr/>
                </p:nvSpPr>
                <p:spPr>
                  <a:xfrm>
                    <a:off x="3311652" y="4133100"/>
                    <a:ext cx="27940" cy="83820"/>
                  </a:xfrm>
                  <a:custGeom>
                    <a:avLst/>
                    <a:gdLst/>
                    <a:ahLst/>
                    <a:cxnLst/>
                    <a:rect l="l" t="t" r="r" b="b"/>
                    <a:pathLst>
                      <a:path w="27939" h="83820">
                        <a:moveTo>
                          <a:pt x="13716" y="0"/>
                        </a:moveTo>
                        <a:lnTo>
                          <a:pt x="0" y="0"/>
                        </a:lnTo>
                        <a:lnTo>
                          <a:pt x="0" y="15240"/>
                        </a:lnTo>
                        <a:lnTo>
                          <a:pt x="13716" y="15240"/>
                        </a:lnTo>
                        <a:lnTo>
                          <a:pt x="13716" y="0"/>
                        </a:lnTo>
                        <a:close/>
                      </a:path>
                      <a:path w="27939" h="83820">
                        <a:moveTo>
                          <a:pt x="27432" y="68580"/>
                        </a:moveTo>
                        <a:lnTo>
                          <a:pt x="13716" y="68580"/>
                        </a:lnTo>
                        <a:lnTo>
                          <a:pt x="13716" y="83820"/>
                        </a:lnTo>
                        <a:lnTo>
                          <a:pt x="27432" y="83820"/>
                        </a:lnTo>
                        <a:lnTo>
                          <a:pt x="27432"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6" name="object 4005"/>
                  <p:cNvSpPr/>
                  <p:nvPr/>
                </p:nvSpPr>
                <p:spPr>
                  <a:xfrm>
                    <a:off x="38221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7" name="object 4006"/>
                  <p:cNvSpPr/>
                  <p:nvPr/>
                </p:nvSpPr>
                <p:spPr>
                  <a:xfrm>
                    <a:off x="3137916" y="4072140"/>
                    <a:ext cx="388620" cy="167640"/>
                  </a:xfrm>
                  <a:custGeom>
                    <a:avLst/>
                    <a:gdLst/>
                    <a:ahLst/>
                    <a:cxnLst/>
                    <a:rect l="l" t="t" r="r" b="b"/>
                    <a:pathLst>
                      <a:path w="388620" h="167639">
                        <a:moveTo>
                          <a:pt x="12192" y="152400"/>
                        </a:moveTo>
                        <a:lnTo>
                          <a:pt x="0" y="152400"/>
                        </a:lnTo>
                        <a:lnTo>
                          <a:pt x="0" y="167640"/>
                        </a:lnTo>
                        <a:lnTo>
                          <a:pt x="12192" y="167640"/>
                        </a:lnTo>
                        <a:lnTo>
                          <a:pt x="12192" y="152400"/>
                        </a:lnTo>
                        <a:close/>
                      </a:path>
                      <a:path w="388620" h="167639">
                        <a:moveTo>
                          <a:pt x="33528" y="152400"/>
                        </a:moveTo>
                        <a:lnTo>
                          <a:pt x="19799" y="152400"/>
                        </a:lnTo>
                        <a:lnTo>
                          <a:pt x="19799" y="167640"/>
                        </a:lnTo>
                        <a:lnTo>
                          <a:pt x="33528" y="167640"/>
                        </a:lnTo>
                        <a:lnTo>
                          <a:pt x="33528" y="152400"/>
                        </a:lnTo>
                        <a:close/>
                      </a:path>
                      <a:path w="388620" h="167639">
                        <a:moveTo>
                          <a:pt x="181356" y="45720"/>
                        </a:moveTo>
                        <a:lnTo>
                          <a:pt x="167640" y="45720"/>
                        </a:lnTo>
                        <a:lnTo>
                          <a:pt x="167640" y="60960"/>
                        </a:lnTo>
                        <a:lnTo>
                          <a:pt x="181356" y="60960"/>
                        </a:lnTo>
                        <a:lnTo>
                          <a:pt x="181356" y="45720"/>
                        </a:lnTo>
                        <a:close/>
                      </a:path>
                      <a:path w="388620" h="167639">
                        <a:moveTo>
                          <a:pt x="207264" y="30480"/>
                        </a:moveTo>
                        <a:lnTo>
                          <a:pt x="195072" y="30480"/>
                        </a:lnTo>
                        <a:lnTo>
                          <a:pt x="195072" y="45720"/>
                        </a:lnTo>
                        <a:lnTo>
                          <a:pt x="207264" y="45720"/>
                        </a:lnTo>
                        <a:lnTo>
                          <a:pt x="207264" y="30480"/>
                        </a:lnTo>
                        <a:close/>
                      </a:path>
                      <a:path w="388620" h="167639">
                        <a:moveTo>
                          <a:pt x="307848" y="0"/>
                        </a:moveTo>
                        <a:lnTo>
                          <a:pt x="295656" y="0"/>
                        </a:lnTo>
                        <a:lnTo>
                          <a:pt x="295656" y="15240"/>
                        </a:lnTo>
                        <a:lnTo>
                          <a:pt x="307848" y="15240"/>
                        </a:lnTo>
                        <a:lnTo>
                          <a:pt x="307848" y="0"/>
                        </a:lnTo>
                        <a:close/>
                      </a:path>
                      <a:path w="388620" h="167639">
                        <a:moveTo>
                          <a:pt x="388620" y="53340"/>
                        </a:moveTo>
                        <a:lnTo>
                          <a:pt x="376428" y="53340"/>
                        </a:lnTo>
                        <a:lnTo>
                          <a:pt x="376428" y="68580"/>
                        </a:lnTo>
                        <a:lnTo>
                          <a:pt x="388620" y="68580"/>
                        </a:lnTo>
                        <a:lnTo>
                          <a:pt x="388620"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8" name="object 4007"/>
                  <p:cNvSpPr/>
                  <p:nvPr/>
                </p:nvSpPr>
                <p:spPr>
                  <a:xfrm>
                    <a:off x="38496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59" name="object 4008"/>
                  <p:cNvSpPr/>
                  <p:nvPr/>
                </p:nvSpPr>
                <p:spPr>
                  <a:xfrm>
                    <a:off x="3425952" y="4133100"/>
                    <a:ext cx="33655" cy="45720"/>
                  </a:xfrm>
                  <a:custGeom>
                    <a:avLst/>
                    <a:gdLst/>
                    <a:ahLst/>
                    <a:cxnLst/>
                    <a:rect l="l" t="t" r="r" b="b"/>
                    <a:pathLst>
                      <a:path w="33654" h="45720">
                        <a:moveTo>
                          <a:pt x="13716" y="0"/>
                        </a:moveTo>
                        <a:lnTo>
                          <a:pt x="0" y="0"/>
                        </a:lnTo>
                        <a:lnTo>
                          <a:pt x="0" y="15240"/>
                        </a:lnTo>
                        <a:lnTo>
                          <a:pt x="13716" y="15240"/>
                        </a:lnTo>
                        <a:lnTo>
                          <a:pt x="13716" y="0"/>
                        </a:lnTo>
                        <a:close/>
                      </a:path>
                      <a:path w="33654" h="45720">
                        <a:moveTo>
                          <a:pt x="33528" y="30480"/>
                        </a:moveTo>
                        <a:lnTo>
                          <a:pt x="19812" y="30480"/>
                        </a:lnTo>
                        <a:lnTo>
                          <a:pt x="19812" y="45720"/>
                        </a:lnTo>
                        <a:lnTo>
                          <a:pt x="33528" y="45720"/>
                        </a:lnTo>
                        <a:lnTo>
                          <a:pt x="3352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0" name="object 4009"/>
                  <p:cNvSpPr/>
                  <p:nvPr/>
                </p:nvSpPr>
                <p:spPr>
                  <a:xfrm>
                    <a:off x="3648455"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1" name="object 4010"/>
                  <p:cNvSpPr/>
                  <p:nvPr/>
                </p:nvSpPr>
                <p:spPr>
                  <a:xfrm>
                    <a:off x="3802380" y="3390912"/>
                    <a:ext cx="189230" cy="114300"/>
                  </a:xfrm>
                  <a:custGeom>
                    <a:avLst/>
                    <a:gdLst/>
                    <a:ahLst/>
                    <a:cxnLst/>
                    <a:rect l="l" t="t" r="r" b="b"/>
                    <a:pathLst>
                      <a:path w="189229" h="114300">
                        <a:moveTo>
                          <a:pt x="13716" y="99060"/>
                        </a:moveTo>
                        <a:lnTo>
                          <a:pt x="0" y="99060"/>
                        </a:lnTo>
                        <a:lnTo>
                          <a:pt x="0" y="114300"/>
                        </a:lnTo>
                        <a:lnTo>
                          <a:pt x="13716" y="114300"/>
                        </a:lnTo>
                        <a:lnTo>
                          <a:pt x="13716" y="99060"/>
                        </a:lnTo>
                        <a:close/>
                      </a:path>
                      <a:path w="189229" h="114300">
                        <a:moveTo>
                          <a:pt x="67056" y="76200"/>
                        </a:moveTo>
                        <a:lnTo>
                          <a:pt x="53340" y="76200"/>
                        </a:lnTo>
                        <a:lnTo>
                          <a:pt x="53340" y="91440"/>
                        </a:lnTo>
                        <a:lnTo>
                          <a:pt x="67056" y="91440"/>
                        </a:lnTo>
                        <a:lnTo>
                          <a:pt x="67056" y="76200"/>
                        </a:lnTo>
                        <a:close/>
                      </a:path>
                      <a:path w="189229" h="114300">
                        <a:moveTo>
                          <a:pt x="86868" y="60960"/>
                        </a:moveTo>
                        <a:lnTo>
                          <a:pt x="74676" y="60960"/>
                        </a:lnTo>
                        <a:lnTo>
                          <a:pt x="74676" y="76200"/>
                        </a:lnTo>
                        <a:lnTo>
                          <a:pt x="86868" y="76200"/>
                        </a:lnTo>
                        <a:lnTo>
                          <a:pt x="86868" y="60960"/>
                        </a:lnTo>
                        <a:close/>
                      </a:path>
                      <a:path w="189229" h="114300">
                        <a:moveTo>
                          <a:pt x="188976" y="0"/>
                        </a:moveTo>
                        <a:lnTo>
                          <a:pt x="175260" y="0"/>
                        </a:lnTo>
                        <a:lnTo>
                          <a:pt x="175260" y="15240"/>
                        </a:lnTo>
                        <a:lnTo>
                          <a:pt x="188976" y="15240"/>
                        </a:lnTo>
                        <a:lnTo>
                          <a:pt x="1889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2" name="object 4011"/>
                  <p:cNvSpPr/>
                  <p:nvPr/>
                </p:nvSpPr>
                <p:spPr>
                  <a:xfrm>
                    <a:off x="3339084" y="4186440"/>
                    <a:ext cx="40005" cy="60960"/>
                  </a:xfrm>
                  <a:custGeom>
                    <a:avLst/>
                    <a:gdLst/>
                    <a:ahLst/>
                    <a:cxnLst/>
                    <a:rect l="l" t="t" r="r" b="b"/>
                    <a:pathLst>
                      <a:path w="40004" h="60960">
                        <a:moveTo>
                          <a:pt x="13716" y="45720"/>
                        </a:moveTo>
                        <a:lnTo>
                          <a:pt x="0" y="45720"/>
                        </a:lnTo>
                        <a:lnTo>
                          <a:pt x="0" y="60960"/>
                        </a:lnTo>
                        <a:lnTo>
                          <a:pt x="13716" y="60960"/>
                        </a:lnTo>
                        <a:lnTo>
                          <a:pt x="13716" y="45720"/>
                        </a:lnTo>
                        <a:close/>
                      </a:path>
                      <a:path w="40004" h="60960">
                        <a:moveTo>
                          <a:pt x="39624" y="0"/>
                        </a:moveTo>
                        <a:lnTo>
                          <a:pt x="27432" y="0"/>
                        </a:lnTo>
                        <a:lnTo>
                          <a:pt x="27432" y="15240"/>
                        </a:lnTo>
                        <a:lnTo>
                          <a:pt x="39624" y="15240"/>
                        </a:lnTo>
                        <a:lnTo>
                          <a:pt x="396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3" name="object 4012"/>
                  <p:cNvSpPr/>
                  <p:nvPr/>
                </p:nvSpPr>
                <p:spPr>
                  <a:xfrm>
                    <a:off x="3843528" y="3421392"/>
                    <a:ext cx="147955" cy="76200"/>
                  </a:xfrm>
                  <a:custGeom>
                    <a:avLst/>
                    <a:gdLst/>
                    <a:ahLst/>
                    <a:cxnLst/>
                    <a:rect l="l" t="t" r="r" b="b"/>
                    <a:pathLst>
                      <a:path w="147954" h="76200">
                        <a:moveTo>
                          <a:pt x="12192" y="60960"/>
                        </a:moveTo>
                        <a:lnTo>
                          <a:pt x="0" y="60960"/>
                        </a:lnTo>
                        <a:lnTo>
                          <a:pt x="0" y="76200"/>
                        </a:lnTo>
                        <a:lnTo>
                          <a:pt x="12192" y="76200"/>
                        </a:lnTo>
                        <a:lnTo>
                          <a:pt x="12192" y="60960"/>
                        </a:lnTo>
                        <a:close/>
                      </a:path>
                      <a:path w="147954" h="76200">
                        <a:moveTo>
                          <a:pt x="147828" y="0"/>
                        </a:moveTo>
                        <a:lnTo>
                          <a:pt x="134112" y="0"/>
                        </a:lnTo>
                        <a:lnTo>
                          <a:pt x="134112" y="15227"/>
                        </a:lnTo>
                        <a:lnTo>
                          <a:pt x="147828" y="15227"/>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4" name="object 4013"/>
                  <p:cNvSpPr/>
                  <p:nvPr/>
                </p:nvSpPr>
                <p:spPr>
                  <a:xfrm>
                    <a:off x="3688080"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5" name="object 4014"/>
                  <p:cNvSpPr/>
                  <p:nvPr/>
                </p:nvSpPr>
                <p:spPr>
                  <a:xfrm>
                    <a:off x="3096768" y="4072140"/>
                    <a:ext cx="376555" cy="205740"/>
                  </a:xfrm>
                  <a:custGeom>
                    <a:avLst/>
                    <a:gdLst/>
                    <a:ahLst/>
                    <a:cxnLst/>
                    <a:rect l="l" t="t" r="r" b="b"/>
                    <a:pathLst>
                      <a:path w="376554" h="205739">
                        <a:moveTo>
                          <a:pt x="13716" y="190500"/>
                        </a:moveTo>
                        <a:lnTo>
                          <a:pt x="0" y="190500"/>
                        </a:lnTo>
                        <a:lnTo>
                          <a:pt x="0" y="205740"/>
                        </a:lnTo>
                        <a:lnTo>
                          <a:pt x="13716" y="205740"/>
                        </a:lnTo>
                        <a:lnTo>
                          <a:pt x="13716" y="190500"/>
                        </a:lnTo>
                        <a:close/>
                      </a:path>
                      <a:path w="376554" h="205739">
                        <a:moveTo>
                          <a:pt x="303276" y="45720"/>
                        </a:moveTo>
                        <a:lnTo>
                          <a:pt x="289547" y="45720"/>
                        </a:lnTo>
                        <a:lnTo>
                          <a:pt x="289547" y="60960"/>
                        </a:lnTo>
                        <a:lnTo>
                          <a:pt x="303276" y="60960"/>
                        </a:lnTo>
                        <a:lnTo>
                          <a:pt x="303276" y="45720"/>
                        </a:lnTo>
                        <a:close/>
                      </a:path>
                      <a:path w="376554" h="205739">
                        <a:moveTo>
                          <a:pt x="376428" y="0"/>
                        </a:moveTo>
                        <a:lnTo>
                          <a:pt x="362712" y="0"/>
                        </a:lnTo>
                        <a:lnTo>
                          <a:pt x="362712"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6" name="object 4015"/>
                  <p:cNvSpPr/>
                  <p:nvPr/>
                </p:nvSpPr>
                <p:spPr>
                  <a:xfrm>
                    <a:off x="3916680" y="3429012"/>
                    <a:ext cx="20320" cy="68580"/>
                  </a:xfrm>
                  <a:custGeom>
                    <a:avLst/>
                    <a:gdLst/>
                    <a:ahLst/>
                    <a:cxnLst/>
                    <a:rect l="l" t="t" r="r" b="b"/>
                    <a:pathLst>
                      <a:path w="20320" h="68579">
                        <a:moveTo>
                          <a:pt x="13716" y="53340"/>
                        </a:moveTo>
                        <a:lnTo>
                          <a:pt x="0" y="53340"/>
                        </a:lnTo>
                        <a:lnTo>
                          <a:pt x="0" y="68580"/>
                        </a:lnTo>
                        <a:lnTo>
                          <a:pt x="13716" y="68580"/>
                        </a:lnTo>
                        <a:lnTo>
                          <a:pt x="13716" y="53340"/>
                        </a:lnTo>
                        <a:close/>
                      </a:path>
                      <a:path w="20320" h="68579">
                        <a:moveTo>
                          <a:pt x="19812" y="0"/>
                        </a:moveTo>
                        <a:lnTo>
                          <a:pt x="7620" y="0"/>
                        </a:lnTo>
                        <a:lnTo>
                          <a:pt x="7620" y="15240"/>
                        </a:lnTo>
                        <a:lnTo>
                          <a:pt x="19812" y="15240"/>
                        </a:lnTo>
                        <a:lnTo>
                          <a:pt x="198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7" name="object 4016"/>
                  <p:cNvSpPr/>
                  <p:nvPr/>
                </p:nvSpPr>
                <p:spPr>
                  <a:xfrm>
                    <a:off x="3272015" y="4049280"/>
                    <a:ext cx="94615" cy="114300"/>
                  </a:xfrm>
                  <a:custGeom>
                    <a:avLst/>
                    <a:gdLst/>
                    <a:ahLst/>
                    <a:cxnLst/>
                    <a:rect l="l" t="t" r="r" b="b"/>
                    <a:pathLst>
                      <a:path w="94614" h="114300">
                        <a:moveTo>
                          <a:pt x="13728" y="0"/>
                        </a:moveTo>
                        <a:lnTo>
                          <a:pt x="0" y="0"/>
                        </a:lnTo>
                        <a:lnTo>
                          <a:pt x="0" y="15240"/>
                        </a:lnTo>
                        <a:lnTo>
                          <a:pt x="13728" y="15240"/>
                        </a:lnTo>
                        <a:lnTo>
                          <a:pt x="13728" y="0"/>
                        </a:lnTo>
                        <a:close/>
                      </a:path>
                      <a:path w="94614" h="114300">
                        <a:moveTo>
                          <a:pt x="94500" y="99060"/>
                        </a:moveTo>
                        <a:lnTo>
                          <a:pt x="80784" y="99060"/>
                        </a:lnTo>
                        <a:lnTo>
                          <a:pt x="80784" y="114300"/>
                        </a:lnTo>
                        <a:lnTo>
                          <a:pt x="94500" y="114300"/>
                        </a:lnTo>
                        <a:lnTo>
                          <a:pt x="94500"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8" name="object 4017"/>
                  <p:cNvSpPr/>
                  <p:nvPr/>
                </p:nvSpPr>
                <p:spPr>
                  <a:xfrm>
                    <a:off x="3930396" y="34290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69" name="object 4018"/>
                  <p:cNvSpPr/>
                  <p:nvPr/>
                </p:nvSpPr>
                <p:spPr>
                  <a:xfrm>
                    <a:off x="3258299" y="4095000"/>
                    <a:ext cx="268605" cy="182880"/>
                  </a:xfrm>
                  <a:custGeom>
                    <a:avLst/>
                    <a:gdLst/>
                    <a:ahLst/>
                    <a:cxnLst/>
                    <a:rect l="l" t="t" r="r" b="b"/>
                    <a:pathLst>
                      <a:path w="268604" h="182879">
                        <a:moveTo>
                          <a:pt x="13716" y="167640"/>
                        </a:moveTo>
                        <a:lnTo>
                          <a:pt x="0" y="167640"/>
                        </a:lnTo>
                        <a:lnTo>
                          <a:pt x="0" y="182880"/>
                        </a:lnTo>
                        <a:lnTo>
                          <a:pt x="13716" y="182880"/>
                        </a:lnTo>
                        <a:lnTo>
                          <a:pt x="13716" y="167640"/>
                        </a:lnTo>
                        <a:close/>
                      </a:path>
                      <a:path w="268604" h="182879">
                        <a:moveTo>
                          <a:pt x="268236" y="0"/>
                        </a:moveTo>
                        <a:lnTo>
                          <a:pt x="256044" y="0"/>
                        </a:lnTo>
                        <a:lnTo>
                          <a:pt x="256044" y="15240"/>
                        </a:lnTo>
                        <a:lnTo>
                          <a:pt x="268236" y="15240"/>
                        </a:lnTo>
                        <a:lnTo>
                          <a:pt x="2682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0" name="object 4019"/>
                  <p:cNvSpPr/>
                  <p:nvPr/>
                </p:nvSpPr>
                <p:spPr>
                  <a:xfrm>
                    <a:off x="3889247" y="37277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1" name="object 4020"/>
                  <p:cNvSpPr/>
                  <p:nvPr/>
                </p:nvSpPr>
                <p:spPr>
                  <a:xfrm>
                    <a:off x="3829799" y="3482352"/>
                    <a:ext cx="59690" cy="22860"/>
                  </a:xfrm>
                  <a:custGeom>
                    <a:avLst/>
                    <a:gdLst/>
                    <a:ahLst/>
                    <a:cxnLst/>
                    <a:rect l="l" t="t" r="r" b="b"/>
                    <a:pathLst>
                      <a:path w="59689" h="22860">
                        <a:moveTo>
                          <a:pt x="13728" y="0"/>
                        </a:moveTo>
                        <a:lnTo>
                          <a:pt x="0" y="0"/>
                        </a:lnTo>
                        <a:lnTo>
                          <a:pt x="0" y="15240"/>
                        </a:lnTo>
                        <a:lnTo>
                          <a:pt x="13728" y="15240"/>
                        </a:lnTo>
                        <a:lnTo>
                          <a:pt x="13728" y="0"/>
                        </a:lnTo>
                        <a:close/>
                      </a:path>
                      <a:path w="59689" h="22860">
                        <a:moveTo>
                          <a:pt x="59448" y="7620"/>
                        </a:moveTo>
                        <a:lnTo>
                          <a:pt x="47256" y="7620"/>
                        </a:lnTo>
                        <a:lnTo>
                          <a:pt x="47256" y="22860"/>
                        </a:lnTo>
                        <a:lnTo>
                          <a:pt x="59448" y="22860"/>
                        </a:lnTo>
                        <a:lnTo>
                          <a:pt x="59448"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2" name="object 4021"/>
                  <p:cNvSpPr/>
                  <p:nvPr/>
                </p:nvSpPr>
                <p:spPr>
                  <a:xfrm>
                    <a:off x="3425951" y="38877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3" name="object 4022"/>
                  <p:cNvSpPr/>
                  <p:nvPr/>
                </p:nvSpPr>
                <p:spPr>
                  <a:xfrm>
                    <a:off x="3534155"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4" name="object 4023"/>
                  <p:cNvSpPr/>
                  <p:nvPr/>
                </p:nvSpPr>
                <p:spPr>
                  <a:xfrm>
                    <a:off x="3278123"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5" name="object 4024"/>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6" name="object 4025"/>
                  <p:cNvSpPr/>
                  <p:nvPr/>
                </p:nvSpPr>
                <p:spPr>
                  <a:xfrm>
                    <a:off x="3755135" y="38724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7" name="object 4026"/>
                  <p:cNvSpPr/>
                  <p:nvPr/>
                </p:nvSpPr>
                <p:spPr>
                  <a:xfrm>
                    <a:off x="4017263"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8" name="object 4027"/>
                  <p:cNvSpPr/>
                  <p:nvPr/>
                </p:nvSpPr>
                <p:spPr>
                  <a:xfrm>
                    <a:off x="3218688" y="3956303"/>
                    <a:ext cx="388620" cy="306705"/>
                  </a:xfrm>
                  <a:custGeom>
                    <a:avLst/>
                    <a:gdLst/>
                    <a:ahLst/>
                    <a:cxnLst/>
                    <a:rect l="l" t="t" r="r" b="b"/>
                    <a:pathLst>
                      <a:path w="388620" h="306704">
                        <a:moveTo>
                          <a:pt x="12192" y="291096"/>
                        </a:moveTo>
                        <a:lnTo>
                          <a:pt x="0" y="291096"/>
                        </a:lnTo>
                        <a:lnTo>
                          <a:pt x="0" y="306336"/>
                        </a:lnTo>
                        <a:lnTo>
                          <a:pt x="12192" y="306336"/>
                        </a:lnTo>
                        <a:lnTo>
                          <a:pt x="12192" y="291096"/>
                        </a:lnTo>
                        <a:close/>
                      </a:path>
                      <a:path w="388620" h="306704">
                        <a:moveTo>
                          <a:pt x="140208" y="283476"/>
                        </a:moveTo>
                        <a:lnTo>
                          <a:pt x="126492" y="283476"/>
                        </a:lnTo>
                        <a:lnTo>
                          <a:pt x="126492" y="298716"/>
                        </a:lnTo>
                        <a:lnTo>
                          <a:pt x="140208" y="298716"/>
                        </a:lnTo>
                        <a:lnTo>
                          <a:pt x="140208" y="283476"/>
                        </a:lnTo>
                        <a:close/>
                      </a:path>
                      <a:path w="388620" h="306704">
                        <a:moveTo>
                          <a:pt x="181356" y="62496"/>
                        </a:moveTo>
                        <a:lnTo>
                          <a:pt x="167627" y="62496"/>
                        </a:lnTo>
                        <a:lnTo>
                          <a:pt x="167627" y="77736"/>
                        </a:lnTo>
                        <a:lnTo>
                          <a:pt x="181356" y="77736"/>
                        </a:lnTo>
                        <a:lnTo>
                          <a:pt x="181356" y="62496"/>
                        </a:lnTo>
                        <a:close/>
                      </a:path>
                      <a:path w="388620" h="306704">
                        <a:moveTo>
                          <a:pt x="214884" y="0"/>
                        </a:moveTo>
                        <a:lnTo>
                          <a:pt x="201168" y="0"/>
                        </a:lnTo>
                        <a:lnTo>
                          <a:pt x="201168" y="15252"/>
                        </a:lnTo>
                        <a:lnTo>
                          <a:pt x="214884" y="15252"/>
                        </a:lnTo>
                        <a:lnTo>
                          <a:pt x="214884" y="0"/>
                        </a:lnTo>
                        <a:close/>
                      </a:path>
                      <a:path w="388620" h="306704">
                        <a:moveTo>
                          <a:pt x="388620" y="138696"/>
                        </a:moveTo>
                        <a:lnTo>
                          <a:pt x="374904" y="138696"/>
                        </a:lnTo>
                        <a:lnTo>
                          <a:pt x="374904" y="153936"/>
                        </a:lnTo>
                        <a:lnTo>
                          <a:pt x="388620" y="153936"/>
                        </a:lnTo>
                        <a:lnTo>
                          <a:pt x="388620" y="1386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79" name="object 4028"/>
                  <p:cNvSpPr/>
                  <p:nvPr/>
                </p:nvSpPr>
                <p:spPr>
                  <a:xfrm>
                    <a:off x="3991355" y="33451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0" name="object 4029"/>
                  <p:cNvSpPr/>
                  <p:nvPr/>
                </p:nvSpPr>
                <p:spPr>
                  <a:xfrm>
                    <a:off x="3291839"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1" name="object 4030"/>
                  <p:cNvSpPr/>
                  <p:nvPr/>
                </p:nvSpPr>
                <p:spPr>
                  <a:xfrm>
                    <a:off x="3755136" y="3489972"/>
                    <a:ext cx="108585" cy="22860"/>
                  </a:xfrm>
                  <a:custGeom>
                    <a:avLst/>
                    <a:gdLst/>
                    <a:ahLst/>
                    <a:cxnLst/>
                    <a:rect l="l" t="t" r="r" b="b"/>
                    <a:pathLst>
                      <a:path w="108585" h="22860">
                        <a:moveTo>
                          <a:pt x="13716" y="7620"/>
                        </a:moveTo>
                        <a:lnTo>
                          <a:pt x="0" y="7620"/>
                        </a:lnTo>
                        <a:lnTo>
                          <a:pt x="0" y="22847"/>
                        </a:lnTo>
                        <a:lnTo>
                          <a:pt x="13716" y="22847"/>
                        </a:lnTo>
                        <a:lnTo>
                          <a:pt x="13716" y="7620"/>
                        </a:lnTo>
                        <a:close/>
                      </a:path>
                      <a:path w="108585" h="22860">
                        <a:moveTo>
                          <a:pt x="108204" y="0"/>
                        </a:moveTo>
                        <a:lnTo>
                          <a:pt x="94488" y="0"/>
                        </a:lnTo>
                        <a:lnTo>
                          <a:pt x="94488" y="15240"/>
                        </a:lnTo>
                        <a:lnTo>
                          <a:pt x="108204" y="15240"/>
                        </a:lnTo>
                        <a:lnTo>
                          <a:pt x="10820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2" name="object 4031"/>
                  <p:cNvSpPr/>
                  <p:nvPr/>
                </p:nvSpPr>
                <p:spPr>
                  <a:xfrm>
                    <a:off x="3291839"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3" name="object 4032"/>
                  <p:cNvSpPr/>
                  <p:nvPr/>
                </p:nvSpPr>
                <p:spPr>
                  <a:xfrm>
                    <a:off x="3883152" y="3368052"/>
                    <a:ext cx="41275" cy="160020"/>
                  </a:xfrm>
                  <a:custGeom>
                    <a:avLst/>
                    <a:gdLst/>
                    <a:ahLst/>
                    <a:cxnLst/>
                    <a:rect l="l" t="t" r="r" b="b"/>
                    <a:pathLst>
                      <a:path w="41275" h="160020">
                        <a:moveTo>
                          <a:pt x="13716" y="144767"/>
                        </a:moveTo>
                        <a:lnTo>
                          <a:pt x="0" y="144767"/>
                        </a:lnTo>
                        <a:lnTo>
                          <a:pt x="0" y="160020"/>
                        </a:lnTo>
                        <a:lnTo>
                          <a:pt x="13716" y="160020"/>
                        </a:lnTo>
                        <a:lnTo>
                          <a:pt x="13716" y="144767"/>
                        </a:lnTo>
                        <a:close/>
                      </a:path>
                      <a:path w="41275" h="160020">
                        <a:moveTo>
                          <a:pt x="41148" y="0"/>
                        </a:moveTo>
                        <a:lnTo>
                          <a:pt x="27432" y="0"/>
                        </a:lnTo>
                        <a:lnTo>
                          <a:pt x="27432" y="15240"/>
                        </a:lnTo>
                        <a:lnTo>
                          <a:pt x="41148" y="15240"/>
                        </a:lnTo>
                        <a:lnTo>
                          <a:pt x="411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4" name="object 4033"/>
                  <p:cNvSpPr/>
                  <p:nvPr/>
                </p:nvSpPr>
                <p:spPr>
                  <a:xfrm>
                    <a:off x="3116580" y="4041660"/>
                    <a:ext cx="390525" cy="175260"/>
                  </a:xfrm>
                  <a:custGeom>
                    <a:avLst/>
                    <a:gdLst/>
                    <a:ahLst/>
                    <a:cxnLst/>
                    <a:rect l="l" t="t" r="r" b="b"/>
                    <a:pathLst>
                      <a:path w="390525" h="175260">
                        <a:moveTo>
                          <a:pt x="13716" y="114300"/>
                        </a:moveTo>
                        <a:lnTo>
                          <a:pt x="0" y="114300"/>
                        </a:lnTo>
                        <a:lnTo>
                          <a:pt x="0" y="129540"/>
                        </a:lnTo>
                        <a:lnTo>
                          <a:pt x="13716" y="129540"/>
                        </a:lnTo>
                        <a:lnTo>
                          <a:pt x="13716" y="114300"/>
                        </a:lnTo>
                        <a:close/>
                      </a:path>
                      <a:path w="390525" h="175260">
                        <a:moveTo>
                          <a:pt x="256019" y="160020"/>
                        </a:moveTo>
                        <a:lnTo>
                          <a:pt x="242316" y="160020"/>
                        </a:lnTo>
                        <a:lnTo>
                          <a:pt x="242316" y="175260"/>
                        </a:lnTo>
                        <a:lnTo>
                          <a:pt x="256019" y="175260"/>
                        </a:lnTo>
                        <a:lnTo>
                          <a:pt x="256019" y="160020"/>
                        </a:lnTo>
                        <a:close/>
                      </a:path>
                      <a:path w="390525" h="175260">
                        <a:moveTo>
                          <a:pt x="390144" y="0"/>
                        </a:moveTo>
                        <a:lnTo>
                          <a:pt x="376428" y="0"/>
                        </a:lnTo>
                        <a:lnTo>
                          <a:pt x="376428" y="15240"/>
                        </a:lnTo>
                        <a:lnTo>
                          <a:pt x="390144" y="15240"/>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5" name="object 4034"/>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6" name="object 4035"/>
                  <p:cNvSpPr/>
                  <p:nvPr/>
                </p:nvSpPr>
                <p:spPr>
                  <a:xfrm>
                    <a:off x="3177540" y="4034040"/>
                    <a:ext cx="189230" cy="205740"/>
                  </a:xfrm>
                  <a:custGeom>
                    <a:avLst/>
                    <a:gdLst/>
                    <a:ahLst/>
                    <a:cxnLst/>
                    <a:rect l="l" t="t" r="r" b="b"/>
                    <a:pathLst>
                      <a:path w="189229" h="205739">
                        <a:moveTo>
                          <a:pt x="13716" y="99060"/>
                        </a:moveTo>
                        <a:lnTo>
                          <a:pt x="0" y="99060"/>
                        </a:lnTo>
                        <a:lnTo>
                          <a:pt x="0" y="114300"/>
                        </a:lnTo>
                        <a:lnTo>
                          <a:pt x="13716" y="114300"/>
                        </a:lnTo>
                        <a:lnTo>
                          <a:pt x="13716" y="99060"/>
                        </a:lnTo>
                        <a:close/>
                      </a:path>
                      <a:path w="189229" h="205739">
                        <a:moveTo>
                          <a:pt x="134112" y="190500"/>
                        </a:moveTo>
                        <a:lnTo>
                          <a:pt x="120396" y="190500"/>
                        </a:lnTo>
                        <a:lnTo>
                          <a:pt x="120396" y="205740"/>
                        </a:lnTo>
                        <a:lnTo>
                          <a:pt x="134112" y="205740"/>
                        </a:lnTo>
                        <a:lnTo>
                          <a:pt x="134112" y="190500"/>
                        </a:lnTo>
                        <a:close/>
                      </a:path>
                      <a:path w="189229" h="205739">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7" name="object 4036"/>
                  <p:cNvSpPr/>
                  <p:nvPr/>
                </p:nvSpPr>
                <p:spPr>
                  <a:xfrm>
                    <a:off x="3889247"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8" name="object 4037"/>
                  <p:cNvSpPr/>
                  <p:nvPr/>
                </p:nvSpPr>
                <p:spPr>
                  <a:xfrm>
                    <a:off x="3297935"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89" name="object 4038"/>
                  <p:cNvSpPr/>
                  <p:nvPr/>
                </p:nvSpPr>
                <p:spPr>
                  <a:xfrm>
                    <a:off x="391058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0" name="object 4039"/>
                  <p:cNvSpPr/>
                  <p:nvPr/>
                </p:nvSpPr>
                <p:spPr>
                  <a:xfrm>
                    <a:off x="3110484" y="3742956"/>
                    <a:ext cx="471170" cy="497205"/>
                  </a:xfrm>
                  <a:custGeom>
                    <a:avLst/>
                    <a:gdLst/>
                    <a:ahLst/>
                    <a:cxnLst/>
                    <a:rect l="l" t="t" r="r" b="b"/>
                    <a:pathLst>
                      <a:path w="471170" h="497204">
                        <a:moveTo>
                          <a:pt x="13716" y="405384"/>
                        </a:moveTo>
                        <a:lnTo>
                          <a:pt x="0" y="405384"/>
                        </a:lnTo>
                        <a:lnTo>
                          <a:pt x="0" y="420624"/>
                        </a:lnTo>
                        <a:lnTo>
                          <a:pt x="13716" y="420624"/>
                        </a:lnTo>
                        <a:lnTo>
                          <a:pt x="13716" y="405384"/>
                        </a:lnTo>
                        <a:close/>
                      </a:path>
                      <a:path w="471170" h="497204">
                        <a:moveTo>
                          <a:pt x="187452" y="260604"/>
                        </a:moveTo>
                        <a:lnTo>
                          <a:pt x="175260" y="260604"/>
                        </a:lnTo>
                        <a:lnTo>
                          <a:pt x="175260" y="275844"/>
                        </a:lnTo>
                        <a:lnTo>
                          <a:pt x="187452" y="275844"/>
                        </a:lnTo>
                        <a:lnTo>
                          <a:pt x="187452" y="260604"/>
                        </a:lnTo>
                        <a:close/>
                      </a:path>
                      <a:path w="471170" h="497204">
                        <a:moveTo>
                          <a:pt x="201168" y="68580"/>
                        </a:moveTo>
                        <a:lnTo>
                          <a:pt x="187452" y="68580"/>
                        </a:lnTo>
                        <a:lnTo>
                          <a:pt x="187452" y="83820"/>
                        </a:lnTo>
                        <a:lnTo>
                          <a:pt x="201168" y="83820"/>
                        </a:lnTo>
                        <a:lnTo>
                          <a:pt x="201168" y="68580"/>
                        </a:lnTo>
                        <a:close/>
                      </a:path>
                      <a:path w="471170" h="497204">
                        <a:moveTo>
                          <a:pt x="242316" y="481584"/>
                        </a:moveTo>
                        <a:lnTo>
                          <a:pt x="228600" y="481584"/>
                        </a:lnTo>
                        <a:lnTo>
                          <a:pt x="228600" y="496824"/>
                        </a:lnTo>
                        <a:lnTo>
                          <a:pt x="242316" y="496824"/>
                        </a:lnTo>
                        <a:lnTo>
                          <a:pt x="242316" y="481584"/>
                        </a:lnTo>
                        <a:close/>
                      </a:path>
                      <a:path w="471170" h="497204">
                        <a:moveTo>
                          <a:pt x="362712" y="0"/>
                        </a:moveTo>
                        <a:lnTo>
                          <a:pt x="348996" y="0"/>
                        </a:lnTo>
                        <a:lnTo>
                          <a:pt x="348996" y="15240"/>
                        </a:lnTo>
                        <a:lnTo>
                          <a:pt x="362712" y="15240"/>
                        </a:lnTo>
                        <a:lnTo>
                          <a:pt x="362712" y="0"/>
                        </a:lnTo>
                        <a:close/>
                      </a:path>
                      <a:path w="471170" h="497204">
                        <a:moveTo>
                          <a:pt x="470916" y="99047"/>
                        </a:moveTo>
                        <a:lnTo>
                          <a:pt x="457200" y="99047"/>
                        </a:lnTo>
                        <a:lnTo>
                          <a:pt x="457200" y="114300"/>
                        </a:lnTo>
                        <a:lnTo>
                          <a:pt x="470916" y="114300"/>
                        </a:lnTo>
                        <a:lnTo>
                          <a:pt x="470916" y="9904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1" name="object 4040"/>
                  <p:cNvSpPr/>
                  <p:nvPr/>
                </p:nvSpPr>
                <p:spPr>
                  <a:xfrm>
                    <a:off x="3473196" y="3497592"/>
                    <a:ext cx="222885" cy="22860"/>
                  </a:xfrm>
                  <a:custGeom>
                    <a:avLst/>
                    <a:gdLst/>
                    <a:ahLst/>
                    <a:cxnLst/>
                    <a:rect l="l" t="t" r="r" b="b"/>
                    <a:pathLst>
                      <a:path w="222885" h="22860">
                        <a:moveTo>
                          <a:pt x="13703" y="0"/>
                        </a:moveTo>
                        <a:lnTo>
                          <a:pt x="0" y="0"/>
                        </a:lnTo>
                        <a:lnTo>
                          <a:pt x="0" y="15227"/>
                        </a:lnTo>
                        <a:lnTo>
                          <a:pt x="13703" y="15227"/>
                        </a:lnTo>
                        <a:lnTo>
                          <a:pt x="13703" y="0"/>
                        </a:lnTo>
                        <a:close/>
                      </a:path>
                      <a:path w="222885" h="22860">
                        <a:moveTo>
                          <a:pt x="222504" y="7620"/>
                        </a:moveTo>
                        <a:lnTo>
                          <a:pt x="208788" y="7620"/>
                        </a:lnTo>
                        <a:lnTo>
                          <a:pt x="208788" y="22860"/>
                        </a:lnTo>
                        <a:lnTo>
                          <a:pt x="222504" y="22860"/>
                        </a:lnTo>
                        <a:lnTo>
                          <a:pt x="222504" y="762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2" name="object 4041"/>
                  <p:cNvSpPr/>
                  <p:nvPr/>
                </p:nvSpPr>
                <p:spPr>
                  <a:xfrm>
                    <a:off x="3883152" y="3398519"/>
                    <a:ext cx="81280" cy="92075"/>
                  </a:xfrm>
                  <a:custGeom>
                    <a:avLst/>
                    <a:gdLst/>
                    <a:ahLst/>
                    <a:cxnLst/>
                    <a:rect l="l" t="t" r="r" b="b"/>
                    <a:pathLst>
                      <a:path w="81279" h="92075">
                        <a:moveTo>
                          <a:pt x="13716" y="60972"/>
                        </a:moveTo>
                        <a:lnTo>
                          <a:pt x="0" y="60972"/>
                        </a:lnTo>
                        <a:lnTo>
                          <a:pt x="0" y="76200"/>
                        </a:lnTo>
                        <a:lnTo>
                          <a:pt x="13716" y="76200"/>
                        </a:lnTo>
                        <a:lnTo>
                          <a:pt x="13716" y="60972"/>
                        </a:lnTo>
                        <a:close/>
                      </a:path>
                      <a:path w="81279" h="92075">
                        <a:moveTo>
                          <a:pt x="33528" y="76200"/>
                        </a:moveTo>
                        <a:lnTo>
                          <a:pt x="19812" y="76200"/>
                        </a:lnTo>
                        <a:lnTo>
                          <a:pt x="19812" y="91452"/>
                        </a:lnTo>
                        <a:lnTo>
                          <a:pt x="33528" y="91452"/>
                        </a:lnTo>
                        <a:lnTo>
                          <a:pt x="33528" y="76200"/>
                        </a:lnTo>
                        <a:close/>
                      </a:path>
                      <a:path w="81279" h="92075">
                        <a:moveTo>
                          <a:pt x="53340" y="60972"/>
                        </a:moveTo>
                        <a:lnTo>
                          <a:pt x="41148" y="60972"/>
                        </a:lnTo>
                        <a:lnTo>
                          <a:pt x="41148" y="76200"/>
                        </a:lnTo>
                        <a:lnTo>
                          <a:pt x="53340" y="76200"/>
                        </a:lnTo>
                        <a:lnTo>
                          <a:pt x="53340" y="60972"/>
                        </a:lnTo>
                        <a:close/>
                      </a:path>
                      <a:path w="81279" h="92075">
                        <a:moveTo>
                          <a:pt x="80772" y="0"/>
                        </a:moveTo>
                        <a:lnTo>
                          <a:pt x="67056" y="0"/>
                        </a:lnTo>
                        <a:lnTo>
                          <a:pt x="67056" y="15252"/>
                        </a:lnTo>
                        <a:lnTo>
                          <a:pt x="80772" y="1525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3" name="object 4042"/>
                  <p:cNvSpPr/>
                  <p:nvPr/>
                </p:nvSpPr>
                <p:spPr>
                  <a:xfrm>
                    <a:off x="3163823"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4" name="object 4043"/>
                  <p:cNvSpPr/>
                  <p:nvPr/>
                </p:nvSpPr>
                <p:spPr>
                  <a:xfrm>
                    <a:off x="3883152" y="3314712"/>
                    <a:ext cx="120650" cy="167640"/>
                  </a:xfrm>
                  <a:custGeom>
                    <a:avLst/>
                    <a:gdLst/>
                    <a:ahLst/>
                    <a:cxnLst/>
                    <a:rect l="l" t="t" r="r" b="b"/>
                    <a:pathLst>
                      <a:path w="120650" h="167639">
                        <a:moveTo>
                          <a:pt x="13716" y="152400"/>
                        </a:moveTo>
                        <a:lnTo>
                          <a:pt x="0" y="152400"/>
                        </a:lnTo>
                        <a:lnTo>
                          <a:pt x="0" y="167640"/>
                        </a:lnTo>
                        <a:lnTo>
                          <a:pt x="13716" y="167640"/>
                        </a:lnTo>
                        <a:lnTo>
                          <a:pt x="13716" y="152400"/>
                        </a:lnTo>
                        <a:close/>
                      </a:path>
                      <a:path w="120650" h="167639">
                        <a:moveTo>
                          <a:pt x="120396" y="0"/>
                        </a:moveTo>
                        <a:lnTo>
                          <a:pt x="108204" y="0"/>
                        </a:lnTo>
                        <a:lnTo>
                          <a:pt x="108204" y="15240"/>
                        </a:lnTo>
                        <a:lnTo>
                          <a:pt x="120396" y="15240"/>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5" name="object 4044"/>
                  <p:cNvSpPr/>
                  <p:nvPr/>
                </p:nvSpPr>
                <p:spPr>
                  <a:xfrm>
                    <a:off x="3593591"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6" name="object 4045"/>
                  <p:cNvSpPr/>
                  <p:nvPr/>
                </p:nvSpPr>
                <p:spPr>
                  <a:xfrm>
                    <a:off x="3991355"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7" name="object 4046"/>
                  <p:cNvSpPr/>
                  <p:nvPr/>
                </p:nvSpPr>
                <p:spPr>
                  <a:xfrm>
                    <a:off x="3319272" y="4110240"/>
                    <a:ext cx="114300" cy="129539"/>
                  </a:xfrm>
                  <a:custGeom>
                    <a:avLst/>
                    <a:gdLst/>
                    <a:ahLst/>
                    <a:cxnLst/>
                    <a:rect l="l" t="t" r="r" b="b"/>
                    <a:pathLst>
                      <a:path w="114300" h="129539">
                        <a:moveTo>
                          <a:pt x="13716" y="53340"/>
                        </a:moveTo>
                        <a:lnTo>
                          <a:pt x="0" y="53340"/>
                        </a:lnTo>
                        <a:lnTo>
                          <a:pt x="0" y="68580"/>
                        </a:lnTo>
                        <a:lnTo>
                          <a:pt x="13716" y="68580"/>
                        </a:lnTo>
                        <a:lnTo>
                          <a:pt x="13716" y="53340"/>
                        </a:lnTo>
                        <a:close/>
                      </a:path>
                      <a:path w="114300" h="129539">
                        <a:moveTo>
                          <a:pt x="13716" y="0"/>
                        </a:moveTo>
                        <a:lnTo>
                          <a:pt x="0" y="0"/>
                        </a:lnTo>
                        <a:lnTo>
                          <a:pt x="0" y="15240"/>
                        </a:lnTo>
                        <a:lnTo>
                          <a:pt x="13716" y="15240"/>
                        </a:lnTo>
                        <a:lnTo>
                          <a:pt x="13716" y="0"/>
                        </a:lnTo>
                        <a:close/>
                      </a:path>
                      <a:path w="114300" h="129539">
                        <a:moveTo>
                          <a:pt x="114300" y="114300"/>
                        </a:moveTo>
                        <a:lnTo>
                          <a:pt x="100584" y="114300"/>
                        </a:lnTo>
                        <a:lnTo>
                          <a:pt x="100584" y="129540"/>
                        </a:lnTo>
                        <a:lnTo>
                          <a:pt x="114300" y="129540"/>
                        </a:lnTo>
                        <a:lnTo>
                          <a:pt x="114300"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8" name="object 4047"/>
                  <p:cNvSpPr/>
                  <p:nvPr/>
                </p:nvSpPr>
                <p:spPr>
                  <a:xfrm>
                    <a:off x="38831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899" name="object 4048"/>
                  <p:cNvSpPr/>
                  <p:nvPr/>
                </p:nvSpPr>
                <p:spPr>
                  <a:xfrm>
                    <a:off x="3171444" y="3902976"/>
                    <a:ext cx="187960" cy="337185"/>
                  </a:xfrm>
                  <a:custGeom>
                    <a:avLst/>
                    <a:gdLst/>
                    <a:ahLst/>
                    <a:cxnLst/>
                    <a:rect l="l" t="t" r="r" b="b"/>
                    <a:pathLst>
                      <a:path w="187960" h="337185">
                        <a:moveTo>
                          <a:pt x="13716" y="321564"/>
                        </a:moveTo>
                        <a:lnTo>
                          <a:pt x="0" y="321564"/>
                        </a:lnTo>
                        <a:lnTo>
                          <a:pt x="0" y="336804"/>
                        </a:lnTo>
                        <a:lnTo>
                          <a:pt x="13716" y="336804"/>
                        </a:lnTo>
                        <a:lnTo>
                          <a:pt x="13716" y="321564"/>
                        </a:lnTo>
                        <a:close/>
                      </a:path>
                      <a:path w="187960" h="337185">
                        <a:moveTo>
                          <a:pt x="67056" y="245364"/>
                        </a:moveTo>
                        <a:lnTo>
                          <a:pt x="53340" y="245364"/>
                        </a:lnTo>
                        <a:lnTo>
                          <a:pt x="53340" y="260604"/>
                        </a:lnTo>
                        <a:lnTo>
                          <a:pt x="67056" y="260604"/>
                        </a:lnTo>
                        <a:lnTo>
                          <a:pt x="67056" y="245364"/>
                        </a:lnTo>
                        <a:close/>
                      </a:path>
                      <a:path w="187960" h="337185">
                        <a:moveTo>
                          <a:pt x="140208" y="0"/>
                        </a:moveTo>
                        <a:lnTo>
                          <a:pt x="126492" y="0"/>
                        </a:lnTo>
                        <a:lnTo>
                          <a:pt x="126492" y="15227"/>
                        </a:lnTo>
                        <a:lnTo>
                          <a:pt x="140208" y="15227"/>
                        </a:lnTo>
                        <a:lnTo>
                          <a:pt x="140208" y="0"/>
                        </a:lnTo>
                        <a:close/>
                      </a:path>
                      <a:path w="187960" h="337185">
                        <a:moveTo>
                          <a:pt x="187452" y="237744"/>
                        </a:moveTo>
                        <a:lnTo>
                          <a:pt x="173736" y="237744"/>
                        </a:lnTo>
                        <a:lnTo>
                          <a:pt x="173736" y="252984"/>
                        </a:lnTo>
                        <a:lnTo>
                          <a:pt x="187452" y="252984"/>
                        </a:lnTo>
                        <a:lnTo>
                          <a:pt x="187452" y="2377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0" name="object 4049"/>
                  <p:cNvSpPr/>
                  <p:nvPr/>
                </p:nvSpPr>
                <p:spPr>
                  <a:xfrm>
                    <a:off x="390296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1" name="object 4050"/>
                  <p:cNvSpPr/>
                  <p:nvPr/>
                </p:nvSpPr>
                <p:spPr>
                  <a:xfrm>
                    <a:off x="3325368" y="4072140"/>
                    <a:ext cx="74930" cy="60960"/>
                  </a:xfrm>
                  <a:custGeom>
                    <a:avLst/>
                    <a:gdLst/>
                    <a:ahLst/>
                    <a:cxnLst/>
                    <a:rect l="l" t="t" r="r" b="b"/>
                    <a:pathLst>
                      <a:path w="74929" h="60960">
                        <a:moveTo>
                          <a:pt x="13716" y="45720"/>
                        </a:moveTo>
                        <a:lnTo>
                          <a:pt x="0" y="45720"/>
                        </a:lnTo>
                        <a:lnTo>
                          <a:pt x="0" y="60960"/>
                        </a:lnTo>
                        <a:lnTo>
                          <a:pt x="13716" y="60960"/>
                        </a:lnTo>
                        <a:lnTo>
                          <a:pt x="13716" y="45720"/>
                        </a:lnTo>
                        <a:close/>
                      </a:path>
                      <a:path w="74929" h="60960">
                        <a:moveTo>
                          <a:pt x="74676" y="0"/>
                        </a:moveTo>
                        <a:lnTo>
                          <a:pt x="60947" y="0"/>
                        </a:lnTo>
                        <a:lnTo>
                          <a:pt x="60947" y="15240"/>
                        </a:lnTo>
                        <a:lnTo>
                          <a:pt x="74676" y="15240"/>
                        </a:lnTo>
                        <a:lnTo>
                          <a:pt x="74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2" name="object 4051"/>
                  <p:cNvSpPr/>
                  <p:nvPr/>
                </p:nvSpPr>
                <p:spPr>
                  <a:xfrm>
                    <a:off x="38557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3" name="object 4052"/>
                  <p:cNvSpPr/>
                  <p:nvPr/>
                </p:nvSpPr>
                <p:spPr>
                  <a:xfrm>
                    <a:off x="3358896" y="4087380"/>
                    <a:ext cx="100965" cy="60960"/>
                  </a:xfrm>
                  <a:custGeom>
                    <a:avLst/>
                    <a:gdLst/>
                    <a:ahLst/>
                    <a:cxnLst/>
                    <a:rect l="l" t="t" r="r" b="b"/>
                    <a:pathLst>
                      <a:path w="100964" h="60960">
                        <a:moveTo>
                          <a:pt x="13703" y="0"/>
                        </a:moveTo>
                        <a:lnTo>
                          <a:pt x="0" y="0"/>
                        </a:lnTo>
                        <a:lnTo>
                          <a:pt x="0" y="15240"/>
                        </a:lnTo>
                        <a:lnTo>
                          <a:pt x="13703" y="15240"/>
                        </a:lnTo>
                        <a:lnTo>
                          <a:pt x="13703" y="0"/>
                        </a:lnTo>
                        <a:close/>
                      </a:path>
                      <a:path w="100964" h="60960">
                        <a:moveTo>
                          <a:pt x="100584" y="45720"/>
                        </a:moveTo>
                        <a:lnTo>
                          <a:pt x="86868" y="45720"/>
                        </a:lnTo>
                        <a:lnTo>
                          <a:pt x="86868" y="60960"/>
                        </a:lnTo>
                        <a:lnTo>
                          <a:pt x="100584" y="60960"/>
                        </a:lnTo>
                        <a:lnTo>
                          <a:pt x="100584"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4" name="object 4053"/>
                  <p:cNvSpPr/>
                  <p:nvPr/>
                </p:nvSpPr>
                <p:spPr>
                  <a:xfrm>
                    <a:off x="3883151" y="3451860"/>
                    <a:ext cx="53340" cy="38100"/>
                  </a:xfrm>
                  <a:custGeom>
                    <a:avLst/>
                    <a:gdLst/>
                    <a:ahLst/>
                    <a:cxnLst/>
                    <a:rect l="l" t="t" r="r" b="b"/>
                    <a:pathLst>
                      <a:path w="53339" h="38100">
                        <a:moveTo>
                          <a:pt x="53340" y="15240"/>
                        </a:moveTo>
                        <a:lnTo>
                          <a:pt x="41148" y="15240"/>
                        </a:lnTo>
                        <a:lnTo>
                          <a:pt x="41148" y="0"/>
                        </a:lnTo>
                        <a:lnTo>
                          <a:pt x="53340" y="0"/>
                        </a:lnTo>
                        <a:lnTo>
                          <a:pt x="53340" y="15240"/>
                        </a:lnTo>
                        <a:close/>
                      </a:path>
                      <a:path w="53339" h="38100">
                        <a:moveTo>
                          <a:pt x="13716" y="38100"/>
                        </a:moveTo>
                        <a:lnTo>
                          <a:pt x="0" y="38100"/>
                        </a:lnTo>
                        <a:lnTo>
                          <a:pt x="0" y="22859"/>
                        </a:lnTo>
                        <a:lnTo>
                          <a:pt x="13716" y="22859"/>
                        </a:lnTo>
                        <a:lnTo>
                          <a:pt x="1371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5" name="object 4054"/>
                  <p:cNvSpPr/>
                  <p:nvPr/>
                </p:nvSpPr>
                <p:spPr>
                  <a:xfrm>
                    <a:off x="3400044" y="4011180"/>
                    <a:ext cx="53340" cy="182880"/>
                  </a:xfrm>
                  <a:custGeom>
                    <a:avLst/>
                    <a:gdLst/>
                    <a:ahLst/>
                    <a:cxnLst/>
                    <a:rect l="l" t="t" r="r" b="b"/>
                    <a:pathLst>
                      <a:path w="53339" h="182879">
                        <a:moveTo>
                          <a:pt x="12192" y="0"/>
                        </a:moveTo>
                        <a:lnTo>
                          <a:pt x="0" y="0"/>
                        </a:lnTo>
                        <a:lnTo>
                          <a:pt x="0" y="15240"/>
                        </a:lnTo>
                        <a:lnTo>
                          <a:pt x="12192" y="15240"/>
                        </a:lnTo>
                        <a:lnTo>
                          <a:pt x="12192" y="0"/>
                        </a:lnTo>
                        <a:close/>
                      </a:path>
                      <a:path w="53339" h="182879">
                        <a:moveTo>
                          <a:pt x="53340" y="167640"/>
                        </a:moveTo>
                        <a:lnTo>
                          <a:pt x="39624" y="167640"/>
                        </a:lnTo>
                        <a:lnTo>
                          <a:pt x="39624" y="182880"/>
                        </a:lnTo>
                        <a:lnTo>
                          <a:pt x="53340" y="182880"/>
                        </a:lnTo>
                        <a:lnTo>
                          <a:pt x="53340"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6" name="object 4055"/>
                  <p:cNvSpPr/>
                  <p:nvPr/>
                </p:nvSpPr>
                <p:spPr>
                  <a:xfrm>
                    <a:off x="3977639"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7" name="object 4056"/>
                  <p:cNvSpPr/>
                  <p:nvPr/>
                </p:nvSpPr>
                <p:spPr>
                  <a:xfrm>
                    <a:off x="3520439" y="37962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8" name="object 4057"/>
                  <p:cNvSpPr/>
                  <p:nvPr/>
                </p:nvSpPr>
                <p:spPr>
                  <a:xfrm>
                    <a:off x="3829799" y="3390912"/>
                    <a:ext cx="134620" cy="114300"/>
                  </a:xfrm>
                  <a:custGeom>
                    <a:avLst/>
                    <a:gdLst/>
                    <a:ahLst/>
                    <a:cxnLst/>
                    <a:rect l="l" t="t" r="r" b="b"/>
                    <a:pathLst>
                      <a:path w="134620" h="114300">
                        <a:moveTo>
                          <a:pt x="13728" y="30480"/>
                        </a:moveTo>
                        <a:lnTo>
                          <a:pt x="0" y="30480"/>
                        </a:lnTo>
                        <a:lnTo>
                          <a:pt x="0" y="45707"/>
                        </a:lnTo>
                        <a:lnTo>
                          <a:pt x="13728" y="45707"/>
                        </a:lnTo>
                        <a:lnTo>
                          <a:pt x="13728" y="30480"/>
                        </a:lnTo>
                        <a:close/>
                      </a:path>
                      <a:path w="134620" h="114300">
                        <a:moveTo>
                          <a:pt x="33540" y="99060"/>
                        </a:moveTo>
                        <a:lnTo>
                          <a:pt x="19824" y="99060"/>
                        </a:lnTo>
                        <a:lnTo>
                          <a:pt x="19824" y="114300"/>
                        </a:lnTo>
                        <a:lnTo>
                          <a:pt x="33540" y="114300"/>
                        </a:lnTo>
                        <a:lnTo>
                          <a:pt x="33540" y="99060"/>
                        </a:lnTo>
                        <a:close/>
                      </a:path>
                      <a:path w="134620" h="114300">
                        <a:moveTo>
                          <a:pt x="94500" y="76200"/>
                        </a:moveTo>
                        <a:lnTo>
                          <a:pt x="80784" y="76200"/>
                        </a:lnTo>
                        <a:lnTo>
                          <a:pt x="80784" y="91440"/>
                        </a:lnTo>
                        <a:lnTo>
                          <a:pt x="94500" y="91440"/>
                        </a:lnTo>
                        <a:lnTo>
                          <a:pt x="94500" y="76200"/>
                        </a:lnTo>
                        <a:close/>
                      </a:path>
                      <a:path w="134620" h="114300">
                        <a:moveTo>
                          <a:pt x="120408" y="68580"/>
                        </a:moveTo>
                        <a:lnTo>
                          <a:pt x="106692" y="68580"/>
                        </a:lnTo>
                        <a:lnTo>
                          <a:pt x="106692" y="83807"/>
                        </a:lnTo>
                        <a:lnTo>
                          <a:pt x="120408" y="83807"/>
                        </a:lnTo>
                        <a:lnTo>
                          <a:pt x="120408" y="68580"/>
                        </a:lnTo>
                        <a:close/>
                      </a:path>
                      <a:path w="134620" h="114300">
                        <a:moveTo>
                          <a:pt x="128028" y="91440"/>
                        </a:moveTo>
                        <a:lnTo>
                          <a:pt x="114300" y="91440"/>
                        </a:lnTo>
                        <a:lnTo>
                          <a:pt x="114300" y="106680"/>
                        </a:lnTo>
                        <a:lnTo>
                          <a:pt x="128028" y="106680"/>
                        </a:lnTo>
                        <a:lnTo>
                          <a:pt x="128028" y="91440"/>
                        </a:lnTo>
                        <a:close/>
                      </a:path>
                      <a:path w="134620" h="114300">
                        <a:moveTo>
                          <a:pt x="134124" y="0"/>
                        </a:moveTo>
                        <a:lnTo>
                          <a:pt x="120408" y="0"/>
                        </a:lnTo>
                        <a:lnTo>
                          <a:pt x="120408" y="15240"/>
                        </a:lnTo>
                        <a:lnTo>
                          <a:pt x="134124" y="15240"/>
                        </a:lnTo>
                        <a:lnTo>
                          <a:pt x="1341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09" name="object 4058"/>
                  <p:cNvSpPr/>
                  <p:nvPr/>
                </p:nvSpPr>
                <p:spPr>
                  <a:xfrm>
                    <a:off x="3400043" y="41940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0" name="object 4059"/>
                  <p:cNvSpPr/>
                  <p:nvPr/>
                </p:nvSpPr>
                <p:spPr>
                  <a:xfrm>
                    <a:off x="389686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1" name="object 4060"/>
                  <p:cNvSpPr/>
                  <p:nvPr/>
                </p:nvSpPr>
                <p:spPr>
                  <a:xfrm>
                    <a:off x="3185160" y="4140720"/>
                    <a:ext cx="106680" cy="152400"/>
                  </a:xfrm>
                  <a:custGeom>
                    <a:avLst/>
                    <a:gdLst/>
                    <a:ahLst/>
                    <a:cxnLst/>
                    <a:rect l="l" t="t" r="r" b="b"/>
                    <a:pathLst>
                      <a:path w="106679" h="152400">
                        <a:moveTo>
                          <a:pt x="12192" y="0"/>
                        </a:moveTo>
                        <a:lnTo>
                          <a:pt x="0" y="0"/>
                        </a:lnTo>
                        <a:lnTo>
                          <a:pt x="0" y="15240"/>
                        </a:lnTo>
                        <a:lnTo>
                          <a:pt x="12192" y="15240"/>
                        </a:lnTo>
                        <a:lnTo>
                          <a:pt x="12192" y="0"/>
                        </a:lnTo>
                        <a:close/>
                      </a:path>
                      <a:path w="106679" h="152400">
                        <a:moveTo>
                          <a:pt x="106680" y="137160"/>
                        </a:moveTo>
                        <a:lnTo>
                          <a:pt x="92964" y="137160"/>
                        </a:lnTo>
                        <a:lnTo>
                          <a:pt x="92964" y="152400"/>
                        </a:lnTo>
                        <a:lnTo>
                          <a:pt x="106680" y="152400"/>
                        </a:lnTo>
                        <a:lnTo>
                          <a:pt x="106680"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2" name="object 4061"/>
                  <p:cNvSpPr/>
                  <p:nvPr/>
                </p:nvSpPr>
                <p:spPr>
                  <a:xfrm>
                    <a:off x="337870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3" name="object 4062"/>
                  <p:cNvSpPr/>
                  <p:nvPr/>
                </p:nvSpPr>
                <p:spPr>
                  <a:xfrm>
                    <a:off x="38831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4" name="object 4063"/>
                  <p:cNvSpPr/>
                  <p:nvPr/>
                </p:nvSpPr>
                <p:spPr>
                  <a:xfrm>
                    <a:off x="34930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5" name="object 4064"/>
                  <p:cNvSpPr/>
                  <p:nvPr/>
                </p:nvSpPr>
                <p:spPr>
                  <a:xfrm>
                    <a:off x="3957827"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6" name="object 4065"/>
                  <p:cNvSpPr/>
                  <p:nvPr/>
                </p:nvSpPr>
                <p:spPr>
                  <a:xfrm>
                    <a:off x="370789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7" name="object 4066"/>
                  <p:cNvSpPr/>
                  <p:nvPr/>
                </p:nvSpPr>
                <p:spPr>
                  <a:xfrm>
                    <a:off x="3843528" y="3436619"/>
                    <a:ext cx="40005" cy="92075"/>
                  </a:xfrm>
                  <a:custGeom>
                    <a:avLst/>
                    <a:gdLst/>
                    <a:ahLst/>
                    <a:cxnLst/>
                    <a:rect l="l" t="t" r="r" b="b"/>
                    <a:pathLst>
                      <a:path w="40004" h="92075">
                        <a:moveTo>
                          <a:pt x="12192" y="76200"/>
                        </a:moveTo>
                        <a:lnTo>
                          <a:pt x="0" y="76200"/>
                        </a:lnTo>
                        <a:lnTo>
                          <a:pt x="0" y="91452"/>
                        </a:lnTo>
                        <a:lnTo>
                          <a:pt x="12192" y="91452"/>
                        </a:lnTo>
                        <a:lnTo>
                          <a:pt x="12192" y="76200"/>
                        </a:lnTo>
                        <a:close/>
                      </a:path>
                      <a:path w="40004" h="92075">
                        <a:moveTo>
                          <a:pt x="39624" y="0"/>
                        </a:moveTo>
                        <a:lnTo>
                          <a:pt x="25908" y="0"/>
                        </a:lnTo>
                        <a:lnTo>
                          <a:pt x="25908" y="15252"/>
                        </a:lnTo>
                        <a:lnTo>
                          <a:pt x="39624" y="15252"/>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8" name="object 4067"/>
                  <p:cNvSpPr/>
                  <p:nvPr/>
                </p:nvSpPr>
                <p:spPr>
                  <a:xfrm>
                    <a:off x="3285744" y="3988320"/>
                    <a:ext cx="73660" cy="53340"/>
                  </a:xfrm>
                  <a:custGeom>
                    <a:avLst/>
                    <a:gdLst/>
                    <a:ahLst/>
                    <a:cxnLst/>
                    <a:rect l="l" t="t" r="r" b="b"/>
                    <a:pathLst>
                      <a:path w="73660" h="53339">
                        <a:moveTo>
                          <a:pt x="12192" y="38100"/>
                        </a:moveTo>
                        <a:lnTo>
                          <a:pt x="0" y="38100"/>
                        </a:lnTo>
                        <a:lnTo>
                          <a:pt x="0" y="53340"/>
                        </a:lnTo>
                        <a:lnTo>
                          <a:pt x="12192" y="53340"/>
                        </a:lnTo>
                        <a:lnTo>
                          <a:pt x="12192" y="38100"/>
                        </a:lnTo>
                        <a:close/>
                      </a:path>
                      <a:path w="73660" h="53339">
                        <a:moveTo>
                          <a:pt x="73152" y="0"/>
                        </a:moveTo>
                        <a:lnTo>
                          <a:pt x="59436" y="0"/>
                        </a:lnTo>
                        <a:lnTo>
                          <a:pt x="59436" y="15240"/>
                        </a:lnTo>
                        <a:lnTo>
                          <a:pt x="73152" y="15240"/>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19" name="object 4068"/>
                  <p:cNvSpPr/>
                  <p:nvPr/>
                </p:nvSpPr>
                <p:spPr>
                  <a:xfrm>
                    <a:off x="3863340" y="3436619"/>
                    <a:ext cx="60960" cy="60960"/>
                  </a:xfrm>
                  <a:custGeom>
                    <a:avLst/>
                    <a:gdLst/>
                    <a:ahLst/>
                    <a:cxnLst/>
                    <a:rect l="l" t="t" r="r" b="b"/>
                    <a:pathLst>
                      <a:path w="60960" h="60960">
                        <a:moveTo>
                          <a:pt x="60959" y="15240"/>
                        </a:moveTo>
                        <a:lnTo>
                          <a:pt x="47243" y="15240"/>
                        </a:lnTo>
                        <a:lnTo>
                          <a:pt x="47243" y="0"/>
                        </a:lnTo>
                        <a:lnTo>
                          <a:pt x="60959" y="0"/>
                        </a:lnTo>
                        <a:lnTo>
                          <a:pt x="60959" y="15240"/>
                        </a:lnTo>
                        <a:close/>
                      </a:path>
                      <a:path w="60960" h="60960">
                        <a:moveTo>
                          <a:pt x="13716" y="60960"/>
                        </a:moveTo>
                        <a:lnTo>
                          <a:pt x="0" y="60960"/>
                        </a:lnTo>
                        <a:lnTo>
                          <a:pt x="0" y="45720"/>
                        </a:lnTo>
                        <a:lnTo>
                          <a:pt x="13716" y="45720"/>
                        </a:lnTo>
                        <a:lnTo>
                          <a:pt x="13716"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0" name="object 4069"/>
                  <p:cNvSpPr/>
                  <p:nvPr/>
                </p:nvSpPr>
                <p:spPr>
                  <a:xfrm>
                    <a:off x="3345180" y="3781056"/>
                    <a:ext cx="60960" cy="182880"/>
                  </a:xfrm>
                  <a:custGeom>
                    <a:avLst/>
                    <a:gdLst/>
                    <a:ahLst/>
                    <a:cxnLst/>
                    <a:rect l="l" t="t" r="r" b="b"/>
                    <a:pathLst>
                      <a:path w="60960" h="182879">
                        <a:moveTo>
                          <a:pt x="13716" y="167640"/>
                        </a:moveTo>
                        <a:lnTo>
                          <a:pt x="0" y="167640"/>
                        </a:lnTo>
                        <a:lnTo>
                          <a:pt x="0" y="182880"/>
                        </a:lnTo>
                        <a:lnTo>
                          <a:pt x="13716" y="182880"/>
                        </a:lnTo>
                        <a:lnTo>
                          <a:pt x="13716" y="167640"/>
                        </a:lnTo>
                        <a:close/>
                      </a:path>
                      <a:path w="60960" h="182879">
                        <a:moveTo>
                          <a:pt x="60960" y="0"/>
                        </a:moveTo>
                        <a:lnTo>
                          <a:pt x="47244" y="0"/>
                        </a:lnTo>
                        <a:lnTo>
                          <a:pt x="47244" y="15240"/>
                        </a:lnTo>
                        <a:lnTo>
                          <a:pt x="60960" y="15240"/>
                        </a:lnTo>
                        <a:lnTo>
                          <a:pt x="609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1" name="object 4070"/>
                  <p:cNvSpPr/>
                  <p:nvPr/>
                </p:nvSpPr>
                <p:spPr>
                  <a:xfrm>
                    <a:off x="3816096" y="3467112"/>
                    <a:ext cx="94615" cy="38100"/>
                  </a:xfrm>
                  <a:custGeom>
                    <a:avLst/>
                    <a:gdLst/>
                    <a:ahLst/>
                    <a:cxnLst/>
                    <a:rect l="l" t="t" r="r" b="b"/>
                    <a:pathLst>
                      <a:path w="94614" h="38100">
                        <a:moveTo>
                          <a:pt x="13703" y="15240"/>
                        </a:moveTo>
                        <a:lnTo>
                          <a:pt x="0" y="15240"/>
                        </a:lnTo>
                        <a:lnTo>
                          <a:pt x="0" y="30480"/>
                        </a:lnTo>
                        <a:lnTo>
                          <a:pt x="13703" y="30480"/>
                        </a:lnTo>
                        <a:lnTo>
                          <a:pt x="13703" y="15240"/>
                        </a:lnTo>
                        <a:close/>
                      </a:path>
                      <a:path w="94614" h="38100">
                        <a:moveTo>
                          <a:pt x="94488" y="22860"/>
                        </a:moveTo>
                        <a:lnTo>
                          <a:pt x="80772" y="22860"/>
                        </a:lnTo>
                        <a:lnTo>
                          <a:pt x="80772" y="38100"/>
                        </a:lnTo>
                        <a:lnTo>
                          <a:pt x="94488" y="38100"/>
                        </a:lnTo>
                        <a:lnTo>
                          <a:pt x="94488" y="22860"/>
                        </a:lnTo>
                        <a:close/>
                      </a:path>
                      <a:path w="94614" h="38100">
                        <a:moveTo>
                          <a:pt x="94488" y="0"/>
                        </a:moveTo>
                        <a:lnTo>
                          <a:pt x="80772" y="0"/>
                        </a:lnTo>
                        <a:lnTo>
                          <a:pt x="80772" y="15240"/>
                        </a:lnTo>
                        <a:lnTo>
                          <a:pt x="94488" y="15240"/>
                        </a:lnTo>
                        <a:lnTo>
                          <a:pt x="944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2" name="object 4071"/>
                  <p:cNvSpPr/>
                  <p:nvPr/>
                </p:nvSpPr>
                <p:spPr>
                  <a:xfrm>
                    <a:off x="3285743" y="40340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3" name="object 4072"/>
                  <p:cNvSpPr/>
                  <p:nvPr/>
                </p:nvSpPr>
                <p:spPr>
                  <a:xfrm>
                    <a:off x="3480815" y="35204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4" name="object 4073"/>
                  <p:cNvSpPr/>
                  <p:nvPr/>
                </p:nvSpPr>
                <p:spPr>
                  <a:xfrm>
                    <a:off x="3096768" y="4186440"/>
                    <a:ext cx="81280" cy="60960"/>
                  </a:xfrm>
                  <a:custGeom>
                    <a:avLst/>
                    <a:gdLst/>
                    <a:ahLst/>
                    <a:cxnLst/>
                    <a:rect l="l" t="t" r="r" b="b"/>
                    <a:pathLst>
                      <a:path w="81280" h="60960">
                        <a:moveTo>
                          <a:pt x="13716" y="0"/>
                        </a:moveTo>
                        <a:lnTo>
                          <a:pt x="0" y="0"/>
                        </a:lnTo>
                        <a:lnTo>
                          <a:pt x="0" y="15240"/>
                        </a:lnTo>
                        <a:lnTo>
                          <a:pt x="13716" y="15240"/>
                        </a:lnTo>
                        <a:lnTo>
                          <a:pt x="13716" y="0"/>
                        </a:lnTo>
                        <a:close/>
                      </a:path>
                      <a:path w="81280" h="60960">
                        <a:moveTo>
                          <a:pt x="80772" y="45720"/>
                        </a:moveTo>
                        <a:lnTo>
                          <a:pt x="67056" y="45720"/>
                        </a:lnTo>
                        <a:lnTo>
                          <a:pt x="67056" y="60960"/>
                        </a:lnTo>
                        <a:lnTo>
                          <a:pt x="80772" y="60960"/>
                        </a:lnTo>
                        <a:lnTo>
                          <a:pt x="80772"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5" name="object 4074"/>
                  <p:cNvSpPr/>
                  <p:nvPr/>
                </p:nvSpPr>
                <p:spPr>
                  <a:xfrm>
                    <a:off x="339242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6" name="object 4075"/>
                  <p:cNvSpPr/>
                  <p:nvPr/>
                </p:nvSpPr>
                <p:spPr>
                  <a:xfrm>
                    <a:off x="3124199" y="4209288"/>
                    <a:ext cx="13970" cy="30480"/>
                  </a:xfrm>
                  <a:custGeom>
                    <a:avLst/>
                    <a:gdLst/>
                    <a:ahLst/>
                    <a:cxnLst/>
                    <a:rect l="l" t="t" r="r" b="b"/>
                    <a:pathLst>
                      <a:path w="13969" h="30479">
                        <a:moveTo>
                          <a:pt x="13716" y="30479"/>
                        </a:moveTo>
                        <a:lnTo>
                          <a:pt x="0" y="30479"/>
                        </a:lnTo>
                        <a:lnTo>
                          <a:pt x="0" y="0"/>
                        </a:lnTo>
                        <a:lnTo>
                          <a:pt x="13716" y="0"/>
                        </a:lnTo>
                        <a:lnTo>
                          <a:pt x="13716" y="3047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7" name="object 4076"/>
                  <p:cNvSpPr/>
                  <p:nvPr/>
                </p:nvSpPr>
                <p:spPr>
                  <a:xfrm>
                    <a:off x="37764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8" name="object 4077"/>
                  <p:cNvSpPr/>
                  <p:nvPr/>
                </p:nvSpPr>
                <p:spPr>
                  <a:xfrm>
                    <a:off x="3392423" y="40721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29" name="object 4078"/>
                  <p:cNvSpPr/>
                  <p:nvPr/>
                </p:nvSpPr>
                <p:spPr>
                  <a:xfrm>
                    <a:off x="38694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0" name="object 4079"/>
                  <p:cNvSpPr/>
                  <p:nvPr/>
                </p:nvSpPr>
                <p:spPr>
                  <a:xfrm>
                    <a:off x="3238500" y="3880103"/>
                    <a:ext cx="234950" cy="260985"/>
                  </a:xfrm>
                  <a:custGeom>
                    <a:avLst/>
                    <a:gdLst/>
                    <a:ahLst/>
                    <a:cxnLst/>
                    <a:rect l="l" t="t" r="r" b="b"/>
                    <a:pathLst>
                      <a:path w="234950" h="260985">
                        <a:moveTo>
                          <a:pt x="13716" y="245376"/>
                        </a:moveTo>
                        <a:lnTo>
                          <a:pt x="0" y="245376"/>
                        </a:lnTo>
                        <a:lnTo>
                          <a:pt x="0" y="260616"/>
                        </a:lnTo>
                        <a:lnTo>
                          <a:pt x="13716" y="260616"/>
                        </a:lnTo>
                        <a:lnTo>
                          <a:pt x="13716" y="245376"/>
                        </a:lnTo>
                        <a:close/>
                      </a:path>
                      <a:path w="234950" h="260985">
                        <a:moveTo>
                          <a:pt x="234696" y="0"/>
                        </a:moveTo>
                        <a:lnTo>
                          <a:pt x="220980" y="0"/>
                        </a:lnTo>
                        <a:lnTo>
                          <a:pt x="220980" y="15252"/>
                        </a:lnTo>
                        <a:lnTo>
                          <a:pt x="234696" y="15252"/>
                        </a:lnTo>
                        <a:lnTo>
                          <a:pt x="2346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1" name="object 4080"/>
                  <p:cNvSpPr/>
                  <p:nvPr/>
                </p:nvSpPr>
                <p:spPr>
                  <a:xfrm>
                    <a:off x="3835907"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2" name="object 4081"/>
                  <p:cNvSpPr/>
                  <p:nvPr/>
                </p:nvSpPr>
                <p:spPr>
                  <a:xfrm>
                    <a:off x="3319272" y="3988320"/>
                    <a:ext cx="167640" cy="281940"/>
                  </a:xfrm>
                  <a:custGeom>
                    <a:avLst/>
                    <a:gdLst/>
                    <a:ahLst/>
                    <a:cxnLst/>
                    <a:rect l="l" t="t" r="r" b="b"/>
                    <a:pathLst>
                      <a:path w="167639" h="281939">
                        <a:moveTo>
                          <a:pt x="13716" y="190500"/>
                        </a:moveTo>
                        <a:lnTo>
                          <a:pt x="0" y="190500"/>
                        </a:lnTo>
                        <a:lnTo>
                          <a:pt x="0" y="205740"/>
                        </a:lnTo>
                        <a:lnTo>
                          <a:pt x="13716" y="205740"/>
                        </a:lnTo>
                        <a:lnTo>
                          <a:pt x="13716" y="190500"/>
                        </a:lnTo>
                        <a:close/>
                      </a:path>
                      <a:path w="167639" h="281939">
                        <a:moveTo>
                          <a:pt x="92964" y="266700"/>
                        </a:moveTo>
                        <a:lnTo>
                          <a:pt x="80772" y="266700"/>
                        </a:lnTo>
                        <a:lnTo>
                          <a:pt x="80772" y="281940"/>
                        </a:lnTo>
                        <a:lnTo>
                          <a:pt x="92964" y="281940"/>
                        </a:lnTo>
                        <a:lnTo>
                          <a:pt x="92964" y="266700"/>
                        </a:lnTo>
                        <a:close/>
                      </a:path>
                      <a:path w="167639" h="281939">
                        <a:moveTo>
                          <a:pt x="167627" y="0"/>
                        </a:moveTo>
                        <a:lnTo>
                          <a:pt x="153924" y="0"/>
                        </a:lnTo>
                        <a:lnTo>
                          <a:pt x="153924" y="15240"/>
                        </a:lnTo>
                        <a:lnTo>
                          <a:pt x="167627" y="15240"/>
                        </a:lnTo>
                        <a:lnTo>
                          <a:pt x="1676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3" name="object 4082"/>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4" name="object 4083"/>
                  <p:cNvSpPr/>
                  <p:nvPr/>
                </p:nvSpPr>
                <p:spPr>
                  <a:xfrm>
                    <a:off x="3211068" y="4087380"/>
                    <a:ext cx="234950" cy="198120"/>
                  </a:xfrm>
                  <a:custGeom>
                    <a:avLst/>
                    <a:gdLst/>
                    <a:ahLst/>
                    <a:cxnLst/>
                    <a:rect l="l" t="t" r="r" b="b"/>
                    <a:pathLst>
                      <a:path w="234950" h="198120">
                        <a:moveTo>
                          <a:pt x="13716" y="121920"/>
                        </a:moveTo>
                        <a:lnTo>
                          <a:pt x="0" y="121920"/>
                        </a:lnTo>
                        <a:lnTo>
                          <a:pt x="0" y="137160"/>
                        </a:lnTo>
                        <a:lnTo>
                          <a:pt x="13716" y="137160"/>
                        </a:lnTo>
                        <a:lnTo>
                          <a:pt x="13716" y="121920"/>
                        </a:lnTo>
                        <a:close/>
                      </a:path>
                      <a:path w="234950" h="198120">
                        <a:moveTo>
                          <a:pt x="19812" y="45720"/>
                        </a:moveTo>
                        <a:lnTo>
                          <a:pt x="7620" y="45720"/>
                        </a:lnTo>
                        <a:lnTo>
                          <a:pt x="7620" y="60960"/>
                        </a:lnTo>
                        <a:lnTo>
                          <a:pt x="19812" y="60960"/>
                        </a:lnTo>
                        <a:lnTo>
                          <a:pt x="19812" y="45720"/>
                        </a:lnTo>
                        <a:close/>
                      </a:path>
                      <a:path w="234950" h="198120">
                        <a:moveTo>
                          <a:pt x="67056" y="182880"/>
                        </a:moveTo>
                        <a:lnTo>
                          <a:pt x="53340" y="182880"/>
                        </a:lnTo>
                        <a:lnTo>
                          <a:pt x="53340" y="198120"/>
                        </a:lnTo>
                        <a:lnTo>
                          <a:pt x="67056" y="198120"/>
                        </a:lnTo>
                        <a:lnTo>
                          <a:pt x="67056" y="182880"/>
                        </a:lnTo>
                        <a:close/>
                      </a:path>
                      <a:path w="234950" h="198120">
                        <a:moveTo>
                          <a:pt x="121920" y="45720"/>
                        </a:moveTo>
                        <a:lnTo>
                          <a:pt x="108204" y="45720"/>
                        </a:lnTo>
                        <a:lnTo>
                          <a:pt x="108204" y="60960"/>
                        </a:lnTo>
                        <a:lnTo>
                          <a:pt x="121920" y="60960"/>
                        </a:lnTo>
                        <a:lnTo>
                          <a:pt x="121920" y="45720"/>
                        </a:lnTo>
                        <a:close/>
                      </a:path>
                      <a:path w="234950" h="198120">
                        <a:moveTo>
                          <a:pt x="234696" y="0"/>
                        </a:moveTo>
                        <a:lnTo>
                          <a:pt x="222504" y="0"/>
                        </a:lnTo>
                        <a:lnTo>
                          <a:pt x="222504" y="15240"/>
                        </a:lnTo>
                        <a:lnTo>
                          <a:pt x="234696" y="15240"/>
                        </a:lnTo>
                        <a:lnTo>
                          <a:pt x="2346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5" name="object 4084"/>
                  <p:cNvSpPr/>
                  <p:nvPr/>
                </p:nvSpPr>
                <p:spPr>
                  <a:xfrm>
                    <a:off x="397001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6" name="object 4085"/>
                  <p:cNvSpPr/>
                  <p:nvPr/>
                </p:nvSpPr>
                <p:spPr>
                  <a:xfrm>
                    <a:off x="3137916" y="4140720"/>
                    <a:ext cx="215265" cy="53340"/>
                  </a:xfrm>
                  <a:custGeom>
                    <a:avLst/>
                    <a:gdLst/>
                    <a:ahLst/>
                    <a:cxnLst/>
                    <a:rect l="l" t="t" r="r" b="b"/>
                    <a:pathLst>
                      <a:path w="215264" h="53339">
                        <a:moveTo>
                          <a:pt x="12192" y="30480"/>
                        </a:moveTo>
                        <a:lnTo>
                          <a:pt x="0" y="30480"/>
                        </a:lnTo>
                        <a:lnTo>
                          <a:pt x="0" y="45720"/>
                        </a:lnTo>
                        <a:lnTo>
                          <a:pt x="12192" y="45720"/>
                        </a:lnTo>
                        <a:lnTo>
                          <a:pt x="12192" y="30480"/>
                        </a:lnTo>
                        <a:close/>
                      </a:path>
                      <a:path w="215264" h="53339">
                        <a:moveTo>
                          <a:pt x="181356" y="0"/>
                        </a:moveTo>
                        <a:lnTo>
                          <a:pt x="167640" y="0"/>
                        </a:lnTo>
                        <a:lnTo>
                          <a:pt x="167640" y="15240"/>
                        </a:lnTo>
                        <a:lnTo>
                          <a:pt x="181356" y="15240"/>
                        </a:lnTo>
                        <a:lnTo>
                          <a:pt x="181356" y="0"/>
                        </a:lnTo>
                        <a:close/>
                      </a:path>
                      <a:path w="215264" h="53339">
                        <a:moveTo>
                          <a:pt x="214884" y="38100"/>
                        </a:moveTo>
                        <a:lnTo>
                          <a:pt x="201168" y="38100"/>
                        </a:lnTo>
                        <a:lnTo>
                          <a:pt x="201168" y="53340"/>
                        </a:lnTo>
                        <a:lnTo>
                          <a:pt x="214884" y="53340"/>
                        </a:lnTo>
                        <a:lnTo>
                          <a:pt x="214884"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7" name="object 4086"/>
                  <p:cNvSpPr/>
                  <p:nvPr/>
                </p:nvSpPr>
                <p:spPr>
                  <a:xfrm>
                    <a:off x="390296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8" name="object 4087"/>
                  <p:cNvSpPr/>
                  <p:nvPr/>
                </p:nvSpPr>
                <p:spPr>
                  <a:xfrm>
                    <a:off x="3412235"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39" name="object 4088"/>
                  <p:cNvSpPr/>
                  <p:nvPr/>
                </p:nvSpPr>
                <p:spPr>
                  <a:xfrm>
                    <a:off x="3547872"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0" name="object 4089"/>
                  <p:cNvSpPr/>
                  <p:nvPr/>
                </p:nvSpPr>
                <p:spPr>
                  <a:xfrm>
                    <a:off x="386333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1" name="object 4090"/>
                  <p:cNvSpPr/>
                  <p:nvPr/>
                </p:nvSpPr>
                <p:spPr>
                  <a:xfrm>
                    <a:off x="3339083"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2" name="object 4091"/>
                  <p:cNvSpPr/>
                  <p:nvPr/>
                </p:nvSpPr>
                <p:spPr>
                  <a:xfrm>
                    <a:off x="3869436" y="3398519"/>
                    <a:ext cx="81280" cy="99695"/>
                  </a:xfrm>
                  <a:custGeom>
                    <a:avLst/>
                    <a:gdLst/>
                    <a:ahLst/>
                    <a:cxnLst/>
                    <a:rect l="l" t="t" r="r" b="b"/>
                    <a:pathLst>
                      <a:path w="81279" h="99695">
                        <a:moveTo>
                          <a:pt x="13716" y="83832"/>
                        </a:moveTo>
                        <a:lnTo>
                          <a:pt x="0" y="83832"/>
                        </a:lnTo>
                        <a:lnTo>
                          <a:pt x="0" y="99072"/>
                        </a:lnTo>
                        <a:lnTo>
                          <a:pt x="13716" y="99072"/>
                        </a:lnTo>
                        <a:lnTo>
                          <a:pt x="13716" y="83832"/>
                        </a:lnTo>
                        <a:close/>
                      </a:path>
                      <a:path w="81279" h="99695">
                        <a:moveTo>
                          <a:pt x="80772" y="0"/>
                        </a:moveTo>
                        <a:lnTo>
                          <a:pt x="67056" y="0"/>
                        </a:lnTo>
                        <a:lnTo>
                          <a:pt x="67056" y="15252"/>
                        </a:lnTo>
                        <a:lnTo>
                          <a:pt x="80772" y="15252"/>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3" name="object 4092"/>
                  <p:cNvSpPr/>
                  <p:nvPr/>
                </p:nvSpPr>
                <p:spPr>
                  <a:xfrm>
                    <a:off x="3520439"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4" name="object 4093"/>
                  <p:cNvSpPr/>
                  <p:nvPr/>
                </p:nvSpPr>
                <p:spPr>
                  <a:xfrm>
                    <a:off x="393649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5" name="object 4094"/>
                  <p:cNvSpPr/>
                  <p:nvPr/>
                </p:nvSpPr>
                <p:spPr>
                  <a:xfrm>
                    <a:off x="3372599" y="4056900"/>
                    <a:ext cx="128270" cy="99060"/>
                  </a:xfrm>
                  <a:custGeom>
                    <a:avLst/>
                    <a:gdLst/>
                    <a:ahLst/>
                    <a:cxnLst/>
                    <a:rect l="l" t="t" r="r" b="b"/>
                    <a:pathLst>
                      <a:path w="128270" h="99060">
                        <a:moveTo>
                          <a:pt x="13716" y="0"/>
                        </a:moveTo>
                        <a:lnTo>
                          <a:pt x="0" y="0"/>
                        </a:lnTo>
                        <a:lnTo>
                          <a:pt x="0" y="15240"/>
                        </a:lnTo>
                        <a:lnTo>
                          <a:pt x="13716" y="15240"/>
                        </a:lnTo>
                        <a:lnTo>
                          <a:pt x="13716" y="0"/>
                        </a:lnTo>
                        <a:close/>
                      </a:path>
                      <a:path w="128270" h="99060">
                        <a:moveTo>
                          <a:pt x="128016" y="83820"/>
                        </a:moveTo>
                        <a:lnTo>
                          <a:pt x="114300" y="83820"/>
                        </a:lnTo>
                        <a:lnTo>
                          <a:pt x="114300" y="99060"/>
                        </a:lnTo>
                        <a:lnTo>
                          <a:pt x="128016" y="99060"/>
                        </a:lnTo>
                        <a:lnTo>
                          <a:pt x="128016"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6" name="object 4095"/>
                  <p:cNvSpPr/>
                  <p:nvPr/>
                </p:nvSpPr>
                <p:spPr>
                  <a:xfrm>
                    <a:off x="3755135"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7" name="object 4096"/>
                  <p:cNvSpPr/>
                  <p:nvPr/>
                </p:nvSpPr>
                <p:spPr>
                  <a:xfrm>
                    <a:off x="3855720" y="3352812"/>
                    <a:ext cx="155575" cy="160020"/>
                  </a:xfrm>
                  <a:custGeom>
                    <a:avLst/>
                    <a:gdLst/>
                    <a:ahLst/>
                    <a:cxnLst/>
                    <a:rect l="l" t="t" r="r" b="b"/>
                    <a:pathLst>
                      <a:path w="155575" h="160020">
                        <a:moveTo>
                          <a:pt x="13716" y="144780"/>
                        </a:moveTo>
                        <a:lnTo>
                          <a:pt x="0" y="144780"/>
                        </a:lnTo>
                        <a:lnTo>
                          <a:pt x="0" y="160007"/>
                        </a:lnTo>
                        <a:lnTo>
                          <a:pt x="13716" y="160007"/>
                        </a:lnTo>
                        <a:lnTo>
                          <a:pt x="13716" y="144780"/>
                        </a:lnTo>
                        <a:close/>
                      </a:path>
                      <a:path w="155575" h="160020">
                        <a:moveTo>
                          <a:pt x="114300" y="106680"/>
                        </a:moveTo>
                        <a:lnTo>
                          <a:pt x="102108" y="106680"/>
                        </a:lnTo>
                        <a:lnTo>
                          <a:pt x="102108" y="121907"/>
                        </a:lnTo>
                        <a:lnTo>
                          <a:pt x="114300" y="121907"/>
                        </a:lnTo>
                        <a:lnTo>
                          <a:pt x="114300" y="106680"/>
                        </a:lnTo>
                        <a:close/>
                      </a:path>
                      <a:path w="155575" h="160020">
                        <a:moveTo>
                          <a:pt x="155448" y="0"/>
                        </a:moveTo>
                        <a:lnTo>
                          <a:pt x="141732" y="0"/>
                        </a:lnTo>
                        <a:lnTo>
                          <a:pt x="141732" y="15240"/>
                        </a:lnTo>
                        <a:lnTo>
                          <a:pt x="155448" y="15240"/>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8" name="object 4097"/>
                  <p:cNvSpPr/>
                  <p:nvPr/>
                </p:nvSpPr>
                <p:spPr>
                  <a:xfrm>
                    <a:off x="3264407"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49" name="object 4098"/>
                  <p:cNvSpPr/>
                  <p:nvPr/>
                </p:nvSpPr>
                <p:spPr>
                  <a:xfrm>
                    <a:off x="38694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0" name="object 4099"/>
                  <p:cNvSpPr/>
                  <p:nvPr/>
                </p:nvSpPr>
                <p:spPr>
                  <a:xfrm>
                    <a:off x="3224783"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1" name="object 4100"/>
                  <p:cNvSpPr/>
                  <p:nvPr/>
                </p:nvSpPr>
                <p:spPr>
                  <a:xfrm>
                    <a:off x="3855720" y="3267468"/>
                    <a:ext cx="155575" cy="253365"/>
                  </a:xfrm>
                  <a:custGeom>
                    <a:avLst/>
                    <a:gdLst/>
                    <a:ahLst/>
                    <a:cxnLst/>
                    <a:rect l="l" t="t" r="r" b="b"/>
                    <a:pathLst>
                      <a:path w="155575" h="253364">
                        <a:moveTo>
                          <a:pt x="13716" y="237744"/>
                        </a:moveTo>
                        <a:lnTo>
                          <a:pt x="0" y="237744"/>
                        </a:lnTo>
                        <a:lnTo>
                          <a:pt x="0" y="252984"/>
                        </a:lnTo>
                        <a:lnTo>
                          <a:pt x="13716" y="252984"/>
                        </a:lnTo>
                        <a:lnTo>
                          <a:pt x="13716" y="237744"/>
                        </a:lnTo>
                        <a:close/>
                      </a:path>
                      <a:path w="155575" h="253364">
                        <a:moveTo>
                          <a:pt x="41135" y="214884"/>
                        </a:moveTo>
                        <a:lnTo>
                          <a:pt x="13703" y="214884"/>
                        </a:lnTo>
                        <a:lnTo>
                          <a:pt x="13703" y="230124"/>
                        </a:lnTo>
                        <a:lnTo>
                          <a:pt x="41135" y="230124"/>
                        </a:lnTo>
                        <a:lnTo>
                          <a:pt x="41135" y="214884"/>
                        </a:lnTo>
                        <a:close/>
                      </a:path>
                      <a:path w="155575" h="253364">
                        <a:moveTo>
                          <a:pt x="74676" y="199644"/>
                        </a:moveTo>
                        <a:lnTo>
                          <a:pt x="60960" y="199644"/>
                        </a:lnTo>
                        <a:lnTo>
                          <a:pt x="60960" y="214884"/>
                        </a:lnTo>
                        <a:lnTo>
                          <a:pt x="74676" y="214884"/>
                        </a:lnTo>
                        <a:lnTo>
                          <a:pt x="74676" y="199644"/>
                        </a:lnTo>
                        <a:close/>
                      </a:path>
                      <a:path w="155575" h="253364">
                        <a:moveTo>
                          <a:pt x="108204" y="62484"/>
                        </a:moveTo>
                        <a:lnTo>
                          <a:pt x="94488" y="62484"/>
                        </a:lnTo>
                        <a:lnTo>
                          <a:pt x="94488" y="77724"/>
                        </a:lnTo>
                        <a:lnTo>
                          <a:pt x="108204" y="77724"/>
                        </a:lnTo>
                        <a:lnTo>
                          <a:pt x="108204" y="62484"/>
                        </a:lnTo>
                        <a:close/>
                      </a:path>
                      <a:path w="155575" h="253364">
                        <a:moveTo>
                          <a:pt x="155448" y="0"/>
                        </a:moveTo>
                        <a:lnTo>
                          <a:pt x="141732" y="0"/>
                        </a:lnTo>
                        <a:lnTo>
                          <a:pt x="141732" y="15240"/>
                        </a:lnTo>
                        <a:lnTo>
                          <a:pt x="155448" y="15240"/>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2" name="object 4101"/>
                  <p:cNvSpPr/>
                  <p:nvPr/>
                </p:nvSpPr>
                <p:spPr>
                  <a:xfrm>
                    <a:off x="3177540" y="3895356"/>
                    <a:ext cx="390525" cy="360045"/>
                  </a:xfrm>
                  <a:custGeom>
                    <a:avLst/>
                    <a:gdLst/>
                    <a:ahLst/>
                    <a:cxnLst/>
                    <a:rect l="l" t="t" r="r" b="b"/>
                    <a:pathLst>
                      <a:path w="390525" h="360045">
                        <a:moveTo>
                          <a:pt x="13716" y="298704"/>
                        </a:moveTo>
                        <a:lnTo>
                          <a:pt x="0" y="298704"/>
                        </a:lnTo>
                        <a:lnTo>
                          <a:pt x="0" y="313944"/>
                        </a:lnTo>
                        <a:lnTo>
                          <a:pt x="13716" y="313944"/>
                        </a:lnTo>
                        <a:lnTo>
                          <a:pt x="13716" y="298704"/>
                        </a:lnTo>
                        <a:close/>
                      </a:path>
                      <a:path w="390525" h="360045">
                        <a:moveTo>
                          <a:pt x="53340" y="306324"/>
                        </a:moveTo>
                        <a:lnTo>
                          <a:pt x="41148" y="306324"/>
                        </a:lnTo>
                        <a:lnTo>
                          <a:pt x="41148" y="321564"/>
                        </a:lnTo>
                        <a:lnTo>
                          <a:pt x="53340" y="321564"/>
                        </a:lnTo>
                        <a:lnTo>
                          <a:pt x="53340" y="306324"/>
                        </a:lnTo>
                        <a:close/>
                      </a:path>
                      <a:path w="390525" h="360045">
                        <a:moveTo>
                          <a:pt x="108204" y="313944"/>
                        </a:moveTo>
                        <a:lnTo>
                          <a:pt x="100584" y="313944"/>
                        </a:lnTo>
                        <a:lnTo>
                          <a:pt x="94475" y="313944"/>
                        </a:lnTo>
                        <a:lnTo>
                          <a:pt x="86868" y="313944"/>
                        </a:lnTo>
                        <a:lnTo>
                          <a:pt x="86868" y="329171"/>
                        </a:lnTo>
                        <a:lnTo>
                          <a:pt x="94475" y="329171"/>
                        </a:lnTo>
                        <a:lnTo>
                          <a:pt x="108204" y="329184"/>
                        </a:lnTo>
                        <a:lnTo>
                          <a:pt x="108204" y="313944"/>
                        </a:lnTo>
                        <a:close/>
                      </a:path>
                      <a:path w="390525" h="360045">
                        <a:moveTo>
                          <a:pt x="201168" y="344424"/>
                        </a:moveTo>
                        <a:lnTo>
                          <a:pt x="188976" y="344424"/>
                        </a:lnTo>
                        <a:lnTo>
                          <a:pt x="188976" y="359664"/>
                        </a:lnTo>
                        <a:lnTo>
                          <a:pt x="201168" y="359664"/>
                        </a:lnTo>
                        <a:lnTo>
                          <a:pt x="201168" y="344424"/>
                        </a:lnTo>
                        <a:close/>
                      </a:path>
                      <a:path w="390525" h="360045">
                        <a:moveTo>
                          <a:pt x="262128" y="0"/>
                        </a:moveTo>
                        <a:lnTo>
                          <a:pt x="248412" y="0"/>
                        </a:lnTo>
                        <a:lnTo>
                          <a:pt x="248412" y="15240"/>
                        </a:lnTo>
                        <a:lnTo>
                          <a:pt x="262128" y="15240"/>
                        </a:lnTo>
                        <a:lnTo>
                          <a:pt x="262128" y="0"/>
                        </a:lnTo>
                        <a:close/>
                      </a:path>
                      <a:path w="390525" h="360045">
                        <a:moveTo>
                          <a:pt x="356616" y="230124"/>
                        </a:moveTo>
                        <a:lnTo>
                          <a:pt x="342900" y="230124"/>
                        </a:lnTo>
                        <a:lnTo>
                          <a:pt x="342900" y="245364"/>
                        </a:lnTo>
                        <a:lnTo>
                          <a:pt x="356616" y="245364"/>
                        </a:lnTo>
                        <a:lnTo>
                          <a:pt x="356616" y="230124"/>
                        </a:lnTo>
                        <a:close/>
                      </a:path>
                      <a:path w="390525" h="360045">
                        <a:moveTo>
                          <a:pt x="390144" y="38100"/>
                        </a:moveTo>
                        <a:lnTo>
                          <a:pt x="376428" y="38100"/>
                        </a:lnTo>
                        <a:lnTo>
                          <a:pt x="376428" y="53340"/>
                        </a:lnTo>
                        <a:lnTo>
                          <a:pt x="390144" y="53340"/>
                        </a:lnTo>
                        <a:lnTo>
                          <a:pt x="390144"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3" name="object 4102"/>
                  <p:cNvSpPr/>
                  <p:nvPr/>
                </p:nvSpPr>
                <p:spPr>
                  <a:xfrm>
                    <a:off x="37886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4" name="object 4103"/>
                  <p:cNvSpPr/>
                  <p:nvPr/>
                </p:nvSpPr>
                <p:spPr>
                  <a:xfrm>
                    <a:off x="3534155"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5" name="object 4104"/>
                  <p:cNvSpPr/>
                  <p:nvPr/>
                </p:nvSpPr>
                <p:spPr>
                  <a:xfrm>
                    <a:off x="3171444" y="4133100"/>
                    <a:ext cx="335280" cy="129539"/>
                  </a:xfrm>
                  <a:custGeom>
                    <a:avLst/>
                    <a:gdLst/>
                    <a:ahLst/>
                    <a:cxnLst/>
                    <a:rect l="l" t="t" r="r" b="b"/>
                    <a:pathLst>
                      <a:path w="335279" h="129539">
                        <a:moveTo>
                          <a:pt x="13716" y="15240"/>
                        </a:moveTo>
                        <a:lnTo>
                          <a:pt x="0" y="15240"/>
                        </a:lnTo>
                        <a:lnTo>
                          <a:pt x="0" y="30480"/>
                        </a:lnTo>
                        <a:lnTo>
                          <a:pt x="13716" y="30480"/>
                        </a:lnTo>
                        <a:lnTo>
                          <a:pt x="13716" y="15240"/>
                        </a:lnTo>
                        <a:close/>
                      </a:path>
                      <a:path w="335279" h="129539">
                        <a:moveTo>
                          <a:pt x="140208" y="38100"/>
                        </a:moveTo>
                        <a:lnTo>
                          <a:pt x="126492" y="38100"/>
                        </a:lnTo>
                        <a:lnTo>
                          <a:pt x="126492" y="53340"/>
                        </a:lnTo>
                        <a:lnTo>
                          <a:pt x="140208" y="53340"/>
                        </a:lnTo>
                        <a:lnTo>
                          <a:pt x="140208" y="38100"/>
                        </a:lnTo>
                        <a:close/>
                      </a:path>
                      <a:path w="335279" h="129539">
                        <a:moveTo>
                          <a:pt x="140208" y="0"/>
                        </a:moveTo>
                        <a:lnTo>
                          <a:pt x="126492" y="0"/>
                        </a:lnTo>
                        <a:lnTo>
                          <a:pt x="126492" y="15240"/>
                        </a:lnTo>
                        <a:lnTo>
                          <a:pt x="140208" y="15240"/>
                        </a:lnTo>
                        <a:lnTo>
                          <a:pt x="140208" y="0"/>
                        </a:lnTo>
                        <a:close/>
                      </a:path>
                      <a:path w="335279" h="129539">
                        <a:moveTo>
                          <a:pt x="335280" y="114300"/>
                        </a:moveTo>
                        <a:lnTo>
                          <a:pt x="321564" y="114300"/>
                        </a:lnTo>
                        <a:lnTo>
                          <a:pt x="321564" y="129540"/>
                        </a:lnTo>
                        <a:lnTo>
                          <a:pt x="335280" y="129540"/>
                        </a:lnTo>
                        <a:lnTo>
                          <a:pt x="335280"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6" name="object 4105"/>
                  <p:cNvSpPr/>
                  <p:nvPr/>
                </p:nvSpPr>
                <p:spPr>
                  <a:xfrm>
                    <a:off x="395020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7" name="object 4106"/>
                  <p:cNvSpPr/>
                  <p:nvPr/>
                </p:nvSpPr>
                <p:spPr>
                  <a:xfrm>
                    <a:off x="362102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8" name="object 4107"/>
                  <p:cNvSpPr/>
                  <p:nvPr/>
                </p:nvSpPr>
                <p:spPr>
                  <a:xfrm>
                    <a:off x="3796284" y="3421392"/>
                    <a:ext cx="161925" cy="91440"/>
                  </a:xfrm>
                  <a:custGeom>
                    <a:avLst/>
                    <a:gdLst/>
                    <a:ahLst/>
                    <a:cxnLst/>
                    <a:rect l="l" t="t" r="r" b="b"/>
                    <a:pathLst>
                      <a:path w="161925" h="91439">
                        <a:moveTo>
                          <a:pt x="13716" y="76200"/>
                        </a:moveTo>
                        <a:lnTo>
                          <a:pt x="0" y="76200"/>
                        </a:lnTo>
                        <a:lnTo>
                          <a:pt x="0" y="91427"/>
                        </a:lnTo>
                        <a:lnTo>
                          <a:pt x="13716" y="91427"/>
                        </a:lnTo>
                        <a:lnTo>
                          <a:pt x="13716" y="76200"/>
                        </a:lnTo>
                        <a:close/>
                      </a:path>
                      <a:path w="161925" h="91439">
                        <a:moveTo>
                          <a:pt x="59436" y="60960"/>
                        </a:moveTo>
                        <a:lnTo>
                          <a:pt x="47244" y="60960"/>
                        </a:lnTo>
                        <a:lnTo>
                          <a:pt x="47244" y="76200"/>
                        </a:lnTo>
                        <a:lnTo>
                          <a:pt x="59436" y="76200"/>
                        </a:lnTo>
                        <a:lnTo>
                          <a:pt x="59436" y="60960"/>
                        </a:lnTo>
                        <a:close/>
                      </a:path>
                      <a:path w="161925" h="91439">
                        <a:moveTo>
                          <a:pt x="161544" y="0"/>
                        </a:moveTo>
                        <a:lnTo>
                          <a:pt x="147815" y="0"/>
                        </a:lnTo>
                        <a:lnTo>
                          <a:pt x="147815" y="15227"/>
                        </a:lnTo>
                        <a:lnTo>
                          <a:pt x="161544" y="15227"/>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59" name="object 4108"/>
                  <p:cNvSpPr/>
                  <p:nvPr/>
                </p:nvSpPr>
                <p:spPr>
                  <a:xfrm>
                    <a:off x="3297936" y="4194060"/>
                    <a:ext cx="68580" cy="15240"/>
                  </a:xfrm>
                  <a:custGeom>
                    <a:avLst/>
                    <a:gdLst/>
                    <a:ahLst/>
                    <a:cxnLst/>
                    <a:rect l="l" t="t" r="r" b="b"/>
                    <a:pathLst>
                      <a:path w="68579" h="15239">
                        <a:moveTo>
                          <a:pt x="13716" y="0"/>
                        </a:moveTo>
                        <a:lnTo>
                          <a:pt x="0" y="0"/>
                        </a:lnTo>
                        <a:lnTo>
                          <a:pt x="0" y="15240"/>
                        </a:lnTo>
                        <a:lnTo>
                          <a:pt x="13716" y="15240"/>
                        </a:lnTo>
                        <a:lnTo>
                          <a:pt x="13716" y="0"/>
                        </a:lnTo>
                        <a:close/>
                      </a:path>
                      <a:path w="68579" h="15239">
                        <a:moveTo>
                          <a:pt x="68580" y="0"/>
                        </a:moveTo>
                        <a:lnTo>
                          <a:pt x="54864" y="0"/>
                        </a:lnTo>
                        <a:lnTo>
                          <a:pt x="54864" y="15240"/>
                        </a:lnTo>
                        <a:lnTo>
                          <a:pt x="68580" y="15240"/>
                        </a:lnTo>
                        <a:lnTo>
                          <a:pt x="685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0" name="object 4109"/>
                  <p:cNvSpPr/>
                  <p:nvPr/>
                </p:nvSpPr>
                <p:spPr>
                  <a:xfrm>
                    <a:off x="3877055"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1" name="object 4110"/>
                  <p:cNvSpPr/>
                  <p:nvPr/>
                </p:nvSpPr>
                <p:spPr>
                  <a:xfrm>
                    <a:off x="3252215" y="41788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2" name="object 4111"/>
                  <p:cNvSpPr/>
                  <p:nvPr/>
                </p:nvSpPr>
                <p:spPr>
                  <a:xfrm>
                    <a:off x="39364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3" name="object 4112"/>
                  <p:cNvSpPr/>
                  <p:nvPr/>
                </p:nvSpPr>
                <p:spPr>
                  <a:xfrm>
                    <a:off x="325831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4" name="object 4113"/>
                  <p:cNvSpPr/>
                  <p:nvPr/>
                </p:nvSpPr>
                <p:spPr>
                  <a:xfrm>
                    <a:off x="3855720" y="3459492"/>
                    <a:ext cx="189230" cy="144780"/>
                  </a:xfrm>
                  <a:custGeom>
                    <a:avLst/>
                    <a:gdLst/>
                    <a:ahLst/>
                    <a:cxnLst/>
                    <a:rect l="l" t="t" r="r" b="b"/>
                    <a:pathLst>
                      <a:path w="189229" h="144779">
                        <a:moveTo>
                          <a:pt x="13716" y="0"/>
                        </a:moveTo>
                        <a:lnTo>
                          <a:pt x="0" y="0"/>
                        </a:lnTo>
                        <a:lnTo>
                          <a:pt x="0" y="15227"/>
                        </a:lnTo>
                        <a:lnTo>
                          <a:pt x="13716" y="15227"/>
                        </a:lnTo>
                        <a:lnTo>
                          <a:pt x="13716" y="0"/>
                        </a:lnTo>
                        <a:close/>
                      </a:path>
                      <a:path w="189229" h="144779">
                        <a:moveTo>
                          <a:pt x="188976" y="129527"/>
                        </a:moveTo>
                        <a:lnTo>
                          <a:pt x="175260" y="129527"/>
                        </a:lnTo>
                        <a:lnTo>
                          <a:pt x="175260" y="144780"/>
                        </a:lnTo>
                        <a:lnTo>
                          <a:pt x="188976" y="144780"/>
                        </a:lnTo>
                        <a:lnTo>
                          <a:pt x="188976" y="1295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5" name="object 4114"/>
                  <p:cNvSpPr/>
                  <p:nvPr/>
                </p:nvSpPr>
                <p:spPr>
                  <a:xfrm>
                    <a:off x="3305556" y="3925836"/>
                    <a:ext cx="140335" cy="299085"/>
                  </a:xfrm>
                  <a:custGeom>
                    <a:avLst/>
                    <a:gdLst/>
                    <a:ahLst/>
                    <a:cxnLst/>
                    <a:rect l="l" t="t" r="r" b="b"/>
                    <a:pathLst>
                      <a:path w="140335" h="299085">
                        <a:moveTo>
                          <a:pt x="13716" y="283464"/>
                        </a:moveTo>
                        <a:lnTo>
                          <a:pt x="0" y="283464"/>
                        </a:lnTo>
                        <a:lnTo>
                          <a:pt x="0" y="298704"/>
                        </a:lnTo>
                        <a:lnTo>
                          <a:pt x="13716" y="298704"/>
                        </a:lnTo>
                        <a:lnTo>
                          <a:pt x="13716" y="283464"/>
                        </a:lnTo>
                        <a:close/>
                      </a:path>
                      <a:path w="140335" h="299085">
                        <a:moveTo>
                          <a:pt x="27432" y="108204"/>
                        </a:moveTo>
                        <a:lnTo>
                          <a:pt x="13716" y="108204"/>
                        </a:lnTo>
                        <a:lnTo>
                          <a:pt x="13716" y="123444"/>
                        </a:lnTo>
                        <a:lnTo>
                          <a:pt x="27432" y="123444"/>
                        </a:lnTo>
                        <a:lnTo>
                          <a:pt x="27432" y="108204"/>
                        </a:lnTo>
                        <a:close/>
                      </a:path>
                      <a:path w="140335" h="299085">
                        <a:moveTo>
                          <a:pt x="73152" y="283464"/>
                        </a:moveTo>
                        <a:lnTo>
                          <a:pt x="60960" y="283464"/>
                        </a:lnTo>
                        <a:lnTo>
                          <a:pt x="60960" y="298704"/>
                        </a:lnTo>
                        <a:lnTo>
                          <a:pt x="73152" y="298704"/>
                        </a:lnTo>
                        <a:lnTo>
                          <a:pt x="73152" y="283464"/>
                        </a:lnTo>
                        <a:close/>
                      </a:path>
                      <a:path w="140335" h="299085">
                        <a:moveTo>
                          <a:pt x="140208" y="0"/>
                        </a:moveTo>
                        <a:lnTo>
                          <a:pt x="128016" y="0"/>
                        </a:lnTo>
                        <a:lnTo>
                          <a:pt x="128016"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6" name="object 4115"/>
                  <p:cNvSpPr/>
                  <p:nvPr/>
                </p:nvSpPr>
                <p:spPr>
                  <a:xfrm>
                    <a:off x="391668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7" name="object 4116"/>
                  <p:cNvSpPr/>
                  <p:nvPr/>
                </p:nvSpPr>
                <p:spPr>
                  <a:xfrm>
                    <a:off x="3392423"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8" name="object 4117"/>
                  <p:cNvSpPr/>
                  <p:nvPr/>
                </p:nvSpPr>
                <p:spPr>
                  <a:xfrm>
                    <a:off x="3810000" y="3459492"/>
                    <a:ext cx="114300" cy="60960"/>
                  </a:xfrm>
                  <a:custGeom>
                    <a:avLst/>
                    <a:gdLst/>
                    <a:ahLst/>
                    <a:cxnLst/>
                    <a:rect l="l" t="t" r="r" b="b"/>
                    <a:pathLst>
                      <a:path w="114300" h="60960">
                        <a:moveTo>
                          <a:pt x="12192" y="45720"/>
                        </a:moveTo>
                        <a:lnTo>
                          <a:pt x="0" y="45720"/>
                        </a:lnTo>
                        <a:lnTo>
                          <a:pt x="0" y="60960"/>
                        </a:lnTo>
                        <a:lnTo>
                          <a:pt x="12192" y="60960"/>
                        </a:lnTo>
                        <a:lnTo>
                          <a:pt x="12192" y="45720"/>
                        </a:lnTo>
                        <a:close/>
                      </a:path>
                      <a:path w="114300" h="60960">
                        <a:moveTo>
                          <a:pt x="114300" y="0"/>
                        </a:moveTo>
                        <a:lnTo>
                          <a:pt x="100584" y="0"/>
                        </a:lnTo>
                        <a:lnTo>
                          <a:pt x="100584" y="15227"/>
                        </a:lnTo>
                        <a:lnTo>
                          <a:pt x="114300" y="15227"/>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69" name="object 4118"/>
                  <p:cNvSpPr/>
                  <p:nvPr/>
                </p:nvSpPr>
                <p:spPr>
                  <a:xfrm>
                    <a:off x="3171444" y="4140720"/>
                    <a:ext cx="248920" cy="68580"/>
                  </a:xfrm>
                  <a:custGeom>
                    <a:avLst/>
                    <a:gdLst/>
                    <a:ahLst/>
                    <a:cxnLst/>
                    <a:rect l="l" t="t" r="r" b="b"/>
                    <a:pathLst>
                      <a:path w="248920" h="68579">
                        <a:moveTo>
                          <a:pt x="13716" y="38100"/>
                        </a:moveTo>
                        <a:lnTo>
                          <a:pt x="0" y="38100"/>
                        </a:lnTo>
                        <a:lnTo>
                          <a:pt x="0" y="53340"/>
                        </a:lnTo>
                        <a:lnTo>
                          <a:pt x="13716" y="53340"/>
                        </a:lnTo>
                        <a:lnTo>
                          <a:pt x="13716" y="38100"/>
                        </a:lnTo>
                        <a:close/>
                      </a:path>
                      <a:path w="248920" h="68579">
                        <a:moveTo>
                          <a:pt x="248412" y="53340"/>
                        </a:moveTo>
                        <a:lnTo>
                          <a:pt x="234696" y="53340"/>
                        </a:lnTo>
                        <a:lnTo>
                          <a:pt x="234696" y="68580"/>
                        </a:lnTo>
                        <a:lnTo>
                          <a:pt x="248412" y="68580"/>
                        </a:lnTo>
                        <a:lnTo>
                          <a:pt x="248412" y="53340"/>
                        </a:lnTo>
                        <a:close/>
                      </a:path>
                      <a:path w="248920" h="68579">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0" name="object 4119"/>
                  <p:cNvSpPr/>
                  <p:nvPr/>
                </p:nvSpPr>
                <p:spPr>
                  <a:xfrm>
                    <a:off x="3816096" y="34442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1" name="object 4120"/>
                  <p:cNvSpPr/>
                  <p:nvPr/>
                </p:nvSpPr>
                <p:spPr>
                  <a:xfrm>
                    <a:off x="3278124" y="4133100"/>
                    <a:ext cx="67310" cy="83820"/>
                  </a:xfrm>
                  <a:custGeom>
                    <a:avLst/>
                    <a:gdLst/>
                    <a:ahLst/>
                    <a:cxnLst/>
                    <a:rect l="l" t="t" r="r" b="b"/>
                    <a:pathLst>
                      <a:path w="67310" h="83820">
                        <a:moveTo>
                          <a:pt x="13716" y="68580"/>
                        </a:moveTo>
                        <a:lnTo>
                          <a:pt x="0" y="68580"/>
                        </a:lnTo>
                        <a:lnTo>
                          <a:pt x="0" y="83820"/>
                        </a:lnTo>
                        <a:lnTo>
                          <a:pt x="13716" y="83820"/>
                        </a:lnTo>
                        <a:lnTo>
                          <a:pt x="13716" y="68580"/>
                        </a:lnTo>
                        <a:close/>
                      </a:path>
                      <a:path w="67310" h="83820">
                        <a:moveTo>
                          <a:pt x="67056" y="0"/>
                        </a:moveTo>
                        <a:lnTo>
                          <a:pt x="54864" y="0"/>
                        </a:lnTo>
                        <a:lnTo>
                          <a:pt x="54864"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2" name="object 4121"/>
                  <p:cNvSpPr/>
                  <p:nvPr/>
                </p:nvSpPr>
                <p:spPr>
                  <a:xfrm>
                    <a:off x="3896867" y="3406140"/>
                    <a:ext cx="67310" cy="83820"/>
                  </a:xfrm>
                  <a:custGeom>
                    <a:avLst/>
                    <a:gdLst/>
                    <a:ahLst/>
                    <a:cxnLst/>
                    <a:rect l="l" t="t" r="r" b="b"/>
                    <a:pathLst>
                      <a:path w="67310" h="83820">
                        <a:moveTo>
                          <a:pt x="67056" y="15240"/>
                        </a:moveTo>
                        <a:lnTo>
                          <a:pt x="53340" y="15240"/>
                        </a:lnTo>
                        <a:lnTo>
                          <a:pt x="53340" y="0"/>
                        </a:lnTo>
                        <a:lnTo>
                          <a:pt x="67056" y="0"/>
                        </a:lnTo>
                        <a:lnTo>
                          <a:pt x="67056" y="15240"/>
                        </a:lnTo>
                        <a:close/>
                      </a:path>
                      <a:path w="67310" h="83820">
                        <a:moveTo>
                          <a:pt x="13716" y="83819"/>
                        </a:moveTo>
                        <a:lnTo>
                          <a:pt x="0" y="83819"/>
                        </a:lnTo>
                        <a:lnTo>
                          <a:pt x="0" y="68579"/>
                        </a:lnTo>
                        <a:lnTo>
                          <a:pt x="13716" y="68579"/>
                        </a:lnTo>
                        <a:lnTo>
                          <a:pt x="13716" y="8381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3" name="object 4122"/>
                  <p:cNvSpPr/>
                  <p:nvPr/>
                </p:nvSpPr>
                <p:spPr>
                  <a:xfrm>
                    <a:off x="35478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4" name="object 4123"/>
                  <p:cNvSpPr/>
                  <p:nvPr/>
                </p:nvSpPr>
                <p:spPr>
                  <a:xfrm>
                    <a:off x="3863340" y="3337572"/>
                    <a:ext cx="167640" cy="160020"/>
                  </a:xfrm>
                  <a:custGeom>
                    <a:avLst/>
                    <a:gdLst/>
                    <a:ahLst/>
                    <a:cxnLst/>
                    <a:rect l="l" t="t" r="r" b="b"/>
                    <a:pathLst>
                      <a:path w="167639" h="160020">
                        <a:moveTo>
                          <a:pt x="25908" y="144780"/>
                        </a:moveTo>
                        <a:lnTo>
                          <a:pt x="13716" y="144780"/>
                        </a:lnTo>
                        <a:lnTo>
                          <a:pt x="13716" y="137147"/>
                        </a:lnTo>
                        <a:lnTo>
                          <a:pt x="0" y="137147"/>
                        </a:lnTo>
                        <a:lnTo>
                          <a:pt x="0" y="152400"/>
                        </a:lnTo>
                        <a:lnTo>
                          <a:pt x="13716" y="152400"/>
                        </a:lnTo>
                        <a:lnTo>
                          <a:pt x="13716" y="160020"/>
                        </a:lnTo>
                        <a:lnTo>
                          <a:pt x="25908" y="160020"/>
                        </a:lnTo>
                        <a:lnTo>
                          <a:pt x="25908" y="144780"/>
                        </a:lnTo>
                        <a:close/>
                      </a:path>
                      <a:path w="167639" h="160020">
                        <a:moveTo>
                          <a:pt x="167640" y="0"/>
                        </a:moveTo>
                        <a:lnTo>
                          <a:pt x="153924" y="0"/>
                        </a:lnTo>
                        <a:lnTo>
                          <a:pt x="153924" y="15240"/>
                        </a:lnTo>
                        <a:lnTo>
                          <a:pt x="167640" y="15240"/>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5" name="object 4124"/>
                  <p:cNvSpPr/>
                  <p:nvPr/>
                </p:nvSpPr>
                <p:spPr>
                  <a:xfrm>
                    <a:off x="3252215"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6" name="object 4125"/>
                  <p:cNvSpPr/>
                  <p:nvPr/>
                </p:nvSpPr>
                <p:spPr>
                  <a:xfrm>
                    <a:off x="3581399" y="35433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7" name="object 4126"/>
                  <p:cNvSpPr/>
                  <p:nvPr/>
                </p:nvSpPr>
                <p:spPr>
                  <a:xfrm>
                    <a:off x="3776472" y="3398519"/>
                    <a:ext cx="173990" cy="114300"/>
                  </a:xfrm>
                  <a:custGeom>
                    <a:avLst/>
                    <a:gdLst/>
                    <a:ahLst/>
                    <a:cxnLst/>
                    <a:rect l="l" t="t" r="r" b="b"/>
                    <a:pathLst>
                      <a:path w="173989" h="114300">
                        <a:moveTo>
                          <a:pt x="12192" y="99072"/>
                        </a:moveTo>
                        <a:lnTo>
                          <a:pt x="0" y="99072"/>
                        </a:lnTo>
                        <a:lnTo>
                          <a:pt x="0" y="114300"/>
                        </a:lnTo>
                        <a:lnTo>
                          <a:pt x="12192" y="114300"/>
                        </a:lnTo>
                        <a:lnTo>
                          <a:pt x="12192" y="99072"/>
                        </a:lnTo>
                        <a:close/>
                      </a:path>
                      <a:path w="173989" h="114300">
                        <a:moveTo>
                          <a:pt x="173736" y="0"/>
                        </a:moveTo>
                        <a:lnTo>
                          <a:pt x="160020" y="0"/>
                        </a:lnTo>
                        <a:lnTo>
                          <a:pt x="160020" y="15252"/>
                        </a:lnTo>
                        <a:lnTo>
                          <a:pt x="173736" y="15252"/>
                        </a:lnTo>
                        <a:lnTo>
                          <a:pt x="1737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8" name="object 4127"/>
                  <p:cNvSpPr/>
                  <p:nvPr/>
                </p:nvSpPr>
                <p:spPr>
                  <a:xfrm>
                    <a:off x="3433572" y="39883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79" name="object 4128"/>
                  <p:cNvSpPr/>
                  <p:nvPr/>
                </p:nvSpPr>
                <p:spPr>
                  <a:xfrm>
                    <a:off x="396392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0" name="object 4129"/>
                  <p:cNvSpPr/>
                  <p:nvPr/>
                </p:nvSpPr>
                <p:spPr>
                  <a:xfrm>
                    <a:off x="3378707"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1" name="object 4130"/>
                  <p:cNvSpPr/>
                  <p:nvPr/>
                </p:nvSpPr>
                <p:spPr>
                  <a:xfrm>
                    <a:off x="4011167" y="32994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2" name="object 4131"/>
                  <p:cNvSpPr/>
                  <p:nvPr/>
                </p:nvSpPr>
                <p:spPr>
                  <a:xfrm>
                    <a:off x="3272015" y="4277880"/>
                    <a:ext cx="208915" cy="15240"/>
                  </a:xfrm>
                  <a:custGeom>
                    <a:avLst/>
                    <a:gdLst/>
                    <a:ahLst/>
                    <a:cxnLst/>
                    <a:rect l="l" t="t" r="r" b="b"/>
                    <a:pathLst>
                      <a:path w="208914" h="15239">
                        <a:moveTo>
                          <a:pt x="13728" y="0"/>
                        </a:moveTo>
                        <a:lnTo>
                          <a:pt x="0" y="0"/>
                        </a:lnTo>
                        <a:lnTo>
                          <a:pt x="0" y="15240"/>
                        </a:lnTo>
                        <a:lnTo>
                          <a:pt x="13728" y="15240"/>
                        </a:lnTo>
                        <a:lnTo>
                          <a:pt x="13728" y="0"/>
                        </a:lnTo>
                        <a:close/>
                      </a:path>
                      <a:path w="208914" h="15239">
                        <a:moveTo>
                          <a:pt x="208800" y="0"/>
                        </a:moveTo>
                        <a:lnTo>
                          <a:pt x="195084" y="0"/>
                        </a:lnTo>
                        <a:lnTo>
                          <a:pt x="195084" y="15240"/>
                        </a:lnTo>
                        <a:lnTo>
                          <a:pt x="208800" y="15240"/>
                        </a:lnTo>
                        <a:lnTo>
                          <a:pt x="2088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3" name="object 4132"/>
                  <p:cNvSpPr/>
                  <p:nvPr/>
                </p:nvSpPr>
                <p:spPr>
                  <a:xfrm>
                    <a:off x="39166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4" name="object 4133"/>
                  <p:cNvSpPr/>
                  <p:nvPr/>
                </p:nvSpPr>
                <p:spPr>
                  <a:xfrm>
                    <a:off x="3171443"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5" name="object 4134"/>
                  <p:cNvSpPr/>
                  <p:nvPr/>
                </p:nvSpPr>
                <p:spPr>
                  <a:xfrm>
                    <a:off x="3822192" y="3406152"/>
                    <a:ext cx="114300" cy="76200"/>
                  </a:xfrm>
                  <a:custGeom>
                    <a:avLst/>
                    <a:gdLst/>
                    <a:ahLst/>
                    <a:cxnLst/>
                    <a:rect l="l" t="t" r="r" b="b"/>
                    <a:pathLst>
                      <a:path w="114300" h="76200">
                        <a:moveTo>
                          <a:pt x="13716" y="0"/>
                        </a:moveTo>
                        <a:lnTo>
                          <a:pt x="0" y="0"/>
                        </a:lnTo>
                        <a:lnTo>
                          <a:pt x="0" y="15240"/>
                        </a:lnTo>
                        <a:lnTo>
                          <a:pt x="13716" y="15240"/>
                        </a:lnTo>
                        <a:lnTo>
                          <a:pt x="13716" y="0"/>
                        </a:lnTo>
                        <a:close/>
                      </a:path>
                      <a:path w="114300" h="76200">
                        <a:moveTo>
                          <a:pt x="114300" y="60960"/>
                        </a:moveTo>
                        <a:lnTo>
                          <a:pt x="102108" y="60960"/>
                        </a:lnTo>
                        <a:lnTo>
                          <a:pt x="102108" y="76200"/>
                        </a:lnTo>
                        <a:lnTo>
                          <a:pt x="114300" y="76200"/>
                        </a:lnTo>
                        <a:lnTo>
                          <a:pt x="114300"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6" name="object 4135"/>
                  <p:cNvSpPr/>
                  <p:nvPr/>
                </p:nvSpPr>
                <p:spPr>
                  <a:xfrm>
                    <a:off x="3406140" y="3704856"/>
                    <a:ext cx="142240" cy="428625"/>
                  </a:xfrm>
                  <a:custGeom>
                    <a:avLst/>
                    <a:gdLst/>
                    <a:ahLst/>
                    <a:cxnLst/>
                    <a:rect l="l" t="t" r="r" b="b"/>
                    <a:pathLst>
                      <a:path w="142239" h="428625">
                        <a:moveTo>
                          <a:pt x="13716" y="413004"/>
                        </a:moveTo>
                        <a:lnTo>
                          <a:pt x="0" y="413004"/>
                        </a:lnTo>
                        <a:lnTo>
                          <a:pt x="0" y="428244"/>
                        </a:lnTo>
                        <a:lnTo>
                          <a:pt x="13716" y="428244"/>
                        </a:lnTo>
                        <a:lnTo>
                          <a:pt x="13716" y="413004"/>
                        </a:lnTo>
                        <a:close/>
                      </a:path>
                      <a:path w="142239" h="428625">
                        <a:moveTo>
                          <a:pt x="141732" y="0"/>
                        </a:moveTo>
                        <a:lnTo>
                          <a:pt x="128016" y="0"/>
                        </a:lnTo>
                        <a:lnTo>
                          <a:pt x="128016" y="15240"/>
                        </a:lnTo>
                        <a:lnTo>
                          <a:pt x="141732" y="15240"/>
                        </a:lnTo>
                        <a:lnTo>
                          <a:pt x="1417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7" name="object 4136"/>
                  <p:cNvSpPr/>
                  <p:nvPr/>
                </p:nvSpPr>
                <p:spPr>
                  <a:xfrm>
                    <a:off x="3970019" y="36591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8" name="object 4137"/>
                  <p:cNvSpPr/>
                  <p:nvPr/>
                </p:nvSpPr>
                <p:spPr>
                  <a:xfrm>
                    <a:off x="3244596" y="3834396"/>
                    <a:ext cx="295910" cy="337185"/>
                  </a:xfrm>
                  <a:custGeom>
                    <a:avLst/>
                    <a:gdLst/>
                    <a:ahLst/>
                    <a:cxnLst/>
                    <a:rect l="l" t="t" r="r" b="b"/>
                    <a:pathLst>
                      <a:path w="295910" h="337185">
                        <a:moveTo>
                          <a:pt x="13703" y="321564"/>
                        </a:moveTo>
                        <a:lnTo>
                          <a:pt x="0" y="321564"/>
                        </a:lnTo>
                        <a:lnTo>
                          <a:pt x="0" y="336804"/>
                        </a:lnTo>
                        <a:lnTo>
                          <a:pt x="13703" y="336804"/>
                        </a:lnTo>
                        <a:lnTo>
                          <a:pt x="13703" y="321564"/>
                        </a:lnTo>
                        <a:close/>
                      </a:path>
                      <a:path w="295910" h="337185">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89" name="object 4138"/>
                  <p:cNvSpPr/>
                  <p:nvPr/>
                </p:nvSpPr>
                <p:spPr>
                  <a:xfrm>
                    <a:off x="3869435" y="3459480"/>
                    <a:ext cx="55244" cy="22860"/>
                  </a:xfrm>
                  <a:custGeom>
                    <a:avLst/>
                    <a:gdLst/>
                    <a:ahLst/>
                    <a:cxnLst/>
                    <a:rect l="l" t="t" r="r" b="b"/>
                    <a:pathLst>
                      <a:path w="55245" h="22860">
                        <a:moveTo>
                          <a:pt x="13716" y="22859"/>
                        </a:moveTo>
                        <a:lnTo>
                          <a:pt x="0" y="22859"/>
                        </a:lnTo>
                        <a:lnTo>
                          <a:pt x="0" y="7619"/>
                        </a:lnTo>
                        <a:lnTo>
                          <a:pt x="13716" y="7619"/>
                        </a:lnTo>
                        <a:lnTo>
                          <a:pt x="13716" y="22859"/>
                        </a:lnTo>
                        <a:close/>
                      </a:path>
                      <a:path w="55245" h="22860">
                        <a:moveTo>
                          <a:pt x="54864" y="15239"/>
                        </a:moveTo>
                        <a:lnTo>
                          <a:pt x="41148" y="15239"/>
                        </a:lnTo>
                        <a:lnTo>
                          <a:pt x="41148" y="0"/>
                        </a:lnTo>
                        <a:lnTo>
                          <a:pt x="54864" y="0"/>
                        </a:lnTo>
                        <a:lnTo>
                          <a:pt x="54864"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0" name="object 4139"/>
                  <p:cNvSpPr/>
                  <p:nvPr/>
                </p:nvSpPr>
                <p:spPr>
                  <a:xfrm>
                    <a:off x="3230880"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1" name="object 4140"/>
                  <p:cNvSpPr/>
                  <p:nvPr/>
                </p:nvSpPr>
                <p:spPr>
                  <a:xfrm>
                    <a:off x="3924300" y="3398519"/>
                    <a:ext cx="53340" cy="92075"/>
                  </a:xfrm>
                  <a:custGeom>
                    <a:avLst/>
                    <a:gdLst/>
                    <a:ahLst/>
                    <a:cxnLst/>
                    <a:rect l="l" t="t" r="r" b="b"/>
                    <a:pathLst>
                      <a:path w="53339" h="92075">
                        <a:moveTo>
                          <a:pt x="25908" y="68592"/>
                        </a:moveTo>
                        <a:lnTo>
                          <a:pt x="12192" y="68592"/>
                        </a:lnTo>
                        <a:lnTo>
                          <a:pt x="12192" y="76200"/>
                        </a:lnTo>
                        <a:lnTo>
                          <a:pt x="0" y="76200"/>
                        </a:lnTo>
                        <a:lnTo>
                          <a:pt x="0" y="91452"/>
                        </a:lnTo>
                        <a:lnTo>
                          <a:pt x="12192" y="91452"/>
                        </a:lnTo>
                        <a:lnTo>
                          <a:pt x="12192" y="83832"/>
                        </a:lnTo>
                        <a:lnTo>
                          <a:pt x="25908" y="83832"/>
                        </a:lnTo>
                        <a:lnTo>
                          <a:pt x="25908" y="68592"/>
                        </a:lnTo>
                        <a:close/>
                      </a:path>
                      <a:path w="53339" h="92075">
                        <a:moveTo>
                          <a:pt x="45720" y="60972"/>
                        </a:moveTo>
                        <a:lnTo>
                          <a:pt x="33528" y="60972"/>
                        </a:lnTo>
                        <a:lnTo>
                          <a:pt x="33528" y="76200"/>
                        </a:lnTo>
                        <a:lnTo>
                          <a:pt x="45720" y="76200"/>
                        </a:lnTo>
                        <a:lnTo>
                          <a:pt x="45720" y="60972"/>
                        </a:lnTo>
                        <a:close/>
                      </a:path>
                      <a:path w="53339" h="92075">
                        <a:moveTo>
                          <a:pt x="53340" y="0"/>
                        </a:moveTo>
                        <a:lnTo>
                          <a:pt x="39624" y="0"/>
                        </a:lnTo>
                        <a:lnTo>
                          <a:pt x="39624" y="15252"/>
                        </a:lnTo>
                        <a:lnTo>
                          <a:pt x="53340" y="15252"/>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2" name="object 4141"/>
                  <p:cNvSpPr/>
                  <p:nvPr/>
                </p:nvSpPr>
                <p:spPr>
                  <a:xfrm>
                    <a:off x="3096768" y="4209300"/>
                    <a:ext cx="181610" cy="45720"/>
                  </a:xfrm>
                  <a:custGeom>
                    <a:avLst/>
                    <a:gdLst/>
                    <a:ahLst/>
                    <a:cxnLst/>
                    <a:rect l="l" t="t" r="r" b="b"/>
                    <a:pathLst>
                      <a:path w="181610" h="45720">
                        <a:moveTo>
                          <a:pt x="13716" y="30480"/>
                        </a:moveTo>
                        <a:lnTo>
                          <a:pt x="0" y="30480"/>
                        </a:lnTo>
                        <a:lnTo>
                          <a:pt x="0" y="45720"/>
                        </a:lnTo>
                        <a:lnTo>
                          <a:pt x="13716" y="45720"/>
                        </a:lnTo>
                        <a:lnTo>
                          <a:pt x="13716" y="30480"/>
                        </a:lnTo>
                        <a:close/>
                      </a:path>
                      <a:path w="181610" h="4572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3" name="object 4142"/>
                  <p:cNvSpPr/>
                  <p:nvPr/>
                </p:nvSpPr>
                <p:spPr>
                  <a:xfrm>
                    <a:off x="3902963" y="37048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4" name="object 4143"/>
                  <p:cNvSpPr/>
                  <p:nvPr/>
                </p:nvSpPr>
                <p:spPr>
                  <a:xfrm>
                    <a:off x="3238500" y="3627119"/>
                    <a:ext cx="309880" cy="574675"/>
                  </a:xfrm>
                  <a:custGeom>
                    <a:avLst/>
                    <a:gdLst/>
                    <a:ahLst/>
                    <a:cxnLst/>
                    <a:rect l="l" t="t" r="r" b="b"/>
                    <a:pathLst>
                      <a:path w="309879" h="574675">
                        <a:moveTo>
                          <a:pt x="13716" y="559320"/>
                        </a:moveTo>
                        <a:lnTo>
                          <a:pt x="0" y="559320"/>
                        </a:lnTo>
                        <a:lnTo>
                          <a:pt x="0" y="574560"/>
                        </a:lnTo>
                        <a:lnTo>
                          <a:pt x="13716" y="574560"/>
                        </a:lnTo>
                        <a:lnTo>
                          <a:pt x="13716" y="559320"/>
                        </a:lnTo>
                        <a:close/>
                      </a:path>
                      <a:path w="309879" h="574675">
                        <a:moveTo>
                          <a:pt x="187452" y="0"/>
                        </a:moveTo>
                        <a:lnTo>
                          <a:pt x="173736" y="0"/>
                        </a:lnTo>
                        <a:lnTo>
                          <a:pt x="173736" y="16776"/>
                        </a:lnTo>
                        <a:lnTo>
                          <a:pt x="187452" y="16776"/>
                        </a:lnTo>
                        <a:lnTo>
                          <a:pt x="187452" y="0"/>
                        </a:lnTo>
                        <a:close/>
                      </a:path>
                      <a:path w="309879" h="574675">
                        <a:moveTo>
                          <a:pt x="309372" y="0"/>
                        </a:moveTo>
                        <a:lnTo>
                          <a:pt x="295656" y="0"/>
                        </a:lnTo>
                        <a:lnTo>
                          <a:pt x="295656" y="16776"/>
                        </a:lnTo>
                        <a:lnTo>
                          <a:pt x="309372" y="16776"/>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5" name="object 4144"/>
                  <p:cNvSpPr/>
                  <p:nvPr/>
                </p:nvSpPr>
                <p:spPr>
                  <a:xfrm>
                    <a:off x="3970019"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6" name="object 4145"/>
                  <p:cNvSpPr/>
                  <p:nvPr/>
                </p:nvSpPr>
                <p:spPr>
                  <a:xfrm>
                    <a:off x="3285743" y="42778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7" name="object 4146"/>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8" name="object 4147"/>
                  <p:cNvSpPr/>
                  <p:nvPr/>
                </p:nvSpPr>
                <p:spPr>
                  <a:xfrm>
                    <a:off x="36682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4999" name="object 4148"/>
                  <p:cNvSpPr/>
                  <p:nvPr/>
                </p:nvSpPr>
                <p:spPr>
                  <a:xfrm>
                    <a:off x="3877056" y="3451860"/>
                    <a:ext cx="53340" cy="60960"/>
                  </a:xfrm>
                  <a:custGeom>
                    <a:avLst/>
                    <a:gdLst/>
                    <a:ahLst/>
                    <a:cxnLst/>
                    <a:rect l="l" t="t" r="r" b="b"/>
                    <a:pathLst>
                      <a:path w="53339" h="60960">
                        <a:moveTo>
                          <a:pt x="12191" y="60959"/>
                        </a:moveTo>
                        <a:lnTo>
                          <a:pt x="0" y="60959"/>
                        </a:lnTo>
                        <a:lnTo>
                          <a:pt x="0" y="45720"/>
                        </a:lnTo>
                        <a:lnTo>
                          <a:pt x="12191" y="45720"/>
                        </a:lnTo>
                        <a:lnTo>
                          <a:pt x="12191" y="60959"/>
                        </a:lnTo>
                        <a:close/>
                      </a:path>
                      <a:path w="53339" h="60960">
                        <a:moveTo>
                          <a:pt x="53340" y="15240"/>
                        </a:moveTo>
                        <a:lnTo>
                          <a:pt x="39624" y="15240"/>
                        </a:lnTo>
                        <a:lnTo>
                          <a:pt x="39624" y="0"/>
                        </a:lnTo>
                        <a:lnTo>
                          <a:pt x="53340" y="0"/>
                        </a:lnTo>
                        <a:lnTo>
                          <a:pt x="5334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0" name="object 4149"/>
                  <p:cNvSpPr/>
                  <p:nvPr/>
                </p:nvSpPr>
                <p:spPr>
                  <a:xfrm>
                    <a:off x="3467099"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1" name="object 4150"/>
                  <p:cNvSpPr/>
                  <p:nvPr/>
                </p:nvSpPr>
                <p:spPr>
                  <a:xfrm>
                    <a:off x="38694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2" name="object 4151"/>
                  <p:cNvSpPr/>
                  <p:nvPr/>
                </p:nvSpPr>
                <p:spPr>
                  <a:xfrm>
                    <a:off x="3137916" y="4064520"/>
                    <a:ext cx="241300" cy="182880"/>
                  </a:xfrm>
                  <a:custGeom>
                    <a:avLst/>
                    <a:gdLst/>
                    <a:ahLst/>
                    <a:cxnLst/>
                    <a:rect l="l" t="t" r="r" b="b"/>
                    <a:pathLst>
                      <a:path w="241300" h="182879">
                        <a:moveTo>
                          <a:pt x="12192" y="167640"/>
                        </a:moveTo>
                        <a:lnTo>
                          <a:pt x="0" y="167640"/>
                        </a:lnTo>
                        <a:lnTo>
                          <a:pt x="0" y="182880"/>
                        </a:lnTo>
                        <a:lnTo>
                          <a:pt x="12192" y="182880"/>
                        </a:lnTo>
                        <a:lnTo>
                          <a:pt x="12192" y="167640"/>
                        </a:lnTo>
                        <a:close/>
                      </a:path>
                      <a:path w="241300" h="182879">
                        <a:moveTo>
                          <a:pt x="240792" y="0"/>
                        </a:moveTo>
                        <a:lnTo>
                          <a:pt x="228600" y="0"/>
                        </a:lnTo>
                        <a:lnTo>
                          <a:pt x="228600" y="15240"/>
                        </a:lnTo>
                        <a:lnTo>
                          <a:pt x="240792" y="15240"/>
                        </a:lnTo>
                        <a:lnTo>
                          <a:pt x="2407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3" name="object 4152"/>
                  <p:cNvSpPr/>
                  <p:nvPr/>
                </p:nvSpPr>
                <p:spPr>
                  <a:xfrm>
                    <a:off x="3855719" y="3436619"/>
                    <a:ext cx="47625" cy="53340"/>
                  </a:xfrm>
                  <a:custGeom>
                    <a:avLst/>
                    <a:gdLst/>
                    <a:ahLst/>
                    <a:cxnLst/>
                    <a:rect l="l" t="t" r="r" b="b"/>
                    <a:pathLst>
                      <a:path w="47625" h="53339">
                        <a:moveTo>
                          <a:pt x="47244" y="15240"/>
                        </a:moveTo>
                        <a:lnTo>
                          <a:pt x="33528" y="15240"/>
                        </a:lnTo>
                        <a:lnTo>
                          <a:pt x="33528" y="0"/>
                        </a:lnTo>
                        <a:lnTo>
                          <a:pt x="47244" y="0"/>
                        </a:lnTo>
                        <a:lnTo>
                          <a:pt x="47244" y="15240"/>
                        </a:lnTo>
                        <a:close/>
                      </a:path>
                      <a:path w="47625" h="53339">
                        <a:moveTo>
                          <a:pt x="13716" y="38100"/>
                        </a:moveTo>
                        <a:lnTo>
                          <a:pt x="0" y="38100"/>
                        </a:lnTo>
                        <a:lnTo>
                          <a:pt x="0" y="22860"/>
                        </a:lnTo>
                        <a:lnTo>
                          <a:pt x="13716" y="22860"/>
                        </a:lnTo>
                        <a:lnTo>
                          <a:pt x="13716" y="38100"/>
                        </a:lnTo>
                        <a:close/>
                      </a:path>
                      <a:path w="47625" h="53339">
                        <a:moveTo>
                          <a:pt x="33528" y="53340"/>
                        </a:moveTo>
                        <a:lnTo>
                          <a:pt x="21336" y="53340"/>
                        </a:lnTo>
                        <a:lnTo>
                          <a:pt x="21336" y="38100"/>
                        </a:lnTo>
                        <a:lnTo>
                          <a:pt x="33528" y="38100"/>
                        </a:lnTo>
                        <a:lnTo>
                          <a:pt x="33528"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4" name="object 4153"/>
                  <p:cNvSpPr/>
                  <p:nvPr/>
                </p:nvSpPr>
                <p:spPr>
                  <a:xfrm>
                    <a:off x="3252216" y="3773436"/>
                    <a:ext cx="167640" cy="497205"/>
                  </a:xfrm>
                  <a:custGeom>
                    <a:avLst/>
                    <a:gdLst/>
                    <a:ahLst/>
                    <a:cxnLst/>
                    <a:rect l="l" t="t" r="r" b="b"/>
                    <a:pathLst>
                      <a:path w="167639" h="497204">
                        <a:moveTo>
                          <a:pt x="12192" y="0"/>
                        </a:moveTo>
                        <a:lnTo>
                          <a:pt x="0" y="0"/>
                        </a:lnTo>
                        <a:lnTo>
                          <a:pt x="0" y="15240"/>
                        </a:lnTo>
                        <a:lnTo>
                          <a:pt x="12192" y="15240"/>
                        </a:lnTo>
                        <a:lnTo>
                          <a:pt x="12192" y="0"/>
                        </a:lnTo>
                        <a:close/>
                      </a:path>
                      <a:path w="167639" h="497204">
                        <a:moveTo>
                          <a:pt x="167640" y="481584"/>
                        </a:moveTo>
                        <a:lnTo>
                          <a:pt x="153924" y="481584"/>
                        </a:lnTo>
                        <a:lnTo>
                          <a:pt x="153924" y="496824"/>
                        </a:lnTo>
                        <a:lnTo>
                          <a:pt x="167640" y="496824"/>
                        </a:lnTo>
                        <a:lnTo>
                          <a:pt x="167640" y="481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5" name="object 4154"/>
                  <p:cNvSpPr/>
                  <p:nvPr/>
                </p:nvSpPr>
                <p:spPr>
                  <a:xfrm>
                    <a:off x="3855720" y="3413772"/>
                    <a:ext cx="74930" cy="91440"/>
                  </a:xfrm>
                  <a:custGeom>
                    <a:avLst/>
                    <a:gdLst/>
                    <a:ahLst/>
                    <a:cxnLst/>
                    <a:rect l="l" t="t" r="r" b="b"/>
                    <a:pathLst>
                      <a:path w="74929" h="91439">
                        <a:moveTo>
                          <a:pt x="13716" y="76200"/>
                        </a:moveTo>
                        <a:lnTo>
                          <a:pt x="0" y="76200"/>
                        </a:lnTo>
                        <a:lnTo>
                          <a:pt x="0" y="91440"/>
                        </a:lnTo>
                        <a:lnTo>
                          <a:pt x="13716" y="91440"/>
                        </a:lnTo>
                        <a:lnTo>
                          <a:pt x="13716" y="76200"/>
                        </a:lnTo>
                        <a:close/>
                      </a:path>
                      <a:path w="74929" h="91439">
                        <a:moveTo>
                          <a:pt x="13716" y="0"/>
                        </a:moveTo>
                        <a:lnTo>
                          <a:pt x="0" y="0"/>
                        </a:lnTo>
                        <a:lnTo>
                          <a:pt x="0" y="15240"/>
                        </a:lnTo>
                        <a:lnTo>
                          <a:pt x="13716" y="15240"/>
                        </a:lnTo>
                        <a:lnTo>
                          <a:pt x="13716" y="0"/>
                        </a:lnTo>
                        <a:close/>
                      </a:path>
                      <a:path w="74929" h="91439">
                        <a:moveTo>
                          <a:pt x="74676" y="45720"/>
                        </a:moveTo>
                        <a:lnTo>
                          <a:pt x="60960" y="45720"/>
                        </a:lnTo>
                        <a:lnTo>
                          <a:pt x="60960" y="60947"/>
                        </a:lnTo>
                        <a:lnTo>
                          <a:pt x="74676" y="60947"/>
                        </a:lnTo>
                        <a:lnTo>
                          <a:pt x="74676"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6" name="object 4155"/>
                  <p:cNvSpPr/>
                  <p:nvPr/>
                </p:nvSpPr>
                <p:spPr>
                  <a:xfrm>
                    <a:off x="3171444" y="4095000"/>
                    <a:ext cx="195580" cy="160020"/>
                  </a:xfrm>
                  <a:custGeom>
                    <a:avLst/>
                    <a:gdLst/>
                    <a:ahLst/>
                    <a:cxnLst/>
                    <a:rect l="l" t="t" r="r" b="b"/>
                    <a:pathLst>
                      <a:path w="195579" h="160020">
                        <a:moveTo>
                          <a:pt x="13716" y="144780"/>
                        </a:moveTo>
                        <a:lnTo>
                          <a:pt x="0" y="144780"/>
                        </a:lnTo>
                        <a:lnTo>
                          <a:pt x="0" y="160020"/>
                        </a:lnTo>
                        <a:lnTo>
                          <a:pt x="13716" y="160020"/>
                        </a:lnTo>
                        <a:lnTo>
                          <a:pt x="13716" y="144780"/>
                        </a:lnTo>
                        <a:close/>
                      </a:path>
                      <a:path w="195579" h="160020">
                        <a:moveTo>
                          <a:pt x="33528" y="99060"/>
                        </a:moveTo>
                        <a:lnTo>
                          <a:pt x="19812" y="99060"/>
                        </a:lnTo>
                        <a:lnTo>
                          <a:pt x="19812" y="114300"/>
                        </a:lnTo>
                        <a:lnTo>
                          <a:pt x="33528" y="114300"/>
                        </a:lnTo>
                        <a:lnTo>
                          <a:pt x="33528" y="99060"/>
                        </a:lnTo>
                        <a:close/>
                      </a:path>
                      <a:path w="195579" h="160020">
                        <a:moveTo>
                          <a:pt x="195072" y="0"/>
                        </a:moveTo>
                        <a:lnTo>
                          <a:pt x="181356" y="0"/>
                        </a:lnTo>
                        <a:lnTo>
                          <a:pt x="181356" y="15240"/>
                        </a:lnTo>
                        <a:lnTo>
                          <a:pt x="195072" y="15240"/>
                        </a:lnTo>
                        <a:lnTo>
                          <a:pt x="1950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7" name="object 4156"/>
                  <p:cNvSpPr/>
                  <p:nvPr/>
                </p:nvSpPr>
                <p:spPr>
                  <a:xfrm>
                    <a:off x="35676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8" name="object 4157"/>
                  <p:cNvSpPr/>
                  <p:nvPr/>
                </p:nvSpPr>
                <p:spPr>
                  <a:xfrm>
                    <a:off x="3957827"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09" name="object 4158"/>
                  <p:cNvSpPr/>
                  <p:nvPr/>
                </p:nvSpPr>
                <p:spPr>
                  <a:xfrm>
                    <a:off x="3325367"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0" name="object 4159"/>
                  <p:cNvSpPr/>
                  <p:nvPr/>
                </p:nvSpPr>
                <p:spPr>
                  <a:xfrm>
                    <a:off x="38496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1" name="object 4160"/>
                  <p:cNvSpPr/>
                  <p:nvPr/>
                </p:nvSpPr>
                <p:spPr>
                  <a:xfrm>
                    <a:off x="3104388" y="4056900"/>
                    <a:ext cx="396240" cy="236220"/>
                  </a:xfrm>
                  <a:custGeom>
                    <a:avLst/>
                    <a:gdLst/>
                    <a:ahLst/>
                    <a:cxnLst/>
                    <a:rect l="l" t="t" r="r" b="b"/>
                    <a:pathLst>
                      <a:path w="396239" h="236220">
                        <a:moveTo>
                          <a:pt x="12192" y="175260"/>
                        </a:moveTo>
                        <a:lnTo>
                          <a:pt x="0" y="175260"/>
                        </a:lnTo>
                        <a:lnTo>
                          <a:pt x="0" y="190500"/>
                        </a:lnTo>
                        <a:lnTo>
                          <a:pt x="12192" y="190500"/>
                        </a:lnTo>
                        <a:lnTo>
                          <a:pt x="12192" y="175260"/>
                        </a:lnTo>
                        <a:close/>
                      </a:path>
                      <a:path w="396239" h="236220">
                        <a:moveTo>
                          <a:pt x="67056" y="220980"/>
                        </a:moveTo>
                        <a:lnTo>
                          <a:pt x="53327" y="220980"/>
                        </a:lnTo>
                        <a:lnTo>
                          <a:pt x="53327" y="236220"/>
                        </a:lnTo>
                        <a:lnTo>
                          <a:pt x="67056" y="236220"/>
                        </a:lnTo>
                        <a:lnTo>
                          <a:pt x="67056" y="220980"/>
                        </a:lnTo>
                        <a:close/>
                      </a:path>
                      <a:path w="396239" h="236220">
                        <a:moveTo>
                          <a:pt x="134112" y="83820"/>
                        </a:moveTo>
                        <a:lnTo>
                          <a:pt x="120396" y="83820"/>
                        </a:lnTo>
                        <a:lnTo>
                          <a:pt x="120396" y="99060"/>
                        </a:lnTo>
                        <a:lnTo>
                          <a:pt x="134112" y="99060"/>
                        </a:lnTo>
                        <a:lnTo>
                          <a:pt x="134112" y="83820"/>
                        </a:lnTo>
                        <a:close/>
                      </a:path>
                      <a:path w="396239" h="236220">
                        <a:moveTo>
                          <a:pt x="396227" y="0"/>
                        </a:moveTo>
                        <a:lnTo>
                          <a:pt x="382511" y="0"/>
                        </a:lnTo>
                        <a:lnTo>
                          <a:pt x="382511" y="15240"/>
                        </a:lnTo>
                        <a:lnTo>
                          <a:pt x="396227" y="15240"/>
                        </a:lnTo>
                        <a:lnTo>
                          <a:pt x="3962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2" name="object 4161"/>
                  <p:cNvSpPr/>
                  <p:nvPr/>
                </p:nvSpPr>
                <p:spPr>
                  <a:xfrm>
                    <a:off x="3902963"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3" name="object 4162"/>
                  <p:cNvSpPr/>
                  <p:nvPr/>
                </p:nvSpPr>
                <p:spPr>
                  <a:xfrm>
                    <a:off x="3297936" y="4148340"/>
                    <a:ext cx="94615" cy="129539"/>
                  </a:xfrm>
                  <a:custGeom>
                    <a:avLst/>
                    <a:gdLst/>
                    <a:ahLst/>
                    <a:cxnLst/>
                    <a:rect l="l" t="t" r="r" b="b"/>
                    <a:pathLst>
                      <a:path w="94614" h="129539">
                        <a:moveTo>
                          <a:pt x="13716" y="114300"/>
                        </a:moveTo>
                        <a:lnTo>
                          <a:pt x="0" y="114300"/>
                        </a:lnTo>
                        <a:lnTo>
                          <a:pt x="0" y="129540"/>
                        </a:lnTo>
                        <a:lnTo>
                          <a:pt x="13716" y="129540"/>
                        </a:lnTo>
                        <a:lnTo>
                          <a:pt x="13716" y="114300"/>
                        </a:lnTo>
                        <a:close/>
                      </a:path>
                      <a:path w="94614" h="129539">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4" name="object 4163"/>
                  <p:cNvSpPr/>
                  <p:nvPr/>
                </p:nvSpPr>
                <p:spPr>
                  <a:xfrm>
                    <a:off x="3802380"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5" name="object 4164"/>
                  <p:cNvSpPr/>
                  <p:nvPr/>
                </p:nvSpPr>
                <p:spPr>
                  <a:xfrm>
                    <a:off x="360730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6" name="object 4165"/>
                  <p:cNvSpPr/>
                  <p:nvPr/>
                </p:nvSpPr>
                <p:spPr>
                  <a:xfrm>
                    <a:off x="3224784" y="4171200"/>
                    <a:ext cx="142240" cy="53340"/>
                  </a:xfrm>
                  <a:custGeom>
                    <a:avLst/>
                    <a:gdLst/>
                    <a:ahLst/>
                    <a:cxnLst/>
                    <a:rect l="l" t="t" r="r" b="b"/>
                    <a:pathLst>
                      <a:path w="142239" h="53339">
                        <a:moveTo>
                          <a:pt x="13716" y="0"/>
                        </a:moveTo>
                        <a:lnTo>
                          <a:pt x="0" y="0"/>
                        </a:lnTo>
                        <a:lnTo>
                          <a:pt x="0" y="15240"/>
                        </a:lnTo>
                        <a:lnTo>
                          <a:pt x="13716" y="15240"/>
                        </a:lnTo>
                        <a:lnTo>
                          <a:pt x="13716" y="0"/>
                        </a:lnTo>
                        <a:close/>
                      </a:path>
                      <a:path w="142239" h="53339">
                        <a:moveTo>
                          <a:pt x="141732" y="38100"/>
                        </a:moveTo>
                        <a:lnTo>
                          <a:pt x="128016" y="38100"/>
                        </a:lnTo>
                        <a:lnTo>
                          <a:pt x="128016" y="53340"/>
                        </a:lnTo>
                        <a:lnTo>
                          <a:pt x="141732" y="53340"/>
                        </a:lnTo>
                        <a:lnTo>
                          <a:pt x="141732"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7" name="object 4166"/>
                  <p:cNvSpPr/>
                  <p:nvPr/>
                </p:nvSpPr>
                <p:spPr>
                  <a:xfrm>
                    <a:off x="39441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8" name="object 4167"/>
                  <p:cNvSpPr/>
                  <p:nvPr/>
                </p:nvSpPr>
                <p:spPr>
                  <a:xfrm>
                    <a:off x="3163824" y="4171200"/>
                    <a:ext cx="329565" cy="91440"/>
                  </a:xfrm>
                  <a:custGeom>
                    <a:avLst/>
                    <a:gdLst/>
                    <a:ahLst/>
                    <a:cxnLst/>
                    <a:rect l="l" t="t" r="r" b="b"/>
                    <a:pathLst>
                      <a:path w="329564" h="91439">
                        <a:moveTo>
                          <a:pt x="13716" y="7620"/>
                        </a:moveTo>
                        <a:lnTo>
                          <a:pt x="0" y="7620"/>
                        </a:lnTo>
                        <a:lnTo>
                          <a:pt x="0" y="22860"/>
                        </a:lnTo>
                        <a:lnTo>
                          <a:pt x="13716" y="22860"/>
                        </a:lnTo>
                        <a:lnTo>
                          <a:pt x="13716" y="7620"/>
                        </a:lnTo>
                        <a:close/>
                      </a:path>
                      <a:path w="329564" h="91439">
                        <a:moveTo>
                          <a:pt x="114300" y="76200"/>
                        </a:moveTo>
                        <a:lnTo>
                          <a:pt x="100584" y="76200"/>
                        </a:lnTo>
                        <a:lnTo>
                          <a:pt x="100584" y="91440"/>
                        </a:lnTo>
                        <a:lnTo>
                          <a:pt x="114300" y="91440"/>
                        </a:lnTo>
                        <a:lnTo>
                          <a:pt x="114300" y="76200"/>
                        </a:lnTo>
                        <a:close/>
                      </a:path>
                      <a:path w="329564" h="91439">
                        <a:moveTo>
                          <a:pt x="329184" y="0"/>
                        </a:moveTo>
                        <a:lnTo>
                          <a:pt x="316992" y="0"/>
                        </a:lnTo>
                        <a:lnTo>
                          <a:pt x="316992"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19" name="object 4168"/>
                  <p:cNvSpPr/>
                  <p:nvPr/>
                </p:nvSpPr>
                <p:spPr>
                  <a:xfrm>
                    <a:off x="3889248" y="3383292"/>
                    <a:ext cx="35560" cy="129539"/>
                  </a:xfrm>
                  <a:custGeom>
                    <a:avLst/>
                    <a:gdLst/>
                    <a:ahLst/>
                    <a:cxnLst/>
                    <a:rect l="l" t="t" r="r" b="b"/>
                    <a:pathLst>
                      <a:path w="35560" h="129539">
                        <a:moveTo>
                          <a:pt x="13716" y="114300"/>
                        </a:moveTo>
                        <a:lnTo>
                          <a:pt x="0" y="114300"/>
                        </a:lnTo>
                        <a:lnTo>
                          <a:pt x="0" y="129527"/>
                        </a:lnTo>
                        <a:lnTo>
                          <a:pt x="13716" y="129527"/>
                        </a:lnTo>
                        <a:lnTo>
                          <a:pt x="13716" y="114300"/>
                        </a:lnTo>
                        <a:close/>
                      </a:path>
                      <a:path w="35560" h="129539">
                        <a:moveTo>
                          <a:pt x="13716" y="22860"/>
                        </a:moveTo>
                        <a:lnTo>
                          <a:pt x="0" y="22860"/>
                        </a:lnTo>
                        <a:lnTo>
                          <a:pt x="0" y="38100"/>
                        </a:lnTo>
                        <a:lnTo>
                          <a:pt x="13716" y="38100"/>
                        </a:lnTo>
                        <a:lnTo>
                          <a:pt x="13716" y="22860"/>
                        </a:lnTo>
                        <a:close/>
                      </a:path>
                      <a:path w="35560" h="129539">
                        <a:moveTo>
                          <a:pt x="35052" y="0"/>
                        </a:moveTo>
                        <a:lnTo>
                          <a:pt x="21336" y="0"/>
                        </a:lnTo>
                        <a:lnTo>
                          <a:pt x="21336" y="15227"/>
                        </a:lnTo>
                        <a:lnTo>
                          <a:pt x="35052" y="15227"/>
                        </a:lnTo>
                        <a:lnTo>
                          <a:pt x="350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0" name="object 4169"/>
                  <p:cNvSpPr/>
                  <p:nvPr/>
                </p:nvSpPr>
                <p:spPr>
                  <a:xfrm>
                    <a:off x="3311652" y="3681996"/>
                    <a:ext cx="242570" cy="520065"/>
                  </a:xfrm>
                  <a:custGeom>
                    <a:avLst/>
                    <a:gdLst/>
                    <a:ahLst/>
                    <a:cxnLst/>
                    <a:rect l="l" t="t" r="r" b="b"/>
                    <a:pathLst>
                      <a:path w="242570" h="520064">
                        <a:moveTo>
                          <a:pt x="13716" y="504444"/>
                        </a:moveTo>
                        <a:lnTo>
                          <a:pt x="0" y="504444"/>
                        </a:lnTo>
                        <a:lnTo>
                          <a:pt x="0" y="519684"/>
                        </a:lnTo>
                        <a:lnTo>
                          <a:pt x="13716" y="519684"/>
                        </a:lnTo>
                        <a:lnTo>
                          <a:pt x="13716" y="504444"/>
                        </a:lnTo>
                        <a:close/>
                      </a:path>
                      <a:path w="242570" h="520064">
                        <a:moveTo>
                          <a:pt x="47244" y="496824"/>
                        </a:moveTo>
                        <a:lnTo>
                          <a:pt x="33528" y="496824"/>
                        </a:lnTo>
                        <a:lnTo>
                          <a:pt x="33528" y="512064"/>
                        </a:lnTo>
                        <a:lnTo>
                          <a:pt x="47244" y="512064"/>
                        </a:lnTo>
                        <a:lnTo>
                          <a:pt x="47244" y="496824"/>
                        </a:lnTo>
                        <a:close/>
                      </a:path>
                      <a:path w="242570" h="520064">
                        <a:moveTo>
                          <a:pt x="121920" y="0"/>
                        </a:moveTo>
                        <a:lnTo>
                          <a:pt x="108204" y="0"/>
                        </a:lnTo>
                        <a:lnTo>
                          <a:pt x="108204" y="15240"/>
                        </a:lnTo>
                        <a:lnTo>
                          <a:pt x="121920" y="15240"/>
                        </a:lnTo>
                        <a:lnTo>
                          <a:pt x="121920" y="0"/>
                        </a:lnTo>
                        <a:close/>
                      </a:path>
                      <a:path w="242570" h="520064">
                        <a:moveTo>
                          <a:pt x="242316" y="281940"/>
                        </a:moveTo>
                        <a:lnTo>
                          <a:pt x="228600" y="281940"/>
                        </a:lnTo>
                        <a:lnTo>
                          <a:pt x="228600" y="298704"/>
                        </a:lnTo>
                        <a:lnTo>
                          <a:pt x="242316" y="298704"/>
                        </a:lnTo>
                        <a:lnTo>
                          <a:pt x="242316" y="2819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1" name="object 4170"/>
                  <p:cNvSpPr/>
                  <p:nvPr/>
                </p:nvSpPr>
                <p:spPr>
                  <a:xfrm>
                    <a:off x="3849624" y="3275088"/>
                    <a:ext cx="208915" cy="238125"/>
                  </a:xfrm>
                  <a:custGeom>
                    <a:avLst/>
                    <a:gdLst/>
                    <a:ahLst/>
                    <a:cxnLst/>
                    <a:rect l="l" t="t" r="r" b="b"/>
                    <a:pathLst>
                      <a:path w="208914" h="238125">
                        <a:moveTo>
                          <a:pt x="27432" y="199631"/>
                        </a:moveTo>
                        <a:lnTo>
                          <a:pt x="13716" y="199631"/>
                        </a:lnTo>
                        <a:lnTo>
                          <a:pt x="13716" y="207264"/>
                        </a:lnTo>
                        <a:lnTo>
                          <a:pt x="0" y="207264"/>
                        </a:lnTo>
                        <a:lnTo>
                          <a:pt x="0" y="222504"/>
                        </a:lnTo>
                        <a:lnTo>
                          <a:pt x="13716" y="222504"/>
                        </a:lnTo>
                        <a:lnTo>
                          <a:pt x="13716" y="214884"/>
                        </a:lnTo>
                        <a:lnTo>
                          <a:pt x="27432" y="214884"/>
                        </a:lnTo>
                        <a:lnTo>
                          <a:pt x="27432" y="199631"/>
                        </a:lnTo>
                        <a:close/>
                      </a:path>
                      <a:path w="208914" h="238125">
                        <a:moveTo>
                          <a:pt x="39624" y="222504"/>
                        </a:moveTo>
                        <a:lnTo>
                          <a:pt x="27432" y="222504"/>
                        </a:lnTo>
                        <a:lnTo>
                          <a:pt x="27432" y="237731"/>
                        </a:lnTo>
                        <a:lnTo>
                          <a:pt x="39624" y="237731"/>
                        </a:lnTo>
                        <a:lnTo>
                          <a:pt x="39624" y="222504"/>
                        </a:lnTo>
                        <a:close/>
                      </a:path>
                      <a:path w="208914" h="238125">
                        <a:moveTo>
                          <a:pt x="86868" y="146304"/>
                        </a:moveTo>
                        <a:lnTo>
                          <a:pt x="74676" y="146304"/>
                        </a:lnTo>
                        <a:lnTo>
                          <a:pt x="74676" y="161531"/>
                        </a:lnTo>
                        <a:lnTo>
                          <a:pt x="86868" y="161531"/>
                        </a:lnTo>
                        <a:lnTo>
                          <a:pt x="86868" y="146304"/>
                        </a:lnTo>
                        <a:close/>
                      </a:path>
                      <a:path w="208914" h="238125">
                        <a:moveTo>
                          <a:pt x="94475" y="115824"/>
                        </a:moveTo>
                        <a:lnTo>
                          <a:pt x="80772" y="115824"/>
                        </a:lnTo>
                        <a:lnTo>
                          <a:pt x="80772" y="131064"/>
                        </a:lnTo>
                        <a:lnTo>
                          <a:pt x="94475" y="131064"/>
                        </a:lnTo>
                        <a:lnTo>
                          <a:pt x="94475" y="115824"/>
                        </a:lnTo>
                        <a:close/>
                      </a:path>
                      <a:path w="208914" h="238125">
                        <a:moveTo>
                          <a:pt x="100584" y="184404"/>
                        </a:moveTo>
                        <a:lnTo>
                          <a:pt x="86868" y="184404"/>
                        </a:lnTo>
                        <a:lnTo>
                          <a:pt x="86868" y="199631"/>
                        </a:lnTo>
                        <a:lnTo>
                          <a:pt x="86868" y="214884"/>
                        </a:lnTo>
                        <a:lnTo>
                          <a:pt x="100584" y="214884"/>
                        </a:lnTo>
                        <a:lnTo>
                          <a:pt x="100584" y="199631"/>
                        </a:lnTo>
                        <a:lnTo>
                          <a:pt x="100584" y="184404"/>
                        </a:lnTo>
                        <a:close/>
                      </a:path>
                      <a:path w="208914" h="238125">
                        <a:moveTo>
                          <a:pt x="208775" y="0"/>
                        </a:moveTo>
                        <a:lnTo>
                          <a:pt x="195072" y="0"/>
                        </a:lnTo>
                        <a:lnTo>
                          <a:pt x="195072" y="16764"/>
                        </a:lnTo>
                        <a:lnTo>
                          <a:pt x="208775" y="16764"/>
                        </a:lnTo>
                        <a:lnTo>
                          <a:pt x="20877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2" name="object 4171"/>
                  <p:cNvSpPr/>
                  <p:nvPr/>
                </p:nvSpPr>
                <p:spPr>
                  <a:xfrm>
                    <a:off x="3486911" y="35356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3" name="object 4172"/>
                  <p:cNvSpPr/>
                  <p:nvPr/>
                </p:nvSpPr>
                <p:spPr>
                  <a:xfrm>
                    <a:off x="3855707" y="3436619"/>
                    <a:ext cx="69215" cy="61594"/>
                  </a:xfrm>
                  <a:custGeom>
                    <a:avLst/>
                    <a:gdLst/>
                    <a:ahLst/>
                    <a:cxnLst/>
                    <a:rect l="l" t="t" r="r" b="b"/>
                    <a:pathLst>
                      <a:path w="69214" h="61595">
                        <a:moveTo>
                          <a:pt x="13716" y="38100"/>
                        </a:moveTo>
                        <a:lnTo>
                          <a:pt x="0" y="38100"/>
                        </a:lnTo>
                        <a:lnTo>
                          <a:pt x="0" y="60972"/>
                        </a:lnTo>
                        <a:lnTo>
                          <a:pt x="13716" y="60972"/>
                        </a:lnTo>
                        <a:lnTo>
                          <a:pt x="13716" y="38100"/>
                        </a:lnTo>
                        <a:close/>
                      </a:path>
                      <a:path w="69214" h="61595">
                        <a:moveTo>
                          <a:pt x="68592" y="0"/>
                        </a:moveTo>
                        <a:lnTo>
                          <a:pt x="54864" y="0"/>
                        </a:lnTo>
                        <a:lnTo>
                          <a:pt x="54864" y="15240"/>
                        </a:lnTo>
                        <a:lnTo>
                          <a:pt x="68592" y="15240"/>
                        </a:lnTo>
                        <a:lnTo>
                          <a:pt x="685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4" name="object 4173"/>
                  <p:cNvSpPr/>
                  <p:nvPr/>
                </p:nvSpPr>
                <p:spPr>
                  <a:xfrm>
                    <a:off x="3171444" y="4079760"/>
                    <a:ext cx="309880" cy="167640"/>
                  </a:xfrm>
                  <a:custGeom>
                    <a:avLst/>
                    <a:gdLst/>
                    <a:ahLst/>
                    <a:cxnLst/>
                    <a:rect l="l" t="t" r="r" b="b"/>
                    <a:pathLst>
                      <a:path w="309879" h="167639">
                        <a:moveTo>
                          <a:pt x="13716" y="152400"/>
                        </a:moveTo>
                        <a:lnTo>
                          <a:pt x="0" y="152400"/>
                        </a:lnTo>
                        <a:lnTo>
                          <a:pt x="0" y="167640"/>
                        </a:lnTo>
                        <a:lnTo>
                          <a:pt x="13716" y="167640"/>
                        </a:lnTo>
                        <a:lnTo>
                          <a:pt x="13716" y="152400"/>
                        </a:lnTo>
                        <a:close/>
                      </a:path>
                      <a:path w="309879" h="167639">
                        <a:moveTo>
                          <a:pt x="167640" y="129540"/>
                        </a:moveTo>
                        <a:lnTo>
                          <a:pt x="153924" y="129540"/>
                        </a:lnTo>
                        <a:lnTo>
                          <a:pt x="153924" y="144780"/>
                        </a:lnTo>
                        <a:lnTo>
                          <a:pt x="167640" y="144780"/>
                        </a:lnTo>
                        <a:lnTo>
                          <a:pt x="167640" y="129540"/>
                        </a:lnTo>
                        <a:close/>
                      </a:path>
                      <a:path w="309879" h="167639">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5" name="object 4174"/>
                  <p:cNvSpPr/>
                  <p:nvPr/>
                </p:nvSpPr>
                <p:spPr>
                  <a:xfrm>
                    <a:off x="3983735"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6" name="object 4175"/>
                  <p:cNvSpPr/>
                  <p:nvPr/>
                </p:nvSpPr>
                <p:spPr>
                  <a:xfrm>
                    <a:off x="3325367"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7" name="object 4176"/>
                  <p:cNvSpPr/>
                  <p:nvPr/>
                </p:nvSpPr>
                <p:spPr>
                  <a:xfrm>
                    <a:off x="3788664" y="3406152"/>
                    <a:ext cx="161925" cy="53340"/>
                  </a:xfrm>
                  <a:custGeom>
                    <a:avLst/>
                    <a:gdLst/>
                    <a:ahLst/>
                    <a:cxnLst/>
                    <a:rect l="l" t="t" r="r" b="b"/>
                    <a:pathLst>
                      <a:path w="161925" h="53339">
                        <a:moveTo>
                          <a:pt x="13716" y="0"/>
                        </a:moveTo>
                        <a:lnTo>
                          <a:pt x="0" y="0"/>
                        </a:lnTo>
                        <a:lnTo>
                          <a:pt x="0" y="15240"/>
                        </a:lnTo>
                        <a:lnTo>
                          <a:pt x="13716" y="15240"/>
                        </a:lnTo>
                        <a:lnTo>
                          <a:pt x="13716" y="0"/>
                        </a:lnTo>
                        <a:close/>
                      </a:path>
                      <a:path w="161925" h="53339">
                        <a:moveTo>
                          <a:pt x="161544" y="38100"/>
                        </a:moveTo>
                        <a:lnTo>
                          <a:pt x="147828" y="38100"/>
                        </a:lnTo>
                        <a:lnTo>
                          <a:pt x="147828" y="53340"/>
                        </a:lnTo>
                        <a:lnTo>
                          <a:pt x="161544" y="53340"/>
                        </a:lnTo>
                        <a:lnTo>
                          <a:pt x="161544"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8" name="object 4177"/>
                  <p:cNvSpPr/>
                  <p:nvPr/>
                </p:nvSpPr>
                <p:spPr>
                  <a:xfrm>
                    <a:off x="3124200" y="3933456"/>
                    <a:ext cx="483234" cy="337185"/>
                  </a:xfrm>
                  <a:custGeom>
                    <a:avLst/>
                    <a:gdLst/>
                    <a:ahLst/>
                    <a:cxnLst/>
                    <a:rect l="l" t="t" r="r" b="b"/>
                    <a:pathLst>
                      <a:path w="483235" h="337185">
                        <a:moveTo>
                          <a:pt x="13716" y="291084"/>
                        </a:moveTo>
                        <a:lnTo>
                          <a:pt x="0" y="291084"/>
                        </a:lnTo>
                        <a:lnTo>
                          <a:pt x="0" y="306324"/>
                        </a:lnTo>
                        <a:lnTo>
                          <a:pt x="13716" y="306324"/>
                        </a:lnTo>
                        <a:lnTo>
                          <a:pt x="13716" y="291084"/>
                        </a:lnTo>
                        <a:close/>
                      </a:path>
                      <a:path w="483235" h="337185">
                        <a:moveTo>
                          <a:pt x="114300" y="321564"/>
                        </a:moveTo>
                        <a:lnTo>
                          <a:pt x="100584" y="321564"/>
                        </a:lnTo>
                        <a:lnTo>
                          <a:pt x="100584" y="336804"/>
                        </a:lnTo>
                        <a:lnTo>
                          <a:pt x="114300" y="336804"/>
                        </a:lnTo>
                        <a:lnTo>
                          <a:pt x="114300" y="321564"/>
                        </a:lnTo>
                        <a:close/>
                      </a:path>
                      <a:path w="483235" h="337185">
                        <a:moveTo>
                          <a:pt x="262115" y="176784"/>
                        </a:moveTo>
                        <a:lnTo>
                          <a:pt x="248399" y="176784"/>
                        </a:lnTo>
                        <a:lnTo>
                          <a:pt x="248399" y="192024"/>
                        </a:lnTo>
                        <a:lnTo>
                          <a:pt x="262115" y="192024"/>
                        </a:lnTo>
                        <a:lnTo>
                          <a:pt x="262115" y="176784"/>
                        </a:lnTo>
                        <a:close/>
                      </a:path>
                      <a:path w="483235" h="337185">
                        <a:moveTo>
                          <a:pt x="268224" y="0"/>
                        </a:moveTo>
                        <a:lnTo>
                          <a:pt x="254508" y="0"/>
                        </a:lnTo>
                        <a:lnTo>
                          <a:pt x="254508" y="15240"/>
                        </a:lnTo>
                        <a:lnTo>
                          <a:pt x="268224" y="15240"/>
                        </a:lnTo>
                        <a:lnTo>
                          <a:pt x="268224" y="0"/>
                        </a:lnTo>
                        <a:close/>
                      </a:path>
                      <a:path w="483235" h="337185">
                        <a:moveTo>
                          <a:pt x="281940" y="192024"/>
                        </a:moveTo>
                        <a:lnTo>
                          <a:pt x="268224" y="192024"/>
                        </a:lnTo>
                        <a:lnTo>
                          <a:pt x="268224" y="207264"/>
                        </a:lnTo>
                        <a:lnTo>
                          <a:pt x="281940" y="207264"/>
                        </a:lnTo>
                        <a:lnTo>
                          <a:pt x="281940" y="192024"/>
                        </a:lnTo>
                        <a:close/>
                      </a:path>
                      <a:path w="483235" h="337185">
                        <a:moveTo>
                          <a:pt x="368808" y="214884"/>
                        </a:moveTo>
                        <a:lnTo>
                          <a:pt x="356616" y="214884"/>
                        </a:lnTo>
                        <a:lnTo>
                          <a:pt x="356616" y="230124"/>
                        </a:lnTo>
                        <a:lnTo>
                          <a:pt x="368808" y="230124"/>
                        </a:lnTo>
                        <a:lnTo>
                          <a:pt x="368808" y="214884"/>
                        </a:lnTo>
                        <a:close/>
                      </a:path>
                      <a:path w="483235" h="337185">
                        <a:moveTo>
                          <a:pt x="483108" y="54864"/>
                        </a:moveTo>
                        <a:lnTo>
                          <a:pt x="469392" y="54864"/>
                        </a:lnTo>
                        <a:lnTo>
                          <a:pt x="469392" y="70104"/>
                        </a:lnTo>
                        <a:lnTo>
                          <a:pt x="483108" y="70104"/>
                        </a:lnTo>
                        <a:lnTo>
                          <a:pt x="483108" y="548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29" name="object 4178"/>
                  <p:cNvSpPr/>
                  <p:nvPr/>
                </p:nvSpPr>
                <p:spPr>
                  <a:xfrm>
                    <a:off x="3776472"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0" name="object 4179"/>
                  <p:cNvSpPr/>
                  <p:nvPr/>
                </p:nvSpPr>
                <p:spPr>
                  <a:xfrm>
                    <a:off x="3191256" y="3980700"/>
                    <a:ext cx="114300" cy="251460"/>
                  </a:xfrm>
                  <a:custGeom>
                    <a:avLst/>
                    <a:gdLst/>
                    <a:ahLst/>
                    <a:cxnLst/>
                    <a:rect l="l" t="t" r="r" b="b"/>
                    <a:pathLst>
                      <a:path w="114300" h="251460">
                        <a:moveTo>
                          <a:pt x="13716" y="236220"/>
                        </a:moveTo>
                        <a:lnTo>
                          <a:pt x="0" y="236220"/>
                        </a:lnTo>
                        <a:lnTo>
                          <a:pt x="0" y="251460"/>
                        </a:lnTo>
                        <a:lnTo>
                          <a:pt x="13716" y="251460"/>
                        </a:lnTo>
                        <a:lnTo>
                          <a:pt x="13716" y="236220"/>
                        </a:lnTo>
                        <a:close/>
                      </a:path>
                      <a:path w="114300" h="25146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1" name="object 4180"/>
                  <p:cNvSpPr/>
                  <p:nvPr/>
                </p:nvSpPr>
                <p:spPr>
                  <a:xfrm>
                    <a:off x="39364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2" name="object 4181"/>
                  <p:cNvSpPr/>
                  <p:nvPr/>
                </p:nvSpPr>
                <p:spPr>
                  <a:xfrm>
                    <a:off x="3171444" y="3819156"/>
                    <a:ext cx="502920" cy="428625"/>
                  </a:xfrm>
                  <a:custGeom>
                    <a:avLst/>
                    <a:gdLst/>
                    <a:ahLst/>
                    <a:cxnLst/>
                    <a:rect l="l" t="t" r="r" b="b"/>
                    <a:pathLst>
                      <a:path w="502920" h="428625">
                        <a:moveTo>
                          <a:pt x="13716" y="413004"/>
                        </a:moveTo>
                        <a:lnTo>
                          <a:pt x="0" y="413004"/>
                        </a:lnTo>
                        <a:lnTo>
                          <a:pt x="0" y="428244"/>
                        </a:lnTo>
                        <a:lnTo>
                          <a:pt x="13716" y="428244"/>
                        </a:lnTo>
                        <a:lnTo>
                          <a:pt x="13716" y="413004"/>
                        </a:lnTo>
                        <a:close/>
                      </a:path>
                      <a:path w="502920" h="428625">
                        <a:moveTo>
                          <a:pt x="167640" y="367284"/>
                        </a:moveTo>
                        <a:lnTo>
                          <a:pt x="153924" y="367284"/>
                        </a:lnTo>
                        <a:lnTo>
                          <a:pt x="153924" y="382524"/>
                        </a:lnTo>
                        <a:lnTo>
                          <a:pt x="167640" y="382524"/>
                        </a:lnTo>
                        <a:lnTo>
                          <a:pt x="167640" y="367284"/>
                        </a:lnTo>
                        <a:close/>
                      </a:path>
                      <a:path w="502920" h="428625">
                        <a:moveTo>
                          <a:pt x="173736" y="329184"/>
                        </a:moveTo>
                        <a:lnTo>
                          <a:pt x="161544" y="329184"/>
                        </a:lnTo>
                        <a:lnTo>
                          <a:pt x="161544" y="344424"/>
                        </a:lnTo>
                        <a:lnTo>
                          <a:pt x="173736" y="344424"/>
                        </a:lnTo>
                        <a:lnTo>
                          <a:pt x="173736" y="329184"/>
                        </a:lnTo>
                        <a:close/>
                      </a:path>
                      <a:path w="502920" h="428625">
                        <a:moveTo>
                          <a:pt x="262128" y="352044"/>
                        </a:moveTo>
                        <a:lnTo>
                          <a:pt x="248412" y="352044"/>
                        </a:lnTo>
                        <a:lnTo>
                          <a:pt x="248412" y="367284"/>
                        </a:lnTo>
                        <a:lnTo>
                          <a:pt x="262128" y="367284"/>
                        </a:lnTo>
                        <a:lnTo>
                          <a:pt x="262128" y="352044"/>
                        </a:lnTo>
                        <a:close/>
                      </a:path>
                      <a:path w="502920" h="428625">
                        <a:moveTo>
                          <a:pt x="502920" y="0"/>
                        </a:moveTo>
                        <a:lnTo>
                          <a:pt x="490728" y="0"/>
                        </a:lnTo>
                        <a:lnTo>
                          <a:pt x="490728" y="15240"/>
                        </a:lnTo>
                        <a:lnTo>
                          <a:pt x="502920" y="15240"/>
                        </a:lnTo>
                        <a:lnTo>
                          <a:pt x="5029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3" name="object 4182"/>
                  <p:cNvSpPr/>
                  <p:nvPr/>
                </p:nvSpPr>
                <p:spPr>
                  <a:xfrm>
                    <a:off x="396392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4" name="object 4183"/>
                  <p:cNvSpPr/>
                  <p:nvPr/>
                </p:nvSpPr>
                <p:spPr>
                  <a:xfrm>
                    <a:off x="33924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5" name="object 4184"/>
                  <p:cNvSpPr/>
                  <p:nvPr/>
                </p:nvSpPr>
                <p:spPr>
                  <a:xfrm>
                    <a:off x="3124199" y="42321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6" name="object 4185"/>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7" name="object 4186"/>
                  <p:cNvSpPr/>
                  <p:nvPr/>
                </p:nvSpPr>
                <p:spPr>
                  <a:xfrm>
                    <a:off x="3116580" y="41407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8" name="object 4187"/>
                  <p:cNvSpPr/>
                  <p:nvPr/>
                </p:nvSpPr>
                <p:spPr>
                  <a:xfrm>
                    <a:off x="36210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39" name="object 4188"/>
                  <p:cNvSpPr/>
                  <p:nvPr/>
                </p:nvSpPr>
                <p:spPr>
                  <a:xfrm>
                    <a:off x="38221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0" name="object 4189"/>
                  <p:cNvSpPr/>
                  <p:nvPr/>
                </p:nvSpPr>
                <p:spPr>
                  <a:xfrm>
                    <a:off x="3345180" y="41864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1" name="object 4190"/>
                  <p:cNvSpPr/>
                  <p:nvPr/>
                </p:nvSpPr>
                <p:spPr>
                  <a:xfrm>
                    <a:off x="3896867"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2" name="object 4191"/>
                  <p:cNvSpPr/>
                  <p:nvPr/>
                </p:nvSpPr>
                <p:spPr>
                  <a:xfrm>
                    <a:off x="3614927"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3" name="object 4192"/>
                  <p:cNvSpPr/>
                  <p:nvPr/>
                </p:nvSpPr>
                <p:spPr>
                  <a:xfrm>
                    <a:off x="38160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4" name="object 4193"/>
                  <p:cNvSpPr/>
                  <p:nvPr/>
                </p:nvSpPr>
                <p:spPr>
                  <a:xfrm>
                    <a:off x="3137915" y="42626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5" name="object 4194"/>
                  <p:cNvSpPr/>
                  <p:nvPr/>
                </p:nvSpPr>
                <p:spPr>
                  <a:xfrm>
                    <a:off x="3849624" y="3459480"/>
                    <a:ext cx="47625" cy="45720"/>
                  </a:xfrm>
                  <a:custGeom>
                    <a:avLst/>
                    <a:gdLst/>
                    <a:ahLst/>
                    <a:cxnLst/>
                    <a:rect l="l" t="t" r="r" b="b"/>
                    <a:pathLst>
                      <a:path w="47625" h="45720">
                        <a:moveTo>
                          <a:pt x="13716" y="45719"/>
                        </a:moveTo>
                        <a:lnTo>
                          <a:pt x="0" y="45719"/>
                        </a:lnTo>
                        <a:lnTo>
                          <a:pt x="0" y="30479"/>
                        </a:lnTo>
                        <a:lnTo>
                          <a:pt x="13716" y="30479"/>
                        </a:lnTo>
                        <a:lnTo>
                          <a:pt x="13716" y="45719"/>
                        </a:lnTo>
                        <a:close/>
                      </a:path>
                      <a:path w="47625" h="45720">
                        <a:moveTo>
                          <a:pt x="47243" y="15239"/>
                        </a:moveTo>
                        <a:lnTo>
                          <a:pt x="33527" y="15239"/>
                        </a:lnTo>
                        <a:lnTo>
                          <a:pt x="33527" y="0"/>
                        </a:lnTo>
                        <a:lnTo>
                          <a:pt x="47243" y="0"/>
                        </a:lnTo>
                        <a:lnTo>
                          <a:pt x="47243"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6" name="object 4195"/>
                  <p:cNvSpPr/>
                  <p:nvPr/>
                </p:nvSpPr>
                <p:spPr>
                  <a:xfrm>
                    <a:off x="3191256" y="4072140"/>
                    <a:ext cx="187960" cy="220979"/>
                  </a:xfrm>
                  <a:custGeom>
                    <a:avLst/>
                    <a:gdLst/>
                    <a:ahLst/>
                    <a:cxnLst/>
                    <a:rect l="l" t="t" r="r" b="b"/>
                    <a:pathLst>
                      <a:path w="187960" h="220979">
                        <a:moveTo>
                          <a:pt x="13716" y="205740"/>
                        </a:moveTo>
                        <a:lnTo>
                          <a:pt x="0" y="205740"/>
                        </a:lnTo>
                        <a:lnTo>
                          <a:pt x="0" y="220980"/>
                        </a:lnTo>
                        <a:lnTo>
                          <a:pt x="13716" y="220980"/>
                        </a:lnTo>
                        <a:lnTo>
                          <a:pt x="13716" y="205740"/>
                        </a:lnTo>
                        <a:close/>
                      </a:path>
                      <a:path w="187960" h="220979">
                        <a:moveTo>
                          <a:pt x="187452" y="0"/>
                        </a:moveTo>
                        <a:lnTo>
                          <a:pt x="175260" y="0"/>
                        </a:lnTo>
                        <a:lnTo>
                          <a:pt x="175260"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7" name="object 4196"/>
                  <p:cNvSpPr/>
                  <p:nvPr/>
                </p:nvSpPr>
                <p:spPr>
                  <a:xfrm>
                    <a:off x="3776472"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8" name="object 4197"/>
                  <p:cNvSpPr/>
                  <p:nvPr/>
                </p:nvSpPr>
                <p:spPr>
                  <a:xfrm>
                    <a:off x="3425952" y="3842003"/>
                    <a:ext cx="303530" cy="337185"/>
                  </a:xfrm>
                  <a:custGeom>
                    <a:avLst/>
                    <a:gdLst/>
                    <a:ahLst/>
                    <a:cxnLst/>
                    <a:rect l="l" t="t" r="r" b="b"/>
                    <a:pathLst>
                      <a:path w="303529" h="337185">
                        <a:moveTo>
                          <a:pt x="13716" y="321576"/>
                        </a:moveTo>
                        <a:lnTo>
                          <a:pt x="0" y="321576"/>
                        </a:lnTo>
                        <a:lnTo>
                          <a:pt x="0" y="336816"/>
                        </a:lnTo>
                        <a:lnTo>
                          <a:pt x="13716" y="336816"/>
                        </a:lnTo>
                        <a:lnTo>
                          <a:pt x="13716" y="321576"/>
                        </a:lnTo>
                        <a:close/>
                      </a:path>
                      <a:path w="303529" h="337185">
                        <a:moveTo>
                          <a:pt x="295656" y="176796"/>
                        </a:moveTo>
                        <a:lnTo>
                          <a:pt x="281940" y="176796"/>
                        </a:lnTo>
                        <a:lnTo>
                          <a:pt x="281940" y="192036"/>
                        </a:lnTo>
                        <a:lnTo>
                          <a:pt x="295656" y="192036"/>
                        </a:lnTo>
                        <a:lnTo>
                          <a:pt x="295656" y="176796"/>
                        </a:lnTo>
                        <a:close/>
                      </a:path>
                      <a:path w="303529" h="337185">
                        <a:moveTo>
                          <a:pt x="303276" y="0"/>
                        </a:moveTo>
                        <a:lnTo>
                          <a:pt x="289547" y="0"/>
                        </a:lnTo>
                        <a:lnTo>
                          <a:pt x="289547" y="15252"/>
                        </a:lnTo>
                        <a:lnTo>
                          <a:pt x="303276" y="15252"/>
                        </a:lnTo>
                        <a:lnTo>
                          <a:pt x="3032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49" name="object 4198"/>
                  <p:cNvSpPr/>
                  <p:nvPr/>
                </p:nvSpPr>
                <p:spPr>
                  <a:xfrm>
                    <a:off x="3970019"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0" name="object 4199"/>
                  <p:cNvSpPr/>
                  <p:nvPr/>
                </p:nvSpPr>
                <p:spPr>
                  <a:xfrm>
                    <a:off x="3143999" y="3872496"/>
                    <a:ext cx="349250" cy="421005"/>
                  </a:xfrm>
                  <a:custGeom>
                    <a:avLst/>
                    <a:gdLst/>
                    <a:ahLst/>
                    <a:cxnLst/>
                    <a:rect l="l" t="t" r="r" b="b"/>
                    <a:pathLst>
                      <a:path w="349250" h="421004">
                        <a:moveTo>
                          <a:pt x="13716" y="38100"/>
                        </a:moveTo>
                        <a:lnTo>
                          <a:pt x="0" y="38100"/>
                        </a:lnTo>
                        <a:lnTo>
                          <a:pt x="0" y="53340"/>
                        </a:lnTo>
                        <a:lnTo>
                          <a:pt x="13716" y="53340"/>
                        </a:lnTo>
                        <a:lnTo>
                          <a:pt x="13716" y="38100"/>
                        </a:lnTo>
                        <a:close/>
                      </a:path>
                      <a:path w="349250" h="421004">
                        <a:moveTo>
                          <a:pt x="128016" y="405384"/>
                        </a:moveTo>
                        <a:lnTo>
                          <a:pt x="114300" y="405384"/>
                        </a:lnTo>
                        <a:lnTo>
                          <a:pt x="114300" y="420624"/>
                        </a:lnTo>
                        <a:lnTo>
                          <a:pt x="128016" y="420624"/>
                        </a:lnTo>
                        <a:lnTo>
                          <a:pt x="128016" y="405384"/>
                        </a:lnTo>
                        <a:close/>
                      </a:path>
                      <a:path w="349250" h="421004">
                        <a:moveTo>
                          <a:pt x="147840" y="146304"/>
                        </a:moveTo>
                        <a:lnTo>
                          <a:pt x="134124" y="146304"/>
                        </a:lnTo>
                        <a:lnTo>
                          <a:pt x="134124" y="161544"/>
                        </a:lnTo>
                        <a:lnTo>
                          <a:pt x="147840" y="161544"/>
                        </a:lnTo>
                        <a:lnTo>
                          <a:pt x="147840" y="146304"/>
                        </a:lnTo>
                        <a:close/>
                      </a:path>
                      <a:path w="349250" h="421004">
                        <a:moveTo>
                          <a:pt x="349008" y="0"/>
                        </a:moveTo>
                        <a:lnTo>
                          <a:pt x="336816" y="0"/>
                        </a:lnTo>
                        <a:lnTo>
                          <a:pt x="336816" y="15240"/>
                        </a:lnTo>
                        <a:lnTo>
                          <a:pt x="349008" y="15240"/>
                        </a:lnTo>
                        <a:lnTo>
                          <a:pt x="3490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1" name="object 4200"/>
                  <p:cNvSpPr/>
                  <p:nvPr/>
                </p:nvSpPr>
                <p:spPr>
                  <a:xfrm>
                    <a:off x="38496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2" name="object 4201"/>
                  <p:cNvSpPr/>
                  <p:nvPr/>
                </p:nvSpPr>
                <p:spPr>
                  <a:xfrm>
                    <a:off x="3272027"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3" name="object 4202"/>
                  <p:cNvSpPr/>
                  <p:nvPr/>
                </p:nvSpPr>
                <p:spPr>
                  <a:xfrm>
                    <a:off x="4078223" y="3275075"/>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4" name="object 4203"/>
                  <p:cNvSpPr/>
                  <p:nvPr/>
                </p:nvSpPr>
                <p:spPr>
                  <a:xfrm>
                    <a:off x="3285743" y="41711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5" name="object 4204"/>
                  <p:cNvSpPr/>
                  <p:nvPr/>
                </p:nvSpPr>
                <p:spPr>
                  <a:xfrm>
                    <a:off x="384962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6" name="object 4205"/>
                  <p:cNvSpPr/>
                  <p:nvPr/>
                </p:nvSpPr>
                <p:spPr>
                  <a:xfrm>
                    <a:off x="3163824" y="4087380"/>
                    <a:ext cx="262255" cy="106680"/>
                  </a:xfrm>
                  <a:custGeom>
                    <a:avLst/>
                    <a:gdLst/>
                    <a:ahLst/>
                    <a:cxnLst/>
                    <a:rect l="l" t="t" r="r" b="b"/>
                    <a:pathLst>
                      <a:path w="262254" h="106679">
                        <a:moveTo>
                          <a:pt x="13716" y="0"/>
                        </a:moveTo>
                        <a:lnTo>
                          <a:pt x="0" y="0"/>
                        </a:lnTo>
                        <a:lnTo>
                          <a:pt x="0" y="15240"/>
                        </a:lnTo>
                        <a:lnTo>
                          <a:pt x="13716" y="15240"/>
                        </a:lnTo>
                        <a:lnTo>
                          <a:pt x="13716" y="0"/>
                        </a:lnTo>
                        <a:close/>
                      </a:path>
                      <a:path w="262254" h="106679">
                        <a:moveTo>
                          <a:pt x="147828" y="91440"/>
                        </a:moveTo>
                        <a:lnTo>
                          <a:pt x="134112" y="91440"/>
                        </a:lnTo>
                        <a:lnTo>
                          <a:pt x="134112" y="106680"/>
                        </a:lnTo>
                        <a:lnTo>
                          <a:pt x="147828" y="106680"/>
                        </a:lnTo>
                        <a:lnTo>
                          <a:pt x="147828" y="91440"/>
                        </a:lnTo>
                        <a:close/>
                      </a:path>
                      <a:path w="262254" h="106679">
                        <a:moveTo>
                          <a:pt x="262128" y="45720"/>
                        </a:moveTo>
                        <a:lnTo>
                          <a:pt x="248412" y="45720"/>
                        </a:lnTo>
                        <a:lnTo>
                          <a:pt x="248412" y="60960"/>
                        </a:lnTo>
                        <a:lnTo>
                          <a:pt x="262128" y="60960"/>
                        </a:lnTo>
                        <a:lnTo>
                          <a:pt x="262128"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7" name="object 4206"/>
                  <p:cNvSpPr/>
                  <p:nvPr/>
                </p:nvSpPr>
                <p:spPr>
                  <a:xfrm>
                    <a:off x="3810000" y="3314712"/>
                    <a:ext cx="307975" cy="205740"/>
                  </a:xfrm>
                  <a:custGeom>
                    <a:avLst/>
                    <a:gdLst/>
                    <a:ahLst/>
                    <a:cxnLst/>
                    <a:rect l="l" t="t" r="r" b="b"/>
                    <a:pathLst>
                      <a:path w="307975" h="205739">
                        <a:moveTo>
                          <a:pt x="12192" y="160007"/>
                        </a:moveTo>
                        <a:lnTo>
                          <a:pt x="0" y="160007"/>
                        </a:lnTo>
                        <a:lnTo>
                          <a:pt x="0" y="175260"/>
                        </a:lnTo>
                        <a:lnTo>
                          <a:pt x="12192" y="175260"/>
                        </a:lnTo>
                        <a:lnTo>
                          <a:pt x="12192" y="160007"/>
                        </a:lnTo>
                        <a:close/>
                      </a:path>
                      <a:path w="307975" h="205739">
                        <a:moveTo>
                          <a:pt x="33528" y="190500"/>
                        </a:moveTo>
                        <a:lnTo>
                          <a:pt x="19799" y="190500"/>
                        </a:lnTo>
                        <a:lnTo>
                          <a:pt x="19799" y="205740"/>
                        </a:lnTo>
                        <a:lnTo>
                          <a:pt x="33528" y="205740"/>
                        </a:lnTo>
                        <a:lnTo>
                          <a:pt x="33528" y="190500"/>
                        </a:lnTo>
                        <a:close/>
                      </a:path>
                      <a:path w="307975" h="205739">
                        <a:moveTo>
                          <a:pt x="79248" y="129540"/>
                        </a:moveTo>
                        <a:lnTo>
                          <a:pt x="67056" y="129540"/>
                        </a:lnTo>
                        <a:lnTo>
                          <a:pt x="67056" y="144780"/>
                        </a:lnTo>
                        <a:lnTo>
                          <a:pt x="79248" y="144780"/>
                        </a:lnTo>
                        <a:lnTo>
                          <a:pt x="79248" y="129540"/>
                        </a:lnTo>
                        <a:close/>
                      </a:path>
                      <a:path w="307975" h="205739">
                        <a:moveTo>
                          <a:pt x="79248" y="106680"/>
                        </a:moveTo>
                        <a:lnTo>
                          <a:pt x="67056" y="106680"/>
                        </a:lnTo>
                        <a:lnTo>
                          <a:pt x="67056" y="121907"/>
                        </a:lnTo>
                        <a:lnTo>
                          <a:pt x="79248" y="121907"/>
                        </a:lnTo>
                        <a:lnTo>
                          <a:pt x="79248" y="106680"/>
                        </a:lnTo>
                        <a:close/>
                      </a:path>
                      <a:path w="307975" h="205739">
                        <a:moveTo>
                          <a:pt x="100584" y="114300"/>
                        </a:moveTo>
                        <a:lnTo>
                          <a:pt x="86868" y="114300"/>
                        </a:lnTo>
                        <a:lnTo>
                          <a:pt x="86868" y="129540"/>
                        </a:lnTo>
                        <a:lnTo>
                          <a:pt x="100584" y="129540"/>
                        </a:lnTo>
                        <a:lnTo>
                          <a:pt x="100584" y="114300"/>
                        </a:lnTo>
                        <a:close/>
                      </a:path>
                      <a:path w="307975" h="205739">
                        <a:moveTo>
                          <a:pt x="307848" y="0"/>
                        </a:moveTo>
                        <a:lnTo>
                          <a:pt x="295656" y="0"/>
                        </a:lnTo>
                        <a:lnTo>
                          <a:pt x="295656" y="15240"/>
                        </a:lnTo>
                        <a:lnTo>
                          <a:pt x="307848" y="15240"/>
                        </a:lnTo>
                        <a:lnTo>
                          <a:pt x="3078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8" name="object 4207"/>
                  <p:cNvSpPr/>
                  <p:nvPr/>
                </p:nvSpPr>
                <p:spPr>
                  <a:xfrm>
                    <a:off x="3372611"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59" name="object 4208"/>
                  <p:cNvSpPr/>
                  <p:nvPr/>
                </p:nvSpPr>
                <p:spPr>
                  <a:xfrm>
                    <a:off x="3782568" y="3459492"/>
                    <a:ext cx="142240" cy="38100"/>
                  </a:xfrm>
                  <a:custGeom>
                    <a:avLst/>
                    <a:gdLst/>
                    <a:ahLst/>
                    <a:cxnLst/>
                    <a:rect l="l" t="t" r="r" b="b"/>
                    <a:pathLst>
                      <a:path w="142239" h="38100">
                        <a:moveTo>
                          <a:pt x="13716" y="22860"/>
                        </a:moveTo>
                        <a:lnTo>
                          <a:pt x="0" y="22860"/>
                        </a:lnTo>
                        <a:lnTo>
                          <a:pt x="0" y="38100"/>
                        </a:lnTo>
                        <a:lnTo>
                          <a:pt x="13716" y="38100"/>
                        </a:lnTo>
                        <a:lnTo>
                          <a:pt x="13716" y="22860"/>
                        </a:lnTo>
                        <a:close/>
                      </a:path>
                      <a:path w="142239" h="38100">
                        <a:moveTo>
                          <a:pt x="141732" y="0"/>
                        </a:moveTo>
                        <a:lnTo>
                          <a:pt x="128016" y="0"/>
                        </a:lnTo>
                        <a:lnTo>
                          <a:pt x="128016" y="15227"/>
                        </a:lnTo>
                        <a:lnTo>
                          <a:pt x="141732" y="15227"/>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0" name="object 4209"/>
                  <p:cNvSpPr/>
                  <p:nvPr/>
                </p:nvSpPr>
                <p:spPr>
                  <a:xfrm>
                    <a:off x="3264408" y="4049280"/>
                    <a:ext cx="203200" cy="175260"/>
                  </a:xfrm>
                  <a:custGeom>
                    <a:avLst/>
                    <a:gdLst/>
                    <a:ahLst/>
                    <a:cxnLst/>
                    <a:rect l="l" t="t" r="r" b="b"/>
                    <a:pathLst>
                      <a:path w="203200" h="175260">
                        <a:moveTo>
                          <a:pt x="13716" y="137160"/>
                        </a:moveTo>
                        <a:lnTo>
                          <a:pt x="0" y="137160"/>
                        </a:lnTo>
                        <a:lnTo>
                          <a:pt x="0" y="152400"/>
                        </a:lnTo>
                        <a:lnTo>
                          <a:pt x="13716" y="152400"/>
                        </a:lnTo>
                        <a:lnTo>
                          <a:pt x="13716" y="137160"/>
                        </a:lnTo>
                        <a:close/>
                      </a:path>
                      <a:path w="203200" h="175260">
                        <a:moveTo>
                          <a:pt x="41148" y="129540"/>
                        </a:moveTo>
                        <a:lnTo>
                          <a:pt x="27432" y="129540"/>
                        </a:lnTo>
                        <a:lnTo>
                          <a:pt x="27432" y="144780"/>
                        </a:lnTo>
                        <a:lnTo>
                          <a:pt x="41148" y="144780"/>
                        </a:lnTo>
                        <a:lnTo>
                          <a:pt x="41148" y="129540"/>
                        </a:lnTo>
                        <a:close/>
                      </a:path>
                      <a:path w="203200" h="175260">
                        <a:moveTo>
                          <a:pt x="147828" y="160020"/>
                        </a:moveTo>
                        <a:lnTo>
                          <a:pt x="135636" y="160020"/>
                        </a:lnTo>
                        <a:lnTo>
                          <a:pt x="135636" y="175260"/>
                        </a:lnTo>
                        <a:lnTo>
                          <a:pt x="147828" y="175260"/>
                        </a:lnTo>
                        <a:lnTo>
                          <a:pt x="147828" y="160020"/>
                        </a:lnTo>
                        <a:close/>
                      </a:path>
                      <a:path w="203200" h="175260">
                        <a:moveTo>
                          <a:pt x="202692" y="0"/>
                        </a:moveTo>
                        <a:lnTo>
                          <a:pt x="188976" y="0"/>
                        </a:lnTo>
                        <a:lnTo>
                          <a:pt x="188976" y="15240"/>
                        </a:lnTo>
                        <a:lnTo>
                          <a:pt x="202692" y="15240"/>
                        </a:lnTo>
                        <a:lnTo>
                          <a:pt x="202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1" name="object 4210"/>
                  <p:cNvSpPr/>
                  <p:nvPr/>
                </p:nvSpPr>
                <p:spPr>
                  <a:xfrm>
                    <a:off x="3835908" y="3421380"/>
                    <a:ext cx="74930" cy="60960"/>
                  </a:xfrm>
                  <a:custGeom>
                    <a:avLst/>
                    <a:gdLst/>
                    <a:ahLst/>
                    <a:cxnLst/>
                    <a:rect l="l" t="t" r="r" b="b"/>
                    <a:pathLst>
                      <a:path w="74929" h="60960">
                        <a:moveTo>
                          <a:pt x="13716" y="60959"/>
                        </a:moveTo>
                        <a:lnTo>
                          <a:pt x="0" y="60959"/>
                        </a:lnTo>
                        <a:lnTo>
                          <a:pt x="0" y="45719"/>
                        </a:lnTo>
                        <a:lnTo>
                          <a:pt x="13716" y="45719"/>
                        </a:lnTo>
                        <a:lnTo>
                          <a:pt x="13716" y="60959"/>
                        </a:lnTo>
                        <a:close/>
                      </a:path>
                      <a:path w="74929" h="60960">
                        <a:moveTo>
                          <a:pt x="74675" y="15239"/>
                        </a:moveTo>
                        <a:lnTo>
                          <a:pt x="60959" y="15239"/>
                        </a:lnTo>
                        <a:lnTo>
                          <a:pt x="60959" y="0"/>
                        </a:lnTo>
                        <a:lnTo>
                          <a:pt x="74675" y="0"/>
                        </a:lnTo>
                        <a:lnTo>
                          <a:pt x="7467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2" name="object 4211"/>
                  <p:cNvSpPr/>
                  <p:nvPr/>
                </p:nvSpPr>
                <p:spPr>
                  <a:xfrm>
                    <a:off x="3150108" y="3895356"/>
                    <a:ext cx="437515" cy="207645"/>
                  </a:xfrm>
                  <a:custGeom>
                    <a:avLst/>
                    <a:gdLst/>
                    <a:ahLst/>
                    <a:cxnLst/>
                    <a:rect l="l" t="t" r="r" b="b"/>
                    <a:pathLst>
                      <a:path w="437514" h="207645">
                        <a:moveTo>
                          <a:pt x="13716" y="0"/>
                        </a:moveTo>
                        <a:lnTo>
                          <a:pt x="0" y="0"/>
                        </a:lnTo>
                        <a:lnTo>
                          <a:pt x="0" y="15240"/>
                        </a:lnTo>
                        <a:lnTo>
                          <a:pt x="13716" y="15240"/>
                        </a:lnTo>
                        <a:lnTo>
                          <a:pt x="13716" y="0"/>
                        </a:lnTo>
                        <a:close/>
                      </a:path>
                      <a:path w="437514" h="207645">
                        <a:moveTo>
                          <a:pt x="437388" y="192024"/>
                        </a:moveTo>
                        <a:lnTo>
                          <a:pt x="423672" y="192024"/>
                        </a:lnTo>
                        <a:lnTo>
                          <a:pt x="423672" y="207264"/>
                        </a:lnTo>
                        <a:lnTo>
                          <a:pt x="437388" y="207264"/>
                        </a:lnTo>
                        <a:lnTo>
                          <a:pt x="437388" y="1920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3" name="object 4212"/>
                  <p:cNvSpPr/>
                  <p:nvPr/>
                </p:nvSpPr>
                <p:spPr>
                  <a:xfrm>
                    <a:off x="3749040" y="3459492"/>
                    <a:ext cx="181610" cy="38100"/>
                  </a:xfrm>
                  <a:custGeom>
                    <a:avLst/>
                    <a:gdLst/>
                    <a:ahLst/>
                    <a:cxnLst/>
                    <a:rect l="l" t="t" r="r" b="b"/>
                    <a:pathLst>
                      <a:path w="181610" h="38100">
                        <a:moveTo>
                          <a:pt x="13716" y="22860"/>
                        </a:moveTo>
                        <a:lnTo>
                          <a:pt x="0" y="22860"/>
                        </a:lnTo>
                        <a:lnTo>
                          <a:pt x="0" y="38100"/>
                        </a:lnTo>
                        <a:lnTo>
                          <a:pt x="13716" y="38100"/>
                        </a:lnTo>
                        <a:lnTo>
                          <a:pt x="13716" y="22860"/>
                        </a:lnTo>
                        <a:close/>
                      </a:path>
                      <a:path w="181610" h="38100">
                        <a:moveTo>
                          <a:pt x="181356" y="0"/>
                        </a:moveTo>
                        <a:lnTo>
                          <a:pt x="167640" y="0"/>
                        </a:lnTo>
                        <a:lnTo>
                          <a:pt x="167640" y="15227"/>
                        </a:lnTo>
                        <a:lnTo>
                          <a:pt x="181356" y="15227"/>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4" name="object 4213"/>
                  <p:cNvSpPr/>
                  <p:nvPr/>
                </p:nvSpPr>
                <p:spPr>
                  <a:xfrm>
                    <a:off x="3150107"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5" name="object 4214"/>
                  <p:cNvSpPr/>
                  <p:nvPr/>
                </p:nvSpPr>
                <p:spPr>
                  <a:xfrm>
                    <a:off x="3883151" y="3451859"/>
                    <a:ext cx="13970" cy="30480"/>
                  </a:xfrm>
                  <a:custGeom>
                    <a:avLst/>
                    <a:gdLst/>
                    <a:ahLst/>
                    <a:cxnLst/>
                    <a:rect l="l" t="t" r="r" b="b"/>
                    <a:pathLst>
                      <a:path w="13970" h="30479">
                        <a:moveTo>
                          <a:pt x="13716" y="30480"/>
                        </a:moveTo>
                        <a:lnTo>
                          <a:pt x="0" y="30480"/>
                        </a:lnTo>
                        <a:lnTo>
                          <a:pt x="0" y="0"/>
                        </a:lnTo>
                        <a:lnTo>
                          <a:pt x="13716" y="0"/>
                        </a:lnTo>
                        <a:lnTo>
                          <a:pt x="13716"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6" name="object 4215"/>
                  <p:cNvSpPr/>
                  <p:nvPr/>
                </p:nvSpPr>
                <p:spPr>
                  <a:xfrm>
                    <a:off x="3137916" y="3803903"/>
                    <a:ext cx="140335" cy="390525"/>
                  </a:xfrm>
                  <a:custGeom>
                    <a:avLst/>
                    <a:gdLst/>
                    <a:ahLst/>
                    <a:cxnLst/>
                    <a:rect l="l" t="t" r="r" b="b"/>
                    <a:pathLst>
                      <a:path w="140335" h="390525">
                        <a:moveTo>
                          <a:pt x="12192" y="0"/>
                        </a:moveTo>
                        <a:lnTo>
                          <a:pt x="0" y="0"/>
                        </a:lnTo>
                        <a:lnTo>
                          <a:pt x="0" y="15252"/>
                        </a:lnTo>
                        <a:lnTo>
                          <a:pt x="12192" y="15252"/>
                        </a:lnTo>
                        <a:lnTo>
                          <a:pt x="12192" y="0"/>
                        </a:lnTo>
                        <a:close/>
                      </a:path>
                      <a:path w="140335" h="390525">
                        <a:moveTo>
                          <a:pt x="140208" y="374916"/>
                        </a:moveTo>
                        <a:lnTo>
                          <a:pt x="126492" y="374916"/>
                        </a:lnTo>
                        <a:lnTo>
                          <a:pt x="126492" y="367296"/>
                        </a:lnTo>
                        <a:lnTo>
                          <a:pt x="114300" y="367296"/>
                        </a:lnTo>
                        <a:lnTo>
                          <a:pt x="114300" y="382524"/>
                        </a:lnTo>
                        <a:lnTo>
                          <a:pt x="126492" y="382524"/>
                        </a:lnTo>
                        <a:lnTo>
                          <a:pt x="126492" y="390156"/>
                        </a:lnTo>
                        <a:lnTo>
                          <a:pt x="140208" y="390156"/>
                        </a:lnTo>
                        <a:lnTo>
                          <a:pt x="140208" y="3749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7" name="object 4216"/>
                  <p:cNvSpPr/>
                  <p:nvPr/>
                </p:nvSpPr>
                <p:spPr>
                  <a:xfrm>
                    <a:off x="39364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8" name="object 4217"/>
                  <p:cNvSpPr/>
                  <p:nvPr/>
                </p:nvSpPr>
                <p:spPr>
                  <a:xfrm>
                    <a:off x="3372611"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69" name="object 4218"/>
                  <p:cNvSpPr/>
                  <p:nvPr/>
                </p:nvSpPr>
                <p:spPr>
                  <a:xfrm>
                    <a:off x="3849624" y="3459492"/>
                    <a:ext cx="134620" cy="38100"/>
                  </a:xfrm>
                  <a:custGeom>
                    <a:avLst/>
                    <a:gdLst/>
                    <a:ahLst/>
                    <a:cxnLst/>
                    <a:rect l="l" t="t" r="r" b="b"/>
                    <a:pathLst>
                      <a:path w="134620" h="38100">
                        <a:moveTo>
                          <a:pt x="13716" y="22860"/>
                        </a:moveTo>
                        <a:lnTo>
                          <a:pt x="0" y="22860"/>
                        </a:lnTo>
                        <a:lnTo>
                          <a:pt x="0" y="38100"/>
                        </a:lnTo>
                        <a:lnTo>
                          <a:pt x="13716" y="38100"/>
                        </a:lnTo>
                        <a:lnTo>
                          <a:pt x="13716" y="22860"/>
                        </a:lnTo>
                        <a:close/>
                      </a:path>
                      <a:path w="134620" h="38100">
                        <a:moveTo>
                          <a:pt x="39624" y="0"/>
                        </a:moveTo>
                        <a:lnTo>
                          <a:pt x="13716" y="0"/>
                        </a:lnTo>
                        <a:lnTo>
                          <a:pt x="13716" y="15227"/>
                        </a:lnTo>
                        <a:lnTo>
                          <a:pt x="39624" y="15227"/>
                        </a:lnTo>
                        <a:lnTo>
                          <a:pt x="39624" y="0"/>
                        </a:lnTo>
                        <a:close/>
                      </a:path>
                      <a:path w="134620" h="38100">
                        <a:moveTo>
                          <a:pt x="134112" y="7620"/>
                        </a:moveTo>
                        <a:lnTo>
                          <a:pt x="120396" y="7620"/>
                        </a:lnTo>
                        <a:lnTo>
                          <a:pt x="120396" y="22860"/>
                        </a:lnTo>
                        <a:lnTo>
                          <a:pt x="134112" y="22860"/>
                        </a:lnTo>
                        <a:lnTo>
                          <a:pt x="134112"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0" name="object 4219"/>
                  <p:cNvSpPr/>
                  <p:nvPr/>
                </p:nvSpPr>
                <p:spPr>
                  <a:xfrm>
                    <a:off x="3378707"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1" name="object 4220"/>
                  <p:cNvSpPr/>
                  <p:nvPr/>
                </p:nvSpPr>
                <p:spPr>
                  <a:xfrm>
                    <a:off x="3197352" y="3834396"/>
                    <a:ext cx="215265" cy="398145"/>
                  </a:xfrm>
                  <a:custGeom>
                    <a:avLst/>
                    <a:gdLst/>
                    <a:ahLst/>
                    <a:cxnLst/>
                    <a:rect l="l" t="t" r="r" b="b"/>
                    <a:pathLst>
                      <a:path w="215264" h="398145">
                        <a:moveTo>
                          <a:pt x="13716" y="0"/>
                        </a:moveTo>
                        <a:lnTo>
                          <a:pt x="0" y="0"/>
                        </a:lnTo>
                        <a:lnTo>
                          <a:pt x="0" y="15240"/>
                        </a:lnTo>
                        <a:lnTo>
                          <a:pt x="13716" y="15240"/>
                        </a:lnTo>
                        <a:lnTo>
                          <a:pt x="13716" y="0"/>
                        </a:lnTo>
                        <a:close/>
                      </a:path>
                      <a:path w="215264" h="398145">
                        <a:moveTo>
                          <a:pt x="108204" y="192024"/>
                        </a:moveTo>
                        <a:lnTo>
                          <a:pt x="94488" y="192024"/>
                        </a:lnTo>
                        <a:lnTo>
                          <a:pt x="94488" y="207264"/>
                        </a:lnTo>
                        <a:lnTo>
                          <a:pt x="108204" y="207264"/>
                        </a:lnTo>
                        <a:lnTo>
                          <a:pt x="108204" y="192024"/>
                        </a:lnTo>
                        <a:close/>
                      </a:path>
                      <a:path w="215264" h="398145">
                        <a:moveTo>
                          <a:pt x="169164" y="268224"/>
                        </a:moveTo>
                        <a:lnTo>
                          <a:pt x="155448" y="268224"/>
                        </a:lnTo>
                        <a:lnTo>
                          <a:pt x="155448" y="283464"/>
                        </a:lnTo>
                        <a:lnTo>
                          <a:pt x="169164" y="283464"/>
                        </a:lnTo>
                        <a:lnTo>
                          <a:pt x="169164" y="268224"/>
                        </a:lnTo>
                        <a:close/>
                      </a:path>
                      <a:path w="215264" h="398145">
                        <a:moveTo>
                          <a:pt x="214884" y="382524"/>
                        </a:moveTo>
                        <a:lnTo>
                          <a:pt x="202692" y="382524"/>
                        </a:lnTo>
                        <a:lnTo>
                          <a:pt x="202692" y="397764"/>
                        </a:lnTo>
                        <a:lnTo>
                          <a:pt x="214884" y="397764"/>
                        </a:lnTo>
                        <a:lnTo>
                          <a:pt x="214884" y="3825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2" name="object 4221"/>
                  <p:cNvSpPr/>
                  <p:nvPr/>
                </p:nvSpPr>
                <p:spPr>
                  <a:xfrm>
                    <a:off x="3930396" y="34213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3" name="object 4222"/>
                  <p:cNvSpPr/>
                  <p:nvPr/>
                </p:nvSpPr>
                <p:spPr>
                  <a:xfrm>
                    <a:off x="3252216" y="3659136"/>
                    <a:ext cx="416559" cy="504825"/>
                  </a:xfrm>
                  <a:custGeom>
                    <a:avLst/>
                    <a:gdLst/>
                    <a:ahLst/>
                    <a:cxnLst/>
                    <a:rect l="l" t="t" r="r" b="b"/>
                    <a:pathLst>
                      <a:path w="416560" h="504825">
                        <a:moveTo>
                          <a:pt x="12192" y="304800"/>
                        </a:moveTo>
                        <a:lnTo>
                          <a:pt x="0" y="304800"/>
                        </a:lnTo>
                        <a:lnTo>
                          <a:pt x="0" y="321564"/>
                        </a:lnTo>
                        <a:lnTo>
                          <a:pt x="12192" y="321564"/>
                        </a:lnTo>
                        <a:lnTo>
                          <a:pt x="12192" y="304800"/>
                        </a:lnTo>
                        <a:close/>
                      </a:path>
                      <a:path w="416560" h="504825">
                        <a:moveTo>
                          <a:pt x="147828" y="489204"/>
                        </a:moveTo>
                        <a:lnTo>
                          <a:pt x="134099" y="489204"/>
                        </a:lnTo>
                        <a:lnTo>
                          <a:pt x="134099" y="504444"/>
                        </a:lnTo>
                        <a:lnTo>
                          <a:pt x="147828" y="504444"/>
                        </a:lnTo>
                        <a:lnTo>
                          <a:pt x="147828" y="489204"/>
                        </a:lnTo>
                        <a:close/>
                      </a:path>
                      <a:path w="416560" h="504825">
                        <a:moveTo>
                          <a:pt x="234683" y="251460"/>
                        </a:moveTo>
                        <a:lnTo>
                          <a:pt x="220980" y="251460"/>
                        </a:lnTo>
                        <a:lnTo>
                          <a:pt x="220980" y="266700"/>
                        </a:lnTo>
                        <a:lnTo>
                          <a:pt x="234683" y="266700"/>
                        </a:lnTo>
                        <a:lnTo>
                          <a:pt x="234683" y="251460"/>
                        </a:lnTo>
                        <a:close/>
                      </a:path>
                      <a:path w="416560" h="504825">
                        <a:moveTo>
                          <a:pt x="288036" y="443484"/>
                        </a:moveTo>
                        <a:lnTo>
                          <a:pt x="274320" y="443484"/>
                        </a:lnTo>
                        <a:lnTo>
                          <a:pt x="274320" y="458724"/>
                        </a:lnTo>
                        <a:lnTo>
                          <a:pt x="288036" y="458724"/>
                        </a:lnTo>
                        <a:lnTo>
                          <a:pt x="288036" y="443484"/>
                        </a:lnTo>
                        <a:close/>
                      </a:path>
                      <a:path w="416560" h="504825">
                        <a:moveTo>
                          <a:pt x="416052" y="0"/>
                        </a:moveTo>
                        <a:lnTo>
                          <a:pt x="402336" y="0"/>
                        </a:lnTo>
                        <a:lnTo>
                          <a:pt x="402336" y="15240"/>
                        </a:lnTo>
                        <a:lnTo>
                          <a:pt x="416052" y="15240"/>
                        </a:lnTo>
                        <a:lnTo>
                          <a:pt x="4160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4" name="object 4223"/>
                  <p:cNvSpPr/>
                  <p:nvPr/>
                </p:nvSpPr>
                <p:spPr>
                  <a:xfrm>
                    <a:off x="3924299"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5" name="object 4224"/>
                  <p:cNvSpPr/>
                  <p:nvPr/>
                </p:nvSpPr>
                <p:spPr>
                  <a:xfrm>
                    <a:off x="3366515" y="40645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6" name="object 4225"/>
                  <p:cNvSpPr/>
                  <p:nvPr/>
                </p:nvSpPr>
                <p:spPr>
                  <a:xfrm>
                    <a:off x="3835908" y="3467112"/>
                    <a:ext cx="114300" cy="45720"/>
                  </a:xfrm>
                  <a:custGeom>
                    <a:avLst/>
                    <a:gdLst/>
                    <a:ahLst/>
                    <a:cxnLst/>
                    <a:rect l="l" t="t" r="r" b="b"/>
                    <a:pathLst>
                      <a:path w="114300" h="45720">
                        <a:moveTo>
                          <a:pt x="13716" y="30480"/>
                        </a:moveTo>
                        <a:lnTo>
                          <a:pt x="0" y="30480"/>
                        </a:lnTo>
                        <a:lnTo>
                          <a:pt x="0" y="45707"/>
                        </a:lnTo>
                        <a:lnTo>
                          <a:pt x="13716" y="45707"/>
                        </a:lnTo>
                        <a:lnTo>
                          <a:pt x="13716" y="30480"/>
                        </a:lnTo>
                        <a:close/>
                      </a:path>
                      <a:path w="114300" h="45720">
                        <a:moveTo>
                          <a:pt x="47244" y="0"/>
                        </a:moveTo>
                        <a:lnTo>
                          <a:pt x="33528" y="0"/>
                        </a:lnTo>
                        <a:lnTo>
                          <a:pt x="33528" y="15240"/>
                        </a:lnTo>
                        <a:lnTo>
                          <a:pt x="47244" y="15240"/>
                        </a:lnTo>
                        <a:lnTo>
                          <a:pt x="47244" y="0"/>
                        </a:lnTo>
                        <a:close/>
                      </a:path>
                      <a:path w="114300" h="45720">
                        <a:moveTo>
                          <a:pt x="114300" y="7607"/>
                        </a:moveTo>
                        <a:lnTo>
                          <a:pt x="100584" y="7607"/>
                        </a:lnTo>
                        <a:lnTo>
                          <a:pt x="100584" y="22860"/>
                        </a:lnTo>
                        <a:lnTo>
                          <a:pt x="114300" y="22860"/>
                        </a:lnTo>
                        <a:lnTo>
                          <a:pt x="114300" y="76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7" name="object 4226"/>
                  <p:cNvSpPr/>
                  <p:nvPr/>
                </p:nvSpPr>
                <p:spPr>
                  <a:xfrm>
                    <a:off x="3729227" y="35966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8" name="object 4227"/>
                  <p:cNvSpPr/>
                  <p:nvPr/>
                </p:nvSpPr>
                <p:spPr>
                  <a:xfrm>
                    <a:off x="3096768" y="4095000"/>
                    <a:ext cx="222885" cy="91440"/>
                  </a:xfrm>
                  <a:custGeom>
                    <a:avLst/>
                    <a:gdLst/>
                    <a:ahLst/>
                    <a:cxnLst/>
                    <a:rect l="l" t="t" r="r" b="b"/>
                    <a:pathLst>
                      <a:path w="222885" h="91439">
                        <a:moveTo>
                          <a:pt x="13716" y="0"/>
                        </a:moveTo>
                        <a:lnTo>
                          <a:pt x="0" y="0"/>
                        </a:lnTo>
                        <a:lnTo>
                          <a:pt x="0" y="15240"/>
                        </a:lnTo>
                        <a:lnTo>
                          <a:pt x="13716" y="15240"/>
                        </a:lnTo>
                        <a:lnTo>
                          <a:pt x="13716" y="0"/>
                        </a:lnTo>
                        <a:close/>
                      </a:path>
                      <a:path w="222885" h="91439">
                        <a:moveTo>
                          <a:pt x="222504" y="76200"/>
                        </a:moveTo>
                        <a:lnTo>
                          <a:pt x="208788" y="76200"/>
                        </a:lnTo>
                        <a:lnTo>
                          <a:pt x="208788" y="91440"/>
                        </a:lnTo>
                        <a:lnTo>
                          <a:pt x="222504" y="91440"/>
                        </a:lnTo>
                        <a:lnTo>
                          <a:pt x="222504"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79" name="object 4228"/>
                  <p:cNvSpPr/>
                  <p:nvPr/>
                </p:nvSpPr>
                <p:spPr>
                  <a:xfrm>
                    <a:off x="3930396" y="34518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0" name="object 4229"/>
                  <p:cNvSpPr/>
                  <p:nvPr/>
                </p:nvSpPr>
                <p:spPr>
                  <a:xfrm>
                    <a:off x="3366515" y="42092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1" name="object 4230"/>
                  <p:cNvSpPr/>
                  <p:nvPr/>
                </p:nvSpPr>
                <p:spPr>
                  <a:xfrm>
                    <a:off x="3762756" y="3444252"/>
                    <a:ext cx="106680" cy="68580"/>
                  </a:xfrm>
                  <a:custGeom>
                    <a:avLst/>
                    <a:gdLst/>
                    <a:ahLst/>
                    <a:cxnLst/>
                    <a:rect l="l" t="t" r="r" b="b"/>
                    <a:pathLst>
                      <a:path w="106679" h="68579">
                        <a:moveTo>
                          <a:pt x="13716" y="53340"/>
                        </a:moveTo>
                        <a:lnTo>
                          <a:pt x="0" y="53340"/>
                        </a:lnTo>
                        <a:lnTo>
                          <a:pt x="0" y="68567"/>
                        </a:lnTo>
                        <a:lnTo>
                          <a:pt x="13716" y="68567"/>
                        </a:lnTo>
                        <a:lnTo>
                          <a:pt x="13716" y="53340"/>
                        </a:lnTo>
                        <a:close/>
                      </a:path>
                      <a:path w="106679" h="68579">
                        <a:moveTo>
                          <a:pt x="106680" y="0"/>
                        </a:moveTo>
                        <a:lnTo>
                          <a:pt x="92964" y="0"/>
                        </a:lnTo>
                        <a:lnTo>
                          <a:pt x="92964" y="15240"/>
                        </a:lnTo>
                        <a:lnTo>
                          <a:pt x="106680" y="15240"/>
                        </a:lnTo>
                        <a:lnTo>
                          <a:pt x="1066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2" name="object 4231"/>
                  <p:cNvSpPr/>
                  <p:nvPr/>
                </p:nvSpPr>
                <p:spPr>
                  <a:xfrm>
                    <a:off x="3258311"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3" name="object 4232"/>
                  <p:cNvSpPr/>
                  <p:nvPr/>
                </p:nvSpPr>
                <p:spPr>
                  <a:xfrm>
                    <a:off x="396392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4" name="object 4233"/>
                  <p:cNvSpPr/>
                  <p:nvPr/>
                </p:nvSpPr>
                <p:spPr>
                  <a:xfrm>
                    <a:off x="3285743" y="42397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5" name="object 4234"/>
                  <p:cNvSpPr/>
                  <p:nvPr/>
                </p:nvSpPr>
                <p:spPr>
                  <a:xfrm>
                    <a:off x="3835908" y="3398519"/>
                    <a:ext cx="142240" cy="99695"/>
                  </a:xfrm>
                  <a:custGeom>
                    <a:avLst/>
                    <a:gdLst/>
                    <a:ahLst/>
                    <a:cxnLst/>
                    <a:rect l="l" t="t" r="r" b="b"/>
                    <a:pathLst>
                      <a:path w="142239" h="99695">
                        <a:moveTo>
                          <a:pt x="13716" y="83832"/>
                        </a:moveTo>
                        <a:lnTo>
                          <a:pt x="0" y="83832"/>
                        </a:lnTo>
                        <a:lnTo>
                          <a:pt x="0" y="99072"/>
                        </a:lnTo>
                        <a:lnTo>
                          <a:pt x="13716" y="99072"/>
                        </a:lnTo>
                        <a:lnTo>
                          <a:pt x="13716" y="83832"/>
                        </a:lnTo>
                        <a:close/>
                      </a:path>
                      <a:path w="142239" h="99695">
                        <a:moveTo>
                          <a:pt x="141732" y="0"/>
                        </a:moveTo>
                        <a:lnTo>
                          <a:pt x="128016" y="0"/>
                        </a:lnTo>
                        <a:lnTo>
                          <a:pt x="128016" y="15252"/>
                        </a:lnTo>
                        <a:lnTo>
                          <a:pt x="141732" y="15252"/>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6" name="object 4235"/>
                  <p:cNvSpPr/>
                  <p:nvPr/>
                </p:nvSpPr>
                <p:spPr>
                  <a:xfrm>
                    <a:off x="3560063" y="3619500"/>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7" name="object 4236"/>
                  <p:cNvSpPr/>
                  <p:nvPr/>
                </p:nvSpPr>
                <p:spPr>
                  <a:xfrm>
                    <a:off x="3910584" y="3444252"/>
                    <a:ext cx="40005" cy="38100"/>
                  </a:xfrm>
                  <a:custGeom>
                    <a:avLst/>
                    <a:gdLst/>
                    <a:ahLst/>
                    <a:cxnLst/>
                    <a:rect l="l" t="t" r="r" b="b"/>
                    <a:pathLst>
                      <a:path w="40004" h="38100">
                        <a:moveTo>
                          <a:pt x="13716" y="22860"/>
                        </a:moveTo>
                        <a:lnTo>
                          <a:pt x="0" y="22860"/>
                        </a:lnTo>
                        <a:lnTo>
                          <a:pt x="0" y="38100"/>
                        </a:lnTo>
                        <a:lnTo>
                          <a:pt x="13716" y="38100"/>
                        </a:lnTo>
                        <a:lnTo>
                          <a:pt x="13716" y="22860"/>
                        </a:lnTo>
                        <a:close/>
                      </a:path>
                      <a:path w="40004" h="38100">
                        <a:moveTo>
                          <a:pt x="39624" y="0"/>
                        </a:moveTo>
                        <a:lnTo>
                          <a:pt x="25908" y="0"/>
                        </a:lnTo>
                        <a:lnTo>
                          <a:pt x="25908" y="15240"/>
                        </a:lnTo>
                        <a:lnTo>
                          <a:pt x="39624" y="15240"/>
                        </a:lnTo>
                        <a:lnTo>
                          <a:pt x="396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8" name="object 4237"/>
                  <p:cNvSpPr/>
                  <p:nvPr/>
                </p:nvSpPr>
                <p:spPr>
                  <a:xfrm>
                    <a:off x="359359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89" name="object 4238"/>
                  <p:cNvSpPr/>
                  <p:nvPr/>
                </p:nvSpPr>
                <p:spPr>
                  <a:xfrm>
                    <a:off x="3325368" y="3956303"/>
                    <a:ext cx="242570" cy="306705"/>
                  </a:xfrm>
                  <a:custGeom>
                    <a:avLst/>
                    <a:gdLst/>
                    <a:ahLst/>
                    <a:cxnLst/>
                    <a:rect l="l" t="t" r="r" b="b"/>
                    <a:pathLst>
                      <a:path w="242570" h="306704">
                        <a:moveTo>
                          <a:pt x="13716" y="291096"/>
                        </a:moveTo>
                        <a:lnTo>
                          <a:pt x="0" y="291096"/>
                        </a:lnTo>
                        <a:lnTo>
                          <a:pt x="0" y="306336"/>
                        </a:lnTo>
                        <a:lnTo>
                          <a:pt x="13716" y="306336"/>
                        </a:lnTo>
                        <a:lnTo>
                          <a:pt x="13716" y="291096"/>
                        </a:lnTo>
                        <a:close/>
                      </a:path>
                      <a:path w="242570" h="306704">
                        <a:moveTo>
                          <a:pt x="242316" y="0"/>
                        </a:moveTo>
                        <a:lnTo>
                          <a:pt x="228600" y="0"/>
                        </a:lnTo>
                        <a:lnTo>
                          <a:pt x="228600" y="15252"/>
                        </a:lnTo>
                        <a:lnTo>
                          <a:pt x="242316" y="15252"/>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0" name="object 4239"/>
                  <p:cNvSpPr/>
                  <p:nvPr/>
                </p:nvSpPr>
                <p:spPr>
                  <a:xfrm>
                    <a:off x="38298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1" name="object 4240"/>
                  <p:cNvSpPr/>
                  <p:nvPr/>
                </p:nvSpPr>
                <p:spPr>
                  <a:xfrm>
                    <a:off x="3096767" y="42473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2" name="object 4241"/>
                  <p:cNvSpPr/>
                  <p:nvPr/>
                </p:nvSpPr>
                <p:spPr>
                  <a:xfrm>
                    <a:off x="3924299"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3" name="object 4242"/>
                  <p:cNvSpPr/>
                  <p:nvPr/>
                </p:nvSpPr>
                <p:spPr>
                  <a:xfrm>
                    <a:off x="3581399" y="35814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4" name="object 4243"/>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5" name="object 4244"/>
                  <p:cNvSpPr/>
                  <p:nvPr/>
                </p:nvSpPr>
                <p:spPr>
                  <a:xfrm>
                    <a:off x="3163824" y="3735336"/>
                    <a:ext cx="363220" cy="558165"/>
                  </a:xfrm>
                  <a:custGeom>
                    <a:avLst/>
                    <a:gdLst/>
                    <a:ahLst/>
                    <a:cxnLst/>
                    <a:rect l="l" t="t" r="r" b="b"/>
                    <a:pathLst>
                      <a:path w="363220" h="558164">
                        <a:moveTo>
                          <a:pt x="13716" y="542544"/>
                        </a:moveTo>
                        <a:lnTo>
                          <a:pt x="0" y="542544"/>
                        </a:lnTo>
                        <a:lnTo>
                          <a:pt x="0" y="557784"/>
                        </a:lnTo>
                        <a:lnTo>
                          <a:pt x="13716" y="557784"/>
                        </a:lnTo>
                        <a:lnTo>
                          <a:pt x="13716" y="542544"/>
                        </a:lnTo>
                        <a:close/>
                      </a:path>
                      <a:path w="363220" h="558164">
                        <a:moveTo>
                          <a:pt x="74676" y="519684"/>
                        </a:moveTo>
                        <a:lnTo>
                          <a:pt x="60960" y="519684"/>
                        </a:lnTo>
                        <a:lnTo>
                          <a:pt x="60960" y="534924"/>
                        </a:lnTo>
                        <a:lnTo>
                          <a:pt x="74676" y="534924"/>
                        </a:lnTo>
                        <a:lnTo>
                          <a:pt x="74676" y="519684"/>
                        </a:lnTo>
                        <a:close/>
                      </a:path>
                      <a:path w="363220" h="558164">
                        <a:moveTo>
                          <a:pt x="74676" y="298704"/>
                        </a:moveTo>
                        <a:lnTo>
                          <a:pt x="60960" y="298704"/>
                        </a:lnTo>
                        <a:lnTo>
                          <a:pt x="60960" y="313944"/>
                        </a:lnTo>
                        <a:lnTo>
                          <a:pt x="74676" y="313944"/>
                        </a:lnTo>
                        <a:lnTo>
                          <a:pt x="74676" y="298704"/>
                        </a:lnTo>
                        <a:close/>
                      </a:path>
                      <a:path w="363220" h="558164">
                        <a:moveTo>
                          <a:pt x="121920" y="504444"/>
                        </a:moveTo>
                        <a:lnTo>
                          <a:pt x="108191" y="504444"/>
                        </a:lnTo>
                        <a:lnTo>
                          <a:pt x="108191" y="519684"/>
                        </a:lnTo>
                        <a:lnTo>
                          <a:pt x="121920" y="519684"/>
                        </a:lnTo>
                        <a:lnTo>
                          <a:pt x="121920" y="504444"/>
                        </a:lnTo>
                        <a:close/>
                      </a:path>
                      <a:path w="363220" h="558164">
                        <a:moveTo>
                          <a:pt x="181356" y="313944"/>
                        </a:moveTo>
                        <a:lnTo>
                          <a:pt x="169164" y="313944"/>
                        </a:lnTo>
                        <a:lnTo>
                          <a:pt x="169164" y="329184"/>
                        </a:lnTo>
                        <a:lnTo>
                          <a:pt x="181356" y="329184"/>
                        </a:lnTo>
                        <a:lnTo>
                          <a:pt x="181356" y="313944"/>
                        </a:lnTo>
                        <a:close/>
                      </a:path>
                      <a:path w="363220" h="558164">
                        <a:moveTo>
                          <a:pt x="362712" y="0"/>
                        </a:moveTo>
                        <a:lnTo>
                          <a:pt x="350520" y="0"/>
                        </a:lnTo>
                        <a:lnTo>
                          <a:pt x="350520" y="15240"/>
                        </a:lnTo>
                        <a:lnTo>
                          <a:pt x="362712" y="15240"/>
                        </a:lnTo>
                        <a:lnTo>
                          <a:pt x="3627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6" name="object 4245"/>
                  <p:cNvSpPr/>
                  <p:nvPr/>
                </p:nvSpPr>
                <p:spPr>
                  <a:xfrm>
                    <a:off x="3869436" y="3299472"/>
                    <a:ext cx="181610" cy="152400"/>
                  </a:xfrm>
                  <a:custGeom>
                    <a:avLst/>
                    <a:gdLst/>
                    <a:ahLst/>
                    <a:cxnLst/>
                    <a:rect l="l" t="t" r="r" b="b"/>
                    <a:pathLst>
                      <a:path w="181610" h="152400">
                        <a:moveTo>
                          <a:pt x="13716" y="137147"/>
                        </a:moveTo>
                        <a:lnTo>
                          <a:pt x="0" y="137147"/>
                        </a:lnTo>
                        <a:lnTo>
                          <a:pt x="0" y="152400"/>
                        </a:lnTo>
                        <a:lnTo>
                          <a:pt x="13716" y="152400"/>
                        </a:lnTo>
                        <a:lnTo>
                          <a:pt x="13716" y="137147"/>
                        </a:lnTo>
                        <a:close/>
                      </a:path>
                      <a:path w="181610" h="152400">
                        <a:moveTo>
                          <a:pt x="181356" y="0"/>
                        </a:moveTo>
                        <a:lnTo>
                          <a:pt x="167640" y="0"/>
                        </a:lnTo>
                        <a:lnTo>
                          <a:pt x="167640" y="15240"/>
                        </a:lnTo>
                        <a:lnTo>
                          <a:pt x="181356" y="15240"/>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7" name="object 4246"/>
                  <p:cNvSpPr/>
                  <p:nvPr/>
                </p:nvSpPr>
                <p:spPr>
                  <a:xfrm>
                    <a:off x="3547872" y="39563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8" name="object 4247"/>
                  <p:cNvSpPr/>
                  <p:nvPr/>
                </p:nvSpPr>
                <p:spPr>
                  <a:xfrm>
                    <a:off x="3755136" y="3467112"/>
                    <a:ext cx="181610" cy="45720"/>
                  </a:xfrm>
                  <a:custGeom>
                    <a:avLst/>
                    <a:gdLst/>
                    <a:ahLst/>
                    <a:cxnLst/>
                    <a:rect l="l" t="t" r="r" b="b"/>
                    <a:pathLst>
                      <a:path w="181610" h="45720">
                        <a:moveTo>
                          <a:pt x="13716" y="30480"/>
                        </a:moveTo>
                        <a:lnTo>
                          <a:pt x="0" y="30480"/>
                        </a:lnTo>
                        <a:lnTo>
                          <a:pt x="0" y="45707"/>
                        </a:lnTo>
                        <a:lnTo>
                          <a:pt x="13716" y="45707"/>
                        </a:lnTo>
                        <a:lnTo>
                          <a:pt x="13716" y="30480"/>
                        </a:lnTo>
                        <a:close/>
                      </a:path>
                      <a:path w="181610" h="45720">
                        <a:moveTo>
                          <a:pt x="134112" y="15240"/>
                        </a:moveTo>
                        <a:lnTo>
                          <a:pt x="121920" y="15240"/>
                        </a:lnTo>
                        <a:lnTo>
                          <a:pt x="121920" y="30480"/>
                        </a:lnTo>
                        <a:lnTo>
                          <a:pt x="134112" y="30480"/>
                        </a:lnTo>
                        <a:lnTo>
                          <a:pt x="134112" y="15240"/>
                        </a:lnTo>
                        <a:close/>
                      </a:path>
                      <a:path w="181610" h="45720">
                        <a:moveTo>
                          <a:pt x="147828" y="30480"/>
                        </a:moveTo>
                        <a:lnTo>
                          <a:pt x="134112" y="30480"/>
                        </a:lnTo>
                        <a:lnTo>
                          <a:pt x="134112" y="45707"/>
                        </a:lnTo>
                        <a:lnTo>
                          <a:pt x="147828" y="45707"/>
                        </a:lnTo>
                        <a:lnTo>
                          <a:pt x="147828" y="30480"/>
                        </a:lnTo>
                        <a:close/>
                      </a:path>
                      <a:path w="181610" h="45720">
                        <a:moveTo>
                          <a:pt x="181356" y="0"/>
                        </a:moveTo>
                        <a:lnTo>
                          <a:pt x="169164" y="0"/>
                        </a:lnTo>
                        <a:lnTo>
                          <a:pt x="169164" y="15240"/>
                        </a:lnTo>
                        <a:lnTo>
                          <a:pt x="181356" y="15240"/>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099" name="object 4248"/>
                  <p:cNvSpPr/>
                  <p:nvPr/>
                </p:nvSpPr>
                <p:spPr>
                  <a:xfrm>
                    <a:off x="3325367"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0" name="object 4249"/>
                  <p:cNvSpPr/>
                  <p:nvPr/>
                </p:nvSpPr>
                <p:spPr>
                  <a:xfrm>
                    <a:off x="380238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1" name="object 4250"/>
                  <p:cNvSpPr/>
                  <p:nvPr/>
                </p:nvSpPr>
                <p:spPr>
                  <a:xfrm>
                    <a:off x="3244596" y="3872496"/>
                    <a:ext cx="155575" cy="321945"/>
                  </a:xfrm>
                  <a:custGeom>
                    <a:avLst/>
                    <a:gdLst/>
                    <a:ahLst/>
                    <a:cxnLst/>
                    <a:rect l="l" t="t" r="r" b="b"/>
                    <a:pathLst>
                      <a:path w="155575" h="321945">
                        <a:moveTo>
                          <a:pt x="13703" y="306324"/>
                        </a:moveTo>
                        <a:lnTo>
                          <a:pt x="0" y="306324"/>
                        </a:lnTo>
                        <a:lnTo>
                          <a:pt x="0" y="321564"/>
                        </a:lnTo>
                        <a:lnTo>
                          <a:pt x="13703" y="321564"/>
                        </a:lnTo>
                        <a:lnTo>
                          <a:pt x="13703" y="306324"/>
                        </a:lnTo>
                        <a:close/>
                      </a:path>
                      <a:path w="155575" h="321945">
                        <a:moveTo>
                          <a:pt x="74676" y="252984"/>
                        </a:moveTo>
                        <a:lnTo>
                          <a:pt x="60960" y="252984"/>
                        </a:lnTo>
                        <a:lnTo>
                          <a:pt x="60960" y="268224"/>
                        </a:lnTo>
                        <a:lnTo>
                          <a:pt x="74676" y="268224"/>
                        </a:lnTo>
                        <a:lnTo>
                          <a:pt x="74676" y="252984"/>
                        </a:lnTo>
                        <a:close/>
                      </a:path>
                      <a:path w="155575" h="321945">
                        <a:moveTo>
                          <a:pt x="155448" y="0"/>
                        </a:moveTo>
                        <a:lnTo>
                          <a:pt x="141719" y="0"/>
                        </a:lnTo>
                        <a:lnTo>
                          <a:pt x="141719" y="15240"/>
                        </a:lnTo>
                        <a:lnTo>
                          <a:pt x="155448" y="15240"/>
                        </a:lnTo>
                        <a:lnTo>
                          <a:pt x="1554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2" name="object 4251"/>
                  <p:cNvSpPr/>
                  <p:nvPr/>
                </p:nvSpPr>
                <p:spPr>
                  <a:xfrm>
                    <a:off x="397763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3" name="object 4252"/>
                  <p:cNvSpPr/>
                  <p:nvPr/>
                </p:nvSpPr>
                <p:spPr>
                  <a:xfrm>
                    <a:off x="3104388" y="41864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4" name="object 4253"/>
                  <p:cNvSpPr/>
                  <p:nvPr/>
                </p:nvSpPr>
                <p:spPr>
                  <a:xfrm>
                    <a:off x="3662172"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5" name="object 4254"/>
                  <p:cNvSpPr/>
                  <p:nvPr/>
                </p:nvSpPr>
                <p:spPr>
                  <a:xfrm>
                    <a:off x="38831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6" name="object 4255"/>
                  <p:cNvSpPr/>
                  <p:nvPr/>
                </p:nvSpPr>
                <p:spPr>
                  <a:xfrm>
                    <a:off x="3104388" y="4140720"/>
                    <a:ext cx="181610" cy="76200"/>
                  </a:xfrm>
                  <a:custGeom>
                    <a:avLst/>
                    <a:gdLst/>
                    <a:ahLst/>
                    <a:cxnLst/>
                    <a:rect l="l" t="t" r="r" b="b"/>
                    <a:pathLst>
                      <a:path w="181610" h="76200">
                        <a:moveTo>
                          <a:pt x="12192" y="7620"/>
                        </a:moveTo>
                        <a:lnTo>
                          <a:pt x="0" y="7620"/>
                        </a:lnTo>
                        <a:lnTo>
                          <a:pt x="0" y="22860"/>
                        </a:lnTo>
                        <a:lnTo>
                          <a:pt x="12192" y="22860"/>
                        </a:lnTo>
                        <a:lnTo>
                          <a:pt x="12192" y="7620"/>
                        </a:lnTo>
                        <a:close/>
                      </a:path>
                      <a:path w="181610" h="76200">
                        <a:moveTo>
                          <a:pt x="45720" y="60960"/>
                        </a:moveTo>
                        <a:lnTo>
                          <a:pt x="33528" y="60960"/>
                        </a:lnTo>
                        <a:lnTo>
                          <a:pt x="33528" y="76200"/>
                        </a:lnTo>
                        <a:lnTo>
                          <a:pt x="45720" y="76200"/>
                        </a:lnTo>
                        <a:lnTo>
                          <a:pt x="45720" y="60960"/>
                        </a:lnTo>
                        <a:close/>
                      </a:path>
                      <a:path w="181610" h="76200">
                        <a:moveTo>
                          <a:pt x="181356" y="0"/>
                        </a:moveTo>
                        <a:lnTo>
                          <a:pt x="167627" y="0"/>
                        </a:lnTo>
                        <a:lnTo>
                          <a:pt x="167627"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7" name="object 4256"/>
                  <p:cNvSpPr/>
                  <p:nvPr/>
                </p:nvSpPr>
                <p:spPr>
                  <a:xfrm>
                    <a:off x="3863340" y="3413760"/>
                    <a:ext cx="67310" cy="68580"/>
                  </a:xfrm>
                  <a:custGeom>
                    <a:avLst/>
                    <a:gdLst/>
                    <a:ahLst/>
                    <a:cxnLst/>
                    <a:rect l="l" t="t" r="r" b="b"/>
                    <a:pathLst>
                      <a:path w="67310" h="68579">
                        <a:moveTo>
                          <a:pt x="13716" y="15240"/>
                        </a:moveTo>
                        <a:lnTo>
                          <a:pt x="0" y="15240"/>
                        </a:lnTo>
                        <a:lnTo>
                          <a:pt x="0" y="0"/>
                        </a:lnTo>
                        <a:lnTo>
                          <a:pt x="13716" y="0"/>
                        </a:lnTo>
                        <a:lnTo>
                          <a:pt x="13716" y="15240"/>
                        </a:lnTo>
                        <a:close/>
                      </a:path>
                      <a:path w="67310" h="68579">
                        <a:moveTo>
                          <a:pt x="67056" y="68580"/>
                        </a:moveTo>
                        <a:lnTo>
                          <a:pt x="53340" y="68580"/>
                        </a:lnTo>
                        <a:lnTo>
                          <a:pt x="53340" y="53340"/>
                        </a:lnTo>
                        <a:lnTo>
                          <a:pt x="67056" y="53340"/>
                        </a:lnTo>
                        <a:lnTo>
                          <a:pt x="67056" y="685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8" name="object 4257"/>
                  <p:cNvSpPr/>
                  <p:nvPr/>
                </p:nvSpPr>
                <p:spPr>
                  <a:xfrm>
                    <a:off x="3433572" y="4064520"/>
                    <a:ext cx="40005" cy="152400"/>
                  </a:xfrm>
                  <a:custGeom>
                    <a:avLst/>
                    <a:gdLst/>
                    <a:ahLst/>
                    <a:cxnLst/>
                    <a:rect l="l" t="t" r="r" b="b"/>
                    <a:pathLst>
                      <a:path w="40004" h="152400">
                        <a:moveTo>
                          <a:pt x="12192" y="0"/>
                        </a:moveTo>
                        <a:lnTo>
                          <a:pt x="0" y="0"/>
                        </a:lnTo>
                        <a:lnTo>
                          <a:pt x="0" y="15240"/>
                        </a:lnTo>
                        <a:lnTo>
                          <a:pt x="12192" y="15240"/>
                        </a:lnTo>
                        <a:lnTo>
                          <a:pt x="12192" y="0"/>
                        </a:lnTo>
                        <a:close/>
                      </a:path>
                      <a:path w="40004" h="152400">
                        <a:moveTo>
                          <a:pt x="39624" y="137160"/>
                        </a:moveTo>
                        <a:lnTo>
                          <a:pt x="25908" y="137160"/>
                        </a:lnTo>
                        <a:lnTo>
                          <a:pt x="25908" y="152400"/>
                        </a:lnTo>
                        <a:lnTo>
                          <a:pt x="39624" y="152400"/>
                        </a:lnTo>
                        <a:lnTo>
                          <a:pt x="39624"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09" name="object 4258"/>
                  <p:cNvSpPr/>
                  <p:nvPr/>
                </p:nvSpPr>
                <p:spPr>
                  <a:xfrm>
                    <a:off x="3936491"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0" name="object 4259"/>
                  <p:cNvSpPr/>
                  <p:nvPr/>
                </p:nvSpPr>
                <p:spPr>
                  <a:xfrm>
                    <a:off x="3204972" y="4011180"/>
                    <a:ext cx="140335" cy="220979"/>
                  </a:xfrm>
                  <a:custGeom>
                    <a:avLst/>
                    <a:gdLst/>
                    <a:ahLst/>
                    <a:cxnLst/>
                    <a:rect l="l" t="t" r="r" b="b"/>
                    <a:pathLst>
                      <a:path w="140335" h="220979">
                        <a:moveTo>
                          <a:pt x="13716" y="129540"/>
                        </a:moveTo>
                        <a:lnTo>
                          <a:pt x="0" y="129540"/>
                        </a:lnTo>
                        <a:lnTo>
                          <a:pt x="0" y="144780"/>
                        </a:lnTo>
                        <a:lnTo>
                          <a:pt x="13716" y="144780"/>
                        </a:lnTo>
                        <a:lnTo>
                          <a:pt x="13716" y="129540"/>
                        </a:lnTo>
                        <a:close/>
                      </a:path>
                      <a:path w="140335" h="220979">
                        <a:moveTo>
                          <a:pt x="73152" y="0"/>
                        </a:moveTo>
                        <a:lnTo>
                          <a:pt x="59436" y="0"/>
                        </a:lnTo>
                        <a:lnTo>
                          <a:pt x="59436" y="15240"/>
                        </a:lnTo>
                        <a:lnTo>
                          <a:pt x="73152" y="15240"/>
                        </a:lnTo>
                        <a:lnTo>
                          <a:pt x="73152" y="0"/>
                        </a:lnTo>
                        <a:close/>
                      </a:path>
                      <a:path w="140335" h="220979">
                        <a:moveTo>
                          <a:pt x="80772" y="53340"/>
                        </a:moveTo>
                        <a:lnTo>
                          <a:pt x="67043" y="53340"/>
                        </a:lnTo>
                        <a:lnTo>
                          <a:pt x="67043" y="68580"/>
                        </a:lnTo>
                        <a:lnTo>
                          <a:pt x="80772" y="68580"/>
                        </a:lnTo>
                        <a:lnTo>
                          <a:pt x="80772" y="53340"/>
                        </a:lnTo>
                        <a:close/>
                      </a:path>
                      <a:path w="140335" h="220979">
                        <a:moveTo>
                          <a:pt x="140208" y="205740"/>
                        </a:moveTo>
                        <a:lnTo>
                          <a:pt x="128016" y="205740"/>
                        </a:lnTo>
                        <a:lnTo>
                          <a:pt x="128016" y="220980"/>
                        </a:lnTo>
                        <a:lnTo>
                          <a:pt x="140208" y="220980"/>
                        </a:lnTo>
                        <a:lnTo>
                          <a:pt x="140208" y="2057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1" name="object 4260"/>
                  <p:cNvSpPr/>
                  <p:nvPr/>
                </p:nvSpPr>
                <p:spPr>
                  <a:xfrm>
                    <a:off x="3768852" y="3406152"/>
                    <a:ext cx="215265" cy="121920"/>
                  </a:xfrm>
                  <a:custGeom>
                    <a:avLst/>
                    <a:gdLst/>
                    <a:ahLst/>
                    <a:cxnLst/>
                    <a:rect l="l" t="t" r="r" b="b"/>
                    <a:pathLst>
                      <a:path w="215264" h="121920">
                        <a:moveTo>
                          <a:pt x="13716" y="76200"/>
                        </a:moveTo>
                        <a:lnTo>
                          <a:pt x="0" y="76200"/>
                        </a:lnTo>
                        <a:lnTo>
                          <a:pt x="0" y="91440"/>
                        </a:lnTo>
                        <a:lnTo>
                          <a:pt x="13716" y="91440"/>
                        </a:lnTo>
                        <a:lnTo>
                          <a:pt x="13716" y="76200"/>
                        </a:lnTo>
                        <a:close/>
                      </a:path>
                      <a:path w="215264" h="121920">
                        <a:moveTo>
                          <a:pt x="141732" y="106667"/>
                        </a:moveTo>
                        <a:lnTo>
                          <a:pt x="128016" y="106667"/>
                        </a:lnTo>
                        <a:lnTo>
                          <a:pt x="128016" y="121920"/>
                        </a:lnTo>
                        <a:lnTo>
                          <a:pt x="141732" y="121920"/>
                        </a:lnTo>
                        <a:lnTo>
                          <a:pt x="141732" y="106667"/>
                        </a:lnTo>
                        <a:close/>
                      </a:path>
                      <a:path w="215264" h="121920">
                        <a:moveTo>
                          <a:pt x="214884" y="0"/>
                        </a:moveTo>
                        <a:lnTo>
                          <a:pt x="201168" y="0"/>
                        </a:lnTo>
                        <a:lnTo>
                          <a:pt x="201168" y="15240"/>
                        </a:lnTo>
                        <a:lnTo>
                          <a:pt x="214884" y="15240"/>
                        </a:lnTo>
                        <a:lnTo>
                          <a:pt x="2148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2" name="object 4261"/>
                  <p:cNvSpPr/>
                  <p:nvPr/>
                </p:nvSpPr>
                <p:spPr>
                  <a:xfrm>
                    <a:off x="3526535" y="39959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3" name="object 4262"/>
                  <p:cNvSpPr/>
                  <p:nvPr/>
                </p:nvSpPr>
                <p:spPr>
                  <a:xfrm>
                    <a:off x="390296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4" name="object 4263"/>
                  <p:cNvSpPr/>
                  <p:nvPr/>
                </p:nvSpPr>
                <p:spPr>
                  <a:xfrm>
                    <a:off x="3204972" y="3742956"/>
                    <a:ext cx="550545" cy="253365"/>
                  </a:xfrm>
                  <a:custGeom>
                    <a:avLst/>
                    <a:gdLst/>
                    <a:ahLst/>
                    <a:cxnLst/>
                    <a:rect l="l" t="t" r="r" b="b"/>
                    <a:pathLst>
                      <a:path w="550545" h="253364">
                        <a:moveTo>
                          <a:pt x="13716" y="237744"/>
                        </a:moveTo>
                        <a:lnTo>
                          <a:pt x="0" y="237744"/>
                        </a:lnTo>
                        <a:lnTo>
                          <a:pt x="0" y="252984"/>
                        </a:lnTo>
                        <a:lnTo>
                          <a:pt x="13716" y="252984"/>
                        </a:lnTo>
                        <a:lnTo>
                          <a:pt x="13716" y="237744"/>
                        </a:lnTo>
                        <a:close/>
                      </a:path>
                      <a:path w="550545" h="253364">
                        <a:moveTo>
                          <a:pt x="214884" y="205740"/>
                        </a:moveTo>
                        <a:lnTo>
                          <a:pt x="201168" y="205740"/>
                        </a:lnTo>
                        <a:lnTo>
                          <a:pt x="201168" y="220980"/>
                        </a:lnTo>
                        <a:lnTo>
                          <a:pt x="214884" y="220980"/>
                        </a:lnTo>
                        <a:lnTo>
                          <a:pt x="214884" y="205740"/>
                        </a:lnTo>
                        <a:close/>
                      </a:path>
                      <a:path w="550545" h="253364">
                        <a:moveTo>
                          <a:pt x="550164" y="0"/>
                        </a:moveTo>
                        <a:lnTo>
                          <a:pt x="536435" y="0"/>
                        </a:lnTo>
                        <a:lnTo>
                          <a:pt x="536435" y="15240"/>
                        </a:lnTo>
                        <a:lnTo>
                          <a:pt x="550164" y="15240"/>
                        </a:lnTo>
                        <a:lnTo>
                          <a:pt x="5501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5" name="object 4264"/>
                  <p:cNvSpPr/>
                  <p:nvPr/>
                </p:nvSpPr>
                <p:spPr>
                  <a:xfrm>
                    <a:off x="3668267"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6" name="object 4265"/>
                  <p:cNvSpPr/>
                  <p:nvPr/>
                </p:nvSpPr>
                <p:spPr>
                  <a:xfrm>
                    <a:off x="37962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7" name="object 4266"/>
                  <p:cNvSpPr/>
                  <p:nvPr/>
                </p:nvSpPr>
                <p:spPr>
                  <a:xfrm>
                    <a:off x="3319272" y="3963936"/>
                    <a:ext cx="47625" cy="177165"/>
                  </a:xfrm>
                  <a:custGeom>
                    <a:avLst/>
                    <a:gdLst/>
                    <a:ahLst/>
                    <a:cxnLst/>
                    <a:rect l="l" t="t" r="r" b="b"/>
                    <a:pathLst>
                      <a:path w="47625" h="177164">
                        <a:moveTo>
                          <a:pt x="13716" y="161544"/>
                        </a:moveTo>
                        <a:lnTo>
                          <a:pt x="0" y="161544"/>
                        </a:lnTo>
                        <a:lnTo>
                          <a:pt x="0" y="176784"/>
                        </a:lnTo>
                        <a:lnTo>
                          <a:pt x="13716" y="176784"/>
                        </a:lnTo>
                        <a:lnTo>
                          <a:pt x="13716" y="161544"/>
                        </a:lnTo>
                        <a:close/>
                      </a:path>
                      <a:path w="47625" h="177164">
                        <a:moveTo>
                          <a:pt x="47244" y="0"/>
                        </a:moveTo>
                        <a:lnTo>
                          <a:pt x="33528" y="0"/>
                        </a:lnTo>
                        <a:lnTo>
                          <a:pt x="33528" y="16764"/>
                        </a:lnTo>
                        <a:lnTo>
                          <a:pt x="47244" y="16764"/>
                        </a:lnTo>
                        <a:lnTo>
                          <a:pt x="472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8" name="object 4267"/>
                  <p:cNvSpPr/>
                  <p:nvPr/>
                </p:nvSpPr>
                <p:spPr>
                  <a:xfrm>
                    <a:off x="39242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19" name="object 4268"/>
                  <p:cNvSpPr/>
                  <p:nvPr/>
                </p:nvSpPr>
                <p:spPr>
                  <a:xfrm>
                    <a:off x="3143999" y="3651503"/>
                    <a:ext cx="450215" cy="504825"/>
                  </a:xfrm>
                  <a:custGeom>
                    <a:avLst/>
                    <a:gdLst/>
                    <a:ahLst/>
                    <a:cxnLst/>
                    <a:rect l="l" t="t" r="r" b="b"/>
                    <a:pathLst>
                      <a:path w="450214" h="504825">
                        <a:moveTo>
                          <a:pt x="13716" y="489216"/>
                        </a:moveTo>
                        <a:lnTo>
                          <a:pt x="0" y="489216"/>
                        </a:lnTo>
                        <a:lnTo>
                          <a:pt x="0" y="504456"/>
                        </a:lnTo>
                        <a:lnTo>
                          <a:pt x="13716" y="504456"/>
                        </a:lnTo>
                        <a:lnTo>
                          <a:pt x="13716" y="489216"/>
                        </a:lnTo>
                        <a:close/>
                      </a:path>
                      <a:path w="450214" h="504825">
                        <a:moveTo>
                          <a:pt x="449592" y="0"/>
                        </a:moveTo>
                        <a:lnTo>
                          <a:pt x="437400" y="0"/>
                        </a:lnTo>
                        <a:lnTo>
                          <a:pt x="437400" y="15252"/>
                        </a:lnTo>
                        <a:lnTo>
                          <a:pt x="449592" y="15252"/>
                        </a:lnTo>
                        <a:lnTo>
                          <a:pt x="4495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0" name="object 4269"/>
                  <p:cNvSpPr/>
                  <p:nvPr/>
                </p:nvSpPr>
                <p:spPr>
                  <a:xfrm>
                    <a:off x="3439667"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1" name="object 4270"/>
                  <p:cNvSpPr/>
                  <p:nvPr/>
                </p:nvSpPr>
                <p:spPr>
                  <a:xfrm>
                    <a:off x="386943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2" name="object 4271"/>
                  <p:cNvSpPr/>
                  <p:nvPr/>
                </p:nvSpPr>
                <p:spPr>
                  <a:xfrm>
                    <a:off x="367436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3" name="object 4272"/>
                  <p:cNvSpPr/>
                  <p:nvPr/>
                </p:nvSpPr>
                <p:spPr>
                  <a:xfrm>
                    <a:off x="3358896" y="4247388"/>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4" name="object 4273"/>
                  <p:cNvSpPr/>
                  <p:nvPr/>
                </p:nvSpPr>
                <p:spPr>
                  <a:xfrm>
                    <a:off x="3755136" y="3474719"/>
                    <a:ext cx="181610" cy="46355"/>
                  </a:xfrm>
                  <a:custGeom>
                    <a:avLst/>
                    <a:gdLst/>
                    <a:ahLst/>
                    <a:cxnLst/>
                    <a:rect l="l" t="t" r="r" b="b"/>
                    <a:pathLst>
                      <a:path w="181610" h="46354">
                        <a:moveTo>
                          <a:pt x="13716" y="30492"/>
                        </a:moveTo>
                        <a:lnTo>
                          <a:pt x="0" y="30492"/>
                        </a:lnTo>
                        <a:lnTo>
                          <a:pt x="0" y="45732"/>
                        </a:lnTo>
                        <a:lnTo>
                          <a:pt x="13716" y="45732"/>
                        </a:lnTo>
                        <a:lnTo>
                          <a:pt x="13716" y="30492"/>
                        </a:lnTo>
                        <a:close/>
                      </a:path>
                      <a:path w="181610" h="46354">
                        <a:moveTo>
                          <a:pt x="181356" y="0"/>
                        </a:moveTo>
                        <a:lnTo>
                          <a:pt x="169164" y="0"/>
                        </a:lnTo>
                        <a:lnTo>
                          <a:pt x="169164" y="15252"/>
                        </a:lnTo>
                        <a:lnTo>
                          <a:pt x="181356" y="15252"/>
                        </a:lnTo>
                        <a:lnTo>
                          <a:pt x="18135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5" name="object 4274"/>
                  <p:cNvSpPr/>
                  <p:nvPr/>
                </p:nvSpPr>
                <p:spPr>
                  <a:xfrm>
                    <a:off x="3171444" y="3758196"/>
                    <a:ext cx="309880" cy="535305"/>
                  </a:xfrm>
                  <a:custGeom>
                    <a:avLst/>
                    <a:gdLst/>
                    <a:ahLst/>
                    <a:cxnLst/>
                    <a:rect l="l" t="t" r="r" b="b"/>
                    <a:pathLst>
                      <a:path w="309879" h="535304">
                        <a:moveTo>
                          <a:pt x="13716" y="405384"/>
                        </a:moveTo>
                        <a:lnTo>
                          <a:pt x="0" y="405384"/>
                        </a:lnTo>
                        <a:lnTo>
                          <a:pt x="0" y="420624"/>
                        </a:lnTo>
                        <a:lnTo>
                          <a:pt x="13716" y="420624"/>
                        </a:lnTo>
                        <a:lnTo>
                          <a:pt x="13716" y="405384"/>
                        </a:lnTo>
                        <a:close/>
                      </a:path>
                      <a:path w="309879" h="535304">
                        <a:moveTo>
                          <a:pt x="73152" y="519684"/>
                        </a:moveTo>
                        <a:lnTo>
                          <a:pt x="59436" y="519684"/>
                        </a:lnTo>
                        <a:lnTo>
                          <a:pt x="59436" y="534924"/>
                        </a:lnTo>
                        <a:lnTo>
                          <a:pt x="73152" y="534924"/>
                        </a:lnTo>
                        <a:lnTo>
                          <a:pt x="73152" y="519684"/>
                        </a:lnTo>
                        <a:close/>
                      </a:path>
                      <a:path w="309879" h="535304">
                        <a:moveTo>
                          <a:pt x="248412" y="0"/>
                        </a:moveTo>
                        <a:lnTo>
                          <a:pt x="234696" y="0"/>
                        </a:lnTo>
                        <a:lnTo>
                          <a:pt x="234696" y="15240"/>
                        </a:lnTo>
                        <a:lnTo>
                          <a:pt x="248412" y="15240"/>
                        </a:lnTo>
                        <a:lnTo>
                          <a:pt x="248412" y="0"/>
                        </a:lnTo>
                        <a:close/>
                      </a:path>
                      <a:path w="309879" h="535304">
                        <a:moveTo>
                          <a:pt x="309372" y="374904"/>
                        </a:moveTo>
                        <a:lnTo>
                          <a:pt x="295656" y="374904"/>
                        </a:lnTo>
                        <a:lnTo>
                          <a:pt x="295656" y="390144"/>
                        </a:lnTo>
                        <a:lnTo>
                          <a:pt x="309372" y="390144"/>
                        </a:lnTo>
                        <a:lnTo>
                          <a:pt x="309372" y="3749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6" name="object 4275"/>
                  <p:cNvSpPr/>
                  <p:nvPr/>
                </p:nvSpPr>
                <p:spPr>
                  <a:xfrm>
                    <a:off x="3768852" y="3413772"/>
                    <a:ext cx="142240" cy="83820"/>
                  </a:xfrm>
                  <a:custGeom>
                    <a:avLst/>
                    <a:gdLst/>
                    <a:ahLst/>
                    <a:cxnLst/>
                    <a:rect l="l" t="t" r="r" b="b"/>
                    <a:pathLst>
                      <a:path w="142239" h="83820">
                        <a:moveTo>
                          <a:pt x="13716" y="68580"/>
                        </a:moveTo>
                        <a:lnTo>
                          <a:pt x="0" y="68580"/>
                        </a:lnTo>
                        <a:lnTo>
                          <a:pt x="0" y="83820"/>
                        </a:lnTo>
                        <a:lnTo>
                          <a:pt x="13716" y="83820"/>
                        </a:lnTo>
                        <a:lnTo>
                          <a:pt x="13716" y="68580"/>
                        </a:lnTo>
                        <a:close/>
                      </a:path>
                      <a:path w="142239" h="83820">
                        <a:moveTo>
                          <a:pt x="141732" y="0"/>
                        </a:moveTo>
                        <a:lnTo>
                          <a:pt x="128016" y="0"/>
                        </a:lnTo>
                        <a:lnTo>
                          <a:pt x="128016" y="15240"/>
                        </a:lnTo>
                        <a:lnTo>
                          <a:pt x="141732" y="15240"/>
                        </a:lnTo>
                        <a:lnTo>
                          <a:pt x="14173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7" name="object 4276"/>
                  <p:cNvSpPr/>
                  <p:nvPr/>
                </p:nvSpPr>
                <p:spPr>
                  <a:xfrm>
                    <a:off x="3406140" y="4171200"/>
                    <a:ext cx="53340" cy="53340"/>
                  </a:xfrm>
                  <a:custGeom>
                    <a:avLst/>
                    <a:gdLst/>
                    <a:ahLst/>
                    <a:cxnLst/>
                    <a:rect l="l" t="t" r="r" b="b"/>
                    <a:pathLst>
                      <a:path w="53339" h="53339">
                        <a:moveTo>
                          <a:pt x="13716" y="38100"/>
                        </a:moveTo>
                        <a:lnTo>
                          <a:pt x="0" y="38100"/>
                        </a:lnTo>
                        <a:lnTo>
                          <a:pt x="0" y="53340"/>
                        </a:lnTo>
                        <a:lnTo>
                          <a:pt x="13716" y="53340"/>
                        </a:lnTo>
                        <a:lnTo>
                          <a:pt x="13716" y="38100"/>
                        </a:lnTo>
                        <a:close/>
                      </a:path>
                      <a:path w="53339" h="53339">
                        <a:moveTo>
                          <a:pt x="53340" y="0"/>
                        </a:moveTo>
                        <a:lnTo>
                          <a:pt x="39624" y="0"/>
                        </a:lnTo>
                        <a:lnTo>
                          <a:pt x="39624" y="15240"/>
                        </a:lnTo>
                        <a:lnTo>
                          <a:pt x="53340" y="15240"/>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8" name="object 4277"/>
                  <p:cNvSpPr/>
                  <p:nvPr/>
                </p:nvSpPr>
                <p:spPr>
                  <a:xfrm>
                    <a:off x="3802380" y="3413772"/>
                    <a:ext cx="201295" cy="68580"/>
                  </a:xfrm>
                  <a:custGeom>
                    <a:avLst/>
                    <a:gdLst/>
                    <a:ahLst/>
                    <a:cxnLst/>
                    <a:rect l="l" t="t" r="r" b="b"/>
                    <a:pathLst>
                      <a:path w="201295" h="68579">
                        <a:moveTo>
                          <a:pt x="13716" y="53340"/>
                        </a:moveTo>
                        <a:lnTo>
                          <a:pt x="0" y="53340"/>
                        </a:lnTo>
                        <a:lnTo>
                          <a:pt x="0" y="68580"/>
                        </a:lnTo>
                        <a:lnTo>
                          <a:pt x="13716" y="68580"/>
                        </a:lnTo>
                        <a:lnTo>
                          <a:pt x="13716" y="53340"/>
                        </a:lnTo>
                        <a:close/>
                      </a:path>
                      <a:path w="201295" h="68579">
                        <a:moveTo>
                          <a:pt x="147828" y="7620"/>
                        </a:moveTo>
                        <a:lnTo>
                          <a:pt x="134112" y="7620"/>
                        </a:lnTo>
                        <a:lnTo>
                          <a:pt x="134112" y="22847"/>
                        </a:lnTo>
                        <a:lnTo>
                          <a:pt x="147828" y="22847"/>
                        </a:lnTo>
                        <a:lnTo>
                          <a:pt x="147828" y="7620"/>
                        </a:lnTo>
                        <a:close/>
                      </a:path>
                      <a:path w="201295" h="68579">
                        <a:moveTo>
                          <a:pt x="201168" y="0"/>
                        </a:moveTo>
                        <a:lnTo>
                          <a:pt x="188976" y="0"/>
                        </a:lnTo>
                        <a:lnTo>
                          <a:pt x="188976" y="15240"/>
                        </a:lnTo>
                        <a:lnTo>
                          <a:pt x="201168" y="15240"/>
                        </a:lnTo>
                        <a:lnTo>
                          <a:pt x="2011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29" name="object 4278"/>
                  <p:cNvSpPr/>
                  <p:nvPr/>
                </p:nvSpPr>
                <p:spPr>
                  <a:xfrm>
                    <a:off x="3244596" y="4224527"/>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0" name="object 4279"/>
                  <p:cNvSpPr/>
                  <p:nvPr/>
                </p:nvSpPr>
                <p:spPr>
                  <a:xfrm>
                    <a:off x="39578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1" name="object 4280"/>
                  <p:cNvSpPr/>
                  <p:nvPr/>
                </p:nvSpPr>
                <p:spPr>
                  <a:xfrm>
                    <a:off x="3116580" y="42169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2" name="object 4281"/>
                  <p:cNvSpPr/>
                  <p:nvPr/>
                </p:nvSpPr>
                <p:spPr>
                  <a:xfrm>
                    <a:off x="3877056" y="3383292"/>
                    <a:ext cx="86995" cy="137160"/>
                  </a:xfrm>
                  <a:custGeom>
                    <a:avLst/>
                    <a:gdLst/>
                    <a:ahLst/>
                    <a:cxnLst/>
                    <a:rect l="l" t="t" r="r" b="b"/>
                    <a:pathLst>
                      <a:path w="86995" h="137160">
                        <a:moveTo>
                          <a:pt x="12192" y="121920"/>
                        </a:moveTo>
                        <a:lnTo>
                          <a:pt x="0" y="121920"/>
                        </a:lnTo>
                        <a:lnTo>
                          <a:pt x="0" y="137160"/>
                        </a:lnTo>
                        <a:lnTo>
                          <a:pt x="12192" y="137160"/>
                        </a:lnTo>
                        <a:lnTo>
                          <a:pt x="12192" y="121920"/>
                        </a:lnTo>
                        <a:close/>
                      </a:path>
                      <a:path w="86995" h="137160">
                        <a:moveTo>
                          <a:pt x="39624" y="45720"/>
                        </a:moveTo>
                        <a:lnTo>
                          <a:pt x="25908" y="45720"/>
                        </a:lnTo>
                        <a:lnTo>
                          <a:pt x="25908" y="60960"/>
                        </a:lnTo>
                        <a:lnTo>
                          <a:pt x="39624" y="60960"/>
                        </a:lnTo>
                        <a:lnTo>
                          <a:pt x="39624" y="45720"/>
                        </a:lnTo>
                        <a:close/>
                      </a:path>
                      <a:path w="86995" h="137160">
                        <a:moveTo>
                          <a:pt x="86868" y="0"/>
                        </a:moveTo>
                        <a:lnTo>
                          <a:pt x="73152" y="0"/>
                        </a:lnTo>
                        <a:lnTo>
                          <a:pt x="73152" y="15227"/>
                        </a:lnTo>
                        <a:lnTo>
                          <a:pt x="86868" y="15227"/>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3" name="object 4282"/>
                  <p:cNvSpPr/>
                  <p:nvPr/>
                </p:nvSpPr>
                <p:spPr>
                  <a:xfrm>
                    <a:off x="3171443" y="41788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4" name="object 4283"/>
                  <p:cNvSpPr/>
                  <p:nvPr/>
                </p:nvSpPr>
                <p:spPr>
                  <a:xfrm>
                    <a:off x="3809999"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5" name="object 4284"/>
                  <p:cNvSpPr/>
                  <p:nvPr/>
                </p:nvSpPr>
                <p:spPr>
                  <a:xfrm>
                    <a:off x="3096768" y="4155960"/>
                    <a:ext cx="349250" cy="137160"/>
                  </a:xfrm>
                  <a:custGeom>
                    <a:avLst/>
                    <a:gdLst/>
                    <a:ahLst/>
                    <a:cxnLst/>
                    <a:rect l="l" t="t" r="r" b="b"/>
                    <a:pathLst>
                      <a:path w="349250" h="137160">
                        <a:moveTo>
                          <a:pt x="13716" y="121920"/>
                        </a:moveTo>
                        <a:lnTo>
                          <a:pt x="0" y="121920"/>
                        </a:lnTo>
                        <a:lnTo>
                          <a:pt x="0" y="137160"/>
                        </a:lnTo>
                        <a:lnTo>
                          <a:pt x="13716" y="137160"/>
                        </a:lnTo>
                        <a:lnTo>
                          <a:pt x="13716" y="121920"/>
                        </a:lnTo>
                        <a:close/>
                      </a:path>
                      <a:path w="349250" h="137160">
                        <a:moveTo>
                          <a:pt x="74676" y="68580"/>
                        </a:moveTo>
                        <a:lnTo>
                          <a:pt x="60947" y="68580"/>
                        </a:lnTo>
                        <a:lnTo>
                          <a:pt x="60947" y="83820"/>
                        </a:lnTo>
                        <a:lnTo>
                          <a:pt x="74676" y="83820"/>
                        </a:lnTo>
                        <a:lnTo>
                          <a:pt x="74676" y="68580"/>
                        </a:lnTo>
                        <a:close/>
                      </a:path>
                      <a:path w="349250" h="137160">
                        <a:moveTo>
                          <a:pt x="348996" y="0"/>
                        </a:moveTo>
                        <a:lnTo>
                          <a:pt x="336804" y="0"/>
                        </a:lnTo>
                        <a:lnTo>
                          <a:pt x="336804"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6" name="object 4285"/>
                  <p:cNvSpPr/>
                  <p:nvPr/>
                </p:nvSpPr>
                <p:spPr>
                  <a:xfrm>
                    <a:off x="3902964" y="3413772"/>
                    <a:ext cx="41275" cy="68580"/>
                  </a:xfrm>
                  <a:custGeom>
                    <a:avLst/>
                    <a:gdLst/>
                    <a:ahLst/>
                    <a:cxnLst/>
                    <a:rect l="l" t="t" r="r" b="b"/>
                    <a:pathLst>
                      <a:path w="41275" h="68579">
                        <a:moveTo>
                          <a:pt x="13716" y="0"/>
                        </a:moveTo>
                        <a:lnTo>
                          <a:pt x="0" y="0"/>
                        </a:lnTo>
                        <a:lnTo>
                          <a:pt x="0" y="15240"/>
                        </a:lnTo>
                        <a:lnTo>
                          <a:pt x="13716" y="15240"/>
                        </a:lnTo>
                        <a:lnTo>
                          <a:pt x="13716" y="0"/>
                        </a:lnTo>
                        <a:close/>
                      </a:path>
                      <a:path w="41275" h="68579">
                        <a:moveTo>
                          <a:pt x="41135" y="53340"/>
                        </a:moveTo>
                        <a:lnTo>
                          <a:pt x="27432" y="53340"/>
                        </a:lnTo>
                        <a:lnTo>
                          <a:pt x="27432" y="68580"/>
                        </a:lnTo>
                        <a:lnTo>
                          <a:pt x="41135" y="68580"/>
                        </a:lnTo>
                        <a:lnTo>
                          <a:pt x="41135"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7" name="object 4286"/>
                  <p:cNvSpPr/>
                  <p:nvPr/>
                </p:nvSpPr>
                <p:spPr>
                  <a:xfrm>
                    <a:off x="3096768" y="3697236"/>
                    <a:ext cx="276225" cy="596265"/>
                  </a:xfrm>
                  <a:custGeom>
                    <a:avLst/>
                    <a:gdLst/>
                    <a:ahLst/>
                    <a:cxnLst/>
                    <a:rect l="l" t="t" r="r" b="b"/>
                    <a:pathLst>
                      <a:path w="276225" h="596264">
                        <a:moveTo>
                          <a:pt x="13716" y="580644"/>
                        </a:moveTo>
                        <a:lnTo>
                          <a:pt x="0" y="580644"/>
                        </a:lnTo>
                        <a:lnTo>
                          <a:pt x="0" y="595884"/>
                        </a:lnTo>
                        <a:lnTo>
                          <a:pt x="13716" y="595884"/>
                        </a:lnTo>
                        <a:lnTo>
                          <a:pt x="13716" y="580644"/>
                        </a:lnTo>
                        <a:close/>
                      </a:path>
                      <a:path w="276225" h="596264">
                        <a:moveTo>
                          <a:pt x="214884" y="504444"/>
                        </a:moveTo>
                        <a:lnTo>
                          <a:pt x="201168" y="504444"/>
                        </a:lnTo>
                        <a:lnTo>
                          <a:pt x="201168" y="519684"/>
                        </a:lnTo>
                        <a:lnTo>
                          <a:pt x="214884" y="519684"/>
                        </a:lnTo>
                        <a:lnTo>
                          <a:pt x="214884" y="504444"/>
                        </a:lnTo>
                        <a:close/>
                      </a:path>
                      <a:path w="276225" h="596264">
                        <a:moveTo>
                          <a:pt x="275831" y="0"/>
                        </a:moveTo>
                        <a:lnTo>
                          <a:pt x="262128" y="0"/>
                        </a:lnTo>
                        <a:lnTo>
                          <a:pt x="262128" y="15240"/>
                        </a:lnTo>
                        <a:lnTo>
                          <a:pt x="275831" y="15240"/>
                        </a:lnTo>
                        <a:lnTo>
                          <a:pt x="2758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8" name="object 4287"/>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39" name="object 4288"/>
                  <p:cNvSpPr/>
                  <p:nvPr/>
                </p:nvSpPr>
                <p:spPr>
                  <a:xfrm>
                    <a:off x="3252216" y="3834396"/>
                    <a:ext cx="307975" cy="375285"/>
                  </a:xfrm>
                  <a:custGeom>
                    <a:avLst/>
                    <a:gdLst/>
                    <a:ahLst/>
                    <a:cxnLst/>
                    <a:rect l="l" t="t" r="r" b="b"/>
                    <a:pathLst>
                      <a:path w="307975" h="375285">
                        <a:moveTo>
                          <a:pt x="12192" y="359664"/>
                        </a:moveTo>
                        <a:lnTo>
                          <a:pt x="0" y="359664"/>
                        </a:lnTo>
                        <a:lnTo>
                          <a:pt x="0" y="374904"/>
                        </a:lnTo>
                        <a:lnTo>
                          <a:pt x="12192" y="374904"/>
                        </a:lnTo>
                        <a:lnTo>
                          <a:pt x="12192" y="359664"/>
                        </a:lnTo>
                        <a:close/>
                      </a:path>
                      <a:path w="307975" h="375285">
                        <a:moveTo>
                          <a:pt x="12192" y="222504"/>
                        </a:moveTo>
                        <a:lnTo>
                          <a:pt x="0" y="222504"/>
                        </a:lnTo>
                        <a:lnTo>
                          <a:pt x="0" y="237744"/>
                        </a:lnTo>
                        <a:lnTo>
                          <a:pt x="12192" y="237744"/>
                        </a:lnTo>
                        <a:lnTo>
                          <a:pt x="12192" y="222504"/>
                        </a:lnTo>
                        <a:close/>
                      </a:path>
                      <a:path w="307975" h="375285">
                        <a:moveTo>
                          <a:pt x="67056" y="344424"/>
                        </a:moveTo>
                        <a:lnTo>
                          <a:pt x="53340" y="344424"/>
                        </a:lnTo>
                        <a:lnTo>
                          <a:pt x="53340" y="359664"/>
                        </a:lnTo>
                        <a:lnTo>
                          <a:pt x="67056" y="359664"/>
                        </a:lnTo>
                        <a:lnTo>
                          <a:pt x="67056" y="344424"/>
                        </a:lnTo>
                        <a:close/>
                      </a:path>
                      <a:path w="307975" h="375285">
                        <a:moveTo>
                          <a:pt x="307848" y="0"/>
                        </a:moveTo>
                        <a:lnTo>
                          <a:pt x="295656" y="0"/>
                        </a:lnTo>
                        <a:lnTo>
                          <a:pt x="295656" y="15240"/>
                        </a:lnTo>
                        <a:lnTo>
                          <a:pt x="307848" y="15240"/>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0" name="object 4289"/>
                  <p:cNvSpPr/>
                  <p:nvPr/>
                </p:nvSpPr>
                <p:spPr>
                  <a:xfrm>
                    <a:off x="3467099"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1" name="object 4290"/>
                  <p:cNvSpPr/>
                  <p:nvPr/>
                </p:nvSpPr>
                <p:spPr>
                  <a:xfrm>
                    <a:off x="3211068" y="3834396"/>
                    <a:ext cx="256540" cy="291465"/>
                  </a:xfrm>
                  <a:custGeom>
                    <a:avLst/>
                    <a:gdLst/>
                    <a:ahLst/>
                    <a:cxnLst/>
                    <a:rect l="l" t="t" r="r" b="b"/>
                    <a:pathLst>
                      <a:path w="256539" h="291464">
                        <a:moveTo>
                          <a:pt x="13716" y="137160"/>
                        </a:moveTo>
                        <a:lnTo>
                          <a:pt x="0" y="137160"/>
                        </a:lnTo>
                        <a:lnTo>
                          <a:pt x="0" y="153924"/>
                        </a:lnTo>
                        <a:lnTo>
                          <a:pt x="13716" y="153924"/>
                        </a:lnTo>
                        <a:lnTo>
                          <a:pt x="13716" y="137160"/>
                        </a:lnTo>
                        <a:close/>
                      </a:path>
                      <a:path w="256539" h="291464">
                        <a:moveTo>
                          <a:pt x="155448" y="245364"/>
                        </a:moveTo>
                        <a:lnTo>
                          <a:pt x="141732" y="245364"/>
                        </a:lnTo>
                        <a:lnTo>
                          <a:pt x="141732" y="260604"/>
                        </a:lnTo>
                        <a:lnTo>
                          <a:pt x="155448" y="260604"/>
                        </a:lnTo>
                        <a:lnTo>
                          <a:pt x="155448" y="245364"/>
                        </a:lnTo>
                        <a:close/>
                      </a:path>
                      <a:path w="256539" h="291464">
                        <a:moveTo>
                          <a:pt x="175247" y="252984"/>
                        </a:moveTo>
                        <a:lnTo>
                          <a:pt x="161531" y="252984"/>
                        </a:lnTo>
                        <a:lnTo>
                          <a:pt x="161531" y="268224"/>
                        </a:lnTo>
                        <a:lnTo>
                          <a:pt x="175247" y="268224"/>
                        </a:lnTo>
                        <a:lnTo>
                          <a:pt x="175247" y="252984"/>
                        </a:lnTo>
                        <a:close/>
                      </a:path>
                      <a:path w="256539" h="291464">
                        <a:moveTo>
                          <a:pt x="222504" y="0"/>
                        </a:moveTo>
                        <a:lnTo>
                          <a:pt x="208788" y="0"/>
                        </a:lnTo>
                        <a:lnTo>
                          <a:pt x="208788" y="15240"/>
                        </a:lnTo>
                        <a:lnTo>
                          <a:pt x="222504" y="15240"/>
                        </a:lnTo>
                        <a:lnTo>
                          <a:pt x="222504" y="0"/>
                        </a:lnTo>
                        <a:close/>
                      </a:path>
                      <a:path w="256539" h="291464">
                        <a:moveTo>
                          <a:pt x="256032" y="275844"/>
                        </a:moveTo>
                        <a:lnTo>
                          <a:pt x="242316" y="275844"/>
                        </a:lnTo>
                        <a:lnTo>
                          <a:pt x="242316" y="291084"/>
                        </a:lnTo>
                        <a:lnTo>
                          <a:pt x="256032" y="291084"/>
                        </a:lnTo>
                        <a:lnTo>
                          <a:pt x="256032" y="2758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2" name="object 4291"/>
                  <p:cNvSpPr/>
                  <p:nvPr/>
                </p:nvSpPr>
                <p:spPr>
                  <a:xfrm>
                    <a:off x="3788664" y="3474719"/>
                    <a:ext cx="88900" cy="31115"/>
                  </a:xfrm>
                  <a:custGeom>
                    <a:avLst/>
                    <a:gdLst/>
                    <a:ahLst/>
                    <a:cxnLst/>
                    <a:rect l="l" t="t" r="r" b="b"/>
                    <a:pathLst>
                      <a:path w="88900" h="31114">
                        <a:moveTo>
                          <a:pt x="13716" y="15252"/>
                        </a:moveTo>
                        <a:lnTo>
                          <a:pt x="0" y="15252"/>
                        </a:lnTo>
                        <a:lnTo>
                          <a:pt x="0" y="30492"/>
                        </a:lnTo>
                        <a:lnTo>
                          <a:pt x="13716" y="30492"/>
                        </a:lnTo>
                        <a:lnTo>
                          <a:pt x="13716" y="15252"/>
                        </a:lnTo>
                        <a:close/>
                      </a:path>
                      <a:path w="88900" h="31114">
                        <a:moveTo>
                          <a:pt x="88392" y="0"/>
                        </a:moveTo>
                        <a:lnTo>
                          <a:pt x="74676" y="0"/>
                        </a:lnTo>
                        <a:lnTo>
                          <a:pt x="74676" y="15252"/>
                        </a:lnTo>
                        <a:lnTo>
                          <a:pt x="88392" y="15252"/>
                        </a:lnTo>
                        <a:lnTo>
                          <a:pt x="883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3" name="object 4292"/>
                  <p:cNvSpPr/>
                  <p:nvPr/>
                </p:nvSpPr>
                <p:spPr>
                  <a:xfrm>
                    <a:off x="3130296" y="4194060"/>
                    <a:ext cx="242570" cy="99060"/>
                  </a:xfrm>
                  <a:custGeom>
                    <a:avLst/>
                    <a:gdLst/>
                    <a:ahLst/>
                    <a:cxnLst/>
                    <a:rect l="l" t="t" r="r" b="b"/>
                    <a:pathLst>
                      <a:path w="242570" h="99060">
                        <a:moveTo>
                          <a:pt x="13703" y="83820"/>
                        </a:moveTo>
                        <a:lnTo>
                          <a:pt x="0" y="83820"/>
                        </a:lnTo>
                        <a:lnTo>
                          <a:pt x="0" y="99060"/>
                        </a:lnTo>
                        <a:lnTo>
                          <a:pt x="13703" y="99060"/>
                        </a:lnTo>
                        <a:lnTo>
                          <a:pt x="13703" y="83820"/>
                        </a:lnTo>
                        <a:close/>
                      </a:path>
                      <a:path w="242570" h="99060">
                        <a:moveTo>
                          <a:pt x="54864" y="0"/>
                        </a:moveTo>
                        <a:lnTo>
                          <a:pt x="41148" y="0"/>
                        </a:lnTo>
                        <a:lnTo>
                          <a:pt x="41148" y="15240"/>
                        </a:lnTo>
                        <a:lnTo>
                          <a:pt x="54864" y="15240"/>
                        </a:lnTo>
                        <a:lnTo>
                          <a:pt x="54864" y="0"/>
                        </a:lnTo>
                        <a:close/>
                      </a:path>
                      <a:path w="242570" h="99060">
                        <a:moveTo>
                          <a:pt x="242303" y="7620"/>
                        </a:moveTo>
                        <a:lnTo>
                          <a:pt x="228600" y="7620"/>
                        </a:lnTo>
                        <a:lnTo>
                          <a:pt x="228600" y="22860"/>
                        </a:lnTo>
                        <a:lnTo>
                          <a:pt x="242303" y="22860"/>
                        </a:lnTo>
                        <a:lnTo>
                          <a:pt x="242303"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4" name="object 4293"/>
                  <p:cNvSpPr/>
                  <p:nvPr/>
                </p:nvSpPr>
                <p:spPr>
                  <a:xfrm>
                    <a:off x="350672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5" name="object 4294"/>
                  <p:cNvSpPr/>
                  <p:nvPr/>
                </p:nvSpPr>
                <p:spPr>
                  <a:xfrm>
                    <a:off x="3238499"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6" name="object 4295"/>
                  <p:cNvSpPr/>
                  <p:nvPr/>
                </p:nvSpPr>
                <p:spPr>
                  <a:xfrm>
                    <a:off x="38968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7" name="object 4296"/>
                  <p:cNvSpPr/>
                  <p:nvPr/>
                </p:nvSpPr>
                <p:spPr>
                  <a:xfrm>
                    <a:off x="3459480"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8" name="object 4297"/>
                  <p:cNvSpPr/>
                  <p:nvPr/>
                </p:nvSpPr>
                <p:spPr>
                  <a:xfrm>
                    <a:off x="3143999" y="4232160"/>
                    <a:ext cx="323215" cy="15240"/>
                  </a:xfrm>
                  <a:custGeom>
                    <a:avLst/>
                    <a:gdLst/>
                    <a:ahLst/>
                    <a:cxnLst/>
                    <a:rect l="l" t="t" r="r" b="b"/>
                    <a:pathLst>
                      <a:path w="323214" h="15239">
                        <a:moveTo>
                          <a:pt x="13716" y="0"/>
                        </a:moveTo>
                        <a:lnTo>
                          <a:pt x="0" y="0"/>
                        </a:lnTo>
                        <a:lnTo>
                          <a:pt x="0" y="15240"/>
                        </a:lnTo>
                        <a:lnTo>
                          <a:pt x="13716" y="15240"/>
                        </a:lnTo>
                        <a:lnTo>
                          <a:pt x="13716" y="0"/>
                        </a:lnTo>
                        <a:close/>
                      </a:path>
                      <a:path w="323214" h="15239">
                        <a:moveTo>
                          <a:pt x="323100" y="0"/>
                        </a:moveTo>
                        <a:lnTo>
                          <a:pt x="309384" y="0"/>
                        </a:lnTo>
                        <a:lnTo>
                          <a:pt x="309384" y="15240"/>
                        </a:lnTo>
                        <a:lnTo>
                          <a:pt x="323100" y="15240"/>
                        </a:lnTo>
                        <a:lnTo>
                          <a:pt x="3231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49" name="object 4298"/>
                  <p:cNvSpPr/>
                  <p:nvPr/>
                </p:nvSpPr>
                <p:spPr>
                  <a:xfrm>
                    <a:off x="38831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0" name="object 4299"/>
                  <p:cNvSpPr/>
                  <p:nvPr/>
                </p:nvSpPr>
                <p:spPr>
                  <a:xfrm>
                    <a:off x="3352799"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1" name="object 4300"/>
                  <p:cNvSpPr/>
                  <p:nvPr/>
                </p:nvSpPr>
                <p:spPr>
                  <a:xfrm>
                    <a:off x="37962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2" name="object 4301"/>
                  <p:cNvSpPr/>
                  <p:nvPr/>
                </p:nvSpPr>
                <p:spPr>
                  <a:xfrm>
                    <a:off x="3096767"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3" name="object 4302"/>
                  <p:cNvSpPr/>
                  <p:nvPr/>
                </p:nvSpPr>
                <p:spPr>
                  <a:xfrm>
                    <a:off x="3829811" y="3474719"/>
                    <a:ext cx="73660" cy="38100"/>
                  </a:xfrm>
                  <a:custGeom>
                    <a:avLst/>
                    <a:gdLst/>
                    <a:ahLst/>
                    <a:cxnLst/>
                    <a:rect l="l" t="t" r="r" b="b"/>
                    <a:pathLst>
                      <a:path w="73660" h="38100">
                        <a:moveTo>
                          <a:pt x="13716" y="38100"/>
                        </a:moveTo>
                        <a:lnTo>
                          <a:pt x="0" y="38100"/>
                        </a:lnTo>
                        <a:lnTo>
                          <a:pt x="0" y="22860"/>
                        </a:lnTo>
                        <a:lnTo>
                          <a:pt x="13716" y="22860"/>
                        </a:lnTo>
                        <a:lnTo>
                          <a:pt x="13716" y="38100"/>
                        </a:lnTo>
                        <a:close/>
                      </a:path>
                      <a:path w="73660" h="38100">
                        <a:moveTo>
                          <a:pt x="73152" y="15240"/>
                        </a:moveTo>
                        <a:lnTo>
                          <a:pt x="59436" y="15240"/>
                        </a:lnTo>
                        <a:lnTo>
                          <a:pt x="59436" y="0"/>
                        </a:lnTo>
                        <a:lnTo>
                          <a:pt x="73152" y="0"/>
                        </a:lnTo>
                        <a:lnTo>
                          <a:pt x="7315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4" name="object 4303"/>
                  <p:cNvSpPr/>
                  <p:nvPr/>
                </p:nvSpPr>
                <p:spPr>
                  <a:xfrm>
                    <a:off x="3258299" y="4026420"/>
                    <a:ext cx="208915" cy="175260"/>
                  </a:xfrm>
                  <a:custGeom>
                    <a:avLst/>
                    <a:gdLst/>
                    <a:ahLst/>
                    <a:cxnLst/>
                    <a:rect l="l" t="t" r="r" b="b"/>
                    <a:pathLst>
                      <a:path w="208914" h="175260">
                        <a:moveTo>
                          <a:pt x="13716" y="129540"/>
                        </a:moveTo>
                        <a:lnTo>
                          <a:pt x="0" y="129540"/>
                        </a:lnTo>
                        <a:lnTo>
                          <a:pt x="0" y="144780"/>
                        </a:lnTo>
                        <a:lnTo>
                          <a:pt x="13716" y="144780"/>
                        </a:lnTo>
                        <a:lnTo>
                          <a:pt x="13716" y="129540"/>
                        </a:lnTo>
                        <a:close/>
                      </a:path>
                      <a:path w="208914" h="175260">
                        <a:moveTo>
                          <a:pt x="60972" y="0"/>
                        </a:moveTo>
                        <a:lnTo>
                          <a:pt x="47256" y="0"/>
                        </a:lnTo>
                        <a:lnTo>
                          <a:pt x="47256" y="15240"/>
                        </a:lnTo>
                        <a:lnTo>
                          <a:pt x="60972" y="15240"/>
                        </a:lnTo>
                        <a:lnTo>
                          <a:pt x="60972" y="0"/>
                        </a:lnTo>
                        <a:close/>
                      </a:path>
                      <a:path w="208914" h="175260">
                        <a:moveTo>
                          <a:pt x="208800" y="160020"/>
                        </a:moveTo>
                        <a:lnTo>
                          <a:pt x="195084" y="160020"/>
                        </a:lnTo>
                        <a:lnTo>
                          <a:pt x="195084" y="175260"/>
                        </a:lnTo>
                        <a:lnTo>
                          <a:pt x="208800" y="175260"/>
                        </a:lnTo>
                        <a:lnTo>
                          <a:pt x="208800"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5" name="object 4304"/>
                  <p:cNvSpPr/>
                  <p:nvPr/>
                </p:nvSpPr>
                <p:spPr>
                  <a:xfrm>
                    <a:off x="3883139" y="3474719"/>
                    <a:ext cx="20320" cy="30480"/>
                  </a:xfrm>
                  <a:custGeom>
                    <a:avLst/>
                    <a:gdLst/>
                    <a:ahLst/>
                    <a:cxnLst/>
                    <a:rect l="l" t="t" r="r" b="b"/>
                    <a:pathLst>
                      <a:path w="20320" h="30479">
                        <a:moveTo>
                          <a:pt x="19824" y="0"/>
                        </a:moveTo>
                        <a:lnTo>
                          <a:pt x="6108" y="0"/>
                        </a:lnTo>
                        <a:lnTo>
                          <a:pt x="6108" y="15240"/>
                        </a:lnTo>
                        <a:lnTo>
                          <a:pt x="0" y="15240"/>
                        </a:lnTo>
                        <a:lnTo>
                          <a:pt x="0" y="30480"/>
                        </a:lnTo>
                        <a:lnTo>
                          <a:pt x="13716" y="30480"/>
                        </a:lnTo>
                        <a:lnTo>
                          <a:pt x="13716" y="15240"/>
                        </a:lnTo>
                        <a:lnTo>
                          <a:pt x="19824" y="15240"/>
                        </a:lnTo>
                        <a:lnTo>
                          <a:pt x="198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6" name="object 4305"/>
                  <p:cNvSpPr/>
                  <p:nvPr/>
                </p:nvSpPr>
                <p:spPr>
                  <a:xfrm>
                    <a:off x="3096767"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7" name="object 4306"/>
                  <p:cNvSpPr/>
                  <p:nvPr/>
                </p:nvSpPr>
                <p:spPr>
                  <a:xfrm>
                    <a:off x="3749039" y="3963924"/>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8" name="object 4307"/>
                  <p:cNvSpPr/>
                  <p:nvPr/>
                </p:nvSpPr>
                <p:spPr>
                  <a:xfrm>
                    <a:off x="36545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59" name="object 4308"/>
                  <p:cNvSpPr/>
                  <p:nvPr/>
                </p:nvSpPr>
                <p:spPr>
                  <a:xfrm>
                    <a:off x="3204972" y="3956303"/>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0" name="object 4309"/>
                  <p:cNvSpPr/>
                  <p:nvPr/>
                </p:nvSpPr>
                <p:spPr>
                  <a:xfrm>
                    <a:off x="383590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1" name="object 4310"/>
                  <p:cNvSpPr/>
                  <p:nvPr/>
                </p:nvSpPr>
                <p:spPr>
                  <a:xfrm>
                    <a:off x="3311651"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2" name="object 4311"/>
                  <p:cNvSpPr/>
                  <p:nvPr/>
                </p:nvSpPr>
                <p:spPr>
                  <a:xfrm>
                    <a:off x="3977639"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3" name="object 4312"/>
                  <p:cNvSpPr/>
                  <p:nvPr/>
                </p:nvSpPr>
                <p:spPr>
                  <a:xfrm>
                    <a:off x="3244596" y="3980700"/>
                    <a:ext cx="100965" cy="175260"/>
                  </a:xfrm>
                  <a:custGeom>
                    <a:avLst/>
                    <a:gdLst/>
                    <a:ahLst/>
                    <a:cxnLst/>
                    <a:rect l="l" t="t" r="r" b="b"/>
                    <a:pathLst>
                      <a:path w="100964" h="175260">
                        <a:moveTo>
                          <a:pt x="13703" y="0"/>
                        </a:moveTo>
                        <a:lnTo>
                          <a:pt x="0" y="0"/>
                        </a:lnTo>
                        <a:lnTo>
                          <a:pt x="0" y="15240"/>
                        </a:lnTo>
                        <a:lnTo>
                          <a:pt x="13703" y="15240"/>
                        </a:lnTo>
                        <a:lnTo>
                          <a:pt x="13703" y="0"/>
                        </a:lnTo>
                        <a:close/>
                      </a:path>
                      <a:path w="100964" h="175260">
                        <a:moveTo>
                          <a:pt x="88392" y="160020"/>
                        </a:moveTo>
                        <a:lnTo>
                          <a:pt x="74676" y="160020"/>
                        </a:lnTo>
                        <a:lnTo>
                          <a:pt x="74676" y="175260"/>
                        </a:lnTo>
                        <a:lnTo>
                          <a:pt x="88392" y="175260"/>
                        </a:lnTo>
                        <a:lnTo>
                          <a:pt x="88392" y="160020"/>
                        </a:lnTo>
                        <a:close/>
                      </a:path>
                      <a:path w="100964" h="175260">
                        <a:moveTo>
                          <a:pt x="100584" y="38100"/>
                        </a:moveTo>
                        <a:lnTo>
                          <a:pt x="88392" y="38100"/>
                        </a:lnTo>
                        <a:lnTo>
                          <a:pt x="88392" y="53340"/>
                        </a:lnTo>
                        <a:lnTo>
                          <a:pt x="100584" y="53340"/>
                        </a:lnTo>
                        <a:lnTo>
                          <a:pt x="100584"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4" name="object 4313"/>
                  <p:cNvSpPr/>
                  <p:nvPr/>
                </p:nvSpPr>
                <p:spPr>
                  <a:xfrm>
                    <a:off x="3883152" y="3421392"/>
                    <a:ext cx="94615" cy="45720"/>
                  </a:xfrm>
                  <a:custGeom>
                    <a:avLst/>
                    <a:gdLst/>
                    <a:ahLst/>
                    <a:cxnLst/>
                    <a:rect l="l" t="t" r="r" b="b"/>
                    <a:pathLst>
                      <a:path w="94614" h="45720">
                        <a:moveTo>
                          <a:pt x="13716" y="0"/>
                        </a:moveTo>
                        <a:lnTo>
                          <a:pt x="0" y="0"/>
                        </a:lnTo>
                        <a:lnTo>
                          <a:pt x="0" y="15227"/>
                        </a:lnTo>
                        <a:lnTo>
                          <a:pt x="13716" y="15227"/>
                        </a:lnTo>
                        <a:lnTo>
                          <a:pt x="13716" y="0"/>
                        </a:lnTo>
                        <a:close/>
                      </a:path>
                      <a:path w="94614" h="45720">
                        <a:moveTo>
                          <a:pt x="94488" y="30480"/>
                        </a:moveTo>
                        <a:lnTo>
                          <a:pt x="80772" y="30480"/>
                        </a:lnTo>
                        <a:lnTo>
                          <a:pt x="80772" y="45720"/>
                        </a:lnTo>
                        <a:lnTo>
                          <a:pt x="94488" y="45720"/>
                        </a:lnTo>
                        <a:lnTo>
                          <a:pt x="94488"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5" name="object 4314"/>
                  <p:cNvSpPr/>
                  <p:nvPr/>
                </p:nvSpPr>
                <p:spPr>
                  <a:xfrm>
                    <a:off x="3628643" y="35509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6" name="object 4315"/>
                  <p:cNvSpPr/>
                  <p:nvPr/>
                </p:nvSpPr>
                <p:spPr>
                  <a:xfrm>
                    <a:off x="3218688" y="4011180"/>
                    <a:ext cx="154305" cy="213360"/>
                  </a:xfrm>
                  <a:custGeom>
                    <a:avLst/>
                    <a:gdLst/>
                    <a:ahLst/>
                    <a:cxnLst/>
                    <a:rect l="l" t="t" r="r" b="b"/>
                    <a:pathLst>
                      <a:path w="154304" h="213360">
                        <a:moveTo>
                          <a:pt x="12192" y="160020"/>
                        </a:moveTo>
                        <a:lnTo>
                          <a:pt x="0" y="160020"/>
                        </a:lnTo>
                        <a:lnTo>
                          <a:pt x="0" y="175260"/>
                        </a:lnTo>
                        <a:lnTo>
                          <a:pt x="12192" y="175260"/>
                        </a:lnTo>
                        <a:lnTo>
                          <a:pt x="12192" y="160020"/>
                        </a:lnTo>
                        <a:close/>
                      </a:path>
                      <a:path w="154304" h="213360">
                        <a:moveTo>
                          <a:pt x="114300" y="0"/>
                        </a:moveTo>
                        <a:lnTo>
                          <a:pt x="100584" y="0"/>
                        </a:lnTo>
                        <a:lnTo>
                          <a:pt x="100584" y="15240"/>
                        </a:lnTo>
                        <a:lnTo>
                          <a:pt x="114300" y="15240"/>
                        </a:lnTo>
                        <a:lnTo>
                          <a:pt x="114300" y="0"/>
                        </a:lnTo>
                        <a:close/>
                      </a:path>
                      <a:path w="154304" h="213360">
                        <a:moveTo>
                          <a:pt x="153911" y="198120"/>
                        </a:moveTo>
                        <a:lnTo>
                          <a:pt x="140208" y="198120"/>
                        </a:lnTo>
                        <a:lnTo>
                          <a:pt x="140208" y="213360"/>
                        </a:lnTo>
                        <a:lnTo>
                          <a:pt x="153911" y="213360"/>
                        </a:lnTo>
                        <a:lnTo>
                          <a:pt x="153911" y="1981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7" name="object 4316"/>
                  <p:cNvSpPr/>
                  <p:nvPr/>
                </p:nvSpPr>
                <p:spPr>
                  <a:xfrm>
                    <a:off x="3835908" y="3467100"/>
                    <a:ext cx="47625" cy="45720"/>
                  </a:xfrm>
                  <a:custGeom>
                    <a:avLst/>
                    <a:gdLst/>
                    <a:ahLst/>
                    <a:cxnLst/>
                    <a:rect l="l" t="t" r="r" b="b"/>
                    <a:pathLst>
                      <a:path w="47625" h="45720">
                        <a:moveTo>
                          <a:pt x="13716" y="45719"/>
                        </a:moveTo>
                        <a:lnTo>
                          <a:pt x="0" y="45719"/>
                        </a:lnTo>
                        <a:lnTo>
                          <a:pt x="0" y="30480"/>
                        </a:lnTo>
                        <a:lnTo>
                          <a:pt x="13716" y="30480"/>
                        </a:lnTo>
                        <a:lnTo>
                          <a:pt x="13716" y="45719"/>
                        </a:lnTo>
                        <a:close/>
                      </a:path>
                      <a:path w="47625" h="45720">
                        <a:moveTo>
                          <a:pt x="47243" y="38100"/>
                        </a:moveTo>
                        <a:lnTo>
                          <a:pt x="33527" y="38100"/>
                        </a:lnTo>
                        <a:lnTo>
                          <a:pt x="33527" y="22859"/>
                        </a:lnTo>
                        <a:lnTo>
                          <a:pt x="47243" y="22859"/>
                        </a:lnTo>
                        <a:lnTo>
                          <a:pt x="47243" y="38100"/>
                        </a:lnTo>
                        <a:close/>
                      </a:path>
                      <a:path w="47625" h="45720">
                        <a:moveTo>
                          <a:pt x="47243" y="15240"/>
                        </a:moveTo>
                        <a:lnTo>
                          <a:pt x="33527" y="15240"/>
                        </a:lnTo>
                        <a:lnTo>
                          <a:pt x="33527" y="0"/>
                        </a:lnTo>
                        <a:lnTo>
                          <a:pt x="47243" y="0"/>
                        </a:lnTo>
                        <a:lnTo>
                          <a:pt x="47243"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8" name="object 4317"/>
                  <p:cNvSpPr/>
                  <p:nvPr/>
                </p:nvSpPr>
                <p:spPr>
                  <a:xfrm>
                    <a:off x="3258299" y="3750576"/>
                    <a:ext cx="128270" cy="497205"/>
                  </a:xfrm>
                  <a:custGeom>
                    <a:avLst/>
                    <a:gdLst/>
                    <a:ahLst/>
                    <a:cxnLst/>
                    <a:rect l="l" t="t" r="r" b="b"/>
                    <a:pathLst>
                      <a:path w="128270" h="497204">
                        <a:moveTo>
                          <a:pt x="13716" y="481584"/>
                        </a:moveTo>
                        <a:lnTo>
                          <a:pt x="0" y="481584"/>
                        </a:lnTo>
                        <a:lnTo>
                          <a:pt x="0" y="496824"/>
                        </a:lnTo>
                        <a:lnTo>
                          <a:pt x="13716" y="496824"/>
                        </a:lnTo>
                        <a:lnTo>
                          <a:pt x="13716" y="481584"/>
                        </a:lnTo>
                        <a:close/>
                      </a:path>
                      <a:path w="128270" h="497204">
                        <a:moveTo>
                          <a:pt x="128016" y="0"/>
                        </a:moveTo>
                        <a:lnTo>
                          <a:pt x="114300" y="0"/>
                        </a:lnTo>
                        <a:lnTo>
                          <a:pt x="114300" y="15227"/>
                        </a:lnTo>
                        <a:lnTo>
                          <a:pt x="128016" y="15227"/>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69" name="object 4318"/>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0" name="object 4319"/>
                  <p:cNvSpPr/>
                  <p:nvPr/>
                </p:nvSpPr>
                <p:spPr>
                  <a:xfrm>
                    <a:off x="3339083"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1" name="object 4320"/>
                  <p:cNvSpPr/>
                  <p:nvPr/>
                </p:nvSpPr>
                <p:spPr>
                  <a:xfrm>
                    <a:off x="38298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2" name="object 4321"/>
                  <p:cNvSpPr/>
                  <p:nvPr/>
                </p:nvSpPr>
                <p:spPr>
                  <a:xfrm>
                    <a:off x="354025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3" name="object 4322"/>
                  <p:cNvSpPr/>
                  <p:nvPr/>
                </p:nvSpPr>
                <p:spPr>
                  <a:xfrm>
                    <a:off x="3843527" y="3451860"/>
                    <a:ext cx="86995" cy="38100"/>
                  </a:xfrm>
                  <a:custGeom>
                    <a:avLst/>
                    <a:gdLst/>
                    <a:ahLst/>
                    <a:cxnLst/>
                    <a:rect l="l" t="t" r="r" b="b"/>
                    <a:pathLst>
                      <a:path w="86995" h="38100">
                        <a:moveTo>
                          <a:pt x="86868" y="15240"/>
                        </a:moveTo>
                        <a:lnTo>
                          <a:pt x="73152" y="15240"/>
                        </a:lnTo>
                        <a:lnTo>
                          <a:pt x="73152" y="0"/>
                        </a:lnTo>
                        <a:lnTo>
                          <a:pt x="86868" y="0"/>
                        </a:lnTo>
                        <a:lnTo>
                          <a:pt x="86868" y="15240"/>
                        </a:lnTo>
                        <a:close/>
                      </a:path>
                      <a:path w="86995" h="38100">
                        <a:moveTo>
                          <a:pt x="12191" y="38100"/>
                        </a:moveTo>
                        <a:lnTo>
                          <a:pt x="0" y="38100"/>
                        </a:lnTo>
                        <a:lnTo>
                          <a:pt x="0" y="22859"/>
                        </a:lnTo>
                        <a:lnTo>
                          <a:pt x="12191" y="22859"/>
                        </a:lnTo>
                        <a:lnTo>
                          <a:pt x="12191"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4" name="object 4323"/>
                  <p:cNvSpPr/>
                  <p:nvPr/>
                </p:nvSpPr>
                <p:spPr>
                  <a:xfrm>
                    <a:off x="3520439"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5" name="object 4324"/>
                  <p:cNvSpPr/>
                  <p:nvPr/>
                </p:nvSpPr>
                <p:spPr>
                  <a:xfrm>
                    <a:off x="38968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6" name="object 4325"/>
                  <p:cNvSpPr/>
                  <p:nvPr/>
                </p:nvSpPr>
                <p:spPr>
                  <a:xfrm>
                    <a:off x="3130296" y="3902976"/>
                    <a:ext cx="477520" cy="390525"/>
                  </a:xfrm>
                  <a:custGeom>
                    <a:avLst/>
                    <a:gdLst/>
                    <a:ahLst/>
                    <a:cxnLst/>
                    <a:rect l="l" t="t" r="r" b="b"/>
                    <a:pathLst>
                      <a:path w="477520" h="390525">
                        <a:moveTo>
                          <a:pt x="13703" y="38100"/>
                        </a:moveTo>
                        <a:lnTo>
                          <a:pt x="0" y="38100"/>
                        </a:lnTo>
                        <a:lnTo>
                          <a:pt x="0" y="53327"/>
                        </a:lnTo>
                        <a:lnTo>
                          <a:pt x="13703" y="53327"/>
                        </a:lnTo>
                        <a:lnTo>
                          <a:pt x="13703" y="38100"/>
                        </a:lnTo>
                        <a:close/>
                      </a:path>
                      <a:path w="477520" h="390525">
                        <a:moveTo>
                          <a:pt x="155448" y="268224"/>
                        </a:moveTo>
                        <a:lnTo>
                          <a:pt x="141719" y="268224"/>
                        </a:lnTo>
                        <a:lnTo>
                          <a:pt x="141719" y="283464"/>
                        </a:lnTo>
                        <a:lnTo>
                          <a:pt x="155448" y="283464"/>
                        </a:lnTo>
                        <a:lnTo>
                          <a:pt x="155448" y="268224"/>
                        </a:lnTo>
                        <a:close/>
                      </a:path>
                      <a:path w="477520" h="390525">
                        <a:moveTo>
                          <a:pt x="195072" y="374904"/>
                        </a:moveTo>
                        <a:lnTo>
                          <a:pt x="181356" y="374904"/>
                        </a:lnTo>
                        <a:lnTo>
                          <a:pt x="181356" y="390144"/>
                        </a:lnTo>
                        <a:lnTo>
                          <a:pt x="195072" y="390144"/>
                        </a:lnTo>
                        <a:lnTo>
                          <a:pt x="195072" y="374904"/>
                        </a:lnTo>
                        <a:close/>
                      </a:path>
                      <a:path w="477520" h="390525">
                        <a:moveTo>
                          <a:pt x="228600" y="291084"/>
                        </a:moveTo>
                        <a:lnTo>
                          <a:pt x="214884" y="291084"/>
                        </a:lnTo>
                        <a:lnTo>
                          <a:pt x="214884" y="306324"/>
                        </a:lnTo>
                        <a:lnTo>
                          <a:pt x="228600" y="306324"/>
                        </a:lnTo>
                        <a:lnTo>
                          <a:pt x="228600" y="291084"/>
                        </a:lnTo>
                        <a:close/>
                      </a:path>
                      <a:path w="477520" h="390525">
                        <a:moveTo>
                          <a:pt x="248412" y="192024"/>
                        </a:moveTo>
                        <a:lnTo>
                          <a:pt x="236220" y="192024"/>
                        </a:lnTo>
                        <a:lnTo>
                          <a:pt x="236220" y="207264"/>
                        </a:lnTo>
                        <a:lnTo>
                          <a:pt x="248412" y="207264"/>
                        </a:lnTo>
                        <a:lnTo>
                          <a:pt x="248412" y="192024"/>
                        </a:lnTo>
                        <a:close/>
                      </a:path>
                      <a:path w="477520" h="390525">
                        <a:moveTo>
                          <a:pt x="477012" y="0"/>
                        </a:moveTo>
                        <a:lnTo>
                          <a:pt x="463296" y="0"/>
                        </a:lnTo>
                        <a:lnTo>
                          <a:pt x="463296" y="15227"/>
                        </a:lnTo>
                        <a:lnTo>
                          <a:pt x="477012" y="15227"/>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7" name="object 4326"/>
                  <p:cNvSpPr/>
                  <p:nvPr/>
                </p:nvSpPr>
                <p:spPr>
                  <a:xfrm>
                    <a:off x="3910584" y="3421392"/>
                    <a:ext cx="26034" cy="76200"/>
                  </a:xfrm>
                  <a:custGeom>
                    <a:avLst/>
                    <a:gdLst/>
                    <a:ahLst/>
                    <a:cxnLst/>
                    <a:rect l="l" t="t" r="r" b="b"/>
                    <a:pathLst>
                      <a:path w="26035" h="76200">
                        <a:moveTo>
                          <a:pt x="13716" y="0"/>
                        </a:moveTo>
                        <a:lnTo>
                          <a:pt x="0" y="0"/>
                        </a:lnTo>
                        <a:lnTo>
                          <a:pt x="0" y="15227"/>
                        </a:lnTo>
                        <a:lnTo>
                          <a:pt x="13716" y="15227"/>
                        </a:lnTo>
                        <a:lnTo>
                          <a:pt x="13716" y="0"/>
                        </a:lnTo>
                        <a:close/>
                      </a:path>
                      <a:path w="26035" h="76200">
                        <a:moveTo>
                          <a:pt x="25908" y="60960"/>
                        </a:moveTo>
                        <a:lnTo>
                          <a:pt x="13716" y="60960"/>
                        </a:lnTo>
                        <a:lnTo>
                          <a:pt x="13716" y="76200"/>
                        </a:lnTo>
                        <a:lnTo>
                          <a:pt x="25908" y="76200"/>
                        </a:lnTo>
                        <a:lnTo>
                          <a:pt x="25908" y="609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8" name="object 4327"/>
                  <p:cNvSpPr/>
                  <p:nvPr/>
                </p:nvSpPr>
                <p:spPr>
                  <a:xfrm>
                    <a:off x="3110484" y="4079760"/>
                    <a:ext cx="234950" cy="152400"/>
                  </a:xfrm>
                  <a:custGeom>
                    <a:avLst/>
                    <a:gdLst/>
                    <a:ahLst/>
                    <a:cxnLst/>
                    <a:rect l="l" t="t" r="r" b="b"/>
                    <a:pathLst>
                      <a:path w="234950" h="152400">
                        <a:moveTo>
                          <a:pt x="13716" y="121920"/>
                        </a:moveTo>
                        <a:lnTo>
                          <a:pt x="0" y="121920"/>
                        </a:lnTo>
                        <a:lnTo>
                          <a:pt x="0" y="137160"/>
                        </a:lnTo>
                        <a:lnTo>
                          <a:pt x="13716" y="137160"/>
                        </a:lnTo>
                        <a:lnTo>
                          <a:pt x="13716" y="121920"/>
                        </a:lnTo>
                        <a:close/>
                      </a:path>
                      <a:path w="234950" h="152400">
                        <a:moveTo>
                          <a:pt x="228600" y="0"/>
                        </a:moveTo>
                        <a:lnTo>
                          <a:pt x="214884" y="0"/>
                        </a:lnTo>
                        <a:lnTo>
                          <a:pt x="214884" y="15240"/>
                        </a:lnTo>
                        <a:lnTo>
                          <a:pt x="228600" y="15240"/>
                        </a:lnTo>
                        <a:lnTo>
                          <a:pt x="228600" y="0"/>
                        </a:lnTo>
                        <a:close/>
                      </a:path>
                      <a:path w="234950" h="152400">
                        <a:moveTo>
                          <a:pt x="234696" y="137160"/>
                        </a:moveTo>
                        <a:lnTo>
                          <a:pt x="222504" y="137160"/>
                        </a:lnTo>
                        <a:lnTo>
                          <a:pt x="222504" y="152400"/>
                        </a:lnTo>
                        <a:lnTo>
                          <a:pt x="234696" y="152400"/>
                        </a:lnTo>
                        <a:lnTo>
                          <a:pt x="234696"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79" name="object 4328"/>
                  <p:cNvSpPr/>
                  <p:nvPr/>
                </p:nvSpPr>
                <p:spPr>
                  <a:xfrm>
                    <a:off x="3843528" y="3406152"/>
                    <a:ext cx="140335" cy="83820"/>
                  </a:xfrm>
                  <a:custGeom>
                    <a:avLst/>
                    <a:gdLst/>
                    <a:ahLst/>
                    <a:cxnLst/>
                    <a:rect l="l" t="t" r="r" b="b"/>
                    <a:pathLst>
                      <a:path w="140335" h="83820">
                        <a:moveTo>
                          <a:pt x="25908" y="68567"/>
                        </a:moveTo>
                        <a:lnTo>
                          <a:pt x="12192" y="68567"/>
                        </a:lnTo>
                        <a:lnTo>
                          <a:pt x="12192" y="60960"/>
                        </a:lnTo>
                        <a:lnTo>
                          <a:pt x="0" y="60960"/>
                        </a:lnTo>
                        <a:lnTo>
                          <a:pt x="0" y="76200"/>
                        </a:lnTo>
                        <a:lnTo>
                          <a:pt x="12192" y="76200"/>
                        </a:lnTo>
                        <a:lnTo>
                          <a:pt x="12192" y="83820"/>
                        </a:lnTo>
                        <a:lnTo>
                          <a:pt x="25908" y="83820"/>
                        </a:lnTo>
                        <a:lnTo>
                          <a:pt x="25908" y="68567"/>
                        </a:lnTo>
                        <a:close/>
                      </a:path>
                      <a:path w="140335" h="83820">
                        <a:moveTo>
                          <a:pt x="39624" y="53340"/>
                        </a:moveTo>
                        <a:lnTo>
                          <a:pt x="25908" y="53340"/>
                        </a:lnTo>
                        <a:lnTo>
                          <a:pt x="25908" y="68567"/>
                        </a:lnTo>
                        <a:lnTo>
                          <a:pt x="39624" y="68567"/>
                        </a:lnTo>
                        <a:lnTo>
                          <a:pt x="39624" y="53340"/>
                        </a:lnTo>
                        <a:close/>
                      </a:path>
                      <a:path w="140335" h="83820">
                        <a:moveTo>
                          <a:pt x="45720" y="0"/>
                        </a:moveTo>
                        <a:lnTo>
                          <a:pt x="33528" y="0"/>
                        </a:lnTo>
                        <a:lnTo>
                          <a:pt x="33528" y="15240"/>
                        </a:lnTo>
                        <a:lnTo>
                          <a:pt x="45720" y="15240"/>
                        </a:lnTo>
                        <a:lnTo>
                          <a:pt x="45720" y="0"/>
                        </a:lnTo>
                        <a:close/>
                      </a:path>
                      <a:path w="140335" h="83820">
                        <a:moveTo>
                          <a:pt x="100571" y="30467"/>
                        </a:moveTo>
                        <a:lnTo>
                          <a:pt x="86868" y="30467"/>
                        </a:lnTo>
                        <a:lnTo>
                          <a:pt x="86868" y="45720"/>
                        </a:lnTo>
                        <a:lnTo>
                          <a:pt x="100571" y="45720"/>
                        </a:lnTo>
                        <a:lnTo>
                          <a:pt x="100571" y="30467"/>
                        </a:lnTo>
                        <a:close/>
                      </a:path>
                      <a:path w="140335" h="83820">
                        <a:moveTo>
                          <a:pt x="106680" y="60947"/>
                        </a:moveTo>
                        <a:lnTo>
                          <a:pt x="92951" y="60947"/>
                        </a:lnTo>
                        <a:lnTo>
                          <a:pt x="92951" y="68567"/>
                        </a:lnTo>
                        <a:lnTo>
                          <a:pt x="80772" y="68567"/>
                        </a:lnTo>
                        <a:lnTo>
                          <a:pt x="80772" y="83820"/>
                        </a:lnTo>
                        <a:lnTo>
                          <a:pt x="92964" y="83820"/>
                        </a:lnTo>
                        <a:lnTo>
                          <a:pt x="92964" y="76200"/>
                        </a:lnTo>
                        <a:lnTo>
                          <a:pt x="106680" y="76200"/>
                        </a:lnTo>
                        <a:lnTo>
                          <a:pt x="106680" y="60947"/>
                        </a:lnTo>
                        <a:close/>
                      </a:path>
                      <a:path w="140335" h="83820">
                        <a:moveTo>
                          <a:pt x="140208" y="53340"/>
                        </a:moveTo>
                        <a:lnTo>
                          <a:pt x="126492" y="53340"/>
                        </a:lnTo>
                        <a:lnTo>
                          <a:pt x="126492" y="68567"/>
                        </a:lnTo>
                        <a:lnTo>
                          <a:pt x="140208" y="68567"/>
                        </a:lnTo>
                        <a:lnTo>
                          <a:pt x="140208"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0" name="object 4329"/>
                  <p:cNvSpPr/>
                  <p:nvPr/>
                </p:nvSpPr>
                <p:spPr>
                  <a:xfrm>
                    <a:off x="3325367"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1" name="object 4330"/>
                  <p:cNvSpPr/>
                  <p:nvPr/>
                </p:nvSpPr>
                <p:spPr>
                  <a:xfrm>
                    <a:off x="3883151" y="3352800"/>
                    <a:ext cx="86995" cy="76200"/>
                  </a:xfrm>
                  <a:custGeom>
                    <a:avLst/>
                    <a:gdLst/>
                    <a:ahLst/>
                    <a:cxnLst/>
                    <a:rect l="l" t="t" r="r" b="b"/>
                    <a:pathLst>
                      <a:path w="86995" h="76200">
                        <a:moveTo>
                          <a:pt x="13716" y="76200"/>
                        </a:moveTo>
                        <a:lnTo>
                          <a:pt x="0" y="76200"/>
                        </a:lnTo>
                        <a:lnTo>
                          <a:pt x="0" y="60959"/>
                        </a:lnTo>
                        <a:lnTo>
                          <a:pt x="13716" y="60959"/>
                        </a:lnTo>
                        <a:lnTo>
                          <a:pt x="13716" y="76200"/>
                        </a:lnTo>
                        <a:close/>
                      </a:path>
                      <a:path w="86995" h="76200">
                        <a:moveTo>
                          <a:pt x="86867" y="15240"/>
                        </a:moveTo>
                        <a:lnTo>
                          <a:pt x="74675" y="15240"/>
                        </a:lnTo>
                        <a:lnTo>
                          <a:pt x="74675" y="0"/>
                        </a:lnTo>
                        <a:lnTo>
                          <a:pt x="86867" y="0"/>
                        </a:lnTo>
                        <a:lnTo>
                          <a:pt x="86867"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2" name="object 4331"/>
                  <p:cNvSpPr/>
                  <p:nvPr/>
                </p:nvSpPr>
                <p:spPr>
                  <a:xfrm>
                    <a:off x="3311651"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3" name="object 4332"/>
                  <p:cNvSpPr/>
                  <p:nvPr/>
                </p:nvSpPr>
                <p:spPr>
                  <a:xfrm>
                    <a:off x="3810000" y="3413772"/>
                    <a:ext cx="234950" cy="91440"/>
                  </a:xfrm>
                  <a:custGeom>
                    <a:avLst/>
                    <a:gdLst/>
                    <a:ahLst/>
                    <a:cxnLst/>
                    <a:rect l="l" t="t" r="r" b="b"/>
                    <a:pathLst>
                      <a:path w="234950" h="91439">
                        <a:moveTo>
                          <a:pt x="12192" y="76200"/>
                        </a:moveTo>
                        <a:lnTo>
                          <a:pt x="0" y="76200"/>
                        </a:lnTo>
                        <a:lnTo>
                          <a:pt x="0" y="91440"/>
                        </a:lnTo>
                        <a:lnTo>
                          <a:pt x="12192" y="91440"/>
                        </a:lnTo>
                        <a:lnTo>
                          <a:pt x="12192" y="76200"/>
                        </a:lnTo>
                        <a:close/>
                      </a:path>
                      <a:path w="234950" h="91439">
                        <a:moveTo>
                          <a:pt x="79248" y="60947"/>
                        </a:moveTo>
                        <a:lnTo>
                          <a:pt x="67056" y="60947"/>
                        </a:lnTo>
                        <a:lnTo>
                          <a:pt x="67056" y="76200"/>
                        </a:lnTo>
                        <a:lnTo>
                          <a:pt x="79248" y="76200"/>
                        </a:lnTo>
                        <a:lnTo>
                          <a:pt x="79248" y="60947"/>
                        </a:lnTo>
                        <a:close/>
                      </a:path>
                      <a:path w="234950" h="91439">
                        <a:moveTo>
                          <a:pt x="126492" y="45720"/>
                        </a:moveTo>
                        <a:lnTo>
                          <a:pt x="114300" y="45720"/>
                        </a:lnTo>
                        <a:lnTo>
                          <a:pt x="114300" y="60947"/>
                        </a:lnTo>
                        <a:lnTo>
                          <a:pt x="126492" y="60947"/>
                        </a:lnTo>
                        <a:lnTo>
                          <a:pt x="126492" y="45720"/>
                        </a:lnTo>
                        <a:close/>
                      </a:path>
                      <a:path w="234950" h="91439">
                        <a:moveTo>
                          <a:pt x="234696" y="0"/>
                        </a:moveTo>
                        <a:lnTo>
                          <a:pt x="220980" y="0"/>
                        </a:lnTo>
                        <a:lnTo>
                          <a:pt x="220980" y="15240"/>
                        </a:lnTo>
                        <a:lnTo>
                          <a:pt x="234696" y="15240"/>
                        </a:lnTo>
                        <a:lnTo>
                          <a:pt x="2346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4" name="object 4333"/>
                  <p:cNvSpPr/>
                  <p:nvPr/>
                </p:nvSpPr>
                <p:spPr>
                  <a:xfrm>
                    <a:off x="3211068" y="4155960"/>
                    <a:ext cx="147955" cy="60960"/>
                  </a:xfrm>
                  <a:custGeom>
                    <a:avLst/>
                    <a:gdLst/>
                    <a:ahLst/>
                    <a:cxnLst/>
                    <a:rect l="l" t="t" r="r" b="b"/>
                    <a:pathLst>
                      <a:path w="147954" h="60960">
                        <a:moveTo>
                          <a:pt x="13716" y="15240"/>
                        </a:moveTo>
                        <a:lnTo>
                          <a:pt x="0" y="15240"/>
                        </a:lnTo>
                        <a:lnTo>
                          <a:pt x="0" y="30480"/>
                        </a:lnTo>
                        <a:lnTo>
                          <a:pt x="13716" y="30480"/>
                        </a:lnTo>
                        <a:lnTo>
                          <a:pt x="13716" y="15240"/>
                        </a:lnTo>
                        <a:close/>
                      </a:path>
                      <a:path w="147954" h="60960">
                        <a:moveTo>
                          <a:pt x="80772" y="0"/>
                        </a:moveTo>
                        <a:lnTo>
                          <a:pt x="67056" y="0"/>
                        </a:lnTo>
                        <a:lnTo>
                          <a:pt x="67056" y="15240"/>
                        </a:lnTo>
                        <a:lnTo>
                          <a:pt x="80772" y="15240"/>
                        </a:lnTo>
                        <a:lnTo>
                          <a:pt x="80772" y="0"/>
                        </a:lnTo>
                        <a:close/>
                      </a:path>
                      <a:path w="147954" h="60960">
                        <a:moveTo>
                          <a:pt x="147828" y="45720"/>
                        </a:moveTo>
                        <a:lnTo>
                          <a:pt x="134112" y="45720"/>
                        </a:lnTo>
                        <a:lnTo>
                          <a:pt x="134112" y="60960"/>
                        </a:lnTo>
                        <a:lnTo>
                          <a:pt x="147828" y="60960"/>
                        </a:lnTo>
                        <a:lnTo>
                          <a:pt x="147828"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5" name="object 4334"/>
                  <p:cNvSpPr/>
                  <p:nvPr/>
                </p:nvSpPr>
                <p:spPr>
                  <a:xfrm>
                    <a:off x="3553967"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6" name="object 4335"/>
                  <p:cNvSpPr/>
                  <p:nvPr/>
                </p:nvSpPr>
                <p:spPr>
                  <a:xfrm>
                    <a:off x="3116580" y="4064520"/>
                    <a:ext cx="532130" cy="152400"/>
                  </a:xfrm>
                  <a:custGeom>
                    <a:avLst/>
                    <a:gdLst/>
                    <a:ahLst/>
                    <a:cxnLst/>
                    <a:rect l="l" t="t" r="r" b="b"/>
                    <a:pathLst>
                      <a:path w="532129" h="152400">
                        <a:moveTo>
                          <a:pt x="13716" y="137160"/>
                        </a:moveTo>
                        <a:lnTo>
                          <a:pt x="0" y="137160"/>
                        </a:lnTo>
                        <a:lnTo>
                          <a:pt x="0" y="152400"/>
                        </a:lnTo>
                        <a:lnTo>
                          <a:pt x="13716" y="152400"/>
                        </a:lnTo>
                        <a:lnTo>
                          <a:pt x="13716" y="137160"/>
                        </a:lnTo>
                        <a:close/>
                      </a:path>
                      <a:path w="532129" h="152400">
                        <a:moveTo>
                          <a:pt x="121920" y="121920"/>
                        </a:moveTo>
                        <a:lnTo>
                          <a:pt x="108204" y="121920"/>
                        </a:lnTo>
                        <a:lnTo>
                          <a:pt x="108204" y="137160"/>
                        </a:lnTo>
                        <a:lnTo>
                          <a:pt x="121920" y="137160"/>
                        </a:lnTo>
                        <a:lnTo>
                          <a:pt x="121920" y="121920"/>
                        </a:lnTo>
                        <a:close/>
                      </a:path>
                      <a:path w="532129" h="152400">
                        <a:moveTo>
                          <a:pt x="531876" y="0"/>
                        </a:moveTo>
                        <a:lnTo>
                          <a:pt x="518160" y="0"/>
                        </a:lnTo>
                        <a:lnTo>
                          <a:pt x="518160" y="15240"/>
                        </a:lnTo>
                        <a:lnTo>
                          <a:pt x="531876" y="15240"/>
                        </a:lnTo>
                        <a:lnTo>
                          <a:pt x="5318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7" name="object 4336"/>
                  <p:cNvSpPr/>
                  <p:nvPr/>
                </p:nvSpPr>
                <p:spPr>
                  <a:xfrm>
                    <a:off x="3500615" y="3360419"/>
                    <a:ext cx="33655" cy="137795"/>
                  </a:xfrm>
                  <a:custGeom>
                    <a:avLst/>
                    <a:gdLst/>
                    <a:ahLst/>
                    <a:cxnLst/>
                    <a:rect l="l" t="t" r="r" b="b"/>
                    <a:pathLst>
                      <a:path w="33654" h="137795">
                        <a:moveTo>
                          <a:pt x="13728" y="0"/>
                        </a:moveTo>
                        <a:lnTo>
                          <a:pt x="0" y="0"/>
                        </a:lnTo>
                        <a:lnTo>
                          <a:pt x="0" y="15252"/>
                        </a:lnTo>
                        <a:lnTo>
                          <a:pt x="13728" y="15252"/>
                        </a:lnTo>
                        <a:lnTo>
                          <a:pt x="13728" y="0"/>
                        </a:lnTo>
                        <a:close/>
                      </a:path>
                      <a:path w="33654" h="137795">
                        <a:moveTo>
                          <a:pt x="33540" y="121932"/>
                        </a:moveTo>
                        <a:lnTo>
                          <a:pt x="19824" y="121932"/>
                        </a:lnTo>
                        <a:lnTo>
                          <a:pt x="19824" y="137172"/>
                        </a:lnTo>
                        <a:lnTo>
                          <a:pt x="33540" y="137172"/>
                        </a:lnTo>
                        <a:lnTo>
                          <a:pt x="33540" y="121932"/>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8" name="object 4337"/>
                  <p:cNvSpPr/>
                  <p:nvPr/>
                </p:nvSpPr>
                <p:spPr>
                  <a:xfrm>
                    <a:off x="39303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89" name="object 4338"/>
                  <p:cNvSpPr/>
                  <p:nvPr/>
                </p:nvSpPr>
                <p:spPr>
                  <a:xfrm>
                    <a:off x="36408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0" name="object 4339"/>
                  <p:cNvSpPr/>
                  <p:nvPr/>
                </p:nvSpPr>
                <p:spPr>
                  <a:xfrm>
                    <a:off x="38694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1" name="object 4340"/>
                  <p:cNvSpPr/>
                  <p:nvPr/>
                </p:nvSpPr>
                <p:spPr>
                  <a:xfrm>
                    <a:off x="359359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2" name="object 4341"/>
                  <p:cNvSpPr/>
                  <p:nvPr/>
                </p:nvSpPr>
                <p:spPr>
                  <a:xfrm>
                    <a:off x="3104388" y="3910596"/>
                    <a:ext cx="295910" cy="314325"/>
                  </a:xfrm>
                  <a:custGeom>
                    <a:avLst/>
                    <a:gdLst/>
                    <a:ahLst/>
                    <a:cxnLst/>
                    <a:rect l="l" t="t" r="r" b="b"/>
                    <a:pathLst>
                      <a:path w="295910" h="314325">
                        <a:moveTo>
                          <a:pt x="12192" y="298704"/>
                        </a:moveTo>
                        <a:lnTo>
                          <a:pt x="0" y="298704"/>
                        </a:lnTo>
                        <a:lnTo>
                          <a:pt x="0" y="313944"/>
                        </a:lnTo>
                        <a:lnTo>
                          <a:pt x="12192" y="313944"/>
                        </a:lnTo>
                        <a:lnTo>
                          <a:pt x="12192" y="298704"/>
                        </a:lnTo>
                        <a:close/>
                      </a:path>
                      <a:path w="295910" h="314325">
                        <a:moveTo>
                          <a:pt x="274320" y="131064"/>
                        </a:moveTo>
                        <a:lnTo>
                          <a:pt x="262128" y="131064"/>
                        </a:lnTo>
                        <a:lnTo>
                          <a:pt x="262128" y="146304"/>
                        </a:lnTo>
                        <a:lnTo>
                          <a:pt x="274320" y="146304"/>
                        </a:lnTo>
                        <a:lnTo>
                          <a:pt x="274320" y="131064"/>
                        </a:lnTo>
                        <a:close/>
                      </a:path>
                      <a:path w="295910" h="314325">
                        <a:moveTo>
                          <a:pt x="295656" y="275844"/>
                        </a:moveTo>
                        <a:lnTo>
                          <a:pt x="281927" y="275844"/>
                        </a:lnTo>
                        <a:lnTo>
                          <a:pt x="281927" y="291084"/>
                        </a:lnTo>
                        <a:lnTo>
                          <a:pt x="295656" y="291084"/>
                        </a:lnTo>
                        <a:lnTo>
                          <a:pt x="295656" y="275844"/>
                        </a:lnTo>
                        <a:close/>
                      </a:path>
                      <a:path w="295910" h="314325">
                        <a:moveTo>
                          <a:pt x="295656" y="123444"/>
                        </a:moveTo>
                        <a:lnTo>
                          <a:pt x="281927" y="123444"/>
                        </a:lnTo>
                        <a:lnTo>
                          <a:pt x="281927" y="138684"/>
                        </a:lnTo>
                        <a:lnTo>
                          <a:pt x="295656" y="138684"/>
                        </a:lnTo>
                        <a:lnTo>
                          <a:pt x="295656" y="123444"/>
                        </a:lnTo>
                        <a:close/>
                      </a:path>
                      <a:path w="295910" h="314325">
                        <a:moveTo>
                          <a:pt x="295656" y="0"/>
                        </a:moveTo>
                        <a:lnTo>
                          <a:pt x="281927" y="0"/>
                        </a:lnTo>
                        <a:lnTo>
                          <a:pt x="281927"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3" name="object 4342"/>
                  <p:cNvSpPr/>
                  <p:nvPr/>
                </p:nvSpPr>
                <p:spPr>
                  <a:xfrm>
                    <a:off x="3816096" y="34899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4" name="object 4343"/>
                  <p:cNvSpPr/>
                  <p:nvPr/>
                </p:nvSpPr>
                <p:spPr>
                  <a:xfrm>
                    <a:off x="3297936" y="4095000"/>
                    <a:ext cx="114300" cy="45720"/>
                  </a:xfrm>
                  <a:custGeom>
                    <a:avLst/>
                    <a:gdLst/>
                    <a:ahLst/>
                    <a:cxnLst/>
                    <a:rect l="l" t="t" r="r" b="b"/>
                    <a:pathLst>
                      <a:path w="114300" h="45720">
                        <a:moveTo>
                          <a:pt x="13716" y="0"/>
                        </a:moveTo>
                        <a:lnTo>
                          <a:pt x="0" y="0"/>
                        </a:lnTo>
                        <a:lnTo>
                          <a:pt x="0" y="15240"/>
                        </a:lnTo>
                        <a:lnTo>
                          <a:pt x="13716" y="15240"/>
                        </a:lnTo>
                        <a:lnTo>
                          <a:pt x="13716" y="0"/>
                        </a:lnTo>
                        <a:close/>
                      </a:path>
                      <a:path w="114300" h="45720">
                        <a:moveTo>
                          <a:pt x="114300" y="30480"/>
                        </a:moveTo>
                        <a:lnTo>
                          <a:pt x="102108" y="30480"/>
                        </a:lnTo>
                        <a:lnTo>
                          <a:pt x="102108" y="45720"/>
                        </a:lnTo>
                        <a:lnTo>
                          <a:pt x="114300" y="45720"/>
                        </a:lnTo>
                        <a:lnTo>
                          <a:pt x="114300"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5" name="object 4344"/>
                  <p:cNvSpPr/>
                  <p:nvPr/>
                </p:nvSpPr>
                <p:spPr>
                  <a:xfrm>
                    <a:off x="3902964" y="3360419"/>
                    <a:ext cx="100965" cy="145415"/>
                  </a:xfrm>
                  <a:custGeom>
                    <a:avLst/>
                    <a:gdLst/>
                    <a:ahLst/>
                    <a:cxnLst/>
                    <a:rect l="l" t="t" r="r" b="b"/>
                    <a:pathLst>
                      <a:path w="100964" h="145414">
                        <a:moveTo>
                          <a:pt x="13716" y="129552"/>
                        </a:moveTo>
                        <a:lnTo>
                          <a:pt x="0" y="129552"/>
                        </a:lnTo>
                        <a:lnTo>
                          <a:pt x="0" y="144792"/>
                        </a:lnTo>
                        <a:lnTo>
                          <a:pt x="13716" y="144792"/>
                        </a:lnTo>
                        <a:lnTo>
                          <a:pt x="13716" y="129552"/>
                        </a:lnTo>
                        <a:close/>
                      </a:path>
                      <a:path w="100964" h="145414">
                        <a:moveTo>
                          <a:pt x="80772" y="0"/>
                        </a:moveTo>
                        <a:lnTo>
                          <a:pt x="67056" y="0"/>
                        </a:lnTo>
                        <a:lnTo>
                          <a:pt x="67056" y="15252"/>
                        </a:lnTo>
                        <a:lnTo>
                          <a:pt x="80772" y="15252"/>
                        </a:lnTo>
                        <a:lnTo>
                          <a:pt x="80772" y="0"/>
                        </a:lnTo>
                        <a:close/>
                      </a:path>
                      <a:path w="100964" h="145414">
                        <a:moveTo>
                          <a:pt x="100584" y="83832"/>
                        </a:moveTo>
                        <a:lnTo>
                          <a:pt x="88392" y="83832"/>
                        </a:lnTo>
                        <a:lnTo>
                          <a:pt x="88392" y="99072"/>
                        </a:lnTo>
                        <a:lnTo>
                          <a:pt x="100584" y="99072"/>
                        </a:lnTo>
                        <a:lnTo>
                          <a:pt x="100584" y="838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6" name="object 4345"/>
                  <p:cNvSpPr/>
                  <p:nvPr/>
                </p:nvSpPr>
                <p:spPr>
                  <a:xfrm>
                    <a:off x="3258311" y="42702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7" name="object 4346"/>
                  <p:cNvSpPr/>
                  <p:nvPr/>
                </p:nvSpPr>
                <p:spPr>
                  <a:xfrm>
                    <a:off x="39700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8" name="object 4347"/>
                  <p:cNvSpPr/>
                  <p:nvPr/>
                </p:nvSpPr>
                <p:spPr>
                  <a:xfrm>
                    <a:off x="3230880" y="3887736"/>
                    <a:ext cx="189230" cy="382905"/>
                  </a:xfrm>
                  <a:custGeom>
                    <a:avLst/>
                    <a:gdLst/>
                    <a:ahLst/>
                    <a:cxnLst/>
                    <a:rect l="l" t="t" r="r" b="b"/>
                    <a:pathLst>
                      <a:path w="189229" h="382904">
                        <a:moveTo>
                          <a:pt x="13716" y="367284"/>
                        </a:moveTo>
                        <a:lnTo>
                          <a:pt x="0" y="367284"/>
                        </a:lnTo>
                        <a:lnTo>
                          <a:pt x="0" y="382524"/>
                        </a:lnTo>
                        <a:lnTo>
                          <a:pt x="13716" y="382524"/>
                        </a:lnTo>
                        <a:lnTo>
                          <a:pt x="13716" y="367284"/>
                        </a:lnTo>
                        <a:close/>
                      </a:path>
                      <a:path w="189229" h="382904">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199" name="object 4348"/>
                  <p:cNvSpPr/>
                  <p:nvPr/>
                </p:nvSpPr>
                <p:spPr>
                  <a:xfrm>
                    <a:off x="3782568" y="3406152"/>
                    <a:ext cx="161925" cy="91440"/>
                  </a:xfrm>
                  <a:custGeom>
                    <a:avLst/>
                    <a:gdLst/>
                    <a:ahLst/>
                    <a:cxnLst/>
                    <a:rect l="l" t="t" r="r" b="b"/>
                    <a:pathLst>
                      <a:path w="161925" h="91439">
                        <a:moveTo>
                          <a:pt x="13716" y="76200"/>
                        </a:moveTo>
                        <a:lnTo>
                          <a:pt x="0" y="76200"/>
                        </a:lnTo>
                        <a:lnTo>
                          <a:pt x="0" y="91440"/>
                        </a:lnTo>
                        <a:lnTo>
                          <a:pt x="13716" y="91440"/>
                        </a:lnTo>
                        <a:lnTo>
                          <a:pt x="13716" y="76200"/>
                        </a:lnTo>
                        <a:close/>
                      </a:path>
                      <a:path w="161925" h="91439">
                        <a:moveTo>
                          <a:pt x="141732" y="53340"/>
                        </a:moveTo>
                        <a:lnTo>
                          <a:pt x="128016" y="53340"/>
                        </a:lnTo>
                        <a:lnTo>
                          <a:pt x="128016" y="68567"/>
                        </a:lnTo>
                        <a:lnTo>
                          <a:pt x="141732" y="68567"/>
                        </a:lnTo>
                        <a:lnTo>
                          <a:pt x="141732" y="53340"/>
                        </a:lnTo>
                        <a:close/>
                      </a:path>
                      <a:path w="161925" h="91439">
                        <a:moveTo>
                          <a:pt x="161531" y="0"/>
                        </a:moveTo>
                        <a:lnTo>
                          <a:pt x="147828" y="0"/>
                        </a:lnTo>
                        <a:lnTo>
                          <a:pt x="147828" y="15240"/>
                        </a:lnTo>
                        <a:lnTo>
                          <a:pt x="161531" y="15240"/>
                        </a:lnTo>
                        <a:lnTo>
                          <a:pt x="161531"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0" name="object 4349"/>
                  <p:cNvSpPr/>
                  <p:nvPr/>
                </p:nvSpPr>
                <p:spPr>
                  <a:xfrm>
                    <a:off x="3339084" y="4110240"/>
                    <a:ext cx="100965" cy="60960"/>
                  </a:xfrm>
                  <a:custGeom>
                    <a:avLst/>
                    <a:gdLst/>
                    <a:ahLst/>
                    <a:cxnLst/>
                    <a:rect l="l" t="t" r="r" b="b"/>
                    <a:pathLst>
                      <a:path w="100964" h="60960">
                        <a:moveTo>
                          <a:pt x="13716" y="45720"/>
                        </a:moveTo>
                        <a:lnTo>
                          <a:pt x="0" y="45720"/>
                        </a:lnTo>
                        <a:lnTo>
                          <a:pt x="0" y="60960"/>
                        </a:lnTo>
                        <a:lnTo>
                          <a:pt x="13716" y="60960"/>
                        </a:lnTo>
                        <a:lnTo>
                          <a:pt x="13716" y="45720"/>
                        </a:lnTo>
                        <a:close/>
                      </a:path>
                      <a:path w="100964" h="60960">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1" name="object 4350"/>
                  <p:cNvSpPr/>
                  <p:nvPr/>
                </p:nvSpPr>
                <p:spPr>
                  <a:xfrm>
                    <a:off x="361492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2" name="object 4351"/>
                  <p:cNvSpPr/>
                  <p:nvPr/>
                </p:nvSpPr>
                <p:spPr>
                  <a:xfrm>
                    <a:off x="3110484" y="4171200"/>
                    <a:ext cx="147955" cy="83820"/>
                  </a:xfrm>
                  <a:custGeom>
                    <a:avLst/>
                    <a:gdLst/>
                    <a:ahLst/>
                    <a:cxnLst/>
                    <a:rect l="l" t="t" r="r" b="b"/>
                    <a:pathLst>
                      <a:path w="147954" h="83820">
                        <a:moveTo>
                          <a:pt x="13716" y="68580"/>
                        </a:moveTo>
                        <a:lnTo>
                          <a:pt x="0" y="68580"/>
                        </a:lnTo>
                        <a:lnTo>
                          <a:pt x="0" y="83820"/>
                        </a:lnTo>
                        <a:lnTo>
                          <a:pt x="13716" y="83820"/>
                        </a:lnTo>
                        <a:lnTo>
                          <a:pt x="13716" y="68580"/>
                        </a:lnTo>
                        <a:close/>
                      </a:path>
                      <a:path w="147954" h="83820">
                        <a:moveTo>
                          <a:pt x="147815" y="0"/>
                        </a:moveTo>
                        <a:lnTo>
                          <a:pt x="134112" y="0"/>
                        </a:lnTo>
                        <a:lnTo>
                          <a:pt x="134112" y="15240"/>
                        </a:lnTo>
                        <a:lnTo>
                          <a:pt x="147815" y="15240"/>
                        </a:lnTo>
                        <a:lnTo>
                          <a:pt x="1478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3" name="object 4352"/>
                  <p:cNvSpPr/>
                  <p:nvPr/>
                </p:nvSpPr>
                <p:spPr>
                  <a:xfrm>
                    <a:off x="349300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4" name="object 4353"/>
                  <p:cNvSpPr/>
                  <p:nvPr/>
                </p:nvSpPr>
                <p:spPr>
                  <a:xfrm>
                    <a:off x="395020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5" name="object 4354"/>
                  <p:cNvSpPr/>
                  <p:nvPr/>
                </p:nvSpPr>
                <p:spPr>
                  <a:xfrm>
                    <a:off x="3096768" y="3849636"/>
                    <a:ext cx="222885" cy="421005"/>
                  </a:xfrm>
                  <a:custGeom>
                    <a:avLst/>
                    <a:gdLst/>
                    <a:ahLst/>
                    <a:cxnLst/>
                    <a:rect l="l" t="t" r="r" b="b"/>
                    <a:pathLst>
                      <a:path w="222885" h="421004">
                        <a:moveTo>
                          <a:pt x="13716" y="405384"/>
                        </a:moveTo>
                        <a:lnTo>
                          <a:pt x="0" y="405384"/>
                        </a:lnTo>
                        <a:lnTo>
                          <a:pt x="0" y="420624"/>
                        </a:lnTo>
                        <a:lnTo>
                          <a:pt x="13716" y="420624"/>
                        </a:lnTo>
                        <a:lnTo>
                          <a:pt x="13716" y="405384"/>
                        </a:lnTo>
                        <a:close/>
                      </a:path>
                      <a:path w="222885" h="421004">
                        <a:moveTo>
                          <a:pt x="161531" y="131064"/>
                        </a:moveTo>
                        <a:lnTo>
                          <a:pt x="147828" y="131064"/>
                        </a:lnTo>
                        <a:lnTo>
                          <a:pt x="147828" y="146304"/>
                        </a:lnTo>
                        <a:lnTo>
                          <a:pt x="161531" y="146304"/>
                        </a:lnTo>
                        <a:lnTo>
                          <a:pt x="161531" y="131064"/>
                        </a:lnTo>
                        <a:close/>
                      </a:path>
                      <a:path w="222885" h="421004">
                        <a:moveTo>
                          <a:pt x="222504" y="0"/>
                        </a:moveTo>
                        <a:lnTo>
                          <a:pt x="208788" y="0"/>
                        </a:lnTo>
                        <a:lnTo>
                          <a:pt x="208788" y="15240"/>
                        </a:lnTo>
                        <a:lnTo>
                          <a:pt x="222504" y="15240"/>
                        </a:lnTo>
                        <a:lnTo>
                          <a:pt x="2225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6" name="object 4355"/>
                  <p:cNvSpPr/>
                  <p:nvPr/>
                </p:nvSpPr>
                <p:spPr>
                  <a:xfrm>
                    <a:off x="3560064" y="3413772"/>
                    <a:ext cx="181610" cy="121920"/>
                  </a:xfrm>
                  <a:custGeom>
                    <a:avLst/>
                    <a:gdLst/>
                    <a:ahLst/>
                    <a:cxnLst/>
                    <a:rect l="l" t="t" r="r" b="b"/>
                    <a:pathLst>
                      <a:path w="181610" h="121920">
                        <a:moveTo>
                          <a:pt x="13716" y="106680"/>
                        </a:moveTo>
                        <a:lnTo>
                          <a:pt x="0" y="106680"/>
                        </a:lnTo>
                        <a:lnTo>
                          <a:pt x="0" y="121920"/>
                        </a:lnTo>
                        <a:lnTo>
                          <a:pt x="13716" y="121920"/>
                        </a:lnTo>
                        <a:lnTo>
                          <a:pt x="13716" y="106680"/>
                        </a:lnTo>
                        <a:close/>
                      </a:path>
                      <a:path w="181610" h="121920">
                        <a:moveTo>
                          <a:pt x="181343" y="0"/>
                        </a:moveTo>
                        <a:lnTo>
                          <a:pt x="169164" y="0"/>
                        </a:lnTo>
                        <a:lnTo>
                          <a:pt x="169164" y="15240"/>
                        </a:lnTo>
                        <a:lnTo>
                          <a:pt x="181343" y="15240"/>
                        </a:lnTo>
                        <a:lnTo>
                          <a:pt x="181343"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7" name="object 4356"/>
                  <p:cNvSpPr/>
                  <p:nvPr/>
                </p:nvSpPr>
                <p:spPr>
                  <a:xfrm>
                    <a:off x="3473196" y="38039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8" name="object 4357"/>
                  <p:cNvSpPr/>
                  <p:nvPr/>
                </p:nvSpPr>
                <p:spPr>
                  <a:xfrm>
                    <a:off x="390296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09" name="object 4358"/>
                  <p:cNvSpPr/>
                  <p:nvPr/>
                </p:nvSpPr>
                <p:spPr>
                  <a:xfrm>
                    <a:off x="332536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0" name="object 4359"/>
                  <p:cNvSpPr/>
                  <p:nvPr/>
                </p:nvSpPr>
                <p:spPr>
                  <a:xfrm>
                    <a:off x="3843527"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1" name="object 4360"/>
                  <p:cNvSpPr/>
                  <p:nvPr/>
                </p:nvSpPr>
                <p:spPr>
                  <a:xfrm>
                    <a:off x="3185159" y="42702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2" name="object 4361"/>
                  <p:cNvSpPr/>
                  <p:nvPr/>
                </p:nvSpPr>
                <p:spPr>
                  <a:xfrm>
                    <a:off x="39166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3" name="object 4362"/>
                  <p:cNvSpPr/>
                  <p:nvPr/>
                </p:nvSpPr>
                <p:spPr>
                  <a:xfrm>
                    <a:off x="3392424" y="4034040"/>
                    <a:ext cx="167640" cy="198120"/>
                  </a:xfrm>
                  <a:custGeom>
                    <a:avLst/>
                    <a:gdLst/>
                    <a:ahLst/>
                    <a:cxnLst/>
                    <a:rect l="l" t="t" r="r" b="b"/>
                    <a:pathLst>
                      <a:path w="167639" h="198120">
                        <a:moveTo>
                          <a:pt x="13716" y="114300"/>
                        </a:moveTo>
                        <a:lnTo>
                          <a:pt x="0" y="114300"/>
                        </a:lnTo>
                        <a:lnTo>
                          <a:pt x="0" y="129540"/>
                        </a:lnTo>
                        <a:lnTo>
                          <a:pt x="13716" y="129540"/>
                        </a:lnTo>
                        <a:lnTo>
                          <a:pt x="13716" y="114300"/>
                        </a:lnTo>
                        <a:close/>
                      </a:path>
                      <a:path w="167639" h="198120">
                        <a:moveTo>
                          <a:pt x="67056" y="0"/>
                        </a:moveTo>
                        <a:lnTo>
                          <a:pt x="53340" y="0"/>
                        </a:lnTo>
                        <a:lnTo>
                          <a:pt x="53340" y="15240"/>
                        </a:lnTo>
                        <a:lnTo>
                          <a:pt x="67056" y="15240"/>
                        </a:lnTo>
                        <a:lnTo>
                          <a:pt x="67056" y="0"/>
                        </a:lnTo>
                        <a:close/>
                      </a:path>
                      <a:path w="167639" h="198120">
                        <a:moveTo>
                          <a:pt x="167640" y="182880"/>
                        </a:moveTo>
                        <a:lnTo>
                          <a:pt x="155448" y="182880"/>
                        </a:lnTo>
                        <a:lnTo>
                          <a:pt x="155448" y="198120"/>
                        </a:lnTo>
                        <a:lnTo>
                          <a:pt x="167640" y="198120"/>
                        </a:lnTo>
                        <a:lnTo>
                          <a:pt x="167640"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4" name="object 4363"/>
                  <p:cNvSpPr/>
                  <p:nvPr/>
                </p:nvSpPr>
                <p:spPr>
                  <a:xfrm>
                    <a:off x="38099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5" name="object 4364"/>
                  <p:cNvSpPr/>
                  <p:nvPr/>
                </p:nvSpPr>
                <p:spPr>
                  <a:xfrm>
                    <a:off x="3305555"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6" name="object 4365"/>
                  <p:cNvSpPr/>
                  <p:nvPr/>
                </p:nvSpPr>
                <p:spPr>
                  <a:xfrm>
                    <a:off x="3560063"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7" name="object 4366"/>
                  <p:cNvSpPr/>
                  <p:nvPr/>
                </p:nvSpPr>
                <p:spPr>
                  <a:xfrm>
                    <a:off x="3877055"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8" name="object 4367"/>
                  <p:cNvSpPr/>
                  <p:nvPr/>
                </p:nvSpPr>
                <p:spPr>
                  <a:xfrm>
                    <a:off x="3358896" y="3963924"/>
                    <a:ext cx="13970" cy="17145"/>
                  </a:xfrm>
                  <a:custGeom>
                    <a:avLst/>
                    <a:gdLst/>
                    <a:ahLst/>
                    <a:cxnLst/>
                    <a:rect l="l" t="t" r="r" b="b"/>
                    <a:pathLst>
                      <a:path w="13970" h="17145">
                        <a:moveTo>
                          <a:pt x="13715" y="16764"/>
                        </a:moveTo>
                        <a:lnTo>
                          <a:pt x="0" y="16764"/>
                        </a:lnTo>
                        <a:lnTo>
                          <a:pt x="0" y="0"/>
                        </a:lnTo>
                        <a:lnTo>
                          <a:pt x="13715" y="0"/>
                        </a:lnTo>
                        <a:lnTo>
                          <a:pt x="13715"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19" name="object 4368"/>
                  <p:cNvSpPr/>
                  <p:nvPr/>
                </p:nvSpPr>
                <p:spPr>
                  <a:xfrm>
                    <a:off x="388924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0" name="object 4369"/>
                  <p:cNvSpPr/>
                  <p:nvPr/>
                </p:nvSpPr>
                <p:spPr>
                  <a:xfrm>
                    <a:off x="3191255" y="40416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1" name="object 4370"/>
                  <p:cNvSpPr/>
                  <p:nvPr/>
                </p:nvSpPr>
                <p:spPr>
                  <a:xfrm>
                    <a:off x="3930396" y="3421392"/>
                    <a:ext cx="20320" cy="53340"/>
                  </a:xfrm>
                  <a:custGeom>
                    <a:avLst/>
                    <a:gdLst/>
                    <a:ahLst/>
                    <a:cxnLst/>
                    <a:rect l="l" t="t" r="r" b="b"/>
                    <a:pathLst>
                      <a:path w="20320" h="53339">
                        <a:moveTo>
                          <a:pt x="13703" y="0"/>
                        </a:moveTo>
                        <a:lnTo>
                          <a:pt x="0" y="0"/>
                        </a:lnTo>
                        <a:lnTo>
                          <a:pt x="0" y="15227"/>
                        </a:lnTo>
                        <a:lnTo>
                          <a:pt x="13703" y="15227"/>
                        </a:lnTo>
                        <a:lnTo>
                          <a:pt x="13703" y="0"/>
                        </a:lnTo>
                        <a:close/>
                      </a:path>
                      <a:path w="20320" h="53339">
                        <a:moveTo>
                          <a:pt x="19812" y="38100"/>
                        </a:moveTo>
                        <a:lnTo>
                          <a:pt x="6096" y="38100"/>
                        </a:lnTo>
                        <a:lnTo>
                          <a:pt x="6096" y="53327"/>
                        </a:lnTo>
                        <a:lnTo>
                          <a:pt x="19812" y="53327"/>
                        </a:lnTo>
                        <a:lnTo>
                          <a:pt x="19812"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2" name="object 4371"/>
                  <p:cNvSpPr/>
                  <p:nvPr/>
                </p:nvSpPr>
                <p:spPr>
                  <a:xfrm>
                    <a:off x="3218688" y="4255020"/>
                    <a:ext cx="215265" cy="38100"/>
                  </a:xfrm>
                  <a:custGeom>
                    <a:avLst/>
                    <a:gdLst/>
                    <a:ahLst/>
                    <a:cxnLst/>
                    <a:rect l="l" t="t" r="r" b="b"/>
                    <a:pathLst>
                      <a:path w="215264" h="38100">
                        <a:moveTo>
                          <a:pt x="12192" y="22860"/>
                        </a:moveTo>
                        <a:lnTo>
                          <a:pt x="0" y="22860"/>
                        </a:lnTo>
                        <a:lnTo>
                          <a:pt x="0" y="38100"/>
                        </a:lnTo>
                        <a:lnTo>
                          <a:pt x="12192" y="38100"/>
                        </a:lnTo>
                        <a:lnTo>
                          <a:pt x="12192" y="22860"/>
                        </a:lnTo>
                        <a:close/>
                      </a:path>
                      <a:path w="215264" h="38100">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3" name="object 4372"/>
                  <p:cNvSpPr/>
                  <p:nvPr/>
                </p:nvSpPr>
                <p:spPr>
                  <a:xfrm>
                    <a:off x="3869435"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4" name="object 4373"/>
                  <p:cNvSpPr/>
                  <p:nvPr/>
                </p:nvSpPr>
                <p:spPr>
                  <a:xfrm>
                    <a:off x="3211068" y="3849636"/>
                    <a:ext cx="242570" cy="253365"/>
                  </a:xfrm>
                  <a:custGeom>
                    <a:avLst/>
                    <a:gdLst/>
                    <a:ahLst/>
                    <a:cxnLst/>
                    <a:rect l="l" t="t" r="r" b="b"/>
                    <a:pathLst>
                      <a:path w="242570" h="253364">
                        <a:moveTo>
                          <a:pt x="13716" y="237744"/>
                        </a:moveTo>
                        <a:lnTo>
                          <a:pt x="0" y="237744"/>
                        </a:lnTo>
                        <a:lnTo>
                          <a:pt x="0" y="252984"/>
                        </a:lnTo>
                        <a:lnTo>
                          <a:pt x="13716" y="252984"/>
                        </a:lnTo>
                        <a:lnTo>
                          <a:pt x="13716" y="237744"/>
                        </a:lnTo>
                        <a:close/>
                      </a:path>
                      <a:path w="242570" h="253364">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5" name="object 4374"/>
                  <p:cNvSpPr/>
                  <p:nvPr/>
                </p:nvSpPr>
                <p:spPr>
                  <a:xfrm>
                    <a:off x="3902963"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6" name="object 4375"/>
                  <p:cNvSpPr/>
                  <p:nvPr/>
                </p:nvSpPr>
                <p:spPr>
                  <a:xfrm>
                    <a:off x="36880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7" name="object 4376"/>
                  <p:cNvSpPr/>
                  <p:nvPr/>
                </p:nvSpPr>
                <p:spPr>
                  <a:xfrm>
                    <a:off x="3137916" y="3857256"/>
                    <a:ext cx="483234" cy="436245"/>
                  </a:xfrm>
                  <a:custGeom>
                    <a:avLst/>
                    <a:gdLst/>
                    <a:ahLst/>
                    <a:cxnLst/>
                    <a:rect l="l" t="t" r="r" b="b"/>
                    <a:pathLst>
                      <a:path w="483235" h="436245">
                        <a:moveTo>
                          <a:pt x="12192" y="161544"/>
                        </a:moveTo>
                        <a:lnTo>
                          <a:pt x="0" y="161544"/>
                        </a:lnTo>
                        <a:lnTo>
                          <a:pt x="0" y="176784"/>
                        </a:lnTo>
                        <a:lnTo>
                          <a:pt x="12192" y="176784"/>
                        </a:lnTo>
                        <a:lnTo>
                          <a:pt x="12192" y="161544"/>
                        </a:lnTo>
                        <a:close/>
                      </a:path>
                      <a:path w="483235" h="436245">
                        <a:moveTo>
                          <a:pt x="92964" y="420624"/>
                        </a:moveTo>
                        <a:lnTo>
                          <a:pt x="80772" y="420624"/>
                        </a:lnTo>
                        <a:lnTo>
                          <a:pt x="80772" y="435864"/>
                        </a:lnTo>
                        <a:lnTo>
                          <a:pt x="92964" y="435864"/>
                        </a:lnTo>
                        <a:lnTo>
                          <a:pt x="92964" y="420624"/>
                        </a:lnTo>
                        <a:close/>
                      </a:path>
                      <a:path w="483235" h="436245">
                        <a:moveTo>
                          <a:pt x="321564" y="83820"/>
                        </a:moveTo>
                        <a:lnTo>
                          <a:pt x="307848" y="83820"/>
                        </a:lnTo>
                        <a:lnTo>
                          <a:pt x="307848" y="99047"/>
                        </a:lnTo>
                        <a:lnTo>
                          <a:pt x="321564" y="99047"/>
                        </a:lnTo>
                        <a:lnTo>
                          <a:pt x="321564" y="83820"/>
                        </a:lnTo>
                        <a:close/>
                      </a:path>
                      <a:path w="483235" h="436245">
                        <a:moveTo>
                          <a:pt x="402336" y="106680"/>
                        </a:moveTo>
                        <a:lnTo>
                          <a:pt x="388620" y="106680"/>
                        </a:lnTo>
                        <a:lnTo>
                          <a:pt x="388620" y="123444"/>
                        </a:lnTo>
                        <a:lnTo>
                          <a:pt x="402336" y="123444"/>
                        </a:lnTo>
                        <a:lnTo>
                          <a:pt x="402336" y="106680"/>
                        </a:lnTo>
                        <a:close/>
                      </a:path>
                      <a:path w="483235" h="436245">
                        <a:moveTo>
                          <a:pt x="435864" y="68580"/>
                        </a:moveTo>
                        <a:lnTo>
                          <a:pt x="422148" y="68580"/>
                        </a:lnTo>
                        <a:lnTo>
                          <a:pt x="422148" y="83820"/>
                        </a:lnTo>
                        <a:lnTo>
                          <a:pt x="435864" y="83820"/>
                        </a:lnTo>
                        <a:lnTo>
                          <a:pt x="435864" y="68580"/>
                        </a:lnTo>
                        <a:close/>
                      </a:path>
                      <a:path w="483235" h="436245">
                        <a:moveTo>
                          <a:pt x="483108" y="0"/>
                        </a:moveTo>
                        <a:lnTo>
                          <a:pt x="469392" y="0"/>
                        </a:lnTo>
                        <a:lnTo>
                          <a:pt x="469392" y="15240"/>
                        </a:lnTo>
                        <a:lnTo>
                          <a:pt x="483108" y="15240"/>
                        </a:lnTo>
                        <a:lnTo>
                          <a:pt x="483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8" name="object 4377"/>
                  <p:cNvSpPr/>
                  <p:nvPr/>
                </p:nvSpPr>
                <p:spPr>
                  <a:xfrm>
                    <a:off x="393649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29" name="object 4378"/>
                  <p:cNvSpPr/>
                  <p:nvPr/>
                </p:nvSpPr>
                <p:spPr>
                  <a:xfrm>
                    <a:off x="3191256" y="3988320"/>
                    <a:ext cx="114300" cy="228600"/>
                  </a:xfrm>
                  <a:custGeom>
                    <a:avLst/>
                    <a:gdLst/>
                    <a:ahLst/>
                    <a:cxnLst/>
                    <a:rect l="l" t="t" r="r" b="b"/>
                    <a:pathLst>
                      <a:path w="114300" h="228600">
                        <a:moveTo>
                          <a:pt x="13716" y="213360"/>
                        </a:moveTo>
                        <a:lnTo>
                          <a:pt x="0" y="213360"/>
                        </a:lnTo>
                        <a:lnTo>
                          <a:pt x="0" y="228600"/>
                        </a:lnTo>
                        <a:lnTo>
                          <a:pt x="13716" y="228600"/>
                        </a:lnTo>
                        <a:lnTo>
                          <a:pt x="13716" y="213360"/>
                        </a:lnTo>
                        <a:close/>
                      </a:path>
                      <a:path w="114300" h="22860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0" name="object 4379"/>
                  <p:cNvSpPr/>
                  <p:nvPr/>
                </p:nvSpPr>
                <p:spPr>
                  <a:xfrm>
                    <a:off x="391668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1" name="object 4380"/>
                  <p:cNvSpPr/>
                  <p:nvPr/>
                </p:nvSpPr>
                <p:spPr>
                  <a:xfrm>
                    <a:off x="3191256" y="4003560"/>
                    <a:ext cx="396240" cy="251460"/>
                  </a:xfrm>
                  <a:custGeom>
                    <a:avLst/>
                    <a:gdLst/>
                    <a:ahLst/>
                    <a:cxnLst/>
                    <a:rect l="l" t="t" r="r" b="b"/>
                    <a:pathLst>
                      <a:path w="396239" h="251460">
                        <a:moveTo>
                          <a:pt x="13716" y="236220"/>
                        </a:moveTo>
                        <a:lnTo>
                          <a:pt x="0" y="236220"/>
                        </a:lnTo>
                        <a:lnTo>
                          <a:pt x="0" y="251460"/>
                        </a:lnTo>
                        <a:lnTo>
                          <a:pt x="13716" y="251460"/>
                        </a:lnTo>
                        <a:lnTo>
                          <a:pt x="13716" y="236220"/>
                        </a:lnTo>
                        <a:close/>
                      </a:path>
                      <a:path w="396239" h="251460">
                        <a:moveTo>
                          <a:pt x="128016" y="83820"/>
                        </a:moveTo>
                        <a:lnTo>
                          <a:pt x="114300" y="83820"/>
                        </a:lnTo>
                        <a:lnTo>
                          <a:pt x="114300" y="99060"/>
                        </a:lnTo>
                        <a:lnTo>
                          <a:pt x="128016" y="99060"/>
                        </a:lnTo>
                        <a:lnTo>
                          <a:pt x="128016" y="83820"/>
                        </a:lnTo>
                        <a:close/>
                      </a:path>
                      <a:path w="396239" h="251460">
                        <a:moveTo>
                          <a:pt x="134112" y="220980"/>
                        </a:moveTo>
                        <a:lnTo>
                          <a:pt x="120396" y="220980"/>
                        </a:lnTo>
                        <a:lnTo>
                          <a:pt x="120396" y="236220"/>
                        </a:lnTo>
                        <a:lnTo>
                          <a:pt x="134112" y="236220"/>
                        </a:lnTo>
                        <a:lnTo>
                          <a:pt x="134112" y="220980"/>
                        </a:lnTo>
                        <a:close/>
                      </a:path>
                      <a:path w="396239" h="251460">
                        <a:moveTo>
                          <a:pt x="214884" y="182880"/>
                        </a:moveTo>
                        <a:lnTo>
                          <a:pt x="201168" y="182880"/>
                        </a:lnTo>
                        <a:lnTo>
                          <a:pt x="201168" y="198120"/>
                        </a:lnTo>
                        <a:lnTo>
                          <a:pt x="214884" y="198120"/>
                        </a:lnTo>
                        <a:lnTo>
                          <a:pt x="214884" y="182880"/>
                        </a:lnTo>
                        <a:close/>
                      </a:path>
                      <a:path w="396239" h="251460">
                        <a:moveTo>
                          <a:pt x="214884" y="0"/>
                        </a:moveTo>
                        <a:lnTo>
                          <a:pt x="201168" y="0"/>
                        </a:lnTo>
                        <a:lnTo>
                          <a:pt x="201168" y="15240"/>
                        </a:lnTo>
                        <a:lnTo>
                          <a:pt x="214884" y="15240"/>
                        </a:lnTo>
                        <a:lnTo>
                          <a:pt x="214884" y="0"/>
                        </a:lnTo>
                        <a:close/>
                      </a:path>
                      <a:path w="396239" h="251460">
                        <a:moveTo>
                          <a:pt x="396240" y="160020"/>
                        </a:moveTo>
                        <a:lnTo>
                          <a:pt x="382524" y="160020"/>
                        </a:lnTo>
                        <a:lnTo>
                          <a:pt x="382524" y="175260"/>
                        </a:lnTo>
                        <a:lnTo>
                          <a:pt x="396240" y="175260"/>
                        </a:lnTo>
                        <a:lnTo>
                          <a:pt x="396240" y="1600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2" name="object 4381"/>
                  <p:cNvSpPr/>
                  <p:nvPr/>
                </p:nvSpPr>
                <p:spPr>
                  <a:xfrm>
                    <a:off x="37216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3" name="object 4382"/>
                  <p:cNvSpPr/>
                  <p:nvPr/>
                </p:nvSpPr>
                <p:spPr>
                  <a:xfrm>
                    <a:off x="3776472" y="3482352"/>
                    <a:ext cx="26034" cy="53340"/>
                  </a:xfrm>
                  <a:custGeom>
                    <a:avLst/>
                    <a:gdLst/>
                    <a:ahLst/>
                    <a:cxnLst/>
                    <a:rect l="l" t="t" r="r" b="b"/>
                    <a:pathLst>
                      <a:path w="26035" h="53339">
                        <a:moveTo>
                          <a:pt x="12192" y="0"/>
                        </a:moveTo>
                        <a:lnTo>
                          <a:pt x="0" y="0"/>
                        </a:lnTo>
                        <a:lnTo>
                          <a:pt x="0" y="15240"/>
                        </a:lnTo>
                        <a:lnTo>
                          <a:pt x="12192" y="15240"/>
                        </a:lnTo>
                        <a:lnTo>
                          <a:pt x="12192" y="0"/>
                        </a:lnTo>
                        <a:close/>
                      </a:path>
                      <a:path w="26035" h="53339">
                        <a:moveTo>
                          <a:pt x="25908" y="38100"/>
                        </a:moveTo>
                        <a:lnTo>
                          <a:pt x="12192" y="38100"/>
                        </a:lnTo>
                        <a:lnTo>
                          <a:pt x="12192" y="53340"/>
                        </a:lnTo>
                        <a:lnTo>
                          <a:pt x="25908" y="53340"/>
                        </a:lnTo>
                        <a:lnTo>
                          <a:pt x="25908"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4" name="object 4383"/>
                  <p:cNvSpPr/>
                  <p:nvPr/>
                </p:nvSpPr>
                <p:spPr>
                  <a:xfrm>
                    <a:off x="3506723"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5" name="object 4384"/>
                  <p:cNvSpPr/>
                  <p:nvPr/>
                </p:nvSpPr>
                <p:spPr>
                  <a:xfrm>
                    <a:off x="3204972" y="41940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6" name="object 4385"/>
                  <p:cNvSpPr/>
                  <p:nvPr/>
                </p:nvSpPr>
                <p:spPr>
                  <a:xfrm>
                    <a:off x="3816096" y="3398519"/>
                    <a:ext cx="128270" cy="92075"/>
                  </a:xfrm>
                  <a:custGeom>
                    <a:avLst/>
                    <a:gdLst/>
                    <a:ahLst/>
                    <a:cxnLst/>
                    <a:rect l="l" t="t" r="r" b="b"/>
                    <a:pathLst>
                      <a:path w="128270" h="92075">
                        <a:moveTo>
                          <a:pt x="13703" y="76200"/>
                        </a:moveTo>
                        <a:lnTo>
                          <a:pt x="0" y="76200"/>
                        </a:lnTo>
                        <a:lnTo>
                          <a:pt x="0" y="91452"/>
                        </a:lnTo>
                        <a:lnTo>
                          <a:pt x="13703" y="91452"/>
                        </a:lnTo>
                        <a:lnTo>
                          <a:pt x="13703" y="76200"/>
                        </a:lnTo>
                        <a:close/>
                      </a:path>
                      <a:path w="128270" h="92075">
                        <a:moveTo>
                          <a:pt x="73152" y="76200"/>
                        </a:moveTo>
                        <a:lnTo>
                          <a:pt x="60960" y="76200"/>
                        </a:lnTo>
                        <a:lnTo>
                          <a:pt x="60960" y="91452"/>
                        </a:lnTo>
                        <a:lnTo>
                          <a:pt x="73152" y="91452"/>
                        </a:lnTo>
                        <a:lnTo>
                          <a:pt x="73152" y="76200"/>
                        </a:lnTo>
                        <a:close/>
                      </a:path>
                      <a:path w="128270" h="92075">
                        <a:moveTo>
                          <a:pt x="128003" y="0"/>
                        </a:moveTo>
                        <a:lnTo>
                          <a:pt x="114300" y="0"/>
                        </a:lnTo>
                        <a:lnTo>
                          <a:pt x="114300" y="15252"/>
                        </a:lnTo>
                        <a:lnTo>
                          <a:pt x="128003" y="15252"/>
                        </a:lnTo>
                        <a:lnTo>
                          <a:pt x="128003"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7" name="object 4386"/>
                  <p:cNvSpPr/>
                  <p:nvPr/>
                </p:nvSpPr>
                <p:spPr>
                  <a:xfrm>
                    <a:off x="3352800" y="3803903"/>
                    <a:ext cx="173990" cy="481965"/>
                  </a:xfrm>
                  <a:custGeom>
                    <a:avLst/>
                    <a:gdLst/>
                    <a:ahLst/>
                    <a:cxnLst/>
                    <a:rect l="l" t="t" r="r" b="b"/>
                    <a:pathLst>
                      <a:path w="173989" h="481964">
                        <a:moveTo>
                          <a:pt x="13716" y="466356"/>
                        </a:moveTo>
                        <a:lnTo>
                          <a:pt x="0" y="466356"/>
                        </a:lnTo>
                        <a:lnTo>
                          <a:pt x="0" y="481596"/>
                        </a:lnTo>
                        <a:lnTo>
                          <a:pt x="13716" y="481596"/>
                        </a:lnTo>
                        <a:lnTo>
                          <a:pt x="13716" y="466356"/>
                        </a:lnTo>
                        <a:close/>
                      </a:path>
                      <a:path w="173989" h="481964">
                        <a:moveTo>
                          <a:pt x="173736" y="0"/>
                        </a:moveTo>
                        <a:lnTo>
                          <a:pt x="161544" y="0"/>
                        </a:lnTo>
                        <a:lnTo>
                          <a:pt x="161544" y="15252"/>
                        </a:lnTo>
                        <a:lnTo>
                          <a:pt x="173736" y="15252"/>
                        </a:lnTo>
                        <a:lnTo>
                          <a:pt x="1737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8" name="object 4387"/>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39" name="object 4388"/>
                  <p:cNvSpPr/>
                  <p:nvPr/>
                </p:nvSpPr>
                <p:spPr>
                  <a:xfrm>
                    <a:off x="3185159"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0" name="object 4389"/>
                  <p:cNvSpPr/>
                  <p:nvPr/>
                </p:nvSpPr>
                <p:spPr>
                  <a:xfrm>
                    <a:off x="3869436" y="3375672"/>
                    <a:ext cx="88900" cy="91440"/>
                  </a:xfrm>
                  <a:custGeom>
                    <a:avLst/>
                    <a:gdLst/>
                    <a:ahLst/>
                    <a:cxnLst/>
                    <a:rect l="l" t="t" r="r" b="b"/>
                    <a:pathLst>
                      <a:path w="88900" h="91439">
                        <a:moveTo>
                          <a:pt x="13716" y="0"/>
                        </a:moveTo>
                        <a:lnTo>
                          <a:pt x="0" y="0"/>
                        </a:lnTo>
                        <a:lnTo>
                          <a:pt x="0" y="15240"/>
                        </a:lnTo>
                        <a:lnTo>
                          <a:pt x="13716" y="15240"/>
                        </a:lnTo>
                        <a:lnTo>
                          <a:pt x="13716" y="0"/>
                        </a:lnTo>
                        <a:close/>
                      </a:path>
                      <a:path w="88900" h="91439">
                        <a:moveTo>
                          <a:pt x="88392" y="76200"/>
                        </a:moveTo>
                        <a:lnTo>
                          <a:pt x="74663" y="76200"/>
                        </a:lnTo>
                        <a:lnTo>
                          <a:pt x="74663" y="91440"/>
                        </a:lnTo>
                        <a:lnTo>
                          <a:pt x="88392" y="91440"/>
                        </a:lnTo>
                        <a:lnTo>
                          <a:pt x="88392" y="762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1" name="object 4390"/>
                  <p:cNvSpPr/>
                  <p:nvPr/>
                </p:nvSpPr>
                <p:spPr>
                  <a:xfrm>
                    <a:off x="3573780"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2" name="object 4391"/>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3" name="object 4392"/>
                  <p:cNvSpPr/>
                  <p:nvPr/>
                </p:nvSpPr>
                <p:spPr>
                  <a:xfrm>
                    <a:off x="3285744" y="3849636"/>
                    <a:ext cx="67310" cy="390525"/>
                  </a:xfrm>
                  <a:custGeom>
                    <a:avLst/>
                    <a:gdLst/>
                    <a:ahLst/>
                    <a:cxnLst/>
                    <a:rect l="l" t="t" r="r" b="b"/>
                    <a:pathLst>
                      <a:path w="67310" h="390525">
                        <a:moveTo>
                          <a:pt x="12192" y="374904"/>
                        </a:moveTo>
                        <a:lnTo>
                          <a:pt x="0" y="374904"/>
                        </a:lnTo>
                        <a:lnTo>
                          <a:pt x="0" y="390144"/>
                        </a:lnTo>
                        <a:lnTo>
                          <a:pt x="12192" y="390144"/>
                        </a:lnTo>
                        <a:lnTo>
                          <a:pt x="12192" y="374904"/>
                        </a:lnTo>
                        <a:close/>
                      </a:path>
                      <a:path w="67310" h="390525">
                        <a:moveTo>
                          <a:pt x="67056" y="237744"/>
                        </a:moveTo>
                        <a:lnTo>
                          <a:pt x="53340" y="237744"/>
                        </a:lnTo>
                        <a:lnTo>
                          <a:pt x="53340" y="252984"/>
                        </a:lnTo>
                        <a:lnTo>
                          <a:pt x="67056" y="252984"/>
                        </a:lnTo>
                        <a:lnTo>
                          <a:pt x="67056" y="237744"/>
                        </a:lnTo>
                        <a:close/>
                      </a:path>
                      <a:path w="67310" h="390525">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4" name="object 4393"/>
                  <p:cNvSpPr/>
                  <p:nvPr/>
                </p:nvSpPr>
                <p:spPr>
                  <a:xfrm>
                    <a:off x="3889247" y="36515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5" name="object 4394"/>
                  <p:cNvSpPr/>
                  <p:nvPr/>
                </p:nvSpPr>
                <p:spPr>
                  <a:xfrm>
                    <a:off x="3325367" y="39486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6" name="object 4395"/>
                  <p:cNvSpPr/>
                  <p:nvPr/>
                </p:nvSpPr>
                <p:spPr>
                  <a:xfrm>
                    <a:off x="3843527"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7" name="object 4396"/>
                  <p:cNvSpPr/>
                  <p:nvPr/>
                </p:nvSpPr>
                <p:spPr>
                  <a:xfrm>
                    <a:off x="3439667"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8" name="object 4397"/>
                  <p:cNvSpPr/>
                  <p:nvPr/>
                </p:nvSpPr>
                <p:spPr>
                  <a:xfrm>
                    <a:off x="3869435"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49" name="object 4398"/>
                  <p:cNvSpPr/>
                  <p:nvPr/>
                </p:nvSpPr>
                <p:spPr>
                  <a:xfrm>
                    <a:off x="36073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0" name="object 4399"/>
                  <p:cNvSpPr/>
                  <p:nvPr/>
                </p:nvSpPr>
                <p:spPr>
                  <a:xfrm>
                    <a:off x="378866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1" name="object 4400"/>
                  <p:cNvSpPr/>
                  <p:nvPr/>
                </p:nvSpPr>
                <p:spPr>
                  <a:xfrm>
                    <a:off x="3130296" y="4171200"/>
                    <a:ext cx="350520" cy="99060"/>
                  </a:xfrm>
                  <a:custGeom>
                    <a:avLst/>
                    <a:gdLst/>
                    <a:ahLst/>
                    <a:cxnLst/>
                    <a:rect l="l" t="t" r="r" b="b"/>
                    <a:pathLst>
                      <a:path w="350520" h="99060">
                        <a:moveTo>
                          <a:pt x="13703" y="83820"/>
                        </a:moveTo>
                        <a:lnTo>
                          <a:pt x="0" y="83820"/>
                        </a:lnTo>
                        <a:lnTo>
                          <a:pt x="0" y="99060"/>
                        </a:lnTo>
                        <a:lnTo>
                          <a:pt x="13703" y="99060"/>
                        </a:lnTo>
                        <a:lnTo>
                          <a:pt x="13703" y="83820"/>
                        </a:lnTo>
                        <a:close/>
                      </a:path>
                      <a:path w="350520" h="99060">
                        <a:moveTo>
                          <a:pt x="47244" y="60960"/>
                        </a:moveTo>
                        <a:lnTo>
                          <a:pt x="33528" y="60960"/>
                        </a:lnTo>
                        <a:lnTo>
                          <a:pt x="33528" y="76200"/>
                        </a:lnTo>
                        <a:lnTo>
                          <a:pt x="47244" y="76200"/>
                        </a:lnTo>
                        <a:lnTo>
                          <a:pt x="47244" y="60960"/>
                        </a:lnTo>
                        <a:close/>
                      </a:path>
                      <a:path w="350520" h="99060">
                        <a:moveTo>
                          <a:pt x="350520" y="0"/>
                        </a:moveTo>
                        <a:lnTo>
                          <a:pt x="336804" y="0"/>
                        </a:lnTo>
                        <a:lnTo>
                          <a:pt x="336804" y="15240"/>
                        </a:lnTo>
                        <a:lnTo>
                          <a:pt x="350520" y="15240"/>
                        </a:lnTo>
                        <a:lnTo>
                          <a:pt x="3505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2" name="object 4401"/>
                  <p:cNvSpPr/>
                  <p:nvPr/>
                </p:nvSpPr>
                <p:spPr>
                  <a:xfrm>
                    <a:off x="3883151" y="3474719"/>
                    <a:ext cx="53340" cy="22860"/>
                  </a:xfrm>
                  <a:custGeom>
                    <a:avLst/>
                    <a:gdLst/>
                    <a:ahLst/>
                    <a:cxnLst/>
                    <a:rect l="l" t="t" r="r" b="b"/>
                    <a:pathLst>
                      <a:path w="53339" h="22860">
                        <a:moveTo>
                          <a:pt x="13716" y="22860"/>
                        </a:moveTo>
                        <a:lnTo>
                          <a:pt x="0" y="22860"/>
                        </a:lnTo>
                        <a:lnTo>
                          <a:pt x="0" y="7620"/>
                        </a:lnTo>
                        <a:lnTo>
                          <a:pt x="13716" y="7620"/>
                        </a:lnTo>
                        <a:lnTo>
                          <a:pt x="13716" y="22860"/>
                        </a:lnTo>
                        <a:close/>
                      </a:path>
                      <a:path w="53339" h="22860">
                        <a:moveTo>
                          <a:pt x="53340" y="15240"/>
                        </a:moveTo>
                        <a:lnTo>
                          <a:pt x="41148" y="15240"/>
                        </a:lnTo>
                        <a:lnTo>
                          <a:pt x="41148" y="0"/>
                        </a:lnTo>
                        <a:lnTo>
                          <a:pt x="53340" y="0"/>
                        </a:lnTo>
                        <a:lnTo>
                          <a:pt x="53340"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3" name="object 4402"/>
                  <p:cNvSpPr/>
                  <p:nvPr/>
                </p:nvSpPr>
                <p:spPr>
                  <a:xfrm>
                    <a:off x="3096768" y="4155960"/>
                    <a:ext cx="27940" cy="137160"/>
                  </a:xfrm>
                  <a:custGeom>
                    <a:avLst/>
                    <a:gdLst/>
                    <a:ahLst/>
                    <a:cxnLst/>
                    <a:rect l="l" t="t" r="r" b="b"/>
                    <a:pathLst>
                      <a:path w="27939" h="137160">
                        <a:moveTo>
                          <a:pt x="13716" y="0"/>
                        </a:moveTo>
                        <a:lnTo>
                          <a:pt x="0" y="0"/>
                        </a:lnTo>
                        <a:lnTo>
                          <a:pt x="0" y="15240"/>
                        </a:lnTo>
                        <a:lnTo>
                          <a:pt x="13716" y="15240"/>
                        </a:lnTo>
                        <a:lnTo>
                          <a:pt x="13716" y="0"/>
                        </a:lnTo>
                        <a:close/>
                      </a:path>
                      <a:path w="27939" h="137160">
                        <a:moveTo>
                          <a:pt x="27432" y="121920"/>
                        </a:moveTo>
                        <a:lnTo>
                          <a:pt x="13716" y="121920"/>
                        </a:lnTo>
                        <a:lnTo>
                          <a:pt x="13716" y="137160"/>
                        </a:lnTo>
                        <a:lnTo>
                          <a:pt x="27432" y="137160"/>
                        </a:lnTo>
                        <a:lnTo>
                          <a:pt x="27432"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4" name="object 4403"/>
                  <p:cNvSpPr/>
                  <p:nvPr/>
                </p:nvSpPr>
                <p:spPr>
                  <a:xfrm>
                    <a:off x="382219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5" name="object 4404"/>
                  <p:cNvSpPr/>
                  <p:nvPr/>
                </p:nvSpPr>
                <p:spPr>
                  <a:xfrm>
                    <a:off x="3332988" y="41407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6" name="object 4405"/>
                  <p:cNvSpPr/>
                  <p:nvPr/>
                </p:nvSpPr>
                <p:spPr>
                  <a:xfrm>
                    <a:off x="374903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7" name="object 4406"/>
                  <p:cNvSpPr/>
                  <p:nvPr/>
                </p:nvSpPr>
                <p:spPr>
                  <a:xfrm>
                    <a:off x="3467099"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8" name="object 4407"/>
                  <p:cNvSpPr/>
                  <p:nvPr/>
                </p:nvSpPr>
                <p:spPr>
                  <a:xfrm>
                    <a:off x="33451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59" name="object 4408"/>
                  <p:cNvSpPr/>
                  <p:nvPr/>
                </p:nvSpPr>
                <p:spPr>
                  <a:xfrm>
                    <a:off x="3325367"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0" name="object 4409"/>
                  <p:cNvSpPr/>
                  <p:nvPr/>
                </p:nvSpPr>
                <p:spPr>
                  <a:xfrm>
                    <a:off x="3776472" y="3436619"/>
                    <a:ext cx="120650" cy="53975"/>
                  </a:xfrm>
                  <a:custGeom>
                    <a:avLst/>
                    <a:gdLst/>
                    <a:ahLst/>
                    <a:cxnLst/>
                    <a:rect l="l" t="t" r="r" b="b"/>
                    <a:pathLst>
                      <a:path w="120650" h="53975">
                        <a:moveTo>
                          <a:pt x="12192" y="38100"/>
                        </a:moveTo>
                        <a:lnTo>
                          <a:pt x="0" y="38100"/>
                        </a:lnTo>
                        <a:lnTo>
                          <a:pt x="0" y="53352"/>
                        </a:lnTo>
                        <a:lnTo>
                          <a:pt x="12192" y="53352"/>
                        </a:lnTo>
                        <a:lnTo>
                          <a:pt x="12192" y="38100"/>
                        </a:lnTo>
                        <a:close/>
                      </a:path>
                      <a:path w="120650" h="53975">
                        <a:moveTo>
                          <a:pt x="120396" y="0"/>
                        </a:moveTo>
                        <a:lnTo>
                          <a:pt x="106680" y="0"/>
                        </a:lnTo>
                        <a:lnTo>
                          <a:pt x="106680" y="15252"/>
                        </a:lnTo>
                        <a:lnTo>
                          <a:pt x="120396" y="15252"/>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1" name="object 4410"/>
                  <p:cNvSpPr/>
                  <p:nvPr/>
                </p:nvSpPr>
                <p:spPr>
                  <a:xfrm>
                    <a:off x="3204972" y="4041660"/>
                    <a:ext cx="288290" cy="160020"/>
                  </a:xfrm>
                  <a:custGeom>
                    <a:avLst/>
                    <a:gdLst/>
                    <a:ahLst/>
                    <a:cxnLst/>
                    <a:rect l="l" t="t" r="r" b="b"/>
                    <a:pathLst>
                      <a:path w="288289" h="160020">
                        <a:moveTo>
                          <a:pt x="13716" y="121920"/>
                        </a:moveTo>
                        <a:lnTo>
                          <a:pt x="0" y="121920"/>
                        </a:lnTo>
                        <a:lnTo>
                          <a:pt x="0" y="137160"/>
                        </a:lnTo>
                        <a:lnTo>
                          <a:pt x="13716" y="137160"/>
                        </a:lnTo>
                        <a:lnTo>
                          <a:pt x="13716" y="121920"/>
                        </a:lnTo>
                        <a:close/>
                      </a:path>
                      <a:path w="288289" h="160020">
                        <a:moveTo>
                          <a:pt x="134112" y="144780"/>
                        </a:moveTo>
                        <a:lnTo>
                          <a:pt x="120396" y="144780"/>
                        </a:lnTo>
                        <a:lnTo>
                          <a:pt x="120396" y="160020"/>
                        </a:lnTo>
                        <a:lnTo>
                          <a:pt x="134112" y="160020"/>
                        </a:lnTo>
                        <a:lnTo>
                          <a:pt x="134112" y="144780"/>
                        </a:lnTo>
                        <a:close/>
                      </a:path>
                      <a:path w="288289" h="160020">
                        <a:moveTo>
                          <a:pt x="288036" y="0"/>
                        </a:moveTo>
                        <a:lnTo>
                          <a:pt x="275844" y="0"/>
                        </a:lnTo>
                        <a:lnTo>
                          <a:pt x="275844" y="15240"/>
                        </a:lnTo>
                        <a:lnTo>
                          <a:pt x="288036" y="15240"/>
                        </a:lnTo>
                        <a:lnTo>
                          <a:pt x="2880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2" name="object 4411"/>
                  <p:cNvSpPr/>
                  <p:nvPr/>
                </p:nvSpPr>
                <p:spPr>
                  <a:xfrm>
                    <a:off x="39303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3" name="object 4412"/>
                  <p:cNvSpPr/>
                  <p:nvPr/>
                </p:nvSpPr>
                <p:spPr>
                  <a:xfrm>
                    <a:off x="3218688" y="4095000"/>
                    <a:ext cx="167640" cy="129539"/>
                  </a:xfrm>
                  <a:custGeom>
                    <a:avLst/>
                    <a:gdLst/>
                    <a:ahLst/>
                    <a:cxnLst/>
                    <a:rect l="l" t="t" r="r" b="b"/>
                    <a:pathLst>
                      <a:path w="167639" h="129539">
                        <a:moveTo>
                          <a:pt x="12192" y="114300"/>
                        </a:moveTo>
                        <a:lnTo>
                          <a:pt x="0" y="114300"/>
                        </a:lnTo>
                        <a:lnTo>
                          <a:pt x="0" y="129540"/>
                        </a:lnTo>
                        <a:lnTo>
                          <a:pt x="12192" y="129540"/>
                        </a:lnTo>
                        <a:lnTo>
                          <a:pt x="12192" y="114300"/>
                        </a:lnTo>
                        <a:close/>
                      </a:path>
                      <a:path w="167639" h="129539">
                        <a:moveTo>
                          <a:pt x="167627" y="0"/>
                        </a:moveTo>
                        <a:lnTo>
                          <a:pt x="153911" y="0"/>
                        </a:lnTo>
                        <a:lnTo>
                          <a:pt x="153911" y="15240"/>
                        </a:lnTo>
                        <a:lnTo>
                          <a:pt x="167627" y="15240"/>
                        </a:lnTo>
                        <a:lnTo>
                          <a:pt x="1676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4" name="object 4413"/>
                  <p:cNvSpPr/>
                  <p:nvPr/>
                </p:nvSpPr>
                <p:spPr>
                  <a:xfrm>
                    <a:off x="3835908" y="3368052"/>
                    <a:ext cx="147955" cy="137160"/>
                  </a:xfrm>
                  <a:custGeom>
                    <a:avLst/>
                    <a:gdLst/>
                    <a:ahLst/>
                    <a:cxnLst/>
                    <a:rect l="l" t="t" r="r" b="b"/>
                    <a:pathLst>
                      <a:path w="147954" h="137160">
                        <a:moveTo>
                          <a:pt x="13716" y="121920"/>
                        </a:moveTo>
                        <a:lnTo>
                          <a:pt x="0" y="121920"/>
                        </a:lnTo>
                        <a:lnTo>
                          <a:pt x="0" y="137160"/>
                        </a:lnTo>
                        <a:lnTo>
                          <a:pt x="13716" y="137160"/>
                        </a:lnTo>
                        <a:lnTo>
                          <a:pt x="13716" y="121920"/>
                        </a:lnTo>
                        <a:close/>
                      </a:path>
                      <a:path w="147954" h="137160">
                        <a:moveTo>
                          <a:pt x="147828" y="0"/>
                        </a:moveTo>
                        <a:lnTo>
                          <a:pt x="134112" y="0"/>
                        </a:lnTo>
                        <a:lnTo>
                          <a:pt x="134112" y="15240"/>
                        </a:lnTo>
                        <a:lnTo>
                          <a:pt x="147828" y="15240"/>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5" name="object 4414"/>
                  <p:cNvSpPr/>
                  <p:nvPr/>
                </p:nvSpPr>
                <p:spPr>
                  <a:xfrm>
                    <a:off x="3096767"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6" name="object 4415"/>
                  <p:cNvSpPr/>
                  <p:nvPr/>
                </p:nvSpPr>
                <p:spPr>
                  <a:xfrm>
                    <a:off x="38968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7" name="object 4416"/>
                  <p:cNvSpPr/>
                  <p:nvPr/>
                </p:nvSpPr>
                <p:spPr>
                  <a:xfrm>
                    <a:off x="3211067" y="40340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8" name="object 4417"/>
                  <p:cNvSpPr/>
                  <p:nvPr/>
                </p:nvSpPr>
                <p:spPr>
                  <a:xfrm>
                    <a:off x="3829811" y="37200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69" name="object 4418"/>
                  <p:cNvSpPr/>
                  <p:nvPr/>
                </p:nvSpPr>
                <p:spPr>
                  <a:xfrm>
                    <a:off x="3930396" y="3406152"/>
                    <a:ext cx="53340" cy="60960"/>
                  </a:xfrm>
                  <a:custGeom>
                    <a:avLst/>
                    <a:gdLst/>
                    <a:ahLst/>
                    <a:cxnLst/>
                    <a:rect l="l" t="t" r="r" b="b"/>
                    <a:pathLst>
                      <a:path w="53339" h="60960">
                        <a:moveTo>
                          <a:pt x="13703" y="0"/>
                        </a:moveTo>
                        <a:lnTo>
                          <a:pt x="0" y="0"/>
                        </a:lnTo>
                        <a:lnTo>
                          <a:pt x="0" y="15240"/>
                        </a:lnTo>
                        <a:lnTo>
                          <a:pt x="13703" y="15240"/>
                        </a:lnTo>
                        <a:lnTo>
                          <a:pt x="13703" y="0"/>
                        </a:lnTo>
                        <a:close/>
                      </a:path>
                      <a:path w="53339" h="60960">
                        <a:moveTo>
                          <a:pt x="53340" y="45720"/>
                        </a:moveTo>
                        <a:lnTo>
                          <a:pt x="39624" y="45720"/>
                        </a:lnTo>
                        <a:lnTo>
                          <a:pt x="39624" y="60960"/>
                        </a:lnTo>
                        <a:lnTo>
                          <a:pt x="53340" y="60960"/>
                        </a:lnTo>
                        <a:lnTo>
                          <a:pt x="53340"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0" name="object 4419"/>
                  <p:cNvSpPr/>
                  <p:nvPr/>
                </p:nvSpPr>
                <p:spPr>
                  <a:xfrm>
                    <a:off x="3366515"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1" name="object 4420"/>
                  <p:cNvSpPr/>
                  <p:nvPr/>
                </p:nvSpPr>
                <p:spPr>
                  <a:xfrm>
                    <a:off x="388924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2" name="object 4421"/>
                  <p:cNvSpPr/>
                  <p:nvPr/>
                </p:nvSpPr>
                <p:spPr>
                  <a:xfrm>
                    <a:off x="3191255" y="41940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3" name="object 4422"/>
                  <p:cNvSpPr/>
                  <p:nvPr/>
                </p:nvSpPr>
                <p:spPr>
                  <a:xfrm>
                    <a:off x="3843527" y="3467100"/>
                    <a:ext cx="53340" cy="15240"/>
                  </a:xfrm>
                  <a:custGeom>
                    <a:avLst/>
                    <a:gdLst/>
                    <a:ahLst/>
                    <a:cxnLst/>
                    <a:rect l="l" t="t" r="r" b="b"/>
                    <a:pathLst>
                      <a:path w="53339" h="15239">
                        <a:moveTo>
                          <a:pt x="53340" y="15240"/>
                        </a:moveTo>
                        <a:lnTo>
                          <a:pt x="39624" y="15240"/>
                        </a:lnTo>
                        <a:lnTo>
                          <a:pt x="39624" y="0"/>
                        </a:lnTo>
                        <a:lnTo>
                          <a:pt x="53340" y="0"/>
                        </a:lnTo>
                        <a:lnTo>
                          <a:pt x="53340" y="15240"/>
                        </a:lnTo>
                        <a:close/>
                      </a:path>
                      <a:path w="53339"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4" name="object 4423"/>
                  <p:cNvSpPr/>
                  <p:nvPr/>
                </p:nvSpPr>
                <p:spPr>
                  <a:xfrm>
                    <a:off x="3297936" y="3980700"/>
                    <a:ext cx="135890" cy="304800"/>
                  </a:xfrm>
                  <a:custGeom>
                    <a:avLst/>
                    <a:gdLst/>
                    <a:ahLst/>
                    <a:cxnLst/>
                    <a:rect l="l" t="t" r="r" b="b"/>
                    <a:pathLst>
                      <a:path w="135889" h="304800">
                        <a:moveTo>
                          <a:pt x="13716" y="289560"/>
                        </a:moveTo>
                        <a:lnTo>
                          <a:pt x="0" y="289560"/>
                        </a:lnTo>
                        <a:lnTo>
                          <a:pt x="0" y="304800"/>
                        </a:lnTo>
                        <a:lnTo>
                          <a:pt x="13716" y="304800"/>
                        </a:lnTo>
                        <a:lnTo>
                          <a:pt x="13716" y="289560"/>
                        </a:lnTo>
                        <a:close/>
                      </a:path>
                      <a:path w="135889" h="304800">
                        <a:moveTo>
                          <a:pt x="27432" y="228600"/>
                        </a:moveTo>
                        <a:lnTo>
                          <a:pt x="13716" y="228600"/>
                        </a:lnTo>
                        <a:lnTo>
                          <a:pt x="13716" y="243840"/>
                        </a:lnTo>
                        <a:lnTo>
                          <a:pt x="27432" y="243840"/>
                        </a:lnTo>
                        <a:lnTo>
                          <a:pt x="27432" y="228600"/>
                        </a:lnTo>
                        <a:close/>
                      </a:path>
                      <a:path w="135889" h="304800">
                        <a:moveTo>
                          <a:pt x="135636" y="0"/>
                        </a:moveTo>
                        <a:lnTo>
                          <a:pt x="121920" y="0"/>
                        </a:lnTo>
                        <a:lnTo>
                          <a:pt x="121920" y="15240"/>
                        </a:lnTo>
                        <a:lnTo>
                          <a:pt x="135636" y="15240"/>
                        </a:lnTo>
                        <a:lnTo>
                          <a:pt x="135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5" name="object 4424"/>
                  <p:cNvSpPr/>
                  <p:nvPr/>
                </p:nvSpPr>
                <p:spPr>
                  <a:xfrm>
                    <a:off x="3910583"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6" name="object 4425"/>
                  <p:cNvSpPr/>
                  <p:nvPr/>
                </p:nvSpPr>
                <p:spPr>
                  <a:xfrm>
                    <a:off x="3902963" y="36591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7" name="object 4426"/>
                  <p:cNvSpPr/>
                  <p:nvPr/>
                </p:nvSpPr>
                <p:spPr>
                  <a:xfrm>
                    <a:off x="3224784" y="3720096"/>
                    <a:ext cx="315595" cy="565785"/>
                  </a:xfrm>
                  <a:custGeom>
                    <a:avLst/>
                    <a:gdLst/>
                    <a:ahLst/>
                    <a:cxnLst/>
                    <a:rect l="l" t="t" r="r" b="b"/>
                    <a:pathLst>
                      <a:path w="315595" h="565785">
                        <a:moveTo>
                          <a:pt x="13716" y="0"/>
                        </a:moveTo>
                        <a:lnTo>
                          <a:pt x="0" y="0"/>
                        </a:lnTo>
                        <a:lnTo>
                          <a:pt x="0" y="15240"/>
                        </a:lnTo>
                        <a:lnTo>
                          <a:pt x="13716" y="15240"/>
                        </a:lnTo>
                        <a:lnTo>
                          <a:pt x="13716" y="0"/>
                        </a:lnTo>
                        <a:close/>
                      </a:path>
                      <a:path w="315595" h="565785">
                        <a:moveTo>
                          <a:pt x="134112" y="550164"/>
                        </a:moveTo>
                        <a:lnTo>
                          <a:pt x="120396" y="550164"/>
                        </a:lnTo>
                        <a:lnTo>
                          <a:pt x="120396" y="565404"/>
                        </a:lnTo>
                        <a:lnTo>
                          <a:pt x="134112" y="565404"/>
                        </a:lnTo>
                        <a:lnTo>
                          <a:pt x="134112" y="550164"/>
                        </a:lnTo>
                        <a:close/>
                      </a:path>
                      <a:path w="315595" h="565785">
                        <a:moveTo>
                          <a:pt x="315468" y="420624"/>
                        </a:moveTo>
                        <a:lnTo>
                          <a:pt x="301752" y="420624"/>
                        </a:lnTo>
                        <a:lnTo>
                          <a:pt x="301752" y="435864"/>
                        </a:lnTo>
                        <a:lnTo>
                          <a:pt x="315468" y="435864"/>
                        </a:lnTo>
                        <a:lnTo>
                          <a:pt x="315468" y="420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8" name="object 4427"/>
                  <p:cNvSpPr/>
                  <p:nvPr/>
                </p:nvSpPr>
                <p:spPr>
                  <a:xfrm>
                    <a:off x="3855719" y="3444240"/>
                    <a:ext cx="88900" cy="45720"/>
                  </a:xfrm>
                  <a:custGeom>
                    <a:avLst/>
                    <a:gdLst/>
                    <a:ahLst/>
                    <a:cxnLst/>
                    <a:rect l="l" t="t" r="r" b="b"/>
                    <a:pathLst>
                      <a:path w="88900" h="45720">
                        <a:moveTo>
                          <a:pt x="88391" y="15240"/>
                        </a:moveTo>
                        <a:lnTo>
                          <a:pt x="74676" y="15240"/>
                        </a:lnTo>
                        <a:lnTo>
                          <a:pt x="74676" y="0"/>
                        </a:lnTo>
                        <a:lnTo>
                          <a:pt x="88391" y="0"/>
                        </a:lnTo>
                        <a:lnTo>
                          <a:pt x="88391" y="15240"/>
                        </a:lnTo>
                        <a:close/>
                      </a:path>
                      <a:path w="88900" h="45720">
                        <a:moveTo>
                          <a:pt x="13716" y="45719"/>
                        </a:moveTo>
                        <a:lnTo>
                          <a:pt x="0" y="45719"/>
                        </a:lnTo>
                        <a:lnTo>
                          <a:pt x="0" y="30479"/>
                        </a:lnTo>
                        <a:lnTo>
                          <a:pt x="13716" y="30479"/>
                        </a:lnTo>
                        <a:lnTo>
                          <a:pt x="13716" y="4571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79" name="object 4428"/>
                  <p:cNvSpPr/>
                  <p:nvPr/>
                </p:nvSpPr>
                <p:spPr>
                  <a:xfrm>
                    <a:off x="3124200" y="4148340"/>
                    <a:ext cx="53340" cy="15240"/>
                  </a:xfrm>
                  <a:custGeom>
                    <a:avLst/>
                    <a:gdLst/>
                    <a:ahLst/>
                    <a:cxnLst/>
                    <a:rect l="l" t="t" r="r" b="b"/>
                    <a:pathLst>
                      <a:path w="53339" h="15239">
                        <a:moveTo>
                          <a:pt x="13716" y="0"/>
                        </a:moveTo>
                        <a:lnTo>
                          <a:pt x="0" y="0"/>
                        </a:lnTo>
                        <a:lnTo>
                          <a:pt x="0" y="15240"/>
                        </a:lnTo>
                        <a:lnTo>
                          <a:pt x="13716" y="15240"/>
                        </a:lnTo>
                        <a:lnTo>
                          <a:pt x="13716" y="0"/>
                        </a:lnTo>
                        <a:close/>
                      </a:path>
                      <a:path w="53339" h="15239">
                        <a:moveTo>
                          <a:pt x="53340" y="0"/>
                        </a:moveTo>
                        <a:lnTo>
                          <a:pt x="39624" y="0"/>
                        </a:lnTo>
                        <a:lnTo>
                          <a:pt x="39624" y="15240"/>
                        </a:lnTo>
                        <a:lnTo>
                          <a:pt x="53340" y="15240"/>
                        </a:lnTo>
                        <a:lnTo>
                          <a:pt x="533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0" name="object 4429"/>
                  <p:cNvSpPr/>
                  <p:nvPr/>
                </p:nvSpPr>
                <p:spPr>
                  <a:xfrm>
                    <a:off x="373532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1" name="object 4430"/>
                  <p:cNvSpPr/>
                  <p:nvPr/>
                </p:nvSpPr>
                <p:spPr>
                  <a:xfrm>
                    <a:off x="3150108" y="4087380"/>
                    <a:ext cx="250190" cy="205740"/>
                  </a:xfrm>
                  <a:custGeom>
                    <a:avLst/>
                    <a:gdLst/>
                    <a:ahLst/>
                    <a:cxnLst/>
                    <a:rect l="l" t="t" r="r" b="b"/>
                    <a:pathLst>
                      <a:path w="250189" h="205739">
                        <a:moveTo>
                          <a:pt x="13716" y="190500"/>
                        </a:moveTo>
                        <a:lnTo>
                          <a:pt x="0" y="190500"/>
                        </a:lnTo>
                        <a:lnTo>
                          <a:pt x="0" y="205740"/>
                        </a:lnTo>
                        <a:lnTo>
                          <a:pt x="13716" y="205740"/>
                        </a:lnTo>
                        <a:lnTo>
                          <a:pt x="13716" y="190500"/>
                        </a:lnTo>
                        <a:close/>
                      </a:path>
                      <a:path w="250189" h="205739">
                        <a:moveTo>
                          <a:pt x="54864" y="106680"/>
                        </a:moveTo>
                        <a:lnTo>
                          <a:pt x="41148" y="106680"/>
                        </a:lnTo>
                        <a:lnTo>
                          <a:pt x="41148" y="121920"/>
                        </a:lnTo>
                        <a:lnTo>
                          <a:pt x="54864" y="121920"/>
                        </a:lnTo>
                        <a:lnTo>
                          <a:pt x="54864" y="106680"/>
                        </a:lnTo>
                        <a:close/>
                      </a:path>
                      <a:path w="250189" h="205739">
                        <a:moveTo>
                          <a:pt x="249936" y="0"/>
                        </a:moveTo>
                        <a:lnTo>
                          <a:pt x="236207" y="0"/>
                        </a:lnTo>
                        <a:lnTo>
                          <a:pt x="236207" y="15240"/>
                        </a:lnTo>
                        <a:lnTo>
                          <a:pt x="249936" y="15240"/>
                        </a:lnTo>
                        <a:lnTo>
                          <a:pt x="249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2" name="object 4431"/>
                  <p:cNvSpPr/>
                  <p:nvPr/>
                </p:nvSpPr>
                <p:spPr>
                  <a:xfrm>
                    <a:off x="39105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3" name="object 4432"/>
                  <p:cNvSpPr/>
                  <p:nvPr/>
                </p:nvSpPr>
                <p:spPr>
                  <a:xfrm>
                    <a:off x="3096767"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4" name="object 4433"/>
                  <p:cNvSpPr/>
                  <p:nvPr/>
                </p:nvSpPr>
                <p:spPr>
                  <a:xfrm>
                    <a:off x="3849624" y="3352812"/>
                    <a:ext cx="161925" cy="144780"/>
                  </a:xfrm>
                  <a:custGeom>
                    <a:avLst/>
                    <a:gdLst/>
                    <a:ahLst/>
                    <a:cxnLst/>
                    <a:rect l="l" t="t" r="r" b="b"/>
                    <a:pathLst>
                      <a:path w="161925" h="144779">
                        <a:moveTo>
                          <a:pt x="13716" y="129540"/>
                        </a:moveTo>
                        <a:lnTo>
                          <a:pt x="0" y="129540"/>
                        </a:lnTo>
                        <a:lnTo>
                          <a:pt x="0" y="144780"/>
                        </a:lnTo>
                        <a:lnTo>
                          <a:pt x="13716" y="144780"/>
                        </a:lnTo>
                        <a:lnTo>
                          <a:pt x="13716" y="129540"/>
                        </a:lnTo>
                        <a:close/>
                      </a:path>
                      <a:path w="161925" h="144779">
                        <a:moveTo>
                          <a:pt x="128016" y="53340"/>
                        </a:moveTo>
                        <a:lnTo>
                          <a:pt x="114300" y="53340"/>
                        </a:lnTo>
                        <a:lnTo>
                          <a:pt x="114300" y="68580"/>
                        </a:lnTo>
                        <a:lnTo>
                          <a:pt x="128016" y="68580"/>
                        </a:lnTo>
                        <a:lnTo>
                          <a:pt x="128016" y="53340"/>
                        </a:lnTo>
                        <a:close/>
                      </a:path>
                      <a:path w="161925" h="144779">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5" name="object 4434"/>
                  <p:cNvSpPr/>
                  <p:nvPr/>
                </p:nvSpPr>
                <p:spPr>
                  <a:xfrm>
                    <a:off x="3150108" y="3980700"/>
                    <a:ext cx="317500" cy="297180"/>
                  </a:xfrm>
                  <a:custGeom>
                    <a:avLst/>
                    <a:gdLst/>
                    <a:ahLst/>
                    <a:cxnLst/>
                    <a:rect l="l" t="t" r="r" b="b"/>
                    <a:pathLst>
                      <a:path w="317500" h="297179">
                        <a:moveTo>
                          <a:pt x="13716" y="114300"/>
                        </a:moveTo>
                        <a:lnTo>
                          <a:pt x="0" y="114300"/>
                        </a:lnTo>
                        <a:lnTo>
                          <a:pt x="0" y="129540"/>
                        </a:lnTo>
                        <a:lnTo>
                          <a:pt x="13716" y="129540"/>
                        </a:lnTo>
                        <a:lnTo>
                          <a:pt x="13716" y="114300"/>
                        </a:lnTo>
                        <a:close/>
                      </a:path>
                      <a:path w="317500" h="297179">
                        <a:moveTo>
                          <a:pt x="94488" y="274320"/>
                        </a:moveTo>
                        <a:lnTo>
                          <a:pt x="80772" y="274320"/>
                        </a:lnTo>
                        <a:lnTo>
                          <a:pt x="80772" y="289560"/>
                        </a:lnTo>
                        <a:lnTo>
                          <a:pt x="94488" y="289560"/>
                        </a:lnTo>
                        <a:lnTo>
                          <a:pt x="94488" y="274320"/>
                        </a:lnTo>
                        <a:close/>
                      </a:path>
                      <a:path w="317500" h="297179">
                        <a:moveTo>
                          <a:pt x="114300" y="281940"/>
                        </a:moveTo>
                        <a:lnTo>
                          <a:pt x="102108" y="281940"/>
                        </a:lnTo>
                        <a:lnTo>
                          <a:pt x="102108" y="297180"/>
                        </a:lnTo>
                        <a:lnTo>
                          <a:pt x="114300" y="297180"/>
                        </a:lnTo>
                        <a:lnTo>
                          <a:pt x="114300" y="281940"/>
                        </a:lnTo>
                        <a:close/>
                      </a:path>
                      <a:path w="317500" h="297179">
                        <a:moveTo>
                          <a:pt x="135636" y="0"/>
                        </a:moveTo>
                        <a:lnTo>
                          <a:pt x="121907" y="0"/>
                        </a:lnTo>
                        <a:lnTo>
                          <a:pt x="121907" y="15240"/>
                        </a:lnTo>
                        <a:lnTo>
                          <a:pt x="135636" y="15240"/>
                        </a:lnTo>
                        <a:lnTo>
                          <a:pt x="135636" y="0"/>
                        </a:lnTo>
                        <a:close/>
                      </a:path>
                      <a:path w="317500" h="297179">
                        <a:moveTo>
                          <a:pt x="242316" y="198120"/>
                        </a:moveTo>
                        <a:lnTo>
                          <a:pt x="228600" y="198120"/>
                        </a:lnTo>
                        <a:lnTo>
                          <a:pt x="228600" y="213360"/>
                        </a:lnTo>
                        <a:lnTo>
                          <a:pt x="242316" y="213360"/>
                        </a:lnTo>
                        <a:lnTo>
                          <a:pt x="242316" y="198120"/>
                        </a:lnTo>
                        <a:close/>
                      </a:path>
                      <a:path w="317500" h="297179">
                        <a:moveTo>
                          <a:pt x="316992" y="99060"/>
                        </a:moveTo>
                        <a:lnTo>
                          <a:pt x="303276" y="99060"/>
                        </a:lnTo>
                        <a:lnTo>
                          <a:pt x="303276" y="114300"/>
                        </a:lnTo>
                        <a:lnTo>
                          <a:pt x="316992" y="114300"/>
                        </a:lnTo>
                        <a:lnTo>
                          <a:pt x="316992"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6" name="object 4435"/>
                  <p:cNvSpPr/>
                  <p:nvPr/>
                </p:nvSpPr>
                <p:spPr>
                  <a:xfrm>
                    <a:off x="38298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7" name="object 4436"/>
                  <p:cNvSpPr/>
                  <p:nvPr/>
                </p:nvSpPr>
                <p:spPr>
                  <a:xfrm>
                    <a:off x="3843527" y="3619500"/>
                    <a:ext cx="12700" cy="17145"/>
                  </a:xfrm>
                  <a:custGeom>
                    <a:avLst/>
                    <a:gdLst/>
                    <a:ahLst/>
                    <a:cxnLst/>
                    <a:rect l="l" t="t" r="r" b="b"/>
                    <a:pathLst>
                      <a:path w="12700" h="17145">
                        <a:moveTo>
                          <a:pt x="12191" y="16764"/>
                        </a:moveTo>
                        <a:lnTo>
                          <a:pt x="0" y="16764"/>
                        </a:lnTo>
                        <a:lnTo>
                          <a:pt x="0" y="0"/>
                        </a:lnTo>
                        <a:lnTo>
                          <a:pt x="12191" y="0"/>
                        </a:lnTo>
                        <a:lnTo>
                          <a:pt x="12191" y="16764"/>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8" name="object 4437"/>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89" name="object 4438"/>
                  <p:cNvSpPr/>
                  <p:nvPr/>
                </p:nvSpPr>
                <p:spPr>
                  <a:xfrm>
                    <a:off x="3096768" y="3803903"/>
                    <a:ext cx="565785" cy="459105"/>
                  </a:xfrm>
                  <a:custGeom>
                    <a:avLst/>
                    <a:gdLst/>
                    <a:ahLst/>
                    <a:cxnLst/>
                    <a:rect l="l" t="t" r="r" b="b"/>
                    <a:pathLst>
                      <a:path w="565785" h="459104">
                        <a:moveTo>
                          <a:pt x="13716" y="321576"/>
                        </a:moveTo>
                        <a:lnTo>
                          <a:pt x="0" y="321576"/>
                        </a:lnTo>
                        <a:lnTo>
                          <a:pt x="0" y="336816"/>
                        </a:lnTo>
                        <a:lnTo>
                          <a:pt x="13716" y="336816"/>
                        </a:lnTo>
                        <a:lnTo>
                          <a:pt x="13716" y="321576"/>
                        </a:lnTo>
                        <a:close/>
                      </a:path>
                      <a:path w="565785" h="459104">
                        <a:moveTo>
                          <a:pt x="100584" y="405396"/>
                        </a:moveTo>
                        <a:lnTo>
                          <a:pt x="88392" y="405396"/>
                        </a:lnTo>
                        <a:lnTo>
                          <a:pt x="88392" y="420636"/>
                        </a:lnTo>
                        <a:lnTo>
                          <a:pt x="100584" y="420636"/>
                        </a:lnTo>
                        <a:lnTo>
                          <a:pt x="100584" y="405396"/>
                        </a:lnTo>
                        <a:close/>
                      </a:path>
                      <a:path w="565785" h="459104">
                        <a:moveTo>
                          <a:pt x="201168" y="207276"/>
                        </a:moveTo>
                        <a:lnTo>
                          <a:pt x="188976" y="207276"/>
                        </a:lnTo>
                        <a:lnTo>
                          <a:pt x="188976" y="222516"/>
                        </a:lnTo>
                        <a:lnTo>
                          <a:pt x="201168" y="222516"/>
                        </a:lnTo>
                        <a:lnTo>
                          <a:pt x="201168" y="207276"/>
                        </a:lnTo>
                        <a:close/>
                      </a:path>
                      <a:path w="565785" h="459104">
                        <a:moveTo>
                          <a:pt x="289547" y="344436"/>
                        </a:moveTo>
                        <a:lnTo>
                          <a:pt x="275831" y="344436"/>
                        </a:lnTo>
                        <a:lnTo>
                          <a:pt x="275831" y="359676"/>
                        </a:lnTo>
                        <a:lnTo>
                          <a:pt x="289547" y="359676"/>
                        </a:lnTo>
                        <a:lnTo>
                          <a:pt x="289547" y="344436"/>
                        </a:lnTo>
                        <a:close/>
                      </a:path>
                      <a:path w="565785" h="459104">
                        <a:moveTo>
                          <a:pt x="289547" y="0"/>
                        </a:moveTo>
                        <a:lnTo>
                          <a:pt x="275831" y="0"/>
                        </a:lnTo>
                        <a:lnTo>
                          <a:pt x="275831" y="15252"/>
                        </a:lnTo>
                        <a:lnTo>
                          <a:pt x="289547" y="15252"/>
                        </a:lnTo>
                        <a:lnTo>
                          <a:pt x="289547" y="0"/>
                        </a:lnTo>
                        <a:close/>
                      </a:path>
                      <a:path w="565785" h="459104">
                        <a:moveTo>
                          <a:pt x="356616" y="99072"/>
                        </a:moveTo>
                        <a:lnTo>
                          <a:pt x="342900" y="99072"/>
                        </a:lnTo>
                        <a:lnTo>
                          <a:pt x="342900" y="114300"/>
                        </a:lnTo>
                        <a:lnTo>
                          <a:pt x="356616" y="114300"/>
                        </a:lnTo>
                        <a:lnTo>
                          <a:pt x="356616" y="99072"/>
                        </a:lnTo>
                        <a:close/>
                      </a:path>
                      <a:path w="565785" h="459104">
                        <a:moveTo>
                          <a:pt x="376428" y="443496"/>
                        </a:moveTo>
                        <a:lnTo>
                          <a:pt x="362712" y="443496"/>
                        </a:lnTo>
                        <a:lnTo>
                          <a:pt x="362712" y="458736"/>
                        </a:lnTo>
                        <a:lnTo>
                          <a:pt x="376428" y="458736"/>
                        </a:lnTo>
                        <a:lnTo>
                          <a:pt x="376428" y="443496"/>
                        </a:lnTo>
                        <a:close/>
                      </a:path>
                      <a:path w="565785" h="459104">
                        <a:moveTo>
                          <a:pt x="565404" y="129552"/>
                        </a:moveTo>
                        <a:lnTo>
                          <a:pt x="551688" y="129552"/>
                        </a:lnTo>
                        <a:lnTo>
                          <a:pt x="551688" y="144792"/>
                        </a:lnTo>
                        <a:lnTo>
                          <a:pt x="565404" y="144792"/>
                        </a:lnTo>
                        <a:lnTo>
                          <a:pt x="565404" y="12955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0" name="object 4439"/>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1" name="object 4440"/>
                  <p:cNvSpPr/>
                  <p:nvPr/>
                </p:nvSpPr>
                <p:spPr>
                  <a:xfrm>
                    <a:off x="3372611"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2" name="object 4441"/>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3" name="object 4442"/>
                  <p:cNvSpPr/>
                  <p:nvPr/>
                </p:nvSpPr>
                <p:spPr>
                  <a:xfrm>
                    <a:off x="3185160" y="4216920"/>
                    <a:ext cx="227329" cy="76200"/>
                  </a:xfrm>
                  <a:custGeom>
                    <a:avLst/>
                    <a:gdLst/>
                    <a:ahLst/>
                    <a:cxnLst/>
                    <a:rect l="l" t="t" r="r" b="b"/>
                    <a:pathLst>
                      <a:path w="227329" h="76200">
                        <a:moveTo>
                          <a:pt x="12192" y="0"/>
                        </a:moveTo>
                        <a:lnTo>
                          <a:pt x="0" y="0"/>
                        </a:lnTo>
                        <a:lnTo>
                          <a:pt x="0" y="15240"/>
                        </a:lnTo>
                        <a:lnTo>
                          <a:pt x="12192" y="15240"/>
                        </a:lnTo>
                        <a:lnTo>
                          <a:pt x="12192" y="0"/>
                        </a:lnTo>
                        <a:close/>
                      </a:path>
                      <a:path w="227329" h="76200">
                        <a:moveTo>
                          <a:pt x="53340" y="60960"/>
                        </a:moveTo>
                        <a:lnTo>
                          <a:pt x="39624" y="60960"/>
                        </a:lnTo>
                        <a:lnTo>
                          <a:pt x="39624" y="76200"/>
                        </a:lnTo>
                        <a:lnTo>
                          <a:pt x="53340" y="76200"/>
                        </a:lnTo>
                        <a:lnTo>
                          <a:pt x="53340" y="60960"/>
                        </a:lnTo>
                        <a:close/>
                      </a:path>
                      <a:path w="227329" h="76200">
                        <a:moveTo>
                          <a:pt x="134112" y="7620"/>
                        </a:moveTo>
                        <a:lnTo>
                          <a:pt x="120396" y="7620"/>
                        </a:lnTo>
                        <a:lnTo>
                          <a:pt x="120396" y="22860"/>
                        </a:lnTo>
                        <a:lnTo>
                          <a:pt x="134112" y="22860"/>
                        </a:lnTo>
                        <a:lnTo>
                          <a:pt x="134112" y="7620"/>
                        </a:lnTo>
                        <a:close/>
                      </a:path>
                      <a:path w="227329" h="76200">
                        <a:moveTo>
                          <a:pt x="153924" y="38100"/>
                        </a:moveTo>
                        <a:lnTo>
                          <a:pt x="140208" y="38100"/>
                        </a:lnTo>
                        <a:lnTo>
                          <a:pt x="140208" y="53340"/>
                        </a:lnTo>
                        <a:lnTo>
                          <a:pt x="153924" y="53340"/>
                        </a:lnTo>
                        <a:lnTo>
                          <a:pt x="153924" y="38100"/>
                        </a:lnTo>
                        <a:close/>
                      </a:path>
                      <a:path w="227329" h="76200">
                        <a:moveTo>
                          <a:pt x="227076" y="60960"/>
                        </a:moveTo>
                        <a:lnTo>
                          <a:pt x="214884" y="60960"/>
                        </a:lnTo>
                        <a:lnTo>
                          <a:pt x="214884" y="76200"/>
                        </a:lnTo>
                        <a:lnTo>
                          <a:pt x="227076" y="76200"/>
                        </a:lnTo>
                        <a:lnTo>
                          <a:pt x="227076"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4" name="object 4443"/>
                  <p:cNvSpPr/>
                  <p:nvPr/>
                </p:nvSpPr>
                <p:spPr>
                  <a:xfrm>
                    <a:off x="3843528" y="3406152"/>
                    <a:ext cx="81280" cy="91440"/>
                  </a:xfrm>
                  <a:custGeom>
                    <a:avLst/>
                    <a:gdLst/>
                    <a:ahLst/>
                    <a:cxnLst/>
                    <a:rect l="l" t="t" r="r" b="b"/>
                    <a:pathLst>
                      <a:path w="81279" h="91439">
                        <a:moveTo>
                          <a:pt x="12192" y="22860"/>
                        </a:moveTo>
                        <a:lnTo>
                          <a:pt x="0" y="22860"/>
                        </a:lnTo>
                        <a:lnTo>
                          <a:pt x="0" y="38100"/>
                        </a:lnTo>
                        <a:lnTo>
                          <a:pt x="12192" y="38100"/>
                        </a:lnTo>
                        <a:lnTo>
                          <a:pt x="12192" y="22860"/>
                        </a:lnTo>
                        <a:close/>
                      </a:path>
                      <a:path w="81279" h="91439">
                        <a:moveTo>
                          <a:pt x="19812" y="60960"/>
                        </a:moveTo>
                        <a:lnTo>
                          <a:pt x="6096" y="60960"/>
                        </a:lnTo>
                        <a:lnTo>
                          <a:pt x="6096" y="76200"/>
                        </a:lnTo>
                        <a:lnTo>
                          <a:pt x="19812" y="76200"/>
                        </a:lnTo>
                        <a:lnTo>
                          <a:pt x="19812" y="60960"/>
                        </a:lnTo>
                        <a:close/>
                      </a:path>
                      <a:path w="81279" h="91439">
                        <a:moveTo>
                          <a:pt x="53340" y="76200"/>
                        </a:moveTo>
                        <a:lnTo>
                          <a:pt x="39624" y="76200"/>
                        </a:lnTo>
                        <a:lnTo>
                          <a:pt x="39624" y="91440"/>
                        </a:lnTo>
                        <a:lnTo>
                          <a:pt x="53340" y="91440"/>
                        </a:lnTo>
                        <a:lnTo>
                          <a:pt x="53340" y="76200"/>
                        </a:lnTo>
                        <a:close/>
                      </a:path>
                      <a:path w="81279" h="91439">
                        <a:moveTo>
                          <a:pt x="80772" y="0"/>
                        </a:moveTo>
                        <a:lnTo>
                          <a:pt x="67056" y="0"/>
                        </a:lnTo>
                        <a:lnTo>
                          <a:pt x="67056" y="15240"/>
                        </a:lnTo>
                        <a:lnTo>
                          <a:pt x="80772" y="15240"/>
                        </a:lnTo>
                        <a:lnTo>
                          <a:pt x="8077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5" name="object 4444"/>
                  <p:cNvSpPr/>
                  <p:nvPr/>
                </p:nvSpPr>
                <p:spPr>
                  <a:xfrm>
                    <a:off x="3372611"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6" name="object 4445"/>
                  <p:cNvSpPr/>
                  <p:nvPr/>
                </p:nvSpPr>
                <p:spPr>
                  <a:xfrm>
                    <a:off x="3755136" y="3467112"/>
                    <a:ext cx="100965" cy="45720"/>
                  </a:xfrm>
                  <a:custGeom>
                    <a:avLst/>
                    <a:gdLst/>
                    <a:ahLst/>
                    <a:cxnLst/>
                    <a:rect l="l" t="t" r="r" b="b"/>
                    <a:pathLst>
                      <a:path w="100964" h="45720">
                        <a:moveTo>
                          <a:pt x="13716" y="30480"/>
                        </a:moveTo>
                        <a:lnTo>
                          <a:pt x="0" y="30480"/>
                        </a:lnTo>
                        <a:lnTo>
                          <a:pt x="0" y="45707"/>
                        </a:lnTo>
                        <a:lnTo>
                          <a:pt x="13716" y="45707"/>
                        </a:lnTo>
                        <a:lnTo>
                          <a:pt x="13716" y="30480"/>
                        </a:lnTo>
                        <a:close/>
                      </a:path>
                      <a:path w="100964" h="45720">
                        <a:moveTo>
                          <a:pt x="100584" y="0"/>
                        </a:moveTo>
                        <a:lnTo>
                          <a:pt x="88392" y="0"/>
                        </a:lnTo>
                        <a:lnTo>
                          <a:pt x="88392" y="15240"/>
                        </a:lnTo>
                        <a:lnTo>
                          <a:pt x="100584" y="15240"/>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7" name="object 4446"/>
                  <p:cNvSpPr/>
                  <p:nvPr/>
                </p:nvSpPr>
                <p:spPr>
                  <a:xfrm>
                    <a:off x="3163823"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8" name="object 4447"/>
                  <p:cNvSpPr/>
                  <p:nvPr/>
                </p:nvSpPr>
                <p:spPr>
                  <a:xfrm>
                    <a:off x="38831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299" name="object 4448"/>
                  <p:cNvSpPr/>
                  <p:nvPr/>
                </p:nvSpPr>
                <p:spPr>
                  <a:xfrm>
                    <a:off x="3124200" y="4018800"/>
                    <a:ext cx="295910" cy="137160"/>
                  </a:xfrm>
                  <a:custGeom>
                    <a:avLst/>
                    <a:gdLst/>
                    <a:ahLst/>
                    <a:cxnLst/>
                    <a:rect l="l" t="t" r="r" b="b"/>
                    <a:pathLst>
                      <a:path w="295910" h="137160">
                        <a:moveTo>
                          <a:pt x="13716" y="0"/>
                        </a:moveTo>
                        <a:lnTo>
                          <a:pt x="0" y="0"/>
                        </a:lnTo>
                        <a:lnTo>
                          <a:pt x="0" y="15240"/>
                        </a:lnTo>
                        <a:lnTo>
                          <a:pt x="13716" y="15240"/>
                        </a:lnTo>
                        <a:lnTo>
                          <a:pt x="13716" y="0"/>
                        </a:lnTo>
                        <a:close/>
                      </a:path>
                      <a:path w="295910" h="137160">
                        <a:moveTo>
                          <a:pt x="228600" y="121920"/>
                        </a:moveTo>
                        <a:lnTo>
                          <a:pt x="214884" y="121920"/>
                        </a:lnTo>
                        <a:lnTo>
                          <a:pt x="214884" y="137160"/>
                        </a:lnTo>
                        <a:lnTo>
                          <a:pt x="228600" y="137160"/>
                        </a:lnTo>
                        <a:lnTo>
                          <a:pt x="228600" y="121920"/>
                        </a:lnTo>
                        <a:close/>
                      </a:path>
                      <a:path w="295910" h="137160">
                        <a:moveTo>
                          <a:pt x="295656" y="114300"/>
                        </a:moveTo>
                        <a:lnTo>
                          <a:pt x="281940" y="114300"/>
                        </a:lnTo>
                        <a:lnTo>
                          <a:pt x="281940" y="129540"/>
                        </a:lnTo>
                        <a:lnTo>
                          <a:pt x="295656" y="129540"/>
                        </a:lnTo>
                        <a:lnTo>
                          <a:pt x="29565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0" name="object 4449"/>
                  <p:cNvSpPr/>
                  <p:nvPr/>
                </p:nvSpPr>
                <p:spPr>
                  <a:xfrm>
                    <a:off x="3843527" y="3406140"/>
                    <a:ext cx="67310" cy="83820"/>
                  </a:xfrm>
                  <a:custGeom>
                    <a:avLst/>
                    <a:gdLst/>
                    <a:ahLst/>
                    <a:cxnLst/>
                    <a:rect l="l" t="t" r="r" b="b"/>
                    <a:pathLst>
                      <a:path w="67310" h="83820">
                        <a:moveTo>
                          <a:pt x="12191" y="68579"/>
                        </a:moveTo>
                        <a:lnTo>
                          <a:pt x="0" y="68579"/>
                        </a:lnTo>
                        <a:lnTo>
                          <a:pt x="0" y="53340"/>
                        </a:lnTo>
                        <a:lnTo>
                          <a:pt x="12191" y="53340"/>
                        </a:lnTo>
                        <a:lnTo>
                          <a:pt x="12191" y="68579"/>
                        </a:lnTo>
                        <a:close/>
                      </a:path>
                      <a:path w="67310" h="83820">
                        <a:moveTo>
                          <a:pt x="67056" y="15240"/>
                        </a:moveTo>
                        <a:lnTo>
                          <a:pt x="53340" y="15240"/>
                        </a:lnTo>
                        <a:lnTo>
                          <a:pt x="53340" y="0"/>
                        </a:lnTo>
                        <a:lnTo>
                          <a:pt x="67056" y="0"/>
                        </a:lnTo>
                        <a:lnTo>
                          <a:pt x="67056" y="15240"/>
                        </a:lnTo>
                        <a:close/>
                      </a:path>
                      <a:path w="67310" h="83820">
                        <a:moveTo>
                          <a:pt x="39624" y="83819"/>
                        </a:moveTo>
                        <a:lnTo>
                          <a:pt x="25908" y="83819"/>
                        </a:lnTo>
                        <a:lnTo>
                          <a:pt x="25908" y="68579"/>
                        </a:lnTo>
                        <a:lnTo>
                          <a:pt x="39624" y="68579"/>
                        </a:lnTo>
                        <a:lnTo>
                          <a:pt x="39624" y="8381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1" name="object 4450"/>
                  <p:cNvSpPr/>
                  <p:nvPr/>
                </p:nvSpPr>
                <p:spPr>
                  <a:xfrm>
                    <a:off x="3177540" y="3956303"/>
                    <a:ext cx="303530" cy="321945"/>
                  </a:xfrm>
                  <a:custGeom>
                    <a:avLst/>
                    <a:gdLst/>
                    <a:ahLst/>
                    <a:cxnLst/>
                    <a:rect l="l" t="t" r="r" b="b"/>
                    <a:pathLst>
                      <a:path w="303529" h="321945">
                        <a:moveTo>
                          <a:pt x="13716" y="214896"/>
                        </a:moveTo>
                        <a:lnTo>
                          <a:pt x="0" y="214896"/>
                        </a:lnTo>
                        <a:lnTo>
                          <a:pt x="0" y="230136"/>
                        </a:lnTo>
                        <a:lnTo>
                          <a:pt x="13716" y="230136"/>
                        </a:lnTo>
                        <a:lnTo>
                          <a:pt x="13716" y="214896"/>
                        </a:lnTo>
                        <a:close/>
                      </a:path>
                      <a:path w="303529" h="321945">
                        <a:moveTo>
                          <a:pt x="108204" y="306336"/>
                        </a:moveTo>
                        <a:lnTo>
                          <a:pt x="94475" y="306336"/>
                        </a:lnTo>
                        <a:lnTo>
                          <a:pt x="94475" y="321576"/>
                        </a:lnTo>
                        <a:lnTo>
                          <a:pt x="108204" y="321576"/>
                        </a:lnTo>
                        <a:lnTo>
                          <a:pt x="108204" y="306336"/>
                        </a:lnTo>
                        <a:close/>
                      </a:path>
                      <a:path w="303529" h="321945">
                        <a:moveTo>
                          <a:pt x="108204" y="0"/>
                        </a:moveTo>
                        <a:lnTo>
                          <a:pt x="94475" y="0"/>
                        </a:lnTo>
                        <a:lnTo>
                          <a:pt x="94475" y="15252"/>
                        </a:lnTo>
                        <a:lnTo>
                          <a:pt x="108204" y="15252"/>
                        </a:lnTo>
                        <a:lnTo>
                          <a:pt x="108204" y="0"/>
                        </a:lnTo>
                        <a:close/>
                      </a:path>
                      <a:path w="303529" h="321945">
                        <a:moveTo>
                          <a:pt x="268224" y="161556"/>
                        </a:moveTo>
                        <a:lnTo>
                          <a:pt x="256032" y="161556"/>
                        </a:lnTo>
                        <a:lnTo>
                          <a:pt x="256032" y="176796"/>
                        </a:lnTo>
                        <a:lnTo>
                          <a:pt x="268224" y="176796"/>
                        </a:lnTo>
                        <a:lnTo>
                          <a:pt x="268224" y="161556"/>
                        </a:lnTo>
                        <a:close/>
                      </a:path>
                      <a:path w="303529" h="321945">
                        <a:moveTo>
                          <a:pt x="303276" y="176796"/>
                        </a:moveTo>
                        <a:lnTo>
                          <a:pt x="289560" y="176796"/>
                        </a:lnTo>
                        <a:lnTo>
                          <a:pt x="289560" y="192036"/>
                        </a:lnTo>
                        <a:lnTo>
                          <a:pt x="303276" y="192036"/>
                        </a:lnTo>
                        <a:lnTo>
                          <a:pt x="303276" y="1767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2" name="object 4451"/>
                  <p:cNvSpPr/>
                  <p:nvPr/>
                </p:nvSpPr>
                <p:spPr>
                  <a:xfrm>
                    <a:off x="3776472"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3" name="object 4452"/>
                  <p:cNvSpPr/>
                  <p:nvPr/>
                </p:nvSpPr>
                <p:spPr>
                  <a:xfrm>
                    <a:off x="3305555"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4" name="object 4453"/>
                  <p:cNvSpPr/>
                  <p:nvPr/>
                </p:nvSpPr>
                <p:spPr>
                  <a:xfrm>
                    <a:off x="396392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5" name="object 4454"/>
                  <p:cNvSpPr/>
                  <p:nvPr/>
                </p:nvSpPr>
                <p:spPr>
                  <a:xfrm>
                    <a:off x="3204972" y="3864876"/>
                    <a:ext cx="248920" cy="161925"/>
                  </a:xfrm>
                  <a:custGeom>
                    <a:avLst/>
                    <a:gdLst/>
                    <a:ahLst/>
                    <a:cxnLst/>
                    <a:rect l="l" t="t" r="r" b="b"/>
                    <a:pathLst>
                      <a:path w="248920" h="161925">
                        <a:moveTo>
                          <a:pt x="13716" y="146304"/>
                        </a:moveTo>
                        <a:lnTo>
                          <a:pt x="0" y="146304"/>
                        </a:lnTo>
                        <a:lnTo>
                          <a:pt x="0" y="161544"/>
                        </a:lnTo>
                        <a:lnTo>
                          <a:pt x="13716" y="161544"/>
                        </a:lnTo>
                        <a:lnTo>
                          <a:pt x="13716" y="146304"/>
                        </a:lnTo>
                        <a:close/>
                      </a:path>
                      <a:path w="248920" h="161925">
                        <a:moveTo>
                          <a:pt x="128016" y="0"/>
                        </a:moveTo>
                        <a:lnTo>
                          <a:pt x="114300" y="0"/>
                        </a:lnTo>
                        <a:lnTo>
                          <a:pt x="114300" y="15227"/>
                        </a:lnTo>
                        <a:lnTo>
                          <a:pt x="128016" y="15227"/>
                        </a:lnTo>
                        <a:lnTo>
                          <a:pt x="128016" y="0"/>
                        </a:lnTo>
                        <a:close/>
                      </a:path>
                      <a:path w="248920" h="161925">
                        <a:moveTo>
                          <a:pt x="248412" y="131064"/>
                        </a:moveTo>
                        <a:lnTo>
                          <a:pt x="234696" y="131064"/>
                        </a:lnTo>
                        <a:lnTo>
                          <a:pt x="234696" y="146304"/>
                        </a:lnTo>
                        <a:lnTo>
                          <a:pt x="248412" y="146304"/>
                        </a:lnTo>
                        <a:lnTo>
                          <a:pt x="248412" y="1310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6" name="object 4455"/>
                  <p:cNvSpPr/>
                  <p:nvPr/>
                </p:nvSpPr>
                <p:spPr>
                  <a:xfrm>
                    <a:off x="3883151"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7" name="object 4456"/>
                  <p:cNvSpPr/>
                  <p:nvPr/>
                </p:nvSpPr>
                <p:spPr>
                  <a:xfrm>
                    <a:off x="3185159"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8" name="object 4457"/>
                  <p:cNvSpPr/>
                  <p:nvPr/>
                </p:nvSpPr>
                <p:spPr>
                  <a:xfrm>
                    <a:off x="3849624" y="3398519"/>
                    <a:ext cx="100965" cy="84455"/>
                  </a:xfrm>
                  <a:custGeom>
                    <a:avLst/>
                    <a:gdLst/>
                    <a:ahLst/>
                    <a:cxnLst/>
                    <a:rect l="l" t="t" r="r" b="b"/>
                    <a:pathLst>
                      <a:path w="100964" h="84454">
                        <a:moveTo>
                          <a:pt x="13716" y="68592"/>
                        </a:moveTo>
                        <a:lnTo>
                          <a:pt x="0" y="68592"/>
                        </a:lnTo>
                        <a:lnTo>
                          <a:pt x="0" y="83832"/>
                        </a:lnTo>
                        <a:lnTo>
                          <a:pt x="13716" y="83832"/>
                        </a:lnTo>
                        <a:lnTo>
                          <a:pt x="13716" y="68592"/>
                        </a:lnTo>
                        <a:close/>
                      </a:path>
                      <a:path w="100964" h="84454">
                        <a:moveTo>
                          <a:pt x="33528" y="7632"/>
                        </a:moveTo>
                        <a:lnTo>
                          <a:pt x="19812" y="7632"/>
                        </a:lnTo>
                        <a:lnTo>
                          <a:pt x="19812" y="22872"/>
                        </a:lnTo>
                        <a:lnTo>
                          <a:pt x="33528" y="22872"/>
                        </a:lnTo>
                        <a:lnTo>
                          <a:pt x="33528" y="7632"/>
                        </a:lnTo>
                        <a:close/>
                      </a:path>
                      <a:path w="100964" h="84454">
                        <a:moveTo>
                          <a:pt x="94475" y="30492"/>
                        </a:moveTo>
                        <a:lnTo>
                          <a:pt x="80772" y="30492"/>
                        </a:lnTo>
                        <a:lnTo>
                          <a:pt x="80772" y="45732"/>
                        </a:lnTo>
                        <a:lnTo>
                          <a:pt x="94475" y="45732"/>
                        </a:lnTo>
                        <a:lnTo>
                          <a:pt x="94475" y="30492"/>
                        </a:lnTo>
                        <a:close/>
                      </a:path>
                      <a:path w="100964" h="84454">
                        <a:moveTo>
                          <a:pt x="100584" y="0"/>
                        </a:moveTo>
                        <a:lnTo>
                          <a:pt x="86868" y="0"/>
                        </a:lnTo>
                        <a:lnTo>
                          <a:pt x="86868" y="15252"/>
                        </a:lnTo>
                        <a:lnTo>
                          <a:pt x="100584" y="15252"/>
                        </a:lnTo>
                        <a:lnTo>
                          <a:pt x="10058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09" name="object 4458"/>
                  <p:cNvSpPr/>
                  <p:nvPr/>
                </p:nvSpPr>
                <p:spPr>
                  <a:xfrm>
                    <a:off x="3104388" y="3887736"/>
                    <a:ext cx="410209" cy="321945"/>
                  </a:xfrm>
                  <a:custGeom>
                    <a:avLst/>
                    <a:gdLst/>
                    <a:ahLst/>
                    <a:cxnLst/>
                    <a:rect l="l" t="t" r="r" b="b"/>
                    <a:pathLst>
                      <a:path w="410210" h="321945">
                        <a:moveTo>
                          <a:pt x="12192" y="306324"/>
                        </a:moveTo>
                        <a:lnTo>
                          <a:pt x="0" y="306324"/>
                        </a:lnTo>
                        <a:lnTo>
                          <a:pt x="0" y="321564"/>
                        </a:lnTo>
                        <a:lnTo>
                          <a:pt x="12192" y="321564"/>
                        </a:lnTo>
                        <a:lnTo>
                          <a:pt x="12192" y="306324"/>
                        </a:lnTo>
                        <a:close/>
                      </a:path>
                      <a:path w="410210" h="321945">
                        <a:moveTo>
                          <a:pt x="86868" y="0"/>
                        </a:moveTo>
                        <a:lnTo>
                          <a:pt x="73152" y="0"/>
                        </a:lnTo>
                        <a:lnTo>
                          <a:pt x="73152" y="15240"/>
                        </a:lnTo>
                        <a:lnTo>
                          <a:pt x="86868" y="15240"/>
                        </a:lnTo>
                        <a:lnTo>
                          <a:pt x="86868" y="0"/>
                        </a:lnTo>
                        <a:close/>
                      </a:path>
                      <a:path w="410210" h="321945">
                        <a:moveTo>
                          <a:pt x="126492" y="283464"/>
                        </a:moveTo>
                        <a:lnTo>
                          <a:pt x="114300" y="283464"/>
                        </a:lnTo>
                        <a:lnTo>
                          <a:pt x="114300" y="298704"/>
                        </a:lnTo>
                        <a:lnTo>
                          <a:pt x="126492" y="298704"/>
                        </a:lnTo>
                        <a:lnTo>
                          <a:pt x="126492" y="283464"/>
                        </a:lnTo>
                        <a:close/>
                      </a:path>
                      <a:path w="410210" h="321945">
                        <a:moveTo>
                          <a:pt x="160020" y="45720"/>
                        </a:moveTo>
                        <a:lnTo>
                          <a:pt x="147828" y="45720"/>
                        </a:lnTo>
                        <a:lnTo>
                          <a:pt x="147828" y="60960"/>
                        </a:lnTo>
                        <a:lnTo>
                          <a:pt x="160020" y="60960"/>
                        </a:lnTo>
                        <a:lnTo>
                          <a:pt x="160020" y="45720"/>
                        </a:lnTo>
                        <a:close/>
                      </a:path>
                      <a:path w="410210" h="321945">
                        <a:moveTo>
                          <a:pt x="409956" y="199644"/>
                        </a:moveTo>
                        <a:lnTo>
                          <a:pt x="396227" y="199644"/>
                        </a:lnTo>
                        <a:lnTo>
                          <a:pt x="396227" y="214884"/>
                        </a:lnTo>
                        <a:lnTo>
                          <a:pt x="409956" y="214884"/>
                        </a:lnTo>
                        <a:lnTo>
                          <a:pt x="409956"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0" name="object 4459"/>
                  <p:cNvSpPr/>
                  <p:nvPr/>
                </p:nvSpPr>
                <p:spPr>
                  <a:xfrm>
                    <a:off x="354025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1" name="object 4460"/>
                  <p:cNvSpPr/>
                  <p:nvPr/>
                </p:nvSpPr>
                <p:spPr>
                  <a:xfrm>
                    <a:off x="3096768" y="4133100"/>
                    <a:ext cx="236220" cy="137160"/>
                  </a:xfrm>
                  <a:custGeom>
                    <a:avLst/>
                    <a:gdLst/>
                    <a:ahLst/>
                    <a:cxnLst/>
                    <a:rect l="l" t="t" r="r" b="b"/>
                    <a:pathLst>
                      <a:path w="236220" h="137160">
                        <a:moveTo>
                          <a:pt x="13716" y="68580"/>
                        </a:moveTo>
                        <a:lnTo>
                          <a:pt x="0" y="68580"/>
                        </a:lnTo>
                        <a:lnTo>
                          <a:pt x="0" y="83820"/>
                        </a:lnTo>
                        <a:lnTo>
                          <a:pt x="13716" y="83820"/>
                        </a:lnTo>
                        <a:lnTo>
                          <a:pt x="13716" y="68580"/>
                        </a:lnTo>
                        <a:close/>
                      </a:path>
                      <a:path w="236220" h="137160">
                        <a:moveTo>
                          <a:pt x="134112" y="0"/>
                        </a:moveTo>
                        <a:lnTo>
                          <a:pt x="121920" y="0"/>
                        </a:lnTo>
                        <a:lnTo>
                          <a:pt x="121920" y="15240"/>
                        </a:lnTo>
                        <a:lnTo>
                          <a:pt x="134112" y="15240"/>
                        </a:lnTo>
                        <a:lnTo>
                          <a:pt x="134112" y="0"/>
                        </a:lnTo>
                        <a:close/>
                      </a:path>
                      <a:path w="236220" h="137160">
                        <a:moveTo>
                          <a:pt x="236220" y="121920"/>
                        </a:moveTo>
                        <a:lnTo>
                          <a:pt x="222504" y="121920"/>
                        </a:lnTo>
                        <a:lnTo>
                          <a:pt x="222504" y="137160"/>
                        </a:lnTo>
                        <a:lnTo>
                          <a:pt x="236220" y="137160"/>
                        </a:lnTo>
                        <a:lnTo>
                          <a:pt x="236220"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2" name="object 4461"/>
                  <p:cNvSpPr/>
                  <p:nvPr/>
                </p:nvSpPr>
                <p:spPr>
                  <a:xfrm>
                    <a:off x="3991355" y="33604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3" name="object 4462"/>
                  <p:cNvSpPr/>
                  <p:nvPr/>
                </p:nvSpPr>
                <p:spPr>
                  <a:xfrm>
                    <a:off x="3378707"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4" name="object 4463"/>
                  <p:cNvSpPr/>
                  <p:nvPr/>
                </p:nvSpPr>
                <p:spPr>
                  <a:xfrm>
                    <a:off x="37764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5" name="object 4464"/>
                  <p:cNvSpPr/>
                  <p:nvPr/>
                </p:nvSpPr>
                <p:spPr>
                  <a:xfrm>
                    <a:off x="3238500" y="4003560"/>
                    <a:ext cx="321945" cy="129539"/>
                  </a:xfrm>
                  <a:custGeom>
                    <a:avLst/>
                    <a:gdLst/>
                    <a:ahLst/>
                    <a:cxnLst/>
                    <a:rect l="l" t="t" r="r" b="b"/>
                    <a:pathLst>
                      <a:path w="321945" h="129539">
                        <a:moveTo>
                          <a:pt x="13716" y="114300"/>
                        </a:moveTo>
                        <a:lnTo>
                          <a:pt x="0" y="114300"/>
                        </a:lnTo>
                        <a:lnTo>
                          <a:pt x="0" y="129540"/>
                        </a:lnTo>
                        <a:lnTo>
                          <a:pt x="13716" y="129540"/>
                        </a:lnTo>
                        <a:lnTo>
                          <a:pt x="13716" y="114300"/>
                        </a:lnTo>
                        <a:close/>
                      </a:path>
                      <a:path w="321945" h="129539">
                        <a:moveTo>
                          <a:pt x="321564" y="0"/>
                        </a:moveTo>
                        <a:lnTo>
                          <a:pt x="309372" y="0"/>
                        </a:lnTo>
                        <a:lnTo>
                          <a:pt x="309372" y="15240"/>
                        </a:lnTo>
                        <a:lnTo>
                          <a:pt x="321564" y="15240"/>
                        </a:lnTo>
                        <a:lnTo>
                          <a:pt x="3215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6" name="object 4465"/>
                  <p:cNvSpPr/>
                  <p:nvPr/>
                </p:nvSpPr>
                <p:spPr>
                  <a:xfrm>
                    <a:off x="3855720" y="3451872"/>
                    <a:ext cx="55244" cy="45720"/>
                  </a:xfrm>
                  <a:custGeom>
                    <a:avLst/>
                    <a:gdLst/>
                    <a:ahLst/>
                    <a:cxnLst/>
                    <a:rect l="l" t="t" r="r" b="b"/>
                    <a:pathLst>
                      <a:path w="55245" h="45720">
                        <a:moveTo>
                          <a:pt x="27419" y="30480"/>
                        </a:moveTo>
                        <a:lnTo>
                          <a:pt x="13716" y="30480"/>
                        </a:lnTo>
                        <a:lnTo>
                          <a:pt x="13716" y="15240"/>
                        </a:lnTo>
                        <a:lnTo>
                          <a:pt x="0" y="15240"/>
                        </a:lnTo>
                        <a:lnTo>
                          <a:pt x="0" y="30480"/>
                        </a:lnTo>
                        <a:lnTo>
                          <a:pt x="13703" y="30480"/>
                        </a:lnTo>
                        <a:lnTo>
                          <a:pt x="13703" y="45720"/>
                        </a:lnTo>
                        <a:lnTo>
                          <a:pt x="27419" y="45720"/>
                        </a:lnTo>
                        <a:lnTo>
                          <a:pt x="27419" y="30480"/>
                        </a:lnTo>
                        <a:close/>
                      </a:path>
                      <a:path w="55245" h="45720">
                        <a:moveTo>
                          <a:pt x="54864" y="0"/>
                        </a:moveTo>
                        <a:lnTo>
                          <a:pt x="41148" y="0"/>
                        </a:lnTo>
                        <a:lnTo>
                          <a:pt x="41148" y="15240"/>
                        </a:lnTo>
                        <a:lnTo>
                          <a:pt x="54864" y="15240"/>
                        </a:lnTo>
                        <a:lnTo>
                          <a:pt x="548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7" name="object 4466"/>
                  <p:cNvSpPr/>
                  <p:nvPr/>
                </p:nvSpPr>
                <p:spPr>
                  <a:xfrm>
                    <a:off x="3278123"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8" name="object 4467"/>
                  <p:cNvSpPr/>
                  <p:nvPr/>
                </p:nvSpPr>
                <p:spPr>
                  <a:xfrm>
                    <a:off x="3762755"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19" name="object 4468"/>
                  <p:cNvSpPr/>
                  <p:nvPr/>
                </p:nvSpPr>
                <p:spPr>
                  <a:xfrm>
                    <a:off x="38694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0" name="object 4469"/>
                  <p:cNvSpPr/>
                  <p:nvPr/>
                </p:nvSpPr>
                <p:spPr>
                  <a:xfrm>
                    <a:off x="3297935" y="41254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1" name="object 4470"/>
                  <p:cNvSpPr/>
                  <p:nvPr/>
                </p:nvSpPr>
                <p:spPr>
                  <a:xfrm>
                    <a:off x="3863340" y="3398519"/>
                    <a:ext cx="114300" cy="107314"/>
                  </a:xfrm>
                  <a:custGeom>
                    <a:avLst/>
                    <a:gdLst/>
                    <a:ahLst/>
                    <a:cxnLst/>
                    <a:rect l="l" t="t" r="r" b="b"/>
                    <a:pathLst>
                      <a:path w="114300" h="107314">
                        <a:moveTo>
                          <a:pt x="13716" y="91452"/>
                        </a:moveTo>
                        <a:lnTo>
                          <a:pt x="0" y="91452"/>
                        </a:lnTo>
                        <a:lnTo>
                          <a:pt x="0" y="106692"/>
                        </a:lnTo>
                        <a:lnTo>
                          <a:pt x="13716" y="106692"/>
                        </a:lnTo>
                        <a:lnTo>
                          <a:pt x="13716" y="91452"/>
                        </a:lnTo>
                        <a:close/>
                      </a:path>
                      <a:path w="114300" h="107314">
                        <a:moveTo>
                          <a:pt x="114300" y="0"/>
                        </a:moveTo>
                        <a:lnTo>
                          <a:pt x="100584" y="0"/>
                        </a:lnTo>
                        <a:lnTo>
                          <a:pt x="100584" y="15252"/>
                        </a:lnTo>
                        <a:lnTo>
                          <a:pt x="114300" y="15252"/>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2" name="object 4471"/>
                  <p:cNvSpPr/>
                  <p:nvPr/>
                </p:nvSpPr>
                <p:spPr>
                  <a:xfrm>
                    <a:off x="3358896" y="39563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3" name="object 4472"/>
                  <p:cNvSpPr/>
                  <p:nvPr/>
                </p:nvSpPr>
                <p:spPr>
                  <a:xfrm>
                    <a:off x="3877056" y="3398519"/>
                    <a:ext cx="73660" cy="99695"/>
                  </a:xfrm>
                  <a:custGeom>
                    <a:avLst/>
                    <a:gdLst/>
                    <a:ahLst/>
                    <a:cxnLst/>
                    <a:rect l="l" t="t" r="r" b="b"/>
                    <a:pathLst>
                      <a:path w="73660" h="99695">
                        <a:moveTo>
                          <a:pt x="12192" y="0"/>
                        </a:moveTo>
                        <a:lnTo>
                          <a:pt x="0" y="0"/>
                        </a:lnTo>
                        <a:lnTo>
                          <a:pt x="0" y="15252"/>
                        </a:lnTo>
                        <a:lnTo>
                          <a:pt x="12192" y="15252"/>
                        </a:lnTo>
                        <a:lnTo>
                          <a:pt x="12192" y="0"/>
                        </a:lnTo>
                        <a:close/>
                      </a:path>
                      <a:path w="73660" h="99695">
                        <a:moveTo>
                          <a:pt x="53340" y="30492"/>
                        </a:moveTo>
                        <a:lnTo>
                          <a:pt x="39624" y="30492"/>
                        </a:lnTo>
                        <a:lnTo>
                          <a:pt x="39624" y="45732"/>
                        </a:lnTo>
                        <a:lnTo>
                          <a:pt x="53340" y="45732"/>
                        </a:lnTo>
                        <a:lnTo>
                          <a:pt x="53340" y="30492"/>
                        </a:lnTo>
                        <a:close/>
                      </a:path>
                      <a:path w="73660" h="99695">
                        <a:moveTo>
                          <a:pt x="73152" y="83832"/>
                        </a:moveTo>
                        <a:lnTo>
                          <a:pt x="59436" y="83832"/>
                        </a:lnTo>
                        <a:lnTo>
                          <a:pt x="59436" y="99072"/>
                        </a:lnTo>
                        <a:lnTo>
                          <a:pt x="73152" y="99072"/>
                        </a:lnTo>
                        <a:lnTo>
                          <a:pt x="73152" y="838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4" name="object 4473"/>
                  <p:cNvSpPr/>
                  <p:nvPr/>
                </p:nvSpPr>
                <p:spPr>
                  <a:xfrm>
                    <a:off x="3264408" y="4018800"/>
                    <a:ext cx="142240" cy="205740"/>
                  </a:xfrm>
                  <a:custGeom>
                    <a:avLst/>
                    <a:gdLst/>
                    <a:ahLst/>
                    <a:cxnLst/>
                    <a:rect l="l" t="t" r="r" b="b"/>
                    <a:pathLst>
                      <a:path w="142239" h="205739">
                        <a:moveTo>
                          <a:pt x="13716" y="0"/>
                        </a:moveTo>
                        <a:lnTo>
                          <a:pt x="0" y="0"/>
                        </a:lnTo>
                        <a:lnTo>
                          <a:pt x="0" y="15240"/>
                        </a:lnTo>
                        <a:lnTo>
                          <a:pt x="13716" y="15240"/>
                        </a:lnTo>
                        <a:lnTo>
                          <a:pt x="13716" y="0"/>
                        </a:lnTo>
                        <a:close/>
                      </a:path>
                      <a:path w="142239" h="205739">
                        <a:moveTo>
                          <a:pt x="141732" y="190500"/>
                        </a:moveTo>
                        <a:lnTo>
                          <a:pt x="128016" y="190500"/>
                        </a:lnTo>
                        <a:lnTo>
                          <a:pt x="128016" y="205740"/>
                        </a:lnTo>
                        <a:lnTo>
                          <a:pt x="141732" y="205740"/>
                        </a:lnTo>
                        <a:lnTo>
                          <a:pt x="141732" y="1905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5" name="object 4474"/>
                  <p:cNvSpPr/>
                  <p:nvPr/>
                </p:nvSpPr>
                <p:spPr>
                  <a:xfrm>
                    <a:off x="3924299"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6" name="object 4475"/>
                  <p:cNvSpPr/>
                  <p:nvPr/>
                </p:nvSpPr>
                <p:spPr>
                  <a:xfrm>
                    <a:off x="3715511" y="39410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7" name="object 4476"/>
                  <p:cNvSpPr/>
                  <p:nvPr/>
                </p:nvSpPr>
                <p:spPr>
                  <a:xfrm>
                    <a:off x="3762756" y="3360419"/>
                    <a:ext cx="201295" cy="137795"/>
                  </a:xfrm>
                  <a:custGeom>
                    <a:avLst/>
                    <a:gdLst/>
                    <a:ahLst/>
                    <a:cxnLst/>
                    <a:rect l="l" t="t" r="r" b="b"/>
                    <a:pathLst>
                      <a:path w="201295" h="137795">
                        <a:moveTo>
                          <a:pt x="13716" y="121932"/>
                        </a:moveTo>
                        <a:lnTo>
                          <a:pt x="0" y="121932"/>
                        </a:lnTo>
                        <a:lnTo>
                          <a:pt x="0" y="137172"/>
                        </a:lnTo>
                        <a:lnTo>
                          <a:pt x="13716" y="137172"/>
                        </a:lnTo>
                        <a:lnTo>
                          <a:pt x="13716" y="121932"/>
                        </a:lnTo>
                        <a:close/>
                      </a:path>
                      <a:path w="201295" h="137795">
                        <a:moveTo>
                          <a:pt x="161544" y="83832"/>
                        </a:moveTo>
                        <a:lnTo>
                          <a:pt x="147828" y="83832"/>
                        </a:lnTo>
                        <a:lnTo>
                          <a:pt x="147828" y="99072"/>
                        </a:lnTo>
                        <a:lnTo>
                          <a:pt x="161544" y="99072"/>
                        </a:lnTo>
                        <a:lnTo>
                          <a:pt x="161544" y="83832"/>
                        </a:lnTo>
                        <a:close/>
                      </a:path>
                      <a:path w="201295" h="137795">
                        <a:moveTo>
                          <a:pt x="201168" y="0"/>
                        </a:moveTo>
                        <a:lnTo>
                          <a:pt x="187452" y="0"/>
                        </a:lnTo>
                        <a:lnTo>
                          <a:pt x="187452" y="15252"/>
                        </a:lnTo>
                        <a:lnTo>
                          <a:pt x="201168" y="15252"/>
                        </a:lnTo>
                        <a:lnTo>
                          <a:pt x="2011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8" name="object 4477"/>
                  <p:cNvSpPr/>
                  <p:nvPr/>
                </p:nvSpPr>
                <p:spPr>
                  <a:xfrm>
                    <a:off x="36012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29" name="object 4478"/>
                  <p:cNvSpPr/>
                  <p:nvPr/>
                </p:nvSpPr>
                <p:spPr>
                  <a:xfrm>
                    <a:off x="3944111" y="36896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0" name="object 4479"/>
                  <p:cNvSpPr/>
                  <p:nvPr/>
                </p:nvSpPr>
                <p:spPr>
                  <a:xfrm>
                    <a:off x="390296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1" name="object 4480"/>
                  <p:cNvSpPr/>
                  <p:nvPr/>
                </p:nvSpPr>
                <p:spPr>
                  <a:xfrm>
                    <a:off x="3480815" y="39486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2" name="object 4481"/>
                  <p:cNvSpPr/>
                  <p:nvPr/>
                </p:nvSpPr>
                <p:spPr>
                  <a:xfrm>
                    <a:off x="3345180"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3" name="object 4482"/>
                  <p:cNvSpPr/>
                  <p:nvPr/>
                </p:nvSpPr>
                <p:spPr>
                  <a:xfrm>
                    <a:off x="3096768" y="3857256"/>
                    <a:ext cx="591820" cy="436245"/>
                  </a:xfrm>
                  <a:custGeom>
                    <a:avLst/>
                    <a:gdLst/>
                    <a:ahLst/>
                    <a:cxnLst/>
                    <a:rect l="l" t="t" r="r" b="b"/>
                    <a:pathLst>
                      <a:path w="591820" h="436245">
                        <a:moveTo>
                          <a:pt x="13716" y="420624"/>
                        </a:moveTo>
                        <a:lnTo>
                          <a:pt x="0" y="420624"/>
                        </a:lnTo>
                        <a:lnTo>
                          <a:pt x="0" y="435864"/>
                        </a:lnTo>
                        <a:lnTo>
                          <a:pt x="13716" y="435864"/>
                        </a:lnTo>
                        <a:lnTo>
                          <a:pt x="13716" y="420624"/>
                        </a:lnTo>
                        <a:close/>
                      </a:path>
                      <a:path w="591820" h="436245">
                        <a:moveTo>
                          <a:pt x="94488" y="313944"/>
                        </a:moveTo>
                        <a:lnTo>
                          <a:pt x="80772" y="313944"/>
                        </a:lnTo>
                        <a:lnTo>
                          <a:pt x="80772" y="329184"/>
                        </a:lnTo>
                        <a:lnTo>
                          <a:pt x="94488" y="329184"/>
                        </a:lnTo>
                        <a:lnTo>
                          <a:pt x="94488" y="313944"/>
                        </a:lnTo>
                        <a:close/>
                      </a:path>
                      <a:path w="591820" h="436245">
                        <a:moveTo>
                          <a:pt x="248412" y="275844"/>
                        </a:moveTo>
                        <a:lnTo>
                          <a:pt x="236220" y="275844"/>
                        </a:lnTo>
                        <a:lnTo>
                          <a:pt x="236220" y="291084"/>
                        </a:lnTo>
                        <a:lnTo>
                          <a:pt x="248412" y="291084"/>
                        </a:lnTo>
                        <a:lnTo>
                          <a:pt x="248412" y="275844"/>
                        </a:lnTo>
                        <a:close/>
                      </a:path>
                      <a:path w="591820" h="436245">
                        <a:moveTo>
                          <a:pt x="262128" y="252984"/>
                        </a:moveTo>
                        <a:lnTo>
                          <a:pt x="248412" y="252984"/>
                        </a:lnTo>
                        <a:lnTo>
                          <a:pt x="248412" y="268224"/>
                        </a:lnTo>
                        <a:lnTo>
                          <a:pt x="262128" y="268224"/>
                        </a:lnTo>
                        <a:lnTo>
                          <a:pt x="262128" y="252984"/>
                        </a:lnTo>
                        <a:close/>
                      </a:path>
                      <a:path w="591820" h="436245">
                        <a:moveTo>
                          <a:pt x="591312" y="0"/>
                        </a:moveTo>
                        <a:lnTo>
                          <a:pt x="577596" y="0"/>
                        </a:lnTo>
                        <a:lnTo>
                          <a:pt x="577596" y="15240"/>
                        </a:lnTo>
                        <a:lnTo>
                          <a:pt x="591312" y="15240"/>
                        </a:lnTo>
                        <a:lnTo>
                          <a:pt x="5913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4" name="object 4483"/>
                  <p:cNvSpPr/>
                  <p:nvPr/>
                </p:nvSpPr>
                <p:spPr>
                  <a:xfrm>
                    <a:off x="3944099" y="3406152"/>
                    <a:ext cx="20320" cy="68580"/>
                  </a:xfrm>
                  <a:custGeom>
                    <a:avLst/>
                    <a:gdLst/>
                    <a:ahLst/>
                    <a:cxnLst/>
                    <a:rect l="l" t="t" r="r" b="b"/>
                    <a:pathLst>
                      <a:path w="20320" h="68579">
                        <a:moveTo>
                          <a:pt x="13728" y="53340"/>
                        </a:moveTo>
                        <a:lnTo>
                          <a:pt x="0" y="53340"/>
                        </a:lnTo>
                        <a:lnTo>
                          <a:pt x="0" y="68567"/>
                        </a:lnTo>
                        <a:lnTo>
                          <a:pt x="13728" y="68567"/>
                        </a:lnTo>
                        <a:lnTo>
                          <a:pt x="13728" y="53340"/>
                        </a:lnTo>
                        <a:close/>
                      </a:path>
                      <a:path w="20320" h="68579">
                        <a:moveTo>
                          <a:pt x="19824" y="0"/>
                        </a:moveTo>
                        <a:lnTo>
                          <a:pt x="6108" y="0"/>
                        </a:lnTo>
                        <a:lnTo>
                          <a:pt x="6108" y="15240"/>
                        </a:lnTo>
                        <a:lnTo>
                          <a:pt x="19824" y="15240"/>
                        </a:lnTo>
                        <a:lnTo>
                          <a:pt x="198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5" name="object 4484"/>
                  <p:cNvSpPr/>
                  <p:nvPr/>
                </p:nvSpPr>
                <p:spPr>
                  <a:xfrm>
                    <a:off x="3358896" y="3887736"/>
                    <a:ext cx="248920" cy="146685"/>
                  </a:xfrm>
                  <a:custGeom>
                    <a:avLst/>
                    <a:gdLst/>
                    <a:ahLst/>
                    <a:cxnLst/>
                    <a:rect l="l" t="t" r="r" b="b"/>
                    <a:pathLst>
                      <a:path w="248920" h="146685">
                        <a:moveTo>
                          <a:pt x="13703" y="131064"/>
                        </a:moveTo>
                        <a:lnTo>
                          <a:pt x="0" y="131064"/>
                        </a:lnTo>
                        <a:lnTo>
                          <a:pt x="0" y="146304"/>
                        </a:lnTo>
                        <a:lnTo>
                          <a:pt x="13703" y="146304"/>
                        </a:lnTo>
                        <a:lnTo>
                          <a:pt x="13703" y="131064"/>
                        </a:lnTo>
                        <a:close/>
                      </a:path>
                      <a:path w="248920" h="146685">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6" name="object 4485"/>
                  <p:cNvSpPr/>
                  <p:nvPr/>
                </p:nvSpPr>
                <p:spPr>
                  <a:xfrm>
                    <a:off x="3896867"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7" name="object 4486"/>
                  <p:cNvSpPr/>
                  <p:nvPr/>
                </p:nvSpPr>
                <p:spPr>
                  <a:xfrm>
                    <a:off x="3171444" y="4163580"/>
                    <a:ext cx="181610" cy="99060"/>
                  </a:xfrm>
                  <a:custGeom>
                    <a:avLst/>
                    <a:gdLst/>
                    <a:ahLst/>
                    <a:cxnLst/>
                    <a:rect l="l" t="t" r="r" b="b"/>
                    <a:pathLst>
                      <a:path w="181610" h="99060">
                        <a:moveTo>
                          <a:pt x="13716" y="83820"/>
                        </a:moveTo>
                        <a:lnTo>
                          <a:pt x="0" y="83820"/>
                        </a:lnTo>
                        <a:lnTo>
                          <a:pt x="0" y="99060"/>
                        </a:lnTo>
                        <a:lnTo>
                          <a:pt x="13716" y="99060"/>
                        </a:lnTo>
                        <a:lnTo>
                          <a:pt x="13716" y="83820"/>
                        </a:lnTo>
                        <a:close/>
                      </a:path>
                      <a:path w="181610" h="9906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8" name="object 4487"/>
                  <p:cNvSpPr/>
                  <p:nvPr/>
                </p:nvSpPr>
                <p:spPr>
                  <a:xfrm>
                    <a:off x="3910584" y="3390912"/>
                    <a:ext cx="40005" cy="45720"/>
                  </a:xfrm>
                  <a:custGeom>
                    <a:avLst/>
                    <a:gdLst/>
                    <a:ahLst/>
                    <a:cxnLst/>
                    <a:rect l="l" t="t" r="r" b="b"/>
                    <a:pathLst>
                      <a:path w="40004" h="45720">
                        <a:moveTo>
                          <a:pt x="13716" y="0"/>
                        </a:moveTo>
                        <a:lnTo>
                          <a:pt x="0" y="0"/>
                        </a:lnTo>
                        <a:lnTo>
                          <a:pt x="0" y="15240"/>
                        </a:lnTo>
                        <a:lnTo>
                          <a:pt x="13716" y="15240"/>
                        </a:lnTo>
                        <a:lnTo>
                          <a:pt x="13716" y="0"/>
                        </a:lnTo>
                        <a:close/>
                      </a:path>
                      <a:path w="40004" h="45720">
                        <a:moveTo>
                          <a:pt x="39624" y="30480"/>
                        </a:moveTo>
                        <a:lnTo>
                          <a:pt x="25908" y="30480"/>
                        </a:lnTo>
                        <a:lnTo>
                          <a:pt x="25908" y="45707"/>
                        </a:lnTo>
                        <a:lnTo>
                          <a:pt x="39624" y="45707"/>
                        </a:lnTo>
                        <a:lnTo>
                          <a:pt x="39624"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39" name="object 4488"/>
                  <p:cNvSpPr/>
                  <p:nvPr/>
                </p:nvSpPr>
                <p:spPr>
                  <a:xfrm>
                    <a:off x="3729227"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0" name="object 4489"/>
                  <p:cNvSpPr/>
                  <p:nvPr/>
                </p:nvSpPr>
                <p:spPr>
                  <a:xfrm>
                    <a:off x="393649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1" name="object 4490"/>
                  <p:cNvSpPr/>
                  <p:nvPr/>
                </p:nvSpPr>
                <p:spPr>
                  <a:xfrm>
                    <a:off x="3096767" y="42321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2" name="object 4491"/>
                  <p:cNvSpPr/>
                  <p:nvPr/>
                </p:nvSpPr>
                <p:spPr>
                  <a:xfrm>
                    <a:off x="3944099" y="3444252"/>
                    <a:ext cx="53975" cy="60960"/>
                  </a:xfrm>
                  <a:custGeom>
                    <a:avLst/>
                    <a:gdLst/>
                    <a:ahLst/>
                    <a:cxnLst/>
                    <a:rect l="l" t="t" r="r" b="b"/>
                    <a:pathLst>
                      <a:path w="53975" h="60960">
                        <a:moveTo>
                          <a:pt x="13728" y="45720"/>
                        </a:moveTo>
                        <a:lnTo>
                          <a:pt x="0" y="45720"/>
                        </a:lnTo>
                        <a:lnTo>
                          <a:pt x="0" y="60960"/>
                        </a:lnTo>
                        <a:lnTo>
                          <a:pt x="13728" y="60960"/>
                        </a:lnTo>
                        <a:lnTo>
                          <a:pt x="13728" y="45720"/>
                        </a:lnTo>
                        <a:close/>
                      </a:path>
                      <a:path w="53975" h="60960">
                        <a:moveTo>
                          <a:pt x="53352" y="0"/>
                        </a:moveTo>
                        <a:lnTo>
                          <a:pt x="39636" y="0"/>
                        </a:lnTo>
                        <a:lnTo>
                          <a:pt x="39636" y="15240"/>
                        </a:lnTo>
                        <a:lnTo>
                          <a:pt x="53352" y="15240"/>
                        </a:lnTo>
                        <a:lnTo>
                          <a:pt x="5335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3" name="object 4492"/>
                  <p:cNvSpPr/>
                  <p:nvPr/>
                </p:nvSpPr>
                <p:spPr>
                  <a:xfrm>
                    <a:off x="3211067" y="40264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4" name="object 4493"/>
                  <p:cNvSpPr/>
                  <p:nvPr/>
                </p:nvSpPr>
                <p:spPr>
                  <a:xfrm>
                    <a:off x="3936491"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5" name="object 4494"/>
                  <p:cNvSpPr/>
                  <p:nvPr/>
                </p:nvSpPr>
                <p:spPr>
                  <a:xfrm>
                    <a:off x="3412236" y="3948696"/>
                    <a:ext cx="88900" cy="184785"/>
                  </a:xfrm>
                  <a:custGeom>
                    <a:avLst/>
                    <a:gdLst/>
                    <a:ahLst/>
                    <a:cxnLst/>
                    <a:rect l="l" t="t" r="r" b="b"/>
                    <a:pathLst>
                      <a:path w="88900" h="184785">
                        <a:moveTo>
                          <a:pt x="13716" y="169164"/>
                        </a:moveTo>
                        <a:lnTo>
                          <a:pt x="0" y="169164"/>
                        </a:lnTo>
                        <a:lnTo>
                          <a:pt x="0" y="184404"/>
                        </a:lnTo>
                        <a:lnTo>
                          <a:pt x="13716" y="184404"/>
                        </a:lnTo>
                        <a:lnTo>
                          <a:pt x="13716" y="169164"/>
                        </a:lnTo>
                        <a:close/>
                      </a:path>
                      <a:path w="88900" h="184785">
                        <a:moveTo>
                          <a:pt x="88379" y="0"/>
                        </a:moveTo>
                        <a:lnTo>
                          <a:pt x="74663" y="0"/>
                        </a:lnTo>
                        <a:lnTo>
                          <a:pt x="74663" y="15240"/>
                        </a:lnTo>
                        <a:lnTo>
                          <a:pt x="88379" y="15240"/>
                        </a:lnTo>
                        <a:lnTo>
                          <a:pt x="8837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6" name="object 4495"/>
                  <p:cNvSpPr/>
                  <p:nvPr/>
                </p:nvSpPr>
                <p:spPr>
                  <a:xfrm>
                    <a:off x="3869436" y="3267468"/>
                    <a:ext cx="128270" cy="161925"/>
                  </a:xfrm>
                  <a:custGeom>
                    <a:avLst/>
                    <a:gdLst/>
                    <a:ahLst/>
                    <a:cxnLst/>
                    <a:rect l="l" t="t" r="r" b="b"/>
                    <a:pathLst>
                      <a:path w="128270" h="161925">
                        <a:moveTo>
                          <a:pt x="13716" y="146304"/>
                        </a:moveTo>
                        <a:lnTo>
                          <a:pt x="0" y="146304"/>
                        </a:lnTo>
                        <a:lnTo>
                          <a:pt x="0" y="161544"/>
                        </a:lnTo>
                        <a:lnTo>
                          <a:pt x="13716" y="161544"/>
                        </a:lnTo>
                        <a:lnTo>
                          <a:pt x="13716" y="146304"/>
                        </a:lnTo>
                        <a:close/>
                      </a:path>
                      <a:path w="128270" h="161925">
                        <a:moveTo>
                          <a:pt x="67056" y="123444"/>
                        </a:moveTo>
                        <a:lnTo>
                          <a:pt x="54864" y="123444"/>
                        </a:lnTo>
                        <a:lnTo>
                          <a:pt x="54864" y="138684"/>
                        </a:lnTo>
                        <a:lnTo>
                          <a:pt x="67056" y="138684"/>
                        </a:lnTo>
                        <a:lnTo>
                          <a:pt x="67056" y="123444"/>
                        </a:lnTo>
                        <a:close/>
                      </a:path>
                      <a:path w="128270" h="161925">
                        <a:moveTo>
                          <a:pt x="128016" y="0"/>
                        </a:moveTo>
                        <a:lnTo>
                          <a:pt x="114300" y="0"/>
                        </a:lnTo>
                        <a:lnTo>
                          <a:pt x="114300" y="15240"/>
                        </a:lnTo>
                        <a:lnTo>
                          <a:pt x="128016" y="15240"/>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7" name="object 4496"/>
                  <p:cNvSpPr/>
                  <p:nvPr/>
                </p:nvSpPr>
                <p:spPr>
                  <a:xfrm>
                    <a:off x="3104388" y="3925836"/>
                    <a:ext cx="341630" cy="367665"/>
                  </a:xfrm>
                  <a:custGeom>
                    <a:avLst/>
                    <a:gdLst/>
                    <a:ahLst/>
                    <a:cxnLst/>
                    <a:rect l="l" t="t" r="r" b="b"/>
                    <a:pathLst>
                      <a:path w="341629" h="367664">
                        <a:moveTo>
                          <a:pt x="12192" y="230124"/>
                        </a:moveTo>
                        <a:lnTo>
                          <a:pt x="0" y="230124"/>
                        </a:lnTo>
                        <a:lnTo>
                          <a:pt x="0" y="245364"/>
                        </a:lnTo>
                        <a:lnTo>
                          <a:pt x="12192" y="245364"/>
                        </a:lnTo>
                        <a:lnTo>
                          <a:pt x="12192" y="230124"/>
                        </a:lnTo>
                        <a:close/>
                      </a:path>
                      <a:path w="341629" h="367664">
                        <a:moveTo>
                          <a:pt x="207264" y="352044"/>
                        </a:moveTo>
                        <a:lnTo>
                          <a:pt x="193548" y="352044"/>
                        </a:lnTo>
                        <a:lnTo>
                          <a:pt x="193548" y="367284"/>
                        </a:lnTo>
                        <a:lnTo>
                          <a:pt x="207264" y="367284"/>
                        </a:lnTo>
                        <a:lnTo>
                          <a:pt x="207264" y="352044"/>
                        </a:lnTo>
                        <a:close/>
                      </a:path>
                      <a:path w="341629" h="367664">
                        <a:moveTo>
                          <a:pt x="341376" y="0"/>
                        </a:moveTo>
                        <a:lnTo>
                          <a:pt x="329184" y="0"/>
                        </a:lnTo>
                        <a:lnTo>
                          <a:pt x="329184" y="15240"/>
                        </a:lnTo>
                        <a:lnTo>
                          <a:pt x="341376" y="15240"/>
                        </a:lnTo>
                        <a:lnTo>
                          <a:pt x="3413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8" name="object 4497"/>
                  <p:cNvSpPr/>
                  <p:nvPr/>
                </p:nvSpPr>
                <p:spPr>
                  <a:xfrm>
                    <a:off x="3977639"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49" name="object 4498"/>
                  <p:cNvSpPr/>
                  <p:nvPr/>
                </p:nvSpPr>
                <p:spPr>
                  <a:xfrm>
                    <a:off x="3419855"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0" name="object 4499"/>
                  <p:cNvSpPr/>
                  <p:nvPr/>
                </p:nvSpPr>
                <p:spPr>
                  <a:xfrm>
                    <a:off x="3197352" y="4140720"/>
                    <a:ext cx="88900" cy="137160"/>
                  </a:xfrm>
                  <a:custGeom>
                    <a:avLst/>
                    <a:gdLst/>
                    <a:ahLst/>
                    <a:cxnLst/>
                    <a:rect l="l" t="t" r="r" b="b"/>
                    <a:pathLst>
                      <a:path w="88900" h="137160">
                        <a:moveTo>
                          <a:pt x="13716" y="121920"/>
                        </a:moveTo>
                        <a:lnTo>
                          <a:pt x="0" y="121920"/>
                        </a:lnTo>
                        <a:lnTo>
                          <a:pt x="0" y="137160"/>
                        </a:lnTo>
                        <a:lnTo>
                          <a:pt x="13716" y="137160"/>
                        </a:lnTo>
                        <a:lnTo>
                          <a:pt x="13716" y="121920"/>
                        </a:lnTo>
                        <a:close/>
                      </a:path>
                      <a:path w="88900" h="137160">
                        <a:moveTo>
                          <a:pt x="88392" y="0"/>
                        </a:moveTo>
                        <a:lnTo>
                          <a:pt x="74663" y="0"/>
                        </a:lnTo>
                        <a:lnTo>
                          <a:pt x="74663" y="15240"/>
                        </a:lnTo>
                        <a:lnTo>
                          <a:pt x="88392" y="15240"/>
                        </a:lnTo>
                        <a:lnTo>
                          <a:pt x="883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1" name="object 4500"/>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2" name="object 4501"/>
                  <p:cNvSpPr/>
                  <p:nvPr/>
                </p:nvSpPr>
                <p:spPr>
                  <a:xfrm>
                    <a:off x="3157715" y="4102620"/>
                    <a:ext cx="396875" cy="167640"/>
                  </a:xfrm>
                  <a:custGeom>
                    <a:avLst/>
                    <a:gdLst/>
                    <a:ahLst/>
                    <a:cxnLst/>
                    <a:rect l="l" t="t" r="r" b="b"/>
                    <a:pathLst>
                      <a:path w="396875" h="167639">
                        <a:moveTo>
                          <a:pt x="13728" y="152400"/>
                        </a:moveTo>
                        <a:lnTo>
                          <a:pt x="0" y="152400"/>
                        </a:lnTo>
                        <a:lnTo>
                          <a:pt x="0" y="167640"/>
                        </a:lnTo>
                        <a:lnTo>
                          <a:pt x="13728" y="167640"/>
                        </a:lnTo>
                        <a:lnTo>
                          <a:pt x="13728" y="152400"/>
                        </a:lnTo>
                        <a:close/>
                      </a:path>
                      <a:path w="396875" h="167639">
                        <a:moveTo>
                          <a:pt x="396252" y="0"/>
                        </a:moveTo>
                        <a:lnTo>
                          <a:pt x="382536" y="0"/>
                        </a:lnTo>
                        <a:lnTo>
                          <a:pt x="382536" y="15240"/>
                        </a:lnTo>
                        <a:lnTo>
                          <a:pt x="396252" y="15240"/>
                        </a:lnTo>
                        <a:lnTo>
                          <a:pt x="3962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3" name="object 4502"/>
                  <p:cNvSpPr/>
                  <p:nvPr/>
                </p:nvSpPr>
                <p:spPr>
                  <a:xfrm>
                    <a:off x="3877056" y="3482340"/>
                    <a:ext cx="33655" cy="30480"/>
                  </a:xfrm>
                  <a:custGeom>
                    <a:avLst/>
                    <a:gdLst/>
                    <a:ahLst/>
                    <a:cxnLst/>
                    <a:rect l="l" t="t" r="r" b="b"/>
                    <a:pathLst>
                      <a:path w="33654" h="30479">
                        <a:moveTo>
                          <a:pt x="33527" y="15240"/>
                        </a:moveTo>
                        <a:lnTo>
                          <a:pt x="19811" y="15240"/>
                        </a:lnTo>
                        <a:lnTo>
                          <a:pt x="19811" y="0"/>
                        </a:lnTo>
                        <a:lnTo>
                          <a:pt x="33527" y="0"/>
                        </a:lnTo>
                        <a:lnTo>
                          <a:pt x="33527" y="15240"/>
                        </a:lnTo>
                        <a:close/>
                      </a:path>
                      <a:path w="33654" h="30479">
                        <a:moveTo>
                          <a:pt x="12191" y="30479"/>
                        </a:moveTo>
                        <a:lnTo>
                          <a:pt x="0" y="30479"/>
                        </a:lnTo>
                        <a:lnTo>
                          <a:pt x="0" y="15240"/>
                        </a:lnTo>
                        <a:lnTo>
                          <a:pt x="12191" y="15240"/>
                        </a:lnTo>
                        <a:lnTo>
                          <a:pt x="12191" y="3047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4" name="object 4503"/>
                  <p:cNvSpPr/>
                  <p:nvPr/>
                </p:nvSpPr>
                <p:spPr>
                  <a:xfrm>
                    <a:off x="3339084" y="4087380"/>
                    <a:ext cx="27940" cy="68580"/>
                  </a:xfrm>
                  <a:custGeom>
                    <a:avLst/>
                    <a:gdLst/>
                    <a:ahLst/>
                    <a:cxnLst/>
                    <a:rect l="l" t="t" r="r" b="b"/>
                    <a:pathLst>
                      <a:path w="27939" h="68579">
                        <a:moveTo>
                          <a:pt x="13716" y="0"/>
                        </a:moveTo>
                        <a:lnTo>
                          <a:pt x="0" y="0"/>
                        </a:lnTo>
                        <a:lnTo>
                          <a:pt x="0" y="15240"/>
                        </a:lnTo>
                        <a:lnTo>
                          <a:pt x="13716" y="15240"/>
                        </a:lnTo>
                        <a:lnTo>
                          <a:pt x="13716" y="0"/>
                        </a:lnTo>
                        <a:close/>
                      </a:path>
                      <a:path w="27939" h="68579">
                        <a:moveTo>
                          <a:pt x="27432" y="53340"/>
                        </a:moveTo>
                        <a:lnTo>
                          <a:pt x="13716" y="53340"/>
                        </a:lnTo>
                        <a:lnTo>
                          <a:pt x="13716" y="68580"/>
                        </a:lnTo>
                        <a:lnTo>
                          <a:pt x="27432" y="68580"/>
                        </a:lnTo>
                        <a:lnTo>
                          <a:pt x="27432"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5" name="object 4504"/>
                  <p:cNvSpPr/>
                  <p:nvPr/>
                </p:nvSpPr>
                <p:spPr>
                  <a:xfrm>
                    <a:off x="38557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6" name="object 4505"/>
                  <p:cNvSpPr/>
                  <p:nvPr/>
                </p:nvSpPr>
                <p:spPr>
                  <a:xfrm>
                    <a:off x="3150107" y="419404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7" name="object 4506"/>
                  <p:cNvSpPr/>
                  <p:nvPr/>
                </p:nvSpPr>
                <p:spPr>
                  <a:xfrm>
                    <a:off x="382219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8" name="object 4507"/>
                  <p:cNvSpPr/>
                  <p:nvPr/>
                </p:nvSpPr>
                <p:spPr>
                  <a:xfrm>
                    <a:off x="3520440" y="3758196"/>
                    <a:ext cx="40005" cy="83820"/>
                  </a:xfrm>
                  <a:custGeom>
                    <a:avLst/>
                    <a:gdLst/>
                    <a:ahLst/>
                    <a:cxnLst/>
                    <a:rect l="l" t="t" r="r" b="b"/>
                    <a:pathLst>
                      <a:path w="40004" h="83820">
                        <a:moveTo>
                          <a:pt x="13716" y="68580"/>
                        </a:moveTo>
                        <a:lnTo>
                          <a:pt x="0" y="68580"/>
                        </a:lnTo>
                        <a:lnTo>
                          <a:pt x="0" y="83807"/>
                        </a:lnTo>
                        <a:lnTo>
                          <a:pt x="13716" y="83807"/>
                        </a:lnTo>
                        <a:lnTo>
                          <a:pt x="13716" y="68580"/>
                        </a:lnTo>
                        <a:close/>
                      </a:path>
                      <a:path w="40004" h="83820">
                        <a:moveTo>
                          <a:pt x="39624" y="0"/>
                        </a:moveTo>
                        <a:lnTo>
                          <a:pt x="27432" y="0"/>
                        </a:lnTo>
                        <a:lnTo>
                          <a:pt x="27432" y="15240"/>
                        </a:lnTo>
                        <a:lnTo>
                          <a:pt x="39624" y="15240"/>
                        </a:lnTo>
                        <a:lnTo>
                          <a:pt x="396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59" name="object 4508"/>
                  <p:cNvSpPr/>
                  <p:nvPr/>
                </p:nvSpPr>
                <p:spPr>
                  <a:xfrm>
                    <a:off x="388924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0" name="object 4509"/>
                  <p:cNvSpPr/>
                  <p:nvPr/>
                </p:nvSpPr>
                <p:spPr>
                  <a:xfrm>
                    <a:off x="3366516" y="3611892"/>
                    <a:ext cx="20320" cy="283845"/>
                  </a:xfrm>
                  <a:custGeom>
                    <a:avLst/>
                    <a:gdLst/>
                    <a:ahLst/>
                    <a:cxnLst/>
                    <a:rect l="l" t="t" r="r" b="b"/>
                    <a:pathLst>
                      <a:path w="20320" h="283845">
                        <a:moveTo>
                          <a:pt x="12192" y="268211"/>
                        </a:moveTo>
                        <a:lnTo>
                          <a:pt x="0" y="268211"/>
                        </a:lnTo>
                        <a:lnTo>
                          <a:pt x="0" y="283464"/>
                        </a:lnTo>
                        <a:lnTo>
                          <a:pt x="12192" y="283464"/>
                        </a:lnTo>
                        <a:lnTo>
                          <a:pt x="12192" y="268211"/>
                        </a:lnTo>
                        <a:close/>
                      </a:path>
                      <a:path w="20320" h="283845">
                        <a:moveTo>
                          <a:pt x="19799" y="0"/>
                        </a:moveTo>
                        <a:lnTo>
                          <a:pt x="6083" y="0"/>
                        </a:lnTo>
                        <a:lnTo>
                          <a:pt x="6083" y="15227"/>
                        </a:lnTo>
                        <a:lnTo>
                          <a:pt x="19799" y="15227"/>
                        </a:lnTo>
                        <a:lnTo>
                          <a:pt x="197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1" name="object 4510"/>
                  <p:cNvSpPr/>
                  <p:nvPr/>
                </p:nvSpPr>
                <p:spPr>
                  <a:xfrm>
                    <a:off x="388315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2" name="object 4511"/>
                  <p:cNvSpPr/>
                  <p:nvPr/>
                </p:nvSpPr>
                <p:spPr>
                  <a:xfrm>
                    <a:off x="3755135"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3" name="object 4512"/>
                  <p:cNvSpPr/>
                  <p:nvPr/>
                </p:nvSpPr>
                <p:spPr>
                  <a:xfrm>
                    <a:off x="3185160" y="4117860"/>
                    <a:ext cx="248920" cy="99060"/>
                  </a:xfrm>
                  <a:custGeom>
                    <a:avLst/>
                    <a:gdLst/>
                    <a:ahLst/>
                    <a:cxnLst/>
                    <a:rect l="l" t="t" r="r" b="b"/>
                    <a:pathLst>
                      <a:path w="248920" h="99060">
                        <a:moveTo>
                          <a:pt x="12192" y="76200"/>
                        </a:moveTo>
                        <a:lnTo>
                          <a:pt x="0" y="76200"/>
                        </a:lnTo>
                        <a:lnTo>
                          <a:pt x="0" y="91440"/>
                        </a:lnTo>
                        <a:lnTo>
                          <a:pt x="12192" y="91440"/>
                        </a:lnTo>
                        <a:lnTo>
                          <a:pt x="12192" y="76200"/>
                        </a:lnTo>
                        <a:close/>
                      </a:path>
                      <a:path w="248920" h="99060">
                        <a:moveTo>
                          <a:pt x="181356" y="0"/>
                        </a:moveTo>
                        <a:lnTo>
                          <a:pt x="167640" y="0"/>
                        </a:lnTo>
                        <a:lnTo>
                          <a:pt x="167640" y="15240"/>
                        </a:lnTo>
                        <a:lnTo>
                          <a:pt x="181356" y="15240"/>
                        </a:lnTo>
                        <a:lnTo>
                          <a:pt x="181356" y="0"/>
                        </a:lnTo>
                        <a:close/>
                      </a:path>
                      <a:path w="248920" h="99060">
                        <a:moveTo>
                          <a:pt x="193548" y="83820"/>
                        </a:moveTo>
                        <a:lnTo>
                          <a:pt x="181356" y="83820"/>
                        </a:lnTo>
                        <a:lnTo>
                          <a:pt x="181356" y="99060"/>
                        </a:lnTo>
                        <a:lnTo>
                          <a:pt x="193548" y="99060"/>
                        </a:lnTo>
                        <a:lnTo>
                          <a:pt x="193548" y="83820"/>
                        </a:lnTo>
                        <a:close/>
                      </a:path>
                      <a:path w="248920" h="99060">
                        <a:moveTo>
                          <a:pt x="248412" y="38100"/>
                        </a:moveTo>
                        <a:lnTo>
                          <a:pt x="234696" y="38100"/>
                        </a:lnTo>
                        <a:lnTo>
                          <a:pt x="234696" y="53340"/>
                        </a:lnTo>
                        <a:lnTo>
                          <a:pt x="248412" y="53340"/>
                        </a:lnTo>
                        <a:lnTo>
                          <a:pt x="248412"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4" name="object 4513"/>
                  <p:cNvSpPr/>
                  <p:nvPr/>
                </p:nvSpPr>
                <p:spPr>
                  <a:xfrm>
                    <a:off x="39441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5" name="object 4514"/>
                  <p:cNvSpPr/>
                  <p:nvPr/>
                </p:nvSpPr>
                <p:spPr>
                  <a:xfrm>
                    <a:off x="3211068" y="4095000"/>
                    <a:ext cx="147955" cy="38100"/>
                  </a:xfrm>
                  <a:custGeom>
                    <a:avLst/>
                    <a:gdLst/>
                    <a:ahLst/>
                    <a:cxnLst/>
                    <a:rect l="l" t="t" r="r" b="b"/>
                    <a:pathLst>
                      <a:path w="147954" h="38100">
                        <a:moveTo>
                          <a:pt x="13716" y="0"/>
                        </a:moveTo>
                        <a:lnTo>
                          <a:pt x="0" y="0"/>
                        </a:lnTo>
                        <a:lnTo>
                          <a:pt x="0" y="15240"/>
                        </a:lnTo>
                        <a:lnTo>
                          <a:pt x="13716" y="15240"/>
                        </a:lnTo>
                        <a:lnTo>
                          <a:pt x="13716" y="0"/>
                        </a:lnTo>
                        <a:close/>
                      </a:path>
                      <a:path w="147954" h="38100">
                        <a:moveTo>
                          <a:pt x="147828" y="22860"/>
                        </a:moveTo>
                        <a:lnTo>
                          <a:pt x="134112" y="22860"/>
                        </a:lnTo>
                        <a:lnTo>
                          <a:pt x="134112" y="38100"/>
                        </a:lnTo>
                        <a:lnTo>
                          <a:pt x="147828" y="38100"/>
                        </a:lnTo>
                        <a:lnTo>
                          <a:pt x="147828"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6" name="object 4515"/>
                  <p:cNvSpPr/>
                  <p:nvPr/>
                </p:nvSpPr>
                <p:spPr>
                  <a:xfrm>
                    <a:off x="3553967"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7" name="object 4516"/>
                  <p:cNvSpPr/>
                  <p:nvPr/>
                </p:nvSpPr>
                <p:spPr>
                  <a:xfrm>
                    <a:off x="3230880" y="4140720"/>
                    <a:ext cx="181610" cy="60960"/>
                  </a:xfrm>
                  <a:custGeom>
                    <a:avLst/>
                    <a:gdLst/>
                    <a:ahLst/>
                    <a:cxnLst/>
                    <a:rect l="l" t="t" r="r" b="b"/>
                    <a:pathLst>
                      <a:path w="181610" h="60960">
                        <a:moveTo>
                          <a:pt x="13716" y="45720"/>
                        </a:moveTo>
                        <a:lnTo>
                          <a:pt x="0" y="45720"/>
                        </a:lnTo>
                        <a:lnTo>
                          <a:pt x="0" y="60960"/>
                        </a:lnTo>
                        <a:lnTo>
                          <a:pt x="13716" y="60960"/>
                        </a:lnTo>
                        <a:lnTo>
                          <a:pt x="13716" y="45720"/>
                        </a:lnTo>
                        <a:close/>
                      </a:path>
                      <a:path w="181610" h="60960">
                        <a:moveTo>
                          <a:pt x="181356" y="0"/>
                        </a:moveTo>
                        <a:lnTo>
                          <a:pt x="169164" y="0"/>
                        </a:lnTo>
                        <a:lnTo>
                          <a:pt x="169164"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8" name="object 4517"/>
                  <p:cNvSpPr/>
                  <p:nvPr/>
                </p:nvSpPr>
                <p:spPr>
                  <a:xfrm>
                    <a:off x="39441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69" name="object 4518"/>
                  <p:cNvSpPr/>
                  <p:nvPr/>
                </p:nvSpPr>
                <p:spPr>
                  <a:xfrm>
                    <a:off x="3406140" y="3659136"/>
                    <a:ext cx="187960" cy="481965"/>
                  </a:xfrm>
                  <a:custGeom>
                    <a:avLst/>
                    <a:gdLst/>
                    <a:ahLst/>
                    <a:cxnLst/>
                    <a:rect l="l" t="t" r="r" b="b"/>
                    <a:pathLst>
                      <a:path w="187960" h="481964">
                        <a:moveTo>
                          <a:pt x="13716" y="466344"/>
                        </a:moveTo>
                        <a:lnTo>
                          <a:pt x="0" y="466344"/>
                        </a:lnTo>
                        <a:lnTo>
                          <a:pt x="0" y="481584"/>
                        </a:lnTo>
                        <a:lnTo>
                          <a:pt x="13716" y="481584"/>
                        </a:lnTo>
                        <a:lnTo>
                          <a:pt x="13716" y="466344"/>
                        </a:lnTo>
                        <a:close/>
                      </a:path>
                      <a:path w="187960" h="481964">
                        <a:moveTo>
                          <a:pt x="187452" y="0"/>
                        </a:moveTo>
                        <a:lnTo>
                          <a:pt x="175260" y="0"/>
                        </a:lnTo>
                        <a:lnTo>
                          <a:pt x="175260" y="15240"/>
                        </a:lnTo>
                        <a:lnTo>
                          <a:pt x="187452" y="15240"/>
                        </a:lnTo>
                        <a:lnTo>
                          <a:pt x="1874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0" name="object 4519"/>
                  <p:cNvSpPr/>
                  <p:nvPr/>
                </p:nvSpPr>
                <p:spPr>
                  <a:xfrm>
                    <a:off x="39166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1" name="object 4520"/>
                  <p:cNvSpPr/>
                  <p:nvPr/>
                </p:nvSpPr>
                <p:spPr>
                  <a:xfrm>
                    <a:off x="3218688" y="3666756"/>
                    <a:ext cx="429895" cy="581025"/>
                  </a:xfrm>
                  <a:custGeom>
                    <a:avLst/>
                    <a:gdLst/>
                    <a:ahLst/>
                    <a:cxnLst/>
                    <a:rect l="l" t="t" r="r" b="b"/>
                    <a:pathLst>
                      <a:path w="429895" h="581025">
                        <a:moveTo>
                          <a:pt x="12192" y="443484"/>
                        </a:moveTo>
                        <a:lnTo>
                          <a:pt x="0" y="443484"/>
                        </a:lnTo>
                        <a:lnTo>
                          <a:pt x="0" y="458724"/>
                        </a:lnTo>
                        <a:lnTo>
                          <a:pt x="12192" y="458724"/>
                        </a:lnTo>
                        <a:lnTo>
                          <a:pt x="12192" y="443484"/>
                        </a:lnTo>
                        <a:close/>
                      </a:path>
                      <a:path w="429895" h="581025">
                        <a:moveTo>
                          <a:pt x="12192" y="251447"/>
                        </a:moveTo>
                        <a:lnTo>
                          <a:pt x="0" y="251447"/>
                        </a:lnTo>
                        <a:lnTo>
                          <a:pt x="0" y="266700"/>
                        </a:lnTo>
                        <a:lnTo>
                          <a:pt x="12192" y="266700"/>
                        </a:lnTo>
                        <a:lnTo>
                          <a:pt x="12192" y="251447"/>
                        </a:lnTo>
                        <a:close/>
                      </a:path>
                      <a:path w="429895" h="581025">
                        <a:moveTo>
                          <a:pt x="262128" y="565404"/>
                        </a:moveTo>
                        <a:lnTo>
                          <a:pt x="248412" y="565404"/>
                        </a:lnTo>
                        <a:lnTo>
                          <a:pt x="248412" y="580644"/>
                        </a:lnTo>
                        <a:lnTo>
                          <a:pt x="262128" y="580644"/>
                        </a:lnTo>
                        <a:lnTo>
                          <a:pt x="262128" y="565404"/>
                        </a:lnTo>
                        <a:close/>
                      </a:path>
                      <a:path w="429895" h="581025">
                        <a:moveTo>
                          <a:pt x="295656" y="352044"/>
                        </a:moveTo>
                        <a:lnTo>
                          <a:pt x="281927" y="352044"/>
                        </a:lnTo>
                        <a:lnTo>
                          <a:pt x="281927" y="367284"/>
                        </a:lnTo>
                        <a:lnTo>
                          <a:pt x="295656" y="367284"/>
                        </a:lnTo>
                        <a:lnTo>
                          <a:pt x="295656" y="352044"/>
                        </a:lnTo>
                        <a:close/>
                      </a:path>
                      <a:path w="429895" h="581025">
                        <a:moveTo>
                          <a:pt x="362712" y="359664"/>
                        </a:moveTo>
                        <a:lnTo>
                          <a:pt x="348996" y="359664"/>
                        </a:lnTo>
                        <a:lnTo>
                          <a:pt x="348996" y="374904"/>
                        </a:lnTo>
                        <a:lnTo>
                          <a:pt x="362712" y="374904"/>
                        </a:lnTo>
                        <a:lnTo>
                          <a:pt x="362712" y="359664"/>
                        </a:lnTo>
                        <a:close/>
                      </a:path>
                      <a:path w="429895" h="581025">
                        <a:moveTo>
                          <a:pt x="374904" y="0"/>
                        </a:moveTo>
                        <a:lnTo>
                          <a:pt x="362712" y="0"/>
                        </a:lnTo>
                        <a:lnTo>
                          <a:pt x="362712" y="15240"/>
                        </a:lnTo>
                        <a:lnTo>
                          <a:pt x="374904" y="15240"/>
                        </a:lnTo>
                        <a:lnTo>
                          <a:pt x="374904" y="0"/>
                        </a:lnTo>
                        <a:close/>
                      </a:path>
                      <a:path w="429895" h="581025">
                        <a:moveTo>
                          <a:pt x="429768" y="228600"/>
                        </a:moveTo>
                        <a:lnTo>
                          <a:pt x="416052" y="228600"/>
                        </a:lnTo>
                        <a:lnTo>
                          <a:pt x="416052" y="243840"/>
                        </a:lnTo>
                        <a:lnTo>
                          <a:pt x="429768" y="243840"/>
                        </a:lnTo>
                        <a:lnTo>
                          <a:pt x="429768" y="2286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2" name="object 4521"/>
                  <p:cNvSpPr/>
                  <p:nvPr/>
                </p:nvSpPr>
                <p:spPr>
                  <a:xfrm>
                    <a:off x="3776472" y="3451872"/>
                    <a:ext cx="79375" cy="60960"/>
                  </a:xfrm>
                  <a:custGeom>
                    <a:avLst/>
                    <a:gdLst/>
                    <a:ahLst/>
                    <a:cxnLst/>
                    <a:rect l="l" t="t" r="r" b="b"/>
                    <a:pathLst>
                      <a:path w="79375" h="60960">
                        <a:moveTo>
                          <a:pt x="12192" y="0"/>
                        </a:moveTo>
                        <a:lnTo>
                          <a:pt x="0" y="0"/>
                        </a:lnTo>
                        <a:lnTo>
                          <a:pt x="0" y="15240"/>
                        </a:lnTo>
                        <a:lnTo>
                          <a:pt x="12192" y="15240"/>
                        </a:lnTo>
                        <a:lnTo>
                          <a:pt x="12192" y="0"/>
                        </a:lnTo>
                        <a:close/>
                      </a:path>
                      <a:path w="79375" h="60960">
                        <a:moveTo>
                          <a:pt x="79248" y="45720"/>
                        </a:moveTo>
                        <a:lnTo>
                          <a:pt x="67056" y="45720"/>
                        </a:lnTo>
                        <a:lnTo>
                          <a:pt x="67056" y="60947"/>
                        </a:lnTo>
                        <a:lnTo>
                          <a:pt x="79248" y="60947"/>
                        </a:lnTo>
                        <a:lnTo>
                          <a:pt x="79248" y="457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3" name="object 4522"/>
                  <p:cNvSpPr/>
                  <p:nvPr/>
                </p:nvSpPr>
                <p:spPr>
                  <a:xfrm>
                    <a:off x="3386327"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4" name="object 4523"/>
                  <p:cNvSpPr/>
                  <p:nvPr/>
                </p:nvSpPr>
                <p:spPr>
                  <a:xfrm>
                    <a:off x="3855719"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5" name="object 4524"/>
                  <p:cNvSpPr/>
                  <p:nvPr/>
                </p:nvSpPr>
                <p:spPr>
                  <a:xfrm>
                    <a:off x="3238500" y="4110240"/>
                    <a:ext cx="86995" cy="30480"/>
                  </a:xfrm>
                  <a:custGeom>
                    <a:avLst/>
                    <a:gdLst/>
                    <a:ahLst/>
                    <a:cxnLst/>
                    <a:rect l="l" t="t" r="r" b="b"/>
                    <a:pathLst>
                      <a:path w="86995" h="30479">
                        <a:moveTo>
                          <a:pt x="13716" y="0"/>
                        </a:moveTo>
                        <a:lnTo>
                          <a:pt x="0" y="0"/>
                        </a:lnTo>
                        <a:lnTo>
                          <a:pt x="0" y="15240"/>
                        </a:lnTo>
                        <a:lnTo>
                          <a:pt x="13716" y="15240"/>
                        </a:lnTo>
                        <a:lnTo>
                          <a:pt x="13716" y="0"/>
                        </a:lnTo>
                        <a:close/>
                      </a:path>
                      <a:path w="86995" h="30479">
                        <a:moveTo>
                          <a:pt x="86868" y="15240"/>
                        </a:moveTo>
                        <a:lnTo>
                          <a:pt x="73152" y="15240"/>
                        </a:lnTo>
                        <a:lnTo>
                          <a:pt x="73152" y="30480"/>
                        </a:lnTo>
                        <a:lnTo>
                          <a:pt x="86868" y="30480"/>
                        </a:lnTo>
                        <a:lnTo>
                          <a:pt x="86868"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6" name="object 4525"/>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7" name="object 4526"/>
                  <p:cNvSpPr/>
                  <p:nvPr/>
                </p:nvSpPr>
                <p:spPr>
                  <a:xfrm>
                    <a:off x="3244596" y="4056888"/>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8" name="object 4527"/>
                  <p:cNvSpPr/>
                  <p:nvPr/>
                </p:nvSpPr>
                <p:spPr>
                  <a:xfrm>
                    <a:off x="39441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79" name="object 4528"/>
                  <p:cNvSpPr/>
                  <p:nvPr/>
                </p:nvSpPr>
                <p:spPr>
                  <a:xfrm>
                    <a:off x="3325368" y="4064520"/>
                    <a:ext cx="20320" cy="129539"/>
                  </a:xfrm>
                  <a:custGeom>
                    <a:avLst/>
                    <a:gdLst/>
                    <a:ahLst/>
                    <a:cxnLst/>
                    <a:rect l="l" t="t" r="r" b="b"/>
                    <a:pathLst>
                      <a:path w="20320" h="129539">
                        <a:moveTo>
                          <a:pt x="13716" y="0"/>
                        </a:moveTo>
                        <a:lnTo>
                          <a:pt x="0" y="0"/>
                        </a:lnTo>
                        <a:lnTo>
                          <a:pt x="0" y="15240"/>
                        </a:lnTo>
                        <a:lnTo>
                          <a:pt x="13716" y="15240"/>
                        </a:lnTo>
                        <a:lnTo>
                          <a:pt x="13716" y="0"/>
                        </a:lnTo>
                        <a:close/>
                      </a:path>
                      <a:path w="20320" h="129539">
                        <a:moveTo>
                          <a:pt x="19812" y="114300"/>
                        </a:moveTo>
                        <a:lnTo>
                          <a:pt x="7620" y="114300"/>
                        </a:lnTo>
                        <a:lnTo>
                          <a:pt x="7620" y="129540"/>
                        </a:lnTo>
                        <a:lnTo>
                          <a:pt x="19812" y="129540"/>
                        </a:lnTo>
                        <a:lnTo>
                          <a:pt x="19812"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0" name="object 4529"/>
                  <p:cNvSpPr/>
                  <p:nvPr/>
                </p:nvSpPr>
                <p:spPr>
                  <a:xfrm>
                    <a:off x="3741419"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1" name="object 4530"/>
                  <p:cNvSpPr/>
                  <p:nvPr/>
                </p:nvSpPr>
                <p:spPr>
                  <a:xfrm>
                    <a:off x="388315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2" name="object 4531"/>
                  <p:cNvSpPr/>
                  <p:nvPr/>
                </p:nvSpPr>
                <p:spPr>
                  <a:xfrm>
                    <a:off x="3163824" y="4216920"/>
                    <a:ext cx="189230" cy="15240"/>
                  </a:xfrm>
                  <a:custGeom>
                    <a:avLst/>
                    <a:gdLst/>
                    <a:ahLst/>
                    <a:cxnLst/>
                    <a:rect l="l" t="t" r="r" b="b"/>
                    <a:pathLst>
                      <a:path w="189229" h="15239">
                        <a:moveTo>
                          <a:pt x="13716" y="0"/>
                        </a:moveTo>
                        <a:lnTo>
                          <a:pt x="0" y="0"/>
                        </a:lnTo>
                        <a:lnTo>
                          <a:pt x="0" y="15240"/>
                        </a:lnTo>
                        <a:lnTo>
                          <a:pt x="13716" y="15240"/>
                        </a:lnTo>
                        <a:lnTo>
                          <a:pt x="13716" y="0"/>
                        </a:lnTo>
                        <a:close/>
                      </a:path>
                      <a:path w="189229" h="15239">
                        <a:moveTo>
                          <a:pt x="188976" y="0"/>
                        </a:moveTo>
                        <a:lnTo>
                          <a:pt x="175260" y="0"/>
                        </a:lnTo>
                        <a:lnTo>
                          <a:pt x="175260"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3" name="object 4532"/>
                  <p:cNvSpPr/>
                  <p:nvPr/>
                </p:nvSpPr>
                <p:spPr>
                  <a:xfrm>
                    <a:off x="3835908" y="3429012"/>
                    <a:ext cx="121920" cy="76200"/>
                  </a:xfrm>
                  <a:custGeom>
                    <a:avLst/>
                    <a:gdLst/>
                    <a:ahLst/>
                    <a:cxnLst/>
                    <a:rect l="l" t="t" r="r" b="b"/>
                    <a:pathLst>
                      <a:path w="121920" h="76200">
                        <a:moveTo>
                          <a:pt x="13716" y="60960"/>
                        </a:moveTo>
                        <a:lnTo>
                          <a:pt x="0" y="60960"/>
                        </a:lnTo>
                        <a:lnTo>
                          <a:pt x="0" y="76200"/>
                        </a:lnTo>
                        <a:lnTo>
                          <a:pt x="13716" y="76200"/>
                        </a:lnTo>
                        <a:lnTo>
                          <a:pt x="13716" y="60960"/>
                        </a:lnTo>
                        <a:close/>
                      </a:path>
                      <a:path w="121920" h="76200">
                        <a:moveTo>
                          <a:pt x="47244" y="53340"/>
                        </a:moveTo>
                        <a:lnTo>
                          <a:pt x="33528" y="53340"/>
                        </a:lnTo>
                        <a:lnTo>
                          <a:pt x="33528" y="68580"/>
                        </a:lnTo>
                        <a:lnTo>
                          <a:pt x="47244" y="68580"/>
                        </a:lnTo>
                        <a:lnTo>
                          <a:pt x="47244" y="53340"/>
                        </a:lnTo>
                        <a:close/>
                      </a:path>
                      <a:path w="121920" h="76200">
                        <a:moveTo>
                          <a:pt x="121920" y="0"/>
                        </a:moveTo>
                        <a:lnTo>
                          <a:pt x="108191" y="0"/>
                        </a:lnTo>
                        <a:lnTo>
                          <a:pt x="108191" y="15240"/>
                        </a:lnTo>
                        <a:lnTo>
                          <a:pt x="121920" y="15240"/>
                        </a:lnTo>
                        <a:lnTo>
                          <a:pt x="1219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4" name="object 4533"/>
                  <p:cNvSpPr/>
                  <p:nvPr/>
                </p:nvSpPr>
                <p:spPr>
                  <a:xfrm>
                    <a:off x="3204972" y="4041660"/>
                    <a:ext cx="228600" cy="251460"/>
                  </a:xfrm>
                  <a:custGeom>
                    <a:avLst/>
                    <a:gdLst/>
                    <a:ahLst/>
                    <a:cxnLst/>
                    <a:rect l="l" t="t" r="r" b="b"/>
                    <a:pathLst>
                      <a:path w="228600" h="251460">
                        <a:moveTo>
                          <a:pt x="13716" y="190500"/>
                        </a:moveTo>
                        <a:lnTo>
                          <a:pt x="0" y="190500"/>
                        </a:lnTo>
                        <a:lnTo>
                          <a:pt x="0" y="205740"/>
                        </a:lnTo>
                        <a:lnTo>
                          <a:pt x="13716" y="205740"/>
                        </a:lnTo>
                        <a:lnTo>
                          <a:pt x="13716" y="190500"/>
                        </a:lnTo>
                        <a:close/>
                      </a:path>
                      <a:path w="228600" h="251460">
                        <a:moveTo>
                          <a:pt x="39624" y="236220"/>
                        </a:moveTo>
                        <a:lnTo>
                          <a:pt x="25908" y="236220"/>
                        </a:lnTo>
                        <a:lnTo>
                          <a:pt x="25908" y="251460"/>
                        </a:lnTo>
                        <a:lnTo>
                          <a:pt x="39624" y="251460"/>
                        </a:lnTo>
                        <a:lnTo>
                          <a:pt x="39624" y="236220"/>
                        </a:lnTo>
                        <a:close/>
                      </a:path>
                      <a:path w="228600" h="251460">
                        <a:moveTo>
                          <a:pt x="47244" y="0"/>
                        </a:moveTo>
                        <a:lnTo>
                          <a:pt x="33528" y="0"/>
                        </a:lnTo>
                        <a:lnTo>
                          <a:pt x="33528" y="15240"/>
                        </a:lnTo>
                        <a:lnTo>
                          <a:pt x="47244" y="15240"/>
                        </a:lnTo>
                        <a:lnTo>
                          <a:pt x="47244" y="0"/>
                        </a:lnTo>
                        <a:close/>
                      </a:path>
                      <a:path w="228600" h="251460">
                        <a:moveTo>
                          <a:pt x="228600" y="83820"/>
                        </a:moveTo>
                        <a:lnTo>
                          <a:pt x="214884" y="83820"/>
                        </a:lnTo>
                        <a:lnTo>
                          <a:pt x="214884" y="99060"/>
                        </a:lnTo>
                        <a:lnTo>
                          <a:pt x="228600" y="99060"/>
                        </a:lnTo>
                        <a:lnTo>
                          <a:pt x="22860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5" name="object 4534"/>
                  <p:cNvSpPr/>
                  <p:nvPr/>
                </p:nvSpPr>
                <p:spPr>
                  <a:xfrm>
                    <a:off x="3924299"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6" name="object 4535"/>
                  <p:cNvSpPr/>
                  <p:nvPr/>
                </p:nvSpPr>
                <p:spPr>
                  <a:xfrm>
                    <a:off x="3540251" y="35661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7" name="object 4536"/>
                  <p:cNvSpPr/>
                  <p:nvPr/>
                </p:nvSpPr>
                <p:spPr>
                  <a:xfrm>
                    <a:off x="393649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8" name="object 4537"/>
                  <p:cNvSpPr/>
                  <p:nvPr/>
                </p:nvSpPr>
                <p:spPr>
                  <a:xfrm>
                    <a:off x="3096768" y="4201680"/>
                    <a:ext cx="329565" cy="83820"/>
                  </a:xfrm>
                  <a:custGeom>
                    <a:avLst/>
                    <a:gdLst/>
                    <a:ahLst/>
                    <a:cxnLst/>
                    <a:rect l="l" t="t" r="r" b="b"/>
                    <a:pathLst>
                      <a:path w="329564" h="83820">
                        <a:moveTo>
                          <a:pt x="13716" y="68580"/>
                        </a:moveTo>
                        <a:lnTo>
                          <a:pt x="0" y="68580"/>
                        </a:lnTo>
                        <a:lnTo>
                          <a:pt x="0" y="83820"/>
                        </a:lnTo>
                        <a:lnTo>
                          <a:pt x="13716" y="83820"/>
                        </a:lnTo>
                        <a:lnTo>
                          <a:pt x="13716" y="68580"/>
                        </a:lnTo>
                        <a:close/>
                      </a:path>
                      <a:path w="329564" h="83820">
                        <a:moveTo>
                          <a:pt x="13716" y="15240"/>
                        </a:moveTo>
                        <a:lnTo>
                          <a:pt x="0" y="15240"/>
                        </a:lnTo>
                        <a:lnTo>
                          <a:pt x="0" y="30480"/>
                        </a:lnTo>
                        <a:lnTo>
                          <a:pt x="13716" y="30480"/>
                        </a:lnTo>
                        <a:lnTo>
                          <a:pt x="13716" y="15240"/>
                        </a:lnTo>
                        <a:close/>
                      </a:path>
                      <a:path w="329564" h="83820">
                        <a:moveTo>
                          <a:pt x="147828" y="22860"/>
                        </a:moveTo>
                        <a:lnTo>
                          <a:pt x="134112" y="22860"/>
                        </a:lnTo>
                        <a:lnTo>
                          <a:pt x="134112" y="38100"/>
                        </a:lnTo>
                        <a:lnTo>
                          <a:pt x="147828" y="38100"/>
                        </a:lnTo>
                        <a:lnTo>
                          <a:pt x="147828" y="22860"/>
                        </a:lnTo>
                        <a:close/>
                      </a:path>
                      <a:path w="329564" h="83820">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89" name="object 4538"/>
                  <p:cNvSpPr/>
                  <p:nvPr/>
                </p:nvSpPr>
                <p:spPr>
                  <a:xfrm>
                    <a:off x="3157727" y="3573780"/>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0" name="object 4539"/>
                  <p:cNvSpPr/>
                  <p:nvPr/>
                </p:nvSpPr>
                <p:spPr>
                  <a:xfrm>
                    <a:off x="3177540" y="4209300"/>
                    <a:ext cx="215265" cy="15240"/>
                  </a:xfrm>
                  <a:custGeom>
                    <a:avLst/>
                    <a:gdLst/>
                    <a:ahLst/>
                    <a:cxnLst/>
                    <a:rect l="l" t="t" r="r" b="b"/>
                    <a:pathLst>
                      <a:path w="215264" h="15239">
                        <a:moveTo>
                          <a:pt x="13716" y="0"/>
                        </a:moveTo>
                        <a:lnTo>
                          <a:pt x="0" y="0"/>
                        </a:lnTo>
                        <a:lnTo>
                          <a:pt x="0" y="15240"/>
                        </a:lnTo>
                        <a:lnTo>
                          <a:pt x="13716" y="15240"/>
                        </a:lnTo>
                        <a:lnTo>
                          <a:pt x="13716" y="0"/>
                        </a:lnTo>
                        <a:close/>
                      </a:path>
                      <a:path w="215264" h="1523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1" name="object 4540"/>
                  <p:cNvSpPr/>
                  <p:nvPr/>
                </p:nvSpPr>
                <p:spPr>
                  <a:xfrm>
                    <a:off x="3768852" y="3451872"/>
                    <a:ext cx="53340" cy="83820"/>
                  </a:xfrm>
                  <a:custGeom>
                    <a:avLst/>
                    <a:gdLst/>
                    <a:ahLst/>
                    <a:cxnLst/>
                    <a:rect l="l" t="t" r="r" b="b"/>
                    <a:pathLst>
                      <a:path w="53339" h="83820">
                        <a:moveTo>
                          <a:pt x="13716" y="68580"/>
                        </a:moveTo>
                        <a:lnTo>
                          <a:pt x="0" y="68580"/>
                        </a:lnTo>
                        <a:lnTo>
                          <a:pt x="0" y="83820"/>
                        </a:lnTo>
                        <a:lnTo>
                          <a:pt x="13716" y="83820"/>
                        </a:lnTo>
                        <a:lnTo>
                          <a:pt x="13716" y="68580"/>
                        </a:lnTo>
                        <a:close/>
                      </a:path>
                      <a:path w="53339" h="83820">
                        <a:moveTo>
                          <a:pt x="33528" y="45720"/>
                        </a:moveTo>
                        <a:lnTo>
                          <a:pt x="19812" y="45720"/>
                        </a:lnTo>
                        <a:lnTo>
                          <a:pt x="19812" y="60947"/>
                        </a:lnTo>
                        <a:lnTo>
                          <a:pt x="33528" y="60947"/>
                        </a:lnTo>
                        <a:lnTo>
                          <a:pt x="33528" y="45720"/>
                        </a:lnTo>
                        <a:close/>
                      </a:path>
                      <a:path w="53339" h="83820">
                        <a:moveTo>
                          <a:pt x="53340" y="0"/>
                        </a:moveTo>
                        <a:lnTo>
                          <a:pt x="41148" y="0"/>
                        </a:lnTo>
                        <a:lnTo>
                          <a:pt x="41148" y="15240"/>
                        </a:lnTo>
                        <a:lnTo>
                          <a:pt x="53340" y="15240"/>
                        </a:lnTo>
                        <a:lnTo>
                          <a:pt x="533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2" name="object 4541"/>
                  <p:cNvSpPr/>
                  <p:nvPr/>
                </p:nvSpPr>
                <p:spPr>
                  <a:xfrm>
                    <a:off x="3204972"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3" name="object 4542"/>
                  <p:cNvSpPr/>
                  <p:nvPr/>
                </p:nvSpPr>
                <p:spPr>
                  <a:xfrm>
                    <a:off x="383590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4" name="object 4543"/>
                  <p:cNvSpPr/>
                  <p:nvPr/>
                </p:nvSpPr>
                <p:spPr>
                  <a:xfrm>
                    <a:off x="3459480"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5" name="object 4544"/>
                  <p:cNvSpPr/>
                  <p:nvPr/>
                </p:nvSpPr>
                <p:spPr>
                  <a:xfrm>
                    <a:off x="3843528" y="3375672"/>
                    <a:ext cx="59690" cy="137160"/>
                  </a:xfrm>
                  <a:custGeom>
                    <a:avLst/>
                    <a:gdLst/>
                    <a:ahLst/>
                    <a:cxnLst/>
                    <a:rect l="l" t="t" r="r" b="b"/>
                    <a:pathLst>
                      <a:path w="59689" h="137160">
                        <a:moveTo>
                          <a:pt x="12192" y="38100"/>
                        </a:moveTo>
                        <a:lnTo>
                          <a:pt x="0" y="38100"/>
                        </a:lnTo>
                        <a:lnTo>
                          <a:pt x="0" y="53340"/>
                        </a:lnTo>
                        <a:lnTo>
                          <a:pt x="12192" y="53340"/>
                        </a:lnTo>
                        <a:lnTo>
                          <a:pt x="12192" y="38100"/>
                        </a:lnTo>
                        <a:close/>
                      </a:path>
                      <a:path w="59689" h="137160">
                        <a:moveTo>
                          <a:pt x="45720" y="121920"/>
                        </a:moveTo>
                        <a:lnTo>
                          <a:pt x="33528" y="121920"/>
                        </a:lnTo>
                        <a:lnTo>
                          <a:pt x="33528" y="137147"/>
                        </a:lnTo>
                        <a:lnTo>
                          <a:pt x="45720" y="137147"/>
                        </a:lnTo>
                        <a:lnTo>
                          <a:pt x="45720" y="121920"/>
                        </a:lnTo>
                        <a:close/>
                      </a:path>
                      <a:path w="59689" h="137160">
                        <a:moveTo>
                          <a:pt x="59436" y="0"/>
                        </a:moveTo>
                        <a:lnTo>
                          <a:pt x="45720" y="0"/>
                        </a:lnTo>
                        <a:lnTo>
                          <a:pt x="45720" y="15240"/>
                        </a:lnTo>
                        <a:lnTo>
                          <a:pt x="59436" y="15240"/>
                        </a:lnTo>
                        <a:lnTo>
                          <a:pt x="5943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6" name="object 4545"/>
                  <p:cNvSpPr/>
                  <p:nvPr/>
                </p:nvSpPr>
                <p:spPr>
                  <a:xfrm>
                    <a:off x="3311652" y="4171200"/>
                    <a:ext cx="67310" cy="60960"/>
                  </a:xfrm>
                  <a:custGeom>
                    <a:avLst/>
                    <a:gdLst/>
                    <a:ahLst/>
                    <a:cxnLst/>
                    <a:rect l="l" t="t" r="r" b="b"/>
                    <a:pathLst>
                      <a:path w="67310" h="60960">
                        <a:moveTo>
                          <a:pt x="13716" y="0"/>
                        </a:moveTo>
                        <a:lnTo>
                          <a:pt x="0" y="0"/>
                        </a:lnTo>
                        <a:lnTo>
                          <a:pt x="0" y="15240"/>
                        </a:lnTo>
                        <a:lnTo>
                          <a:pt x="13716" y="15240"/>
                        </a:lnTo>
                        <a:lnTo>
                          <a:pt x="13716" y="0"/>
                        </a:lnTo>
                        <a:close/>
                      </a:path>
                      <a:path w="67310" h="60960">
                        <a:moveTo>
                          <a:pt x="67056" y="45720"/>
                        </a:moveTo>
                        <a:lnTo>
                          <a:pt x="54864" y="45720"/>
                        </a:lnTo>
                        <a:lnTo>
                          <a:pt x="54864" y="60960"/>
                        </a:lnTo>
                        <a:lnTo>
                          <a:pt x="67056" y="60960"/>
                        </a:lnTo>
                        <a:lnTo>
                          <a:pt x="67056"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7" name="object 4546"/>
                  <p:cNvSpPr/>
                  <p:nvPr/>
                </p:nvSpPr>
                <p:spPr>
                  <a:xfrm>
                    <a:off x="3849623"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8" name="object 4547"/>
                  <p:cNvSpPr/>
                  <p:nvPr/>
                </p:nvSpPr>
                <p:spPr>
                  <a:xfrm>
                    <a:off x="3096768" y="3925836"/>
                    <a:ext cx="390525" cy="360045"/>
                  </a:xfrm>
                  <a:custGeom>
                    <a:avLst/>
                    <a:gdLst/>
                    <a:ahLst/>
                    <a:cxnLst/>
                    <a:rect l="l" t="t" r="r" b="b"/>
                    <a:pathLst>
                      <a:path w="390525" h="360045">
                        <a:moveTo>
                          <a:pt x="13716" y="344424"/>
                        </a:moveTo>
                        <a:lnTo>
                          <a:pt x="0" y="344424"/>
                        </a:lnTo>
                        <a:lnTo>
                          <a:pt x="0" y="359664"/>
                        </a:lnTo>
                        <a:lnTo>
                          <a:pt x="13716" y="359664"/>
                        </a:lnTo>
                        <a:lnTo>
                          <a:pt x="13716" y="344424"/>
                        </a:lnTo>
                        <a:close/>
                      </a:path>
                      <a:path w="390525" h="360045">
                        <a:moveTo>
                          <a:pt x="128016" y="298704"/>
                        </a:moveTo>
                        <a:lnTo>
                          <a:pt x="114300" y="298704"/>
                        </a:lnTo>
                        <a:lnTo>
                          <a:pt x="114300" y="313944"/>
                        </a:lnTo>
                        <a:lnTo>
                          <a:pt x="128016" y="313944"/>
                        </a:lnTo>
                        <a:lnTo>
                          <a:pt x="128016" y="298704"/>
                        </a:lnTo>
                        <a:close/>
                      </a:path>
                      <a:path w="390525" h="360045">
                        <a:moveTo>
                          <a:pt x="390131" y="0"/>
                        </a:moveTo>
                        <a:lnTo>
                          <a:pt x="376428" y="0"/>
                        </a:lnTo>
                        <a:lnTo>
                          <a:pt x="376428" y="15240"/>
                        </a:lnTo>
                        <a:lnTo>
                          <a:pt x="390131" y="15240"/>
                        </a:lnTo>
                        <a:lnTo>
                          <a:pt x="3901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399" name="object 4548"/>
                  <p:cNvSpPr/>
                  <p:nvPr/>
                </p:nvSpPr>
                <p:spPr>
                  <a:xfrm>
                    <a:off x="3809999"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0" name="object 4549"/>
                  <p:cNvSpPr/>
                  <p:nvPr/>
                </p:nvSpPr>
                <p:spPr>
                  <a:xfrm>
                    <a:off x="3238499"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1" name="object 4550"/>
                  <p:cNvSpPr/>
                  <p:nvPr/>
                </p:nvSpPr>
                <p:spPr>
                  <a:xfrm>
                    <a:off x="3877055"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2" name="object 4551"/>
                  <p:cNvSpPr/>
                  <p:nvPr/>
                </p:nvSpPr>
                <p:spPr>
                  <a:xfrm>
                    <a:off x="3244596" y="3758196"/>
                    <a:ext cx="181610" cy="268605"/>
                  </a:xfrm>
                  <a:custGeom>
                    <a:avLst/>
                    <a:gdLst/>
                    <a:ahLst/>
                    <a:cxnLst/>
                    <a:rect l="l" t="t" r="r" b="b"/>
                    <a:pathLst>
                      <a:path w="181610" h="268604">
                        <a:moveTo>
                          <a:pt x="13703" y="252984"/>
                        </a:moveTo>
                        <a:lnTo>
                          <a:pt x="0" y="252984"/>
                        </a:lnTo>
                        <a:lnTo>
                          <a:pt x="0" y="268224"/>
                        </a:lnTo>
                        <a:lnTo>
                          <a:pt x="13703" y="268224"/>
                        </a:lnTo>
                        <a:lnTo>
                          <a:pt x="13703" y="252984"/>
                        </a:lnTo>
                        <a:close/>
                      </a:path>
                      <a:path w="181610" h="268604">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3" name="object 4552"/>
                  <p:cNvSpPr/>
                  <p:nvPr/>
                </p:nvSpPr>
                <p:spPr>
                  <a:xfrm>
                    <a:off x="382219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4" name="object 4553"/>
                  <p:cNvSpPr/>
                  <p:nvPr/>
                </p:nvSpPr>
                <p:spPr>
                  <a:xfrm>
                    <a:off x="3258299" y="4041660"/>
                    <a:ext cx="242570" cy="251460"/>
                  </a:xfrm>
                  <a:custGeom>
                    <a:avLst/>
                    <a:gdLst/>
                    <a:ahLst/>
                    <a:cxnLst/>
                    <a:rect l="l" t="t" r="r" b="b"/>
                    <a:pathLst>
                      <a:path w="242570" h="251460">
                        <a:moveTo>
                          <a:pt x="13716" y="175260"/>
                        </a:moveTo>
                        <a:lnTo>
                          <a:pt x="0" y="175260"/>
                        </a:lnTo>
                        <a:lnTo>
                          <a:pt x="0" y="190500"/>
                        </a:lnTo>
                        <a:lnTo>
                          <a:pt x="13716" y="190500"/>
                        </a:lnTo>
                        <a:lnTo>
                          <a:pt x="13716" y="175260"/>
                        </a:lnTo>
                        <a:close/>
                      </a:path>
                      <a:path w="242570" h="251460">
                        <a:moveTo>
                          <a:pt x="53352" y="137160"/>
                        </a:moveTo>
                        <a:lnTo>
                          <a:pt x="39636" y="137160"/>
                        </a:lnTo>
                        <a:lnTo>
                          <a:pt x="39636" y="152400"/>
                        </a:lnTo>
                        <a:lnTo>
                          <a:pt x="53352" y="152400"/>
                        </a:lnTo>
                        <a:lnTo>
                          <a:pt x="53352" y="137160"/>
                        </a:lnTo>
                        <a:close/>
                      </a:path>
                      <a:path w="242570" h="251460">
                        <a:moveTo>
                          <a:pt x="161556" y="236220"/>
                        </a:moveTo>
                        <a:lnTo>
                          <a:pt x="147840" y="236220"/>
                        </a:lnTo>
                        <a:lnTo>
                          <a:pt x="147840" y="251460"/>
                        </a:lnTo>
                        <a:lnTo>
                          <a:pt x="161556" y="251460"/>
                        </a:lnTo>
                        <a:lnTo>
                          <a:pt x="161556" y="236220"/>
                        </a:lnTo>
                        <a:close/>
                      </a:path>
                      <a:path w="242570" h="251460">
                        <a:moveTo>
                          <a:pt x="242316" y="0"/>
                        </a:moveTo>
                        <a:lnTo>
                          <a:pt x="228600" y="0"/>
                        </a:lnTo>
                        <a:lnTo>
                          <a:pt x="228600" y="15240"/>
                        </a:lnTo>
                        <a:lnTo>
                          <a:pt x="242316" y="15240"/>
                        </a:lnTo>
                        <a:lnTo>
                          <a:pt x="2423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5" name="object 4554"/>
                  <p:cNvSpPr/>
                  <p:nvPr/>
                </p:nvSpPr>
                <p:spPr>
                  <a:xfrm>
                    <a:off x="3412235" y="35585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6" name="object 4555"/>
                  <p:cNvSpPr/>
                  <p:nvPr/>
                </p:nvSpPr>
                <p:spPr>
                  <a:xfrm>
                    <a:off x="3311652" y="4087380"/>
                    <a:ext cx="41275" cy="121920"/>
                  </a:xfrm>
                  <a:custGeom>
                    <a:avLst/>
                    <a:gdLst/>
                    <a:ahLst/>
                    <a:cxnLst/>
                    <a:rect l="l" t="t" r="r" b="b"/>
                    <a:pathLst>
                      <a:path w="41275" h="121920">
                        <a:moveTo>
                          <a:pt x="13716" y="106680"/>
                        </a:moveTo>
                        <a:lnTo>
                          <a:pt x="0" y="106680"/>
                        </a:lnTo>
                        <a:lnTo>
                          <a:pt x="0" y="121920"/>
                        </a:lnTo>
                        <a:lnTo>
                          <a:pt x="13716" y="121920"/>
                        </a:lnTo>
                        <a:lnTo>
                          <a:pt x="13716" y="106680"/>
                        </a:lnTo>
                        <a:close/>
                      </a:path>
                      <a:path w="41275" h="121920">
                        <a:moveTo>
                          <a:pt x="41148" y="0"/>
                        </a:moveTo>
                        <a:lnTo>
                          <a:pt x="27432" y="0"/>
                        </a:lnTo>
                        <a:lnTo>
                          <a:pt x="27432" y="15240"/>
                        </a:lnTo>
                        <a:lnTo>
                          <a:pt x="41148" y="15240"/>
                        </a:lnTo>
                        <a:lnTo>
                          <a:pt x="411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7" name="object 4556"/>
                  <p:cNvSpPr/>
                  <p:nvPr/>
                </p:nvSpPr>
                <p:spPr>
                  <a:xfrm>
                    <a:off x="3849624" y="3383292"/>
                    <a:ext cx="128270" cy="121920"/>
                  </a:xfrm>
                  <a:custGeom>
                    <a:avLst/>
                    <a:gdLst/>
                    <a:ahLst/>
                    <a:cxnLst/>
                    <a:rect l="l" t="t" r="r" b="b"/>
                    <a:pathLst>
                      <a:path w="128270" h="121920">
                        <a:moveTo>
                          <a:pt x="13716" y="106680"/>
                        </a:moveTo>
                        <a:lnTo>
                          <a:pt x="0" y="106680"/>
                        </a:lnTo>
                        <a:lnTo>
                          <a:pt x="0" y="121920"/>
                        </a:lnTo>
                        <a:lnTo>
                          <a:pt x="13716" y="121920"/>
                        </a:lnTo>
                        <a:lnTo>
                          <a:pt x="13716" y="106680"/>
                        </a:lnTo>
                        <a:close/>
                      </a:path>
                      <a:path w="128270" h="121920">
                        <a:moveTo>
                          <a:pt x="80772" y="7620"/>
                        </a:moveTo>
                        <a:lnTo>
                          <a:pt x="67056" y="7620"/>
                        </a:lnTo>
                        <a:lnTo>
                          <a:pt x="67056" y="22860"/>
                        </a:lnTo>
                        <a:lnTo>
                          <a:pt x="80772" y="22860"/>
                        </a:lnTo>
                        <a:lnTo>
                          <a:pt x="80772" y="7620"/>
                        </a:lnTo>
                        <a:close/>
                      </a:path>
                      <a:path w="128270" h="121920">
                        <a:moveTo>
                          <a:pt x="128016" y="0"/>
                        </a:moveTo>
                        <a:lnTo>
                          <a:pt x="114300" y="0"/>
                        </a:lnTo>
                        <a:lnTo>
                          <a:pt x="114300" y="15227"/>
                        </a:lnTo>
                        <a:lnTo>
                          <a:pt x="128016" y="15227"/>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8" name="object 4557"/>
                  <p:cNvSpPr/>
                  <p:nvPr/>
                </p:nvSpPr>
                <p:spPr>
                  <a:xfrm>
                    <a:off x="3197351"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09" name="object 4558"/>
                  <p:cNvSpPr/>
                  <p:nvPr/>
                </p:nvSpPr>
                <p:spPr>
                  <a:xfrm>
                    <a:off x="3412235"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0" name="object 4559"/>
                  <p:cNvSpPr/>
                  <p:nvPr/>
                </p:nvSpPr>
                <p:spPr>
                  <a:xfrm>
                    <a:off x="3185160" y="4110240"/>
                    <a:ext cx="173990" cy="175260"/>
                  </a:xfrm>
                  <a:custGeom>
                    <a:avLst/>
                    <a:gdLst/>
                    <a:ahLst/>
                    <a:cxnLst/>
                    <a:rect l="l" t="t" r="r" b="b"/>
                    <a:pathLst>
                      <a:path w="173989" h="175260">
                        <a:moveTo>
                          <a:pt x="12192" y="160020"/>
                        </a:moveTo>
                        <a:lnTo>
                          <a:pt x="0" y="160020"/>
                        </a:lnTo>
                        <a:lnTo>
                          <a:pt x="0" y="175260"/>
                        </a:lnTo>
                        <a:lnTo>
                          <a:pt x="12192" y="175260"/>
                        </a:lnTo>
                        <a:lnTo>
                          <a:pt x="12192" y="160020"/>
                        </a:lnTo>
                        <a:close/>
                      </a:path>
                      <a:path w="173989" h="175260">
                        <a:moveTo>
                          <a:pt x="173736" y="0"/>
                        </a:moveTo>
                        <a:lnTo>
                          <a:pt x="160020" y="0"/>
                        </a:lnTo>
                        <a:lnTo>
                          <a:pt x="160020" y="15240"/>
                        </a:lnTo>
                        <a:lnTo>
                          <a:pt x="173736" y="15240"/>
                        </a:lnTo>
                        <a:lnTo>
                          <a:pt x="1737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1" name="object 4560"/>
                  <p:cNvSpPr/>
                  <p:nvPr/>
                </p:nvSpPr>
                <p:spPr>
                  <a:xfrm>
                    <a:off x="3849624" y="3413772"/>
                    <a:ext cx="94615" cy="99060"/>
                  </a:xfrm>
                  <a:custGeom>
                    <a:avLst/>
                    <a:gdLst/>
                    <a:ahLst/>
                    <a:cxnLst/>
                    <a:rect l="l" t="t" r="r" b="b"/>
                    <a:pathLst>
                      <a:path w="94614" h="99060">
                        <a:moveTo>
                          <a:pt x="13716" y="83820"/>
                        </a:moveTo>
                        <a:lnTo>
                          <a:pt x="0" y="83820"/>
                        </a:lnTo>
                        <a:lnTo>
                          <a:pt x="0" y="99047"/>
                        </a:lnTo>
                        <a:lnTo>
                          <a:pt x="13716" y="99047"/>
                        </a:lnTo>
                        <a:lnTo>
                          <a:pt x="13716" y="83820"/>
                        </a:lnTo>
                        <a:close/>
                      </a:path>
                      <a:path w="94614" h="99060">
                        <a:moveTo>
                          <a:pt x="80772" y="30480"/>
                        </a:moveTo>
                        <a:lnTo>
                          <a:pt x="67056" y="30480"/>
                        </a:lnTo>
                        <a:lnTo>
                          <a:pt x="67056" y="45720"/>
                        </a:lnTo>
                        <a:lnTo>
                          <a:pt x="80772" y="45720"/>
                        </a:lnTo>
                        <a:lnTo>
                          <a:pt x="80772" y="30480"/>
                        </a:lnTo>
                        <a:close/>
                      </a:path>
                      <a:path w="94614" h="99060">
                        <a:moveTo>
                          <a:pt x="94475" y="0"/>
                        </a:moveTo>
                        <a:lnTo>
                          <a:pt x="80772" y="0"/>
                        </a:lnTo>
                        <a:lnTo>
                          <a:pt x="80772" y="15240"/>
                        </a:lnTo>
                        <a:lnTo>
                          <a:pt x="94475" y="15240"/>
                        </a:lnTo>
                        <a:lnTo>
                          <a:pt x="9447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2" name="object 4561"/>
                  <p:cNvSpPr/>
                  <p:nvPr/>
                </p:nvSpPr>
                <p:spPr>
                  <a:xfrm>
                    <a:off x="3096768" y="4171200"/>
                    <a:ext cx="417830" cy="91440"/>
                  </a:xfrm>
                  <a:custGeom>
                    <a:avLst/>
                    <a:gdLst/>
                    <a:ahLst/>
                    <a:cxnLst/>
                    <a:rect l="l" t="t" r="r" b="b"/>
                    <a:pathLst>
                      <a:path w="417829" h="91439">
                        <a:moveTo>
                          <a:pt x="13716" y="76200"/>
                        </a:moveTo>
                        <a:lnTo>
                          <a:pt x="0" y="76200"/>
                        </a:lnTo>
                        <a:lnTo>
                          <a:pt x="0" y="91440"/>
                        </a:lnTo>
                        <a:lnTo>
                          <a:pt x="13716" y="91440"/>
                        </a:lnTo>
                        <a:lnTo>
                          <a:pt x="13716" y="76200"/>
                        </a:lnTo>
                        <a:close/>
                      </a:path>
                      <a:path w="417829" h="91439">
                        <a:moveTo>
                          <a:pt x="27432" y="45720"/>
                        </a:moveTo>
                        <a:lnTo>
                          <a:pt x="13716" y="45720"/>
                        </a:lnTo>
                        <a:lnTo>
                          <a:pt x="13716" y="60960"/>
                        </a:lnTo>
                        <a:lnTo>
                          <a:pt x="27432" y="60960"/>
                        </a:lnTo>
                        <a:lnTo>
                          <a:pt x="27432" y="45720"/>
                        </a:lnTo>
                        <a:close/>
                      </a:path>
                      <a:path w="417829" h="91439">
                        <a:moveTo>
                          <a:pt x="417576" y="0"/>
                        </a:moveTo>
                        <a:lnTo>
                          <a:pt x="403847" y="0"/>
                        </a:lnTo>
                        <a:lnTo>
                          <a:pt x="403847" y="15240"/>
                        </a:lnTo>
                        <a:lnTo>
                          <a:pt x="417576" y="15240"/>
                        </a:lnTo>
                        <a:lnTo>
                          <a:pt x="4175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3" name="object 4562"/>
                  <p:cNvSpPr/>
                  <p:nvPr/>
                </p:nvSpPr>
                <p:spPr>
                  <a:xfrm>
                    <a:off x="3855719"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4" name="object 4563"/>
                  <p:cNvSpPr/>
                  <p:nvPr/>
                </p:nvSpPr>
                <p:spPr>
                  <a:xfrm>
                    <a:off x="35874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5" name="object 4564"/>
                  <p:cNvSpPr/>
                  <p:nvPr/>
                </p:nvSpPr>
                <p:spPr>
                  <a:xfrm>
                    <a:off x="3238499"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6" name="object 4565"/>
                  <p:cNvSpPr/>
                  <p:nvPr/>
                </p:nvSpPr>
                <p:spPr>
                  <a:xfrm>
                    <a:off x="3991355"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7" name="object 4566"/>
                  <p:cNvSpPr/>
                  <p:nvPr/>
                </p:nvSpPr>
                <p:spPr>
                  <a:xfrm>
                    <a:off x="3400043" y="41864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8" name="object 4567"/>
                  <p:cNvSpPr/>
                  <p:nvPr/>
                </p:nvSpPr>
                <p:spPr>
                  <a:xfrm>
                    <a:off x="3514343" y="35509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19" name="object 4568"/>
                  <p:cNvSpPr/>
                  <p:nvPr/>
                </p:nvSpPr>
                <p:spPr>
                  <a:xfrm>
                    <a:off x="3352800" y="4125480"/>
                    <a:ext cx="13970" cy="68580"/>
                  </a:xfrm>
                  <a:custGeom>
                    <a:avLst/>
                    <a:gdLst/>
                    <a:ahLst/>
                    <a:cxnLst/>
                    <a:rect l="l" t="t" r="r" b="b"/>
                    <a:pathLst>
                      <a:path w="13970" h="68579">
                        <a:moveTo>
                          <a:pt x="13716" y="53340"/>
                        </a:moveTo>
                        <a:lnTo>
                          <a:pt x="0" y="53340"/>
                        </a:lnTo>
                        <a:lnTo>
                          <a:pt x="0" y="68580"/>
                        </a:lnTo>
                        <a:lnTo>
                          <a:pt x="13716" y="68580"/>
                        </a:lnTo>
                        <a:lnTo>
                          <a:pt x="13716" y="53340"/>
                        </a:lnTo>
                        <a:close/>
                      </a:path>
                      <a:path w="13970" h="68579">
                        <a:moveTo>
                          <a:pt x="13716" y="0"/>
                        </a:moveTo>
                        <a:lnTo>
                          <a:pt x="0" y="0"/>
                        </a:lnTo>
                        <a:lnTo>
                          <a:pt x="0" y="15240"/>
                        </a:lnTo>
                        <a:lnTo>
                          <a:pt x="13716" y="15240"/>
                        </a:lnTo>
                        <a:lnTo>
                          <a:pt x="137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0" name="object 4569"/>
                  <p:cNvSpPr/>
                  <p:nvPr/>
                </p:nvSpPr>
                <p:spPr>
                  <a:xfrm>
                    <a:off x="3674363"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1" name="object 4570"/>
                  <p:cNvSpPr/>
                  <p:nvPr/>
                </p:nvSpPr>
                <p:spPr>
                  <a:xfrm>
                    <a:off x="3924299"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2" name="object 4571"/>
                  <p:cNvSpPr/>
                  <p:nvPr/>
                </p:nvSpPr>
                <p:spPr>
                  <a:xfrm>
                    <a:off x="3258299" y="4171200"/>
                    <a:ext cx="181610" cy="106680"/>
                  </a:xfrm>
                  <a:custGeom>
                    <a:avLst/>
                    <a:gdLst/>
                    <a:ahLst/>
                    <a:cxnLst/>
                    <a:rect l="l" t="t" r="r" b="b"/>
                    <a:pathLst>
                      <a:path w="181610" h="106679">
                        <a:moveTo>
                          <a:pt x="13716" y="91440"/>
                        </a:moveTo>
                        <a:lnTo>
                          <a:pt x="0" y="91440"/>
                        </a:lnTo>
                        <a:lnTo>
                          <a:pt x="0" y="106680"/>
                        </a:lnTo>
                        <a:lnTo>
                          <a:pt x="13716" y="106680"/>
                        </a:lnTo>
                        <a:lnTo>
                          <a:pt x="13716" y="91440"/>
                        </a:lnTo>
                        <a:close/>
                      </a:path>
                      <a:path w="181610" h="106679">
                        <a:moveTo>
                          <a:pt x="60972" y="68580"/>
                        </a:moveTo>
                        <a:lnTo>
                          <a:pt x="47256" y="68580"/>
                        </a:lnTo>
                        <a:lnTo>
                          <a:pt x="47256" y="83820"/>
                        </a:lnTo>
                        <a:lnTo>
                          <a:pt x="60972" y="83820"/>
                        </a:lnTo>
                        <a:lnTo>
                          <a:pt x="60972" y="68580"/>
                        </a:lnTo>
                        <a:close/>
                      </a:path>
                      <a:path w="181610" h="106679">
                        <a:moveTo>
                          <a:pt x="181368" y="0"/>
                        </a:moveTo>
                        <a:lnTo>
                          <a:pt x="167652" y="0"/>
                        </a:lnTo>
                        <a:lnTo>
                          <a:pt x="167652" y="15240"/>
                        </a:lnTo>
                        <a:lnTo>
                          <a:pt x="181368" y="15240"/>
                        </a:lnTo>
                        <a:lnTo>
                          <a:pt x="1813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3" name="object 4572"/>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4" name="object 4573"/>
                  <p:cNvSpPr/>
                  <p:nvPr/>
                </p:nvSpPr>
                <p:spPr>
                  <a:xfrm>
                    <a:off x="3843528" y="3482352"/>
                    <a:ext cx="81280" cy="38100"/>
                  </a:xfrm>
                  <a:custGeom>
                    <a:avLst/>
                    <a:gdLst/>
                    <a:ahLst/>
                    <a:cxnLst/>
                    <a:rect l="l" t="t" r="r" b="b"/>
                    <a:pathLst>
                      <a:path w="81279" h="38100">
                        <a:moveTo>
                          <a:pt x="12192" y="0"/>
                        </a:moveTo>
                        <a:lnTo>
                          <a:pt x="0" y="0"/>
                        </a:lnTo>
                        <a:lnTo>
                          <a:pt x="0" y="15240"/>
                        </a:lnTo>
                        <a:lnTo>
                          <a:pt x="12192" y="15240"/>
                        </a:lnTo>
                        <a:lnTo>
                          <a:pt x="12192" y="0"/>
                        </a:lnTo>
                        <a:close/>
                      </a:path>
                      <a:path w="81279" h="38100">
                        <a:moveTo>
                          <a:pt x="80772" y="22860"/>
                        </a:moveTo>
                        <a:lnTo>
                          <a:pt x="67056" y="22860"/>
                        </a:lnTo>
                        <a:lnTo>
                          <a:pt x="67056" y="38100"/>
                        </a:lnTo>
                        <a:lnTo>
                          <a:pt x="80772" y="38100"/>
                        </a:lnTo>
                        <a:lnTo>
                          <a:pt x="80772" y="2286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5" name="object 4574"/>
                  <p:cNvSpPr/>
                  <p:nvPr/>
                </p:nvSpPr>
                <p:spPr>
                  <a:xfrm>
                    <a:off x="3096768" y="4117860"/>
                    <a:ext cx="167640" cy="129539"/>
                  </a:xfrm>
                  <a:custGeom>
                    <a:avLst/>
                    <a:gdLst/>
                    <a:ahLst/>
                    <a:cxnLst/>
                    <a:rect l="l" t="t" r="r" b="b"/>
                    <a:pathLst>
                      <a:path w="167639" h="129539">
                        <a:moveTo>
                          <a:pt x="13716" y="114300"/>
                        </a:moveTo>
                        <a:lnTo>
                          <a:pt x="0" y="114300"/>
                        </a:lnTo>
                        <a:lnTo>
                          <a:pt x="0" y="129540"/>
                        </a:lnTo>
                        <a:lnTo>
                          <a:pt x="13716" y="129540"/>
                        </a:lnTo>
                        <a:lnTo>
                          <a:pt x="13716" y="114300"/>
                        </a:lnTo>
                        <a:close/>
                      </a:path>
                      <a:path w="167639" h="129539">
                        <a:moveTo>
                          <a:pt x="167640" y="0"/>
                        </a:moveTo>
                        <a:lnTo>
                          <a:pt x="155448" y="0"/>
                        </a:lnTo>
                        <a:lnTo>
                          <a:pt x="155448" y="15240"/>
                        </a:lnTo>
                        <a:lnTo>
                          <a:pt x="167640" y="15240"/>
                        </a:lnTo>
                        <a:lnTo>
                          <a:pt x="1676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6" name="object 4575"/>
                  <p:cNvSpPr/>
                  <p:nvPr/>
                </p:nvSpPr>
                <p:spPr>
                  <a:xfrm>
                    <a:off x="3835908" y="3413772"/>
                    <a:ext cx="88900" cy="99060"/>
                  </a:xfrm>
                  <a:custGeom>
                    <a:avLst/>
                    <a:gdLst/>
                    <a:ahLst/>
                    <a:cxnLst/>
                    <a:rect l="l" t="t" r="r" b="b"/>
                    <a:pathLst>
                      <a:path w="88900" h="99060">
                        <a:moveTo>
                          <a:pt x="13716" y="83820"/>
                        </a:moveTo>
                        <a:lnTo>
                          <a:pt x="0" y="83820"/>
                        </a:lnTo>
                        <a:lnTo>
                          <a:pt x="0" y="99047"/>
                        </a:lnTo>
                        <a:lnTo>
                          <a:pt x="13716" y="99047"/>
                        </a:lnTo>
                        <a:lnTo>
                          <a:pt x="13716" y="83820"/>
                        </a:lnTo>
                        <a:close/>
                      </a:path>
                      <a:path w="88900" h="99060">
                        <a:moveTo>
                          <a:pt x="53340" y="68580"/>
                        </a:moveTo>
                        <a:lnTo>
                          <a:pt x="41148" y="68580"/>
                        </a:lnTo>
                        <a:lnTo>
                          <a:pt x="41148" y="83820"/>
                        </a:lnTo>
                        <a:lnTo>
                          <a:pt x="53340" y="83820"/>
                        </a:lnTo>
                        <a:lnTo>
                          <a:pt x="53340" y="68580"/>
                        </a:lnTo>
                        <a:close/>
                      </a:path>
                      <a:path w="88900" h="99060">
                        <a:moveTo>
                          <a:pt x="74676" y="53340"/>
                        </a:moveTo>
                        <a:lnTo>
                          <a:pt x="60960" y="53340"/>
                        </a:lnTo>
                        <a:lnTo>
                          <a:pt x="60960" y="68580"/>
                        </a:lnTo>
                        <a:lnTo>
                          <a:pt x="74676" y="68580"/>
                        </a:lnTo>
                        <a:lnTo>
                          <a:pt x="74676" y="53340"/>
                        </a:lnTo>
                        <a:close/>
                      </a:path>
                      <a:path w="88900" h="99060">
                        <a:moveTo>
                          <a:pt x="88392" y="0"/>
                        </a:moveTo>
                        <a:lnTo>
                          <a:pt x="74676" y="0"/>
                        </a:lnTo>
                        <a:lnTo>
                          <a:pt x="74676" y="15240"/>
                        </a:lnTo>
                        <a:lnTo>
                          <a:pt x="88392" y="15240"/>
                        </a:lnTo>
                        <a:lnTo>
                          <a:pt x="8839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7" name="object 4576"/>
                  <p:cNvSpPr/>
                  <p:nvPr/>
                </p:nvSpPr>
                <p:spPr>
                  <a:xfrm>
                    <a:off x="3104388" y="416356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8" name="object 4577"/>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29" name="object 4578"/>
                  <p:cNvSpPr/>
                  <p:nvPr/>
                </p:nvSpPr>
                <p:spPr>
                  <a:xfrm>
                    <a:off x="3272015" y="4178820"/>
                    <a:ext cx="107314" cy="99060"/>
                  </a:xfrm>
                  <a:custGeom>
                    <a:avLst/>
                    <a:gdLst/>
                    <a:ahLst/>
                    <a:cxnLst/>
                    <a:rect l="l" t="t" r="r" b="b"/>
                    <a:pathLst>
                      <a:path w="107314" h="99060">
                        <a:moveTo>
                          <a:pt x="13728" y="83820"/>
                        </a:moveTo>
                        <a:lnTo>
                          <a:pt x="0" y="83820"/>
                        </a:lnTo>
                        <a:lnTo>
                          <a:pt x="0" y="99060"/>
                        </a:lnTo>
                        <a:lnTo>
                          <a:pt x="13728" y="99060"/>
                        </a:lnTo>
                        <a:lnTo>
                          <a:pt x="13728" y="83820"/>
                        </a:lnTo>
                        <a:close/>
                      </a:path>
                      <a:path w="107314" h="99060">
                        <a:moveTo>
                          <a:pt x="106692" y="0"/>
                        </a:moveTo>
                        <a:lnTo>
                          <a:pt x="94500" y="0"/>
                        </a:lnTo>
                        <a:lnTo>
                          <a:pt x="94500" y="15240"/>
                        </a:lnTo>
                        <a:lnTo>
                          <a:pt x="106692" y="15240"/>
                        </a:lnTo>
                        <a:lnTo>
                          <a:pt x="106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0" name="object 4579"/>
                  <p:cNvSpPr/>
                  <p:nvPr/>
                </p:nvSpPr>
                <p:spPr>
                  <a:xfrm>
                    <a:off x="3924299"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1" name="object 4580"/>
                  <p:cNvSpPr/>
                  <p:nvPr/>
                </p:nvSpPr>
                <p:spPr>
                  <a:xfrm>
                    <a:off x="3453383"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2" name="object 4581"/>
                  <p:cNvSpPr/>
                  <p:nvPr/>
                </p:nvSpPr>
                <p:spPr>
                  <a:xfrm>
                    <a:off x="3924299"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3" name="object 4582"/>
                  <p:cNvSpPr/>
                  <p:nvPr/>
                </p:nvSpPr>
                <p:spPr>
                  <a:xfrm>
                    <a:off x="3157715" y="4049280"/>
                    <a:ext cx="356870" cy="76200"/>
                  </a:xfrm>
                  <a:custGeom>
                    <a:avLst/>
                    <a:gdLst/>
                    <a:ahLst/>
                    <a:cxnLst/>
                    <a:rect l="l" t="t" r="r" b="b"/>
                    <a:pathLst>
                      <a:path w="356870" h="76200">
                        <a:moveTo>
                          <a:pt x="13728" y="0"/>
                        </a:moveTo>
                        <a:lnTo>
                          <a:pt x="0" y="0"/>
                        </a:lnTo>
                        <a:lnTo>
                          <a:pt x="0" y="15240"/>
                        </a:lnTo>
                        <a:lnTo>
                          <a:pt x="13728" y="15240"/>
                        </a:lnTo>
                        <a:lnTo>
                          <a:pt x="13728" y="0"/>
                        </a:lnTo>
                        <a:close/>
                      </a:path>
                      <a:path w="356870" h="76200">
                        <a:moveTo>
                          <a:pt x="356628" y="60960"/>
                        </a:moveTo>
                        <a:lnTo>
                          <a:pt x="342900" y="60960"/>
                        </a:lnTo>
                        <a:lnTo>
                          <a:pt x="342900" y="76200"/>
                        </a:lnTo>
                        <a:lnTo>
                          <a:pt x="356628" y="76200"/>
                        </a:lnTo>
                        <a:lnTo>
                          <a:pt x="356628"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4" name="object 4583"/>
                  <p:cNvSpPr/>
                  <p:nvPr/>
                </p:nvSpPr>
                <p:spPr>
                  <a:xfrm>
                    <a:off x="391058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5" name="object 4584"/>
                  <p:cNvSpPr/>
                  <p:nvPr/>
                </p:nvSpPr>
                <p:spPr>
                  <a:xfrm>
                    <a:off x="3116580" y="4140720"/>
                    <a:ext cx="283845" cy="152400"/>
                  </a:xfrm>
                  <a:custGeom>
                    <a:avLst/>
                    <a:gdLst/>
                    <a:ahLst/>
                    <a:cxnLst/>
                    <a:rect l="l" t="t" r="r" b="b"/>
                    <a:pathLst>
                      <a:path w="283845" h="152400">
                        <a:moveTo>
                          <a:pt x="13716" y="137160"/>
                        </a:moveTo>
                        <a:lnTo>
                          <a:pt x="0" y="137160"/>
                        </a:lnTo>
                        <a:lnTo>
                          <a:pt x="0" y="152400"/>
                        </a:lnTo>
                        <a:lnTo>
                          <a:pt x="13716" y="152400"/>
                        </a:lnTo>
                        <a:lnTo>
                          <a:pt x="13716" y="137160"/>
                        </a:lnTo>
                        <a:close/>
                      </a:path>
                      <a:path w="283845" h="152400">
                        <a:moveTo>
                          <a:pt x="47244" y="76200"/>
                        </a:moveTo>
                        <a:lnTo>
                          <a:pt x="33528" y="76200"/>
                        </a:lnTo>
                        <a:lnTo>
                          <a:pt x="33528" y="91440"/>
                        </a:lnTo>
                        <a:lnTo>
                          <a:pt x="47244" y="91440"/>
                        </a:lnTo>
                        <a:lnTo>
                          <a:pt x="47244" y="76200"/>
                        </a:lnTo>
                        <a:close/>
                      </a:path>
                      <a:path w="283845" h="152400">
                        <a:moveTo>
                          <a:pt x="283464" y="0"/>
                        </a:moveTo>
                        <a:lnTo>
                          <a:pt x="269735" y="0"/>
                        </a:lnTo>
                        <a:lnTo>
                          <a:pt x="269735" y="15240"/>
                        </a:lnTo>
                        <a:lnTo>
                          <a:pt x="283464" y="15240"/>
                        </a:lnTo>
                        <a:lnTo>
                          <a:pt x="2834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6" name="object 4585"/>
                  <p:cNvSpPr/>
                  <p:nvPr/>
                </p:nvSpPr>
                <p:spPr>
                  <a:xfrm>
                    <a:off x="3796284" y="3459492"/>
                    <a:ext cx="134620" cy="53340"/>
                  </a:xfrm>
                  <a:custGeom>
                    <a:avLst/>
                    <a:gdLst/>
                    <a:ahLst/>
                    <a:cxnLst/>
                    <a:rect l="l" t="t" r="r" b="b"/>
                    <a:pathLst>
                      <a:path w="134620" h="53339">
                        <a:moveTo>
                          <a:pt x="13716" y="38100"/>
                        </a:moveTo>
                        <a:lnTo>
                          <a:pt x="0" y="38100"/>
                        </a:lnTo>
                        <a:lnTo>
                          <a:pt x="0" y="53327"/>
                        </a:lnTo>
                        <a:lnTo>
                          <a:pt x="13716" y="53327"/>
                        </a:lnTo>
                        <a:lnTo>
                          <a:pt x="13716" y="38100"/>
                        </a:lnTo>
                        <a:close/>
                      </a:path>
                      <a:path w="134620" h="53339">
                        <a:moveTo>
                          <a:pt x="134112" y="0"/>
                        </a:moveTo>
                        <a:lnTo>
                          <a:pt x="120396" y="0"/>
                        </a:lnTo>
                        <a:lnTo>
                          <a:pt x="120396" y="15227"/>
                        </a:lnTo>
                        <a:lnTo>
                          <a:pt x="134112" y="15227"/>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7" name="object 4586"/>
                  <p:cNvSpPr/>
                  <p:nvPr/>
                </p:nvSpPr>
                <p:spPr>
                  <a:xfrm>
                    <a:off x="3378707"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8" name="object 4587"/>
                  <p:cNvSpPr/>
                  <p:nvPr/>
                </p:nvSpPr>
                <p:spPr>
                  <a:xfrm>
                    <a:off x="393649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39" name="object 4588"/>
                  <p:cNvSpPr/>
                  <p:nvPr/>
                </p:nvSpPr>
                <p:spPr>
                  <a:xfrm>
                    <a:off x="3157727"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0" name="object 4589"/>
                  <p:cNvSpPr/>
                  <p:nvPr/>
                </p:nvSpPr>
                <p:spPr>
                  <a:xfrm>
                    <a:off x="3869436" y="3398519"/>
                    <a:ext cx="114300" cy="84455"/>
                  </a:xfrm>
                  <a:custGeom>
                    <a:avLst/>
                    <a:gdLst/>
                    <a:ahLst/>
                    <a:cxnLst/>
                    <a:rect l="l" t="t" r="r" b="b"/>
                    <a:pathLst>
                      <a:path w="114300" h="84454">
                        <a:moveTo>
                          <a:pt x="13716" y="68592"/>
                        </a:moveTo>
                        <a:lnTo>
                          <a:pt x="0" y="68592"/>
                        </a:lnTo>
                        <a:lnTo>
                          <a:pt x="0" y="83832"/>
                        </a:lnTo>
                        <a:lnTo>
                          <a:pt x="13716" y="83832"/>
                        </a:lnTo>
                        <a:lnTo>
                          <a:pt x="13716" y="68592"/>
                        </a:lnTo>
                        <a:close/>
                      </a:path>
                      <a:path w="114300" h="84454">
                        <a:moveTo>
                          <a:pt x="88392" y="0"/>
                        </a:moveTo>
                        <a:lnTo>
                          <a:pt x="74663" y="0"/>
                        </a:lnTo>
                        <a:lnTo>
                          <a:pt x="74663" y="15252"/>
                        </a:lnTo>
                        <a:lnTo>
                          <a:pt x="88392" y="15252"/>
                        </a:lnTo>
                        <a:lnTo>
                          <a:pt x="88392" y="0"/>
                        </a:lnTo>
                        <a:close/>
                      </a:path>
                      <a:path w="114300" h="84454">
                        <a:moveTo>
                          <a:pt x="114287" y="7632"/>
                        </a:moveTo>
                        <a:lnTo>
                          <a:pt x="100571" y="7632"/>
                        </a:lnTo>
                        <a:lnTo>
                          <a:pt x="100571" y="30480"/>
                        </a:lnTo>
                        <a:lnTo>
                          <a:pt x="114287" y="30480"/>
                        </a:lnTo>
                        <a:lnTo>
                          <a:pt x="114287" y="763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1" name="object 4590"/>
                  <p:cNvSpPr/>
                  <p:nvPr/>
                </p:nvSpPr>
                <p:spPr>
                  <a:xfrm>
                    <a:off x="3816096" y="37277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2" name="object 4591"/>
                  <p:cNvSpPr/>
                  <p:nvPr/>
                </p:nvSpPr>
                <p:spPr>
                  <a:xfrm>
                    <a:off x="3601211" y="35814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3" name="object 4592"/>
                  <p:cNvSpPr/>
                  <p:nvPr/>
                </p:nvSpPr>
                <p:spPr>
                  <a:xfrm>
                    <a:off x="3185159" y="39105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4" name="object 4593"/>
                  <p:cNvSpPr/>
                  <p:nvPr/>
                </p:nvSpPr>
                <p:spPr>
                  <a:xfrm>
                    <a:off x="3877055"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5" name="object 4594"/>
                  <p:cNvSpPr/>
                  <p:nvPr/>
                </p:nvSpPr>
                <p:spPr>
                  <a:xfrm>
                    <a:off x="3339083"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6" name="object 4595"/>
                  <p:cNvSpPr/>
                  <p:nvPr/>
                </p:nvSpPr>
                <p:spPr>
                  <a:xfrm>
                    <a:off x="3749039"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7" name="object 4596"/>
                  <p:cNvSpPr/>
                  <p:nvPr/>
                </p:nvSpPr>
                <p:spPr>
                  <a:xfrm>
                    <a:off x="3177539" y="39959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8" name="object 4597"/>
                  <p:cNvSpPr/>
                  <p:nvPr/>
                </p:nvSpPr>
                <p:spPr>
                  <a:xfrm>
                    <a:off x="3776472" y="35128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49" name="object 4598"/>
                  <p:cNvSpPr/>
                  <p:nvPr/>
                </p:nvSpPr>
                <p:spPr>
                  <a:xfrm>
                    <a:off x="3224783"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0" name="object 4599"/>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1" name="object 4600"/>
                  <p:cNvSpPr/>
                  <p:nvPr/>
                </p:nvSpPr>
                <p:spPr>
                  <a:xfrm>
                    <a:off x="3378707" y="41407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2" name="object 4601"/>
                  <p:cNvSpPr/>
                  <p:nvPr/>
                </p:nvSpPr>
                <p:spPr>
                  <a:xfrm>
                    <a:off x="384962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3" name="object 4602"/>
                  <p:cNvSpPr/>
                  <p:nvPr/>
                </p:nvSpPr>
                <p:spPr>
                  <a:xfrm>
                    <a:off x="3366515" y="41102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4" name="object 4603"/>
                  <p:cNvSpPr/>
                  <p:nvPr/>
                </p:nvSpPr>
                <p:spPr>
                  <a:xfrm>
                    <a:off x="3930396" y="34594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5" name="object 4604"/>
                  <p:cNvSpPr/>
                  <p:nvPr/>
                </p:nvSpPr>
                <p:spPr>
                  <a:xfrm>
                    <a:off x="3272027"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6" name="object 4605"/>
                  <p:cNvSpPr/>
                  <p:nvPr/>
                </p:nvSpPr>
                <p:spPr>
                  <a:xfrm>
                    <a:off x="3835908" y="3398519"/>
                    <a:ext cx="155575" cy="99695"/>
                  </a:xfrm>
                  <a:custGeom>
                    <a:avLst/>
                    <a:gdLst/>
                    <a:ahLst/>
                    <a:cxnLst/>
                    <a:rect l="l" t="t" r="r" b="b"/>
                    <a:pathLst>
                      <a:path w="155575" h="99695">
                        <a:moveTo>
                          <a:pt x="13716" y="83832"/>
                        </a:moveTo>
                        <a:lnTo>
                          <a:pt x="0" y="83832"/>
                        </a:lnTo>
                        <a:lnTo>
                          <a:pt x="0" y="99072"/>
                        </a:lnTo>
                        <a:lnTo>
                          <a:pt x="13716" y="99072"/>
                        </a:lnTo>
                        <a:lnTo>
                          <a:pt x="13716" y="83832"/>
                        </a:lnTo>
                        <a:close/>
                      </a:path>
                      <a:path w="155575" h="99695">
                        <a:moveTo>
                          <a:pt x="155448" y="0"/>
                        </a:moveTo>
                        <a:lnTo>
                          <a:pt x="141732" y="0"/>
                        </a:lnTo>
                        <a:lnTo>
                          <a:pt x="141732" y="15252"/>
                        </a:lnTo>
                        <a:lnTo>
                          <a:pt x="155448" y="15252"/>
                        </a:lnTo>
                        <a:lnTo>
                          <a:pt x="15544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7" name="object 4606"/>
                  <p:cNvSpPr/>
                  <p:nvPr/>
                </p:nvSpPr>
                <p:spPr>
                  <a:xfrm>
                    <a:off x="3311652" y="4178820"/>
                    <a:ext cx="181610" cy="68580"/>
                  </a:xfrm>
                  <a:custGeom>
                    <a:avLst/>
                    <a:gdLst/>
                    <a:ahLst/>
                    <a:cxnLst/>
                    <a:rect l="l" t="t" r="r" b="b"/>
                    <a:pathLst>
                      <a:path w="181610" h="68579">
                        <a:moveTo>
                          <a:pt x="13716" y="53340"/>
                        </a:moveTo>
                        <a:lnTo>
                          <a:pt x="0" y="53340"/>
                        </a:lnTo>
                        <a:lnTo>
                          <a:pt x="0" y="68580"/>
                        </a:lnTo>
                        <a:lnTo>
                          <a:pt x="13716" y="68580"/>
                        </a:lnTo>
                        <a:lnTo>
                          <a:pt x="13716" y="53340"/>
                        </a:lnTo>
                        <a:close/>
                      </a:path>
                      <a:path w="181610" h="68579">
                        <a:moveTo>
                          <a:pt x="181356" y="0"/>
                        </a:moveTo>
                        <a:lnTo>
                          <a:pt x="169164" y="0"/>
                        </a:lnTo>
                        <a:lnTo>
                          <a:pt x="169164"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8" name="object 4607"/>
                  <p:cNvSpPr/>
                  <p:nvPr/>
                </p:nvSpPr>
                <p:spPr>
                  <a:xfrm>
                    <a:off x="3560063"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59" name="object 4608"/>
                  <p:cNvSpPr/>
                  <p:nvPr/>
                </p:nvSpPr>
                <p:spPr>
                  <a:xfrm>
                    <a:off x="3352799" y="40873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0" name="object 4609"/>
                  <p:cNvSpPr/>
                  <p:nvPr/>
                </p:nvSpPr>
                <p:spPr>
                  <a:xfrm>
                    <a:off x="360730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1" name="object 4610"/>
                  <p:cNvSpPr/>
                  <p:nvPr/>
                </p:nvSpPr>
                <p:spPr>
                  <a:xfrm>
                    <a:off x="38435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2" name="object 4611"/>
                  <p:cNvSpPr/>
                  <p:nvPr/>
                </p:nvSpPr>
                <p:spPr>
                  <a:xfrm>
                    <a:off x="3163824" y="4018800"/>
                    <a:ext cx="169545" cy="152400"/>
                  </a:xfrm>
                  <a:custGeom>
                    <a:avLst/>
                    <a:gdLst/>
                    <a:ahLst/>
                    <a:cxnLst/>
                    <a:rect l="l" t="t" r="r" b="b"/>
                    <a:pathLst>
                      <a:path w="169545" h="152400">
                        <a:moveTo>
                          <a:pt x="13716" y="0"/>
                        </a:moveTo>
                        <a:lnTo>
                          <a:pt x="0" y="0"/>
                        </a:lnTo>
                        <a:lnTo>
                          <a:pt x="0" y="15240"/>
                        </a:lnTo>
                        <a:lnTo>
                          <a:pt x="13716" y="15240"/>
                        </a:lnTo>
                        <a:lnTo>
                          <a:pt x="13716" y="0"/>
                        </a:lnTo>
                        <a:close/>
                      </a:path>
                      <a:path w="169545" h="152400">
                        <a:moveTo>
                          <a:pt x="169164" y="137160"/>
                        </a:moveTo>
                        <a:lnTo>
                          <a:pt x="155448" y="137160"/>
                        </a:lnTo>
                        <a:lnTo>
                          <a:pt x="155448" y="152400"/>
                        </a:lnTo>
                        <a:lnTo>
                          <a:pt x="169164" y="152400"/>
                        </a:lnTo>
                        <a:lnTo>
                          <a:pt x="169164"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3" name="object 4612"/>
                  <p:cNvSpPr/>
                  <p:nvPr/>
                </p:nvSpPr>
                <p:spPr>
                  <a:xfrm>
                    <a:off x="3883151" y="3413760"/>
                    <a:ext cx="41275" cy="76200"/>
                  </a:xfrm>
                  <a:custGeom>
                    <a:avLst/>
                    <a:gdLst/>
                    <a:ahLst/>
                    <a:cxnLst/>
                    <a:rect l="l" t="t" r="r" b="b"/>
                    <a:pathLst>
                      <a:path w="41275" h="76200">
                        <a:moveTo>
                          <a:pt x="13716" y="76200"/>
                        </a:moveTo>
                        <a:lnTo>
                          <a:pt x="0" y="76200"/>
                        </a:lnTo>
                        <a:lnTo>
                          <a:pt x="0" y="60959"/>
                        </a:lnTo>
                        <a:lnTo>
                          <a:pt x="13716" y="60959"/>
                        </a:lnTo>
                        <a:lnTo>
                          <a:pt x="13716" y="76200"/>
                        </a:lnTo>
                        <a:close/>
                      </a:path>
                      <a:path w="41275" h="76200">
                        <a:moveTo>
                          <a:pt x="41148" y="15240"/>
                        </a:moveTo>
                        <a:lnTo>
                          <a:pt x="27432" y="15240"/>
                        </a:lnTo>
                        <a:lnTo>
                          <a:pt x="27432" y="0"/>
                        </a:lnTo>
                        <a:lnTo>
                          <a:pt x="41148" y="0"/>
                        </a:lnTo>
                        <a:lnTo>
                          <a:pt x="41148"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4" name="object 4613"/>
                  <p:cNvSpPr/>
                  <p:nvPr/>
                </p:nvSpPr>
                <p:spPr>
                  <a:xfrm>
                    <a:off x="3171444" y="3971556"/>
                    <a:ext cx="147955" cy="161925"/>
                  </a:xfrm>
                  <a:custGeom>
                    <a:avLst/>
                    <a:gdLst/>
                    <a:ahLst/>
                    <a:cxnLst/>
                    <a:rect l="l" t="t" r="r" b="b"/>
                    <a:pathLst>
                      <a:path w="147954" h="161925">
                        <a:moveTo>
                          <a:pt x="13716" y="146304"/>
                        </a:moveTo>
                        <a:lnTo>
                          <a:pt x="0" y="146304"/>
                        </a:lnTo>
                        <a:lnTo>
                          <a:pt x="0" y="161544"/>
                        </a:lnTo>
                        <a:lnTo>
                          <a:pt x="13716" y="161544"/>
                        </a:lnTo>
                        <a:lnTo>
                          <a:pt x="13716" y="146304"/>
                        </a:lnTo>
                        <a:close/>
                      </a:path>
                      <a:path w="147954" h="161925">
                        <a:moveTo>
                          <a:pt x="147828" y="0"/>
                        </a:moveTo>
                        <a:lnTo>
                          <a:pt x="134112" y="0"/>
                        </a:lnTo>
                        <a:lnTo>
                          <a:pt x="134112" y="16764"/>
                        </a:lnTo>
                        <a:lnTo>
                          <a:pt x="147828" y="16764"/>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5" name="object 4614"/>
                  <p:cNvSpPr/>
                  <p:nvPr/>
                </p:nvSpPr>
                <p:spPr>
                  <a:xfrm>
                    <a:off x="3768839" y="3497592"/>
                    <a:ext cx="20320" cy="30480"/>
                  </a:xfrm>
                  <a:custGeom>
                    <a:avLst/>
                    <a:gdLst/>
                    <a:ahLst/>
                    <a:cxnLst/>
                    <a:rect l="l" t="t" r="r" b="b"/>
                    <a:pathLst>
                      <a:path w="20320" h="30479">
                        <a:moveTo>
                          <a:pt x="19824" y="0"/>
                        </a:moveTo>
                        <a:lnTo>
                          <a:pt x="7632" y="0"/>
                        </a:lnTo>
                        <a:lnTo>
                          <a:pt x="7632" y="15227"/>
                        </a:lnTo>
                        <a:lnTo>
                          <a:pt x="0" y="15227"/>
                        </a:lnTo>
                        <a:lnTo>
                          <a:pt x="0" y="30467"/>
                        </a:lnTo>
                        <a:lnTo>
                          <a:pt x="13716" y="30467"/>
                        </a:lnTo>
                        <a:lnTo>
                          <a:pt x="13716" y="15227"/>
                        </a:lnTo>
                        <a:lnTo>
                          <a:pt x="19824" y="15227"/>
                        </a:lnTo>
                        <a:lnTo>
                          <a:pt x="1982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6" name="object 4615"/>
                  <p:cNvSpPr/>
                  <p:nvPr/>
                </p:nvSpPr>
                <p:spPr>
                  <a:xfrm>
                    <a:off x="3264407" y="42626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7" name="object 4616"/>
                  <p:cNvSpPr/>
                  <p:nvPr/>
                </p:nvSpPr>
                <p:spPr>
                  <a:xfrm>
                    <a:off x="3944111"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8" name="object 4617"/>
                  <p:cNvSpPr/>
                  <p:nvPr/>
                </p:nvSpPr>
                <p:spPr>
                  <a:xfrm>
                    <a:off x="3392423"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69" name="object 4618"/>
                  <p:cNvSpPr/>
                  <p:nvPr/>
                </p:nvSpPr>
                <p:spPr>
                  <a:xfrm>
                    <a:off x="391668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0" name="object 4619"/>
                  <p:cNvSpPr/>
                  <p:nvPr/>
                </p:nvSpPr>
                <p:spPr>
                  <a:xfrm>
                    <a:off x="3137916" y="4163580"/>
                    <a:ext cx="234950" cy="106680"/>
                  </a:xfrm>
                  <a:custGeom>
                    <a:avLst/>
                    <a:gdLst/>
                    <a:ahLst/>
                    <a:cxnLst/>
                    <a:rect l="l" t="t" r="r" b="b"/>
                    <a:pathLst>
                      <a:path w="234950" h="106679">
                        <a:moveTo>
                          <a:pt x="12192" y="53340"/>
                        </a:moveTo>
                        <a:lnTo>
                          <a:pt x="0" y="53340"/>
                        </a:lnTo>
                        <a:lnTo>
                          <a:pt x="0" y="68580"/>
                        </a:lnTo>
                        <a:lnTo>
                          <a:pt x="12192" y="68580"/>
                        </a:lnTo>
                        <a:lnTo>
                          <a:pt x="12192" y="53340"/>
                        </a:lnTo>
                        <a:close/>
                      </a:path>
                      <a:path w="234950" h="106679">
                        <a:moveTo>
                          <a:pt x="181356" y="91440"/>
                        </a:moveTo>
                        <a:lnTo>
                          <a:pt x="173736" y="91440"/>
                        </a:lnTo>
                        <a:lnTo>
                          <a:pt x="173736" y="83820"/>
                        </a:lnTo>
                        <a:lnTo>
                          <a:pt x="160020" y="83820"/>
                        </a:lnTo>
                        <a:lnTo>
                          <a:pt x="160020" y="99060"/>
                        </a:lnTo>
                        <a:lnTo>
                          <a:pt x="167640" y="99060"/>
                        </a:lnTo>
                        <a:lnTo>
                          <a:pt x="167640" y="106680"/>
                        </a:lnTo>
                        <a:lnTo>
                          <a:pt x="181356" y="106680"/>
                        </a:lnTo>
                        <a:lnTo>
                          <a:pt x="181356" y="91440"/>
                        </a:lnTo>
                        <a:close/>
                      </a:path>
                      <a:path w="234950" h="106679">
                        <a:moveTo>
                          <a:pt x="234683" y="0"/>
                        </a:moveTo>
                        <a:lnTo>
                          <a:pt x="220980" y="0"/>
                        </a:lnTo>
                        <a:lnTo>
                          <a:pt x="220980" y="15240"/>
                        </a:lnTo>
                        <a:lnTo>
                          <a:pt x="234683" y="15240"/>
                        </a:lnTo>
                        <a:lnTo>
                          <a:pt x="234683"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1" name="object 4620"/>
                  <p:cNvSpPr/>
                  <p:nvPr/>
                </p:nvSpPr>
                <p:spPr>
                  <a:xfrm>
                    <a:off x="3103721" y="2977229"/>
                    <a:ext cx="1189990" cy="1316990"/>
                  </a:xfrm>
                  <a:custGeom>
                    <a:avLst/>
                    <a:gdLst/>
                    <a:ahLst/>
                    <a:cxnLst/>
                    <a:rect l="l" t="t" r="r" b="b"/>
                    <a:pathLst>
                      <a:path w="1189989" h="1316989">
                        <a:moveTo>
                          <a:pt x="645128" y="1316450"/>
                        </a:moveTo>
                        <a:lnTo>
                          <a:pt x="645128" y="0"/>
                        </a:lnTo>
                      </a:path>
                      <a:path w="1189989" h="1316989">
                        <a:moveTo>
                          <a:pt x="0" y="627602"/>
                        </a:moveTo>
                        <a:lnTo>
                          <a:pt x="1189386" y="62760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2" name="object 4621"/>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3" name="object 4622"/>
                  <p:cNvSpPr/>
                  <p:nvPr/>
                </p:nvSpPr>
                <p:spPr>
                  <a:xfrm>
                    <a:off x="2929127" y="2822448"/>
                    <a:ext cx="100965" cy="154305"/>
                  </a:xfrm>
                  <a:custGeom>
                    <a:avLst/>
                    <a:gdLst/>
                    <a:ahLst/>
                    <a:cxnLst/>
                    <a:rect l="l" t="t" r="r" b="b"/>
                    <a:pathLst>
                      <a:path w="100964" h="154305">
                        <a:moveTo>
                          <a:pt x="100583" y="153924"/>
                        </a:moveTo>
                        <a:lnTo>
                          <a:pt x="0" y="153924"/>
                        </a:lnTo>
                        <a:lnTo>
                          <a:pt x="0" y="0"/>
                        </a:lnTo>
                        <a:lnTo>
                          <a:pt x="100583" y="0"/>
                        </a:lnTo>
                        <a:lnTo>
                          <a:pt x="100583" y="153924"/>
                        </a:lnTo>
                        <a:close/>
                      </a:path>
                    </a:pathLst>
                  </a:custGeom>
                  <a:solidFill>
                    <a:srgbClr val="FFFF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3977" name="object 3063"/>
                <p:cNvSpPr txBox="1"/>
                <p:nvPr/>
              </p:nvSpPr>
              <p:spPr>
                <a:xfrm>
                  <a:off x="4902314" y="4639794"/>
                  <a:ext cx="1212215"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3978" name="object 4797"/>
                <p:cNvSpPr txBox="1"/>
                <p:nvPr/>
              </p:nvSpPr>
              <p:spPr>
                <a:xfrm>
                  <a:off x="4374620" y="3531530"/>
                  <a:ext cx="100027" cy="705677"/>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grpSp>
          <p:sp>
            <p:nvSpPr>
              <p:cNvPr id="3960" name="テキスト ボックス 3959"/>
              <p:cNvSpPr txBox="1"/>
              <p:nvPr/>
            </p:nvSpPr>
            <p:spPr>
              <a:xfrm>
                <a:off x="4694145" y="4289223"/>
                <a:ext cx="1384165" cy="276999"/>
              </a:xfrm>
              <a:prstGeom prst="rect">
                <a:avLst/>
              </a:prstGeom>
              <a:noFill/>
            </p:spPr>
            <p:txBody>
              <a:bodyPr wrap="square">
                <a:spAutoFit/>
              </a:bodyPr>
              <a:lstStyle/>
              <a:p>
                <a:r>
                  <a:rPr lang="en-US" sz="1200" noProof="1">
                    <a:latin typeface="Times New Roman" panose="02020603050405020304" pitchFamily="18" charset="0"/>
                    <a:cs typeface="Times New Roman" panose="02020603050405020304" pitchFamily="18" charset="0"/>
                  </a:rPr>
                  <a:t>54.2%         1.3%</a:t>
                </a:r>
              </a:p>
            </p:txBody>
          </p:sp>
          <p:sp>
            <p:nvSpPr>
              <p:cNvPr id="3961" name="テキスト ボックス 3960"/>
              <p:cNvSpPr txBox="1"/>
              <p:nvPr/>
            </p:nvSpPr>
            <p:spPr>
              <a:xfrm>
                <a:off x="4761600" y="3162068"/>
                <a:ext cx="1384165" cy="276999"/>
              </a:xfrm>
              <a:prstGeom prst="rect">
                <a:avLst/>
              </a:prstGeom>
              <a:noFill/>
            </p:spPr>
            <p:txBody>
              <a:bodyPr wrap="square">
                <a:spAutoFit/>
              </a:bodyPr>
              <a:lstStyle/>
              <a:p>
                <a:r>
                  <a:rPr lang="en-US" sz="1200" noProof="1">
                    <a:latin typeface="Times New Roman" panose="02020603050405020304" pitchFamily="18" charset="0"/>
                    <a:cs typeface="Times New Roman" panose="02020603050405020304" pitchFamily="18" charset="0"/>
                  </a:rPr>
                  <a:t>6.1%       38.5%</a:t>
                </a:r>
              </a:p>
            </p:txBody>
          </p:sp>
        </p:grpSp>
        <p:sp>
          <p:nvSpPr>
            <p:cNvPr id="3958" name="テキスト ボックス 3957"/>
            <p:cNvSpPr txBox="1"/>
            <p:nvPr/>
          </p:nvSpPr>
          <p:spPr>
            <a:xfrm>
              <a:off x="9677984" y="1104566"/>
              <a:ext cx="1399679"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Tazemetostat</a:t>
              </a:r>
            </a:p>
          </p:txBody>
        </p:sp>
      </p:grpSp>
      <p:grpSp>
        <p:nvGrpSpPr>
          <p:cNvPr id="5474" name="グループ化 5473"/>
          <p:cNvGrpSpPr/>
          <p:nvPr/>
        </p:nvGrpSpPr>
        <p:grpSpPr>
          <a:xfrm>
            <a:off x="3458714" y="1756709"/>
            <a:ext cx="1644119" cy="2056450"/>
            <a:chOff x="1817395" y="3376535"/>
            <a:chExt cx="1644119" cy="2056450"/>
          </a:xfrm>
        </p:grpSpPr>
        <p:grpSp>
          <p:nvGrpSpPr>
            <p:cNvPr id="5475" name="グループ化 5474"/>
            <p:cNvGrpSpPr/>
            <p:nvPr/>
          </p:nvGrpSpPr>
          <p:grpSpPr>
            <a:xfrm>
              <a:off x="1817395" y="3774892"/>
              <a:ext cx="1644119" cy="1658093"/>
              <a:chOff x="3978614" y="4379803"/>
              <a:chExt cx="1644119" cy="1658093"/>
            </a:xfrm>
          </p:grpSpPr>
          <p:sp>
            <p:nvSpPr>
              <p:cNvPr id="5477" name="object 21"/>
              <p:cNvSpPr/>
              <p:nvPr/>
            </p:nvSpPr>
            <p:spPr>
              <a:xfrm>
                <a:off x="4339674" y="5769687"/>
                <a:ext cx="1189990" cy="46355"/>
              </a:xfrm>
              <a:custGeom>
                <a:avLst/>
                <a:gdLst/>
                <a:ahLst/>
                <a:cxnLst/>
                <a:rect l="l" t="t" r="r" b="b"/>
                <a:pathLst>
                  <a:path w="1189989" h="46354">
                    <a:moveTo>
                      <a:pt x="0" y="0"/>
                    </a:moveTo>
                    <a:lnTo>
                      <a:pt x="1189386" y="0"/>
                    </a:lnTo>
                  </a:path>
                  <a:path w="1189989" h="46354">
                    <a:moveTo>
                      <a:pt x="0" y="7715"/>
                    </a:moveTo>
                    <a:lnTo>
                      <a:pt x="0"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78" name="object 22"/>
              <p:cNvSpPr txBox="1"/>
              <p:nvPr/>
            </p:nvSpPr>
            <p:spPr>
              <a:xfrm>
                <a:off x="4246924" y="5797119"/>
                <a:ext cx="187325" cy="114134"/>
              </a:xfrm>
              <a:prstGeom prst="rect">
                <a:avLst/>
              </a:prstGeom>
            </p:spPr>
            <p:txBody>
              <a:bodyPr vert="horz" wrap="square" lIns="0" tIns="13970" rIns="0" bIns="0" rtlCol="0">
                <a:spAutoFit/>
              </a:bodyPr>
              <a:lstStyle/>
              <a:p>
                <a:pPr marL="12700">
                  <a:lnSpc>
                    <a:spcPct val="100000"/>
                  </a:lnSpc>
                  <a:spcBef>
                    <a:spcPts val="110"/>
                  </a:spcBef>
                </a:pPr>
                <a:r>
                  <a:rPr lang="en-US" sz="650" spc="-40"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sp>
            <p:nvSpPr>
              <p:cNvPr id="5479" name="object 23"/>
              <p:cNvSpPr/>
              <p:nvPr/>
            </p:nvSpPr>
            <p:spPr>
              <a:xfrm>
                <a:off x="4635330" y="5777402"/>
                <a:ext cx="894080" cy="38735"/>
              </a:xfrm>
              <a:custGeom>
                <a:avLst/>
                <a:gdLst/>
                <a:ahLst/>
                <a:cxnLst/>
                <a:rect l="l" t="t" r="r" b="b"/>
                <a:pathLst>
                  <a:path w="894079" h="38735">
                    <a:moveTo>
                      <a:pt x="0" y="0"/>
                    </a:moveTo>
                    <a:lnTo>
                      <a:pt x="0" y="38290"/>
                    </a:lnTo>
                  </a:path>
                  <a:path w="894079" h="38735">
                    <a:moveTo>
                      <a:pt x="302418" y="0"/>
                    </a:moveTo>
                    <a:lnTo>
                      <a:pt x="302418" y="38290"/>
                    </a:lnTo>
                  </a:path>
                  <a:path w="894079" h="38735">
                    <a:moveTo>
                      <a:pt x="598074" y="0"/>
                    </a:moveTo>
                    <a:lnTo>
                      <a:pt x="598074" y="38290"/>
                    </a:lnTo>
                  </a:path>
                  <a:path w="894079" h="38735">
                    <a:moveTo>
                      <a:pt x="893730" y="0"/>
                    </a:moveTo>
                    <a:lnTo>
                      <a:pt x="893730"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0" name="object 24"/>
              <p:cNvSpPr txBox="1"/>
              <p:nvPr/>
            </p:nvSpPr>
            <p:spPr>
              <a:xfrm>
                <a:off x="4542598" y="5797119"/>
                <a:ext cx="1080135" cy="114134"/>
              </a:xfrm>
              <a:prstGeom prst="rect">
                <a:avLst/>
              </a:prstGeom>
            </p:spPr>
            <p:txBody>
              <a:bodyPr vert="horz" wrap="square" lIns="0" tIns="13970" rIns="0" bIns="0" rtlCol="0">
                <a:spAutoFit/>
              </a:bodyPr>
              <a:lstStyle/>
              <a:p>
                <a:pPr marL="12700">
                  <a:lnSpc>
                    <a:spcPct val="100000"/>
                  </a:lnSpc>
                  <a:spcBef>
                    <a:spcPts val="110"/>
                  </a:spcBef>
                  <a:tabLst>
                    <a:tab pos="314325" algn="l"/>
                    <a:tab pos="609600" algn="l"/>
                    <a:tab pos="905510" algn="l"/>
                  </a:tabLst>
                </a:pP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10e2</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5481" name="object 25"/>
              <p:cNvSpPr/>
              <p:nvPr/>
            </p:nvSpPr>
            <p:spPr>
              <a:xfrm>
                <a:off x="4299383" y="4453237"/>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2" name="object 27"/>
              <p:cNvSpPr txBox="1"/>
              <p:nvPr/>
            </p:nvSpPr>
            <p:spPr>
              <a:xfrm>
                <a:off x="4125005" y="4379803"/>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5483" name="object 28"/>
              <p:cNvSpPr/>
              <p:nvPr/>
            </p:nvSpPr>
            <p:spPr>
              <a:xfrm>
                <a:off x="4299383" y="4782325"/>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4" name="object 29"/>
              <p:cNvSpPr txBox="1"/>
              <p:nvPr/>
            </p:nvSpPr>
            <p:spPr>
              <a:xfrm>
                <a:off x="4125005" y="4709017"/>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5485" name="object 30"/>
              <p:cNvSpPr/>
              <p:nvPr/>
            </p:nvSpPr>
            <p:spPr>
              <a:xfrm>
                <a:off x="4299383" y="5111510"/>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6" name="object 31"/>
              <p:cNvSpPr txBox="1"/>
              <p:nvPr/>
            </p:nvSpPr>
            <p:spPr>
              <a:xfrm>
                <a:off x="4125005" y="5038178"/>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5487" name="object 32"/>
              <p:cNvSpPr/>
              <p:nvPr/>
            </p:nvSpPr>
            <p:spPr>
              <a:xfrm>
                <a:off x="4299383" y="5440598"/>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88" name="object 33"/>
              <p:cNvSpPr txBox="1"/>
              <p:nvPr/>
            </p:nvSpPr>
            <p:spPr>
              <a:xfrm>
                <a:off x="4125005" y="5367340"/>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5489" name="object 34"/>
              <p:cNvSpPr/>
              <p:nvPr/>
            </p:nvSpPr>
            <p:spPr>
              <a:xfrm>
                <a:off x="4299383" y="5762067"/>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90" name="object 35"/>
              <p:cNvSpPr txBox="1"/>
              <p:nvPr/>
            </p:nvSpPr>
            <p:spPr>
              <a:xfrm>
                <a:off x="4125005" y="5696528"/>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5491" name="object 36"/>
              <p:cNvGrpSpPr/>
              <p:nvPr/>
            </p:nvGrpSpPr>
            <p:grpSpPr>
              <a:xfrm>
                <a:off x="4319576" y="4449879"/>
                <a:ext cx="1212850" cy="1320165"/>
                <a:chOff x="3083623" y="2973871"/>
                <a:chExt cx="1212850" cy="1320165"/>
              </a:xfrm>
            </p:grpSpPr>
            <p:sp>
              <p:nvSpPr>
                <p:cNvPr id="5496" name="object 37"/>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97" name="object 38"/>
                <p:cNvSpPr/>
                <p:nvPr/>
              </p:nvSpPr>
              <p:spPr>
                <a:xfrm>
                  <a:off x="3258311" y="4110227"/>
                  <a:ext cx="20320" cy="76200"/>
                </a:xfrm>
                <a:custGeom>
                  <a:avLst/>
                  <a:gdLst/>
                  <a:ahLst/>
                  <a:cxnLst/>
                  <a:rect l="l" t="t" r="r" b="b"/>
                  <a:pathLst>
                    <a:path w="20320" h="76200">
                      <a:moveTo>
                        <a:pt x="13716" y="76200"/>
                      </a:moveTo>
                      <a:lnTo>
                        <a:pt x="0" y="76200"/>
                      </a:lnTo>
                      <a:lnTo>
                        <a:pt x="0" y="60960"/>
                      </a:lnTo>
                      <a:lnTo>
                        <a:pt x="13716" y="60960"/>
                      </a:lnTo>
                      <a:lnTo>
                        <a:pt x="13716" y="76200"/>
                      </a:lnTo>
                      <a:close/>
                    </a:path>
                    <a:path w="20320" h="76200">
                      <a:moveTo>
                        <a:pt x="19812" y="15240"/>
                      </a:moveTo>
                      <a:lnTo>
                        <a:pt x="6096" y="15240"/>
                      </a:lnTo>
                      <a:lnTo>
                        <a:pt x="6096" y="0"/>
                      </a:lnTo>
                      <a:lnTo>
                        <a:pt x="19812" y="0"/>
                      </a:lnTo>
                      <a:lnTo>
                        <a:pt x="1981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98" name="object 39"/>
                <p:cNvSpPr/>
                <p:nvPr/>
              </p:nvSpPr>
              <p:spPr>
                <a:xfrm>
                  <a:off x="3863340" y="3375672"/>
                  <a:ext cx="106680" cy="106680"/>
                </a:xfrm>
                <a:custGeom>
                  <a:avLst/>
                  <a:gdLst/>
                  <a:ahLst/>
                  <a:cxnLst/>
                  <a:rect l="l" t="t" r="r" b="b"/>
                  <a:pathLst>
                    <a:path w="106679" h="106679">
                      <a:moveTo>
                        <a:pt x="13716" y="91440"/>
                      </a:moveTo>
                      <a:lnTo>
                        <a:pt x="0" y="91440"/>
                      </a:lnTo>
                      <a:lnTo>
                        <a:pt x="0" y="106680"/>
                      </a:lnTo>
                      <a:lnTo>
                        <a:pt x="13716" y="106680"/>
                      </a:lnTo>
                      <a:lnTo>
                        <a:pt x="13716" y="91440"/>
                      </a:lnTo>
                      <a:close/>
                    </a:path>
                    <a:path w="106679" h="106679">
                      <a:moveTo>
                        <a:pt x="106680" y="0"/>
                      </a:moveTo>
                      <a:lnTo>
                        <a:pt x="94488" y="0"/>
                      </a:lnTo>
                      <a:lnTo>
                        <a:pt x="94488" y="15240"/>
                      </a:lnTo>
                      <a:lnTo>
                        <a:pt x="106680" y="15240"/>
                      </a:lnTo>
                      <a:lnTo>
                        <a:pt x="1066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499" name="object 40"/>
                <p:cNvSpPr/>
                <p:nvPr/>
              </p:nvSpPr>
              <p:spPr>
                <a:xfrm>
                  <a:off x="3096768" y="3727703"/>
                  <a:ext cx="477520" cy="565785"/>
                </a:xfrm>
                <a:custGeom>
                  <a:avLst/>
                  <a:gdLst/>
                  <a:ahLst/>
                  <a:cxnLst/>
                  <a:rect l="l" t="t" r="r" b="b"/>
                  <a:pathLst>
                    <a:path w="477520" h="565785">
                      <a:moveTo>
                        <a:pt x="13716" y="489216"/>
                      </a:moveTo>
                      <a:lnTo>
                        <a:pt x="0" y="489216"/>
                      </a:lnTo>
                      <a:lnTo>
                        <a:pt x="0" y="504456"/>
                      </a:lnTo>
                      <a:lnTo>
                        <a:pt x="13716" y="504456"/>
                      </a:lnTo>
                      <a:lnTo>
                        <a:pt x="13716" y="489216"/>
                      </a:lnTo>
                      <a:close/>
                    </a:path>
                    <a:path w="477520" h="565785">
                      <a:moveTo>
                        <a:pt x="13716" y="451116"/>
                      </a:moveTo>
                      <a:lnTo>
                        <a:pt x="0" y="451116"/>
                      </a:lnTo>
                      <a:lnTo>
                        <a:pt x="0" y="466356"/>
                      </a:lnTo>
                      <a:lnTo>
                        <a:pt x="13716" y="466356"/>
                      </a:lnTo>
                      <a:lnTo>
                        <a:pt x="13716" y="451116"/>
                      </a:lnTo>
                      <a:close/>
                    </a:path>
                    <a:path w="477520" h="565785">
                      <a:moveTo>
                        <a:pt x="67056" y="542556"/>
                      </a:moveTo>
                      <a:lnTo>
                        <a:pt x="53340" y="542556"/>
                      </a:lnTo>
                      <a:lnTo>
                        <a:pt x="53340" y="557796"/>
                      </a:lnTo>
                      <a:lnTo>
                        <a:pt x="67056" y="557796"/>
                      </a:lnTo>
                      <a:lnTo>
                        <a:pt x="67056" y="542556"/>
                      </a:lnTo>
                      <a:close/>
                    </a:path>
                    <a:path w="477520" h="565785">
                      <a:moveTo>
                        <a:pt x="100584" y="473976"/>
                      </a:moveTo>
                      <a:lnTo>
                        <a:pt x="88392" y="473976"/>
                      </a:lnTo>
                      <a:lnTo>
                        <a:pt x="88392" y="489216"/>
                      </a:lnTo>
                      <a:lnTo>
                        <a:pt x="100584" y="489216"/>
                      </a:lnTo>
                      <a:lnTo>
                        <a:pt x="100584" y="473976"/>
                      </a:lnTo>
                      <a:close/>
                    </a:path>
                    <a:path w="477520" h="565785">
                      <a:moveTo>
                        <a:pt x="108204" y="344436"/>
                      </a:moveTo>
                      <a:lnTo>
                        <a:pt x="94488" y="344436"/>
                      </a:lnTo>
                      <a:lnTo>
                        <a:pt x="94488" y="359676"/>
                      </a:lnTo>
                      <a:lnTo>
                        <a:pt x="108204" y="359676"/>
                      </a:lnTo>
                      <a:lnTo>
                        <a:pt x="108204" y="344436"/>
                      </a:lnTo>
                      <a:close/>
                    </a:path>
                    <a:path w="477520" h="565785">
                      <a:moveTo>
                        <a:pt x="114300" y="283476"/>
                      </a:moveTo>
                      <a:lnTo>
                        <a:pt x="100584" y="283476"/>
                      </a:lnTo>
                      <a:lnTo>
                        <a:pt x="100584" y="298716"/>
                      </a:lnTo>
                      <a:lnTo>
                        <a:pt x="114300" y="298716"/>
                      </a:lnTo>
                      <a:lnTo>
                        <a:pt x="114300" y="283476"/>
                      </a:lnTo>
                      <a:close/>
                    </a:path>
                    <a:path w="477520" h="565785">
                      <a:moveTo>
                        <a:pt x="121920" y="243852"/>
                      </a:moveTo>
                      <a:lnTo>
                        <a:pt x="108204" y="243852"/>
                      </a:lnTo>
                      <a:lnTo>
                        <a:pt x="108204" y="260616"/>
                      </a:lnTo>
                      <a:lnTo>
                        <a:pt x="121920" y="260616"/>
                      </a:lnTo>
                      <a:lnTo>
                        <a:pt x="121920" y="243852"/>
                      </a:lnTo>
                      <a:close/>
                    </a:path>
                    <a:path w="477520" h="565785">
                      <a:moveTo>
                        <a:pt x="208788" y="527316"/>
                      </a:moveTo>
                      <a:lnTo>
                        <a:pt x="195072" y="527316"/>
                      </a:lnTo>
                      <a:lnTo>
                        <a:pt x="195072" y="542556"/>
                      </a:lnTo>
                      <a:lnTo>
                        <a:pt x="208788" y="542556"/>
                      </a:lnTo>
                      <a:lnTo>
                        <a:pt x="208788" y="527316"/>
                      </a:lnTo>
                      <a:close/>
                    </a:path>
                    <a:path w="477520" h="565785">
                      <a:moveTo>
                        <a:pt x="214884" y="83832"/>
                      </a:moveTo>
                      <a:lnTo>
                        <a:pt x="201168" y="83832"/>
                      </a:lnTo>
                      <a:lnTo>
                        <a:pt x="201168" y="99072"/>
                      </a:lnTo>
                      <a:lnTo>
                        <a:pt x="214884" y="99072"/>
                      </a:lnTo>
                      <a:lnTo>
                        <a:pt x="214884" y="83832"/>
                      </a:lnTo>
                      <a:close/>
                    </a:path>
                    <a:path w="477520" h="565785">
                      <a:moveTo>
                        <a:pt x="236220" y="397776"/>
                      </a:moveTo>
                      <a:lnTo>
                        <a:pt x="222504" y="397776"/>
                      </a:lnTo>
                      <a:lnTo>
                        <a:pt x="222504" y="413016"/>
                      </a:lnTo>
                      <a:lnTo>
                        <a:pt x="236220" y="413016"/>
                      </a:lnTo>
                      <a:lnTo>
                        <a:pt x="236220" y="397776"/>
                      </a:lnTo>
                      <a:close/>
                    </a:path>
                    <a:path w="477520" h="565785">
                      <a:moveTo>
                        <a:pt x="242316" y="443496"/>
                      </a:moveTo>
                      <a:lnTo>
                        <a:pt x="228600" y="443496"/>
                      </a:lnTo>
                      <a:lnTo>
                        <a:pt x="228600" y="458736"/>
                      </a:lnTo>
                      <a:lnTo>
                        <a:pt x="242316" y="458736"/>
                      </a:lnTo>
                      <a:lnTo>
                        <a:pt x="242316" y="443496"/>
                      </a:lnTo>
                      <a:close/>
                    </a:path>
                    <a:path w="477520" h="565785">
                      <a:moveTo>
                        <a:pt x="269748" y="382536"/>
                      </a:moveTo>
                      <a:lnTo>
                        <a:pt x="256032" y="382536"/>
                      </a:lnTo>
                      <a:lnTo>
                        <a:pt x="256032" y="397776"/>
                      </a:lnTo>
                      <a:lnTo>
                        <a:pt x="269748" y="397776"/>
                      </a:lnTo>
                      <a:lnTo>
                        <a:pt x="269748" y="382536"/>
                      </a:lnTo>
                      <a:close/>
                    </a:path>
                    <a:path w="477520" h="565785">
                      <a:moveTo>
                        <a:pt x="269748" y="329196"/>
                      </a:moveTo>
                      <a:lnTo>
                        <a:pt x="256032" y="329196"/>
                      </a:lnTo>
                      <a:lnTo>
                        <a:pt x="256032" y="344436"/>
                      </a:lnTo>
                      <a:lnTo>
                        <a:pt x="269748" y="344436"/>
                      </a:lnTo>
                      <a:lnTo>
                        <a:pt x="269748" y="329196"/>
                      </a:lnTo>
                      <a:close/>
                    </a:path>
                    <a:path w="477520" h="565785">
                      <a:moveTo>
                        <a:pt x="269748" y="252996"/>
                      </a:moveTo>
                      <a:lnTo>
                        <a:pt x="256032" y="252996"/>
                      </a:lnTo>
                      <a:lnTo>
                        <a:pt x="256032" y="268236"/>
                      </a:lnTo>
                      <a:lnTo>
                        <a:pt x="269748" y="268236"/>
                      </a:lnTo>
                      <a:lnTo>
                        <a:pt x="269748" y="252996"/>
                      </a:lnTo>
                      <a:close/>
                    </a:path>
                    <a:path w="477520" h="565785">
                      <a:moveTo>
                        <a:pt x="281940" y="550176"/>
                      </a:moveTo>
                      <a:lnTo>
                        <a:pt x="269748" y="550176"/>
                      </a:lnTo>
                      <a:lnTo>
                        <a:pt x="269748" y="565416"/>
                      </a:lnTo>
                      <a:lnTo>
                        <a:pt x="281940" y="565416"/>
                      </a:lnTo>
                      <a:lnTo>
                        <a:pt x="281940" y="550176"/>
                      </a:lnTo>
                      <a:close/>
                    </a:path>
                    <a:path w="477520" h="565785">
                      <a:moveTo>
                        <a:pt x="281940" y="489216"/>
                      </a:moveTo>
                      <a:lnTo>
                        <a:pt x="269748" y="489216"/>
                      </a:lnTo>
                      <a:lnTo>
                        <a:pt x="269748" y="504456"/>
                      </a:lnTo>
                      <a:lnTo>
                        <a:pt x="281940" y="504456"/>
                      </a:lnTo>
                      <a:lnTo>
                        <a:pt x="281940" y="489216"/>
                      </a:lnTo>
                      <a:close/>
                    </a:path>
                    <a:path w="477520" h="565785">
                      <a:moveTo>
                        <a:pt x="289547" y="359676"/>
                      </a:moveTo>
                      <a:lnTo>
                        <a:pt x="275831" y="359676"/>
                      </a:lnTo>
                      <a:lnTo>
                        <a:pt x="275831" y="374916"/>
                      </a:lnTo>
                      <a:lnTo>
                        <a:pt x="289547" y="374916"/>
                      </a:lnTo>
                      <a:lnTo>
                        <a:pt x="289547" y="359676"/>
                      </a:lnTo>
                      <a:close/>
                    </a:path>
                    <a:path w="477520" h="565785">
                      <a:moveTo>
                        <a:pt x="289547" y="0"/>
                      </a:moveTo>
                      <a:lnTo>
                        <a:pt x="275831" y="0"/>
                      </a:lnTo>
                      <a:lnTo>
                        <a:pt x="275831" y="15252"/>
                      </a:lnTo>
                      <a:lnTo>
                        <a:pt x="289547" y="15252"/>
                      </a:lnTo>
                      <a:lnTo>
                        <a:pt x="289547" y="0"/>
                      </a:lnTo>
                      <a:close/>
                    </a:path>
                    <a:path w="477520" h="565785">
                      <a:moveTo>
                        <a:pt x="295656" y="473976"/>
                      </a:moveTo>
                      <a:lnTo>
                        <a:pt x="281940" y="473976"/>
                      </a:lnTo>
                      <a:lnTo>
                        <a:pt x="281940" y="489216"/>
                      </a:lnTo>
                      <a:lnTo>
                        <a:pt x="295656" y="489216"/>
                      </a:lnTo>
                      <a:lnTo>
                        <a:pt x="295656" y="473976"/>
                      </a:lnTo>
                      <a:close/>
                    </a:path>
                    <a:path w="477520" h="565785">
                      <a:moveTo>
                        <a:pt x="295656" y="413016"/>
                      </a:moveTo>
                      <a:lnTo>
                        <a:pt x="281940" y="413016"/>
                      </a:lnTo>
                      <a:lnTo>
                        <a:pt x="281940" y="428256"/>
                      </a:lnTo>
                      <a:lnTo>
                        <a:pt x="295656" y="428256"/>
                      </a:lnTo>
                      <a:lnTo>
                        <a:pt x="295656" y="413016"/>
                      </a:lnTo>
                      <a:close/>
                    </a:path>
                    <a:path w="477520" h="565785">
                      <a:moveTo>
                        <a:pt x="329184" y="275856"/>
                      </a:moveTo>
                      <a:lnTo>
                        <a:pt x="315468" y="275856"/>
                      </a:lnTo>
                      <a:lnTo>
                        <a:pt x="315468" y="291096"/>
                      </a:lnTo>
                      <a:lnTo>
                        <a:pt x="329184" y="291096"/>
                      </a:lnTo>
                      <a:lnTo>
                        <a:pt x="329184" y="275856"/>
                      </a:lnTo>
                      <a:close/>
                    </a:path>
                    <a:path w="477520" h="565785">
                      <a:moveTo>
                        <a:pt x="477012" y="68592"/>
                      </a:moveTo>
                      <a:lnTo>
                        <a:pt x="463296" y="68592"/>
                      </a:lnTo>
                      <a:lnTo>
                        <a:pt x="463296" y="83832"/>
                      </a:lnTo>
                      <a:lnTo>
                        <a:pt x="477012" y="83832"/>
                      </a:lnTo>
                      <a:lnTo>
                        <a:pt x="477012" y="6859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0" name="object 41"/>
                <p:cNvSpPr/>
                <p:nvPr/>
              </p:nvSpPr>
              <p:spPr>
                <a:xfrm>
                  <a:off x="38023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1" name="object 42"/>
                <p:cNvSpPr/>
                <p:nvPr/>
              </p:nvSpPr>
              <p:spPr>
                <a:xfrm>
                  <a:off x="3171444" y="4117860"/>
                  <a:ext cx="429895" cy="83820"/>
                </a:xfrm>
                <a:custGeom>
                  <a:avLst/>
                  <a:gdLst/>
                  <a:ahLst/>
                  <a:cxnLst/>
                  <a:rect l="l" t="t" r="r" b="b"/>
                  <a:pathLst>
                    <a:path w="429895" h="83820">
                      <a:moveTo>
                        <a:pt x="13716" y="38100"/>
                      </a:moveTo>
                      <a:lnTo>
                        <a:pt x="0" y="38100"/>
                      </a:lnTo>
                      <a:lnTo>
                        <a:pt x="0" y="53340"/>
                      </a:lnTo>
                      <a:lnTo>
                        <a:pt x="13716" y="53340"/>
                      </a:lnTo>
                      <a:lnTo>
                        <a:pt x="13716" y="38100"/>
                      </a:lnTo>
                      <a:close/>
                    </a:path>
                    <a:path w="429895" h="83820">
                      <a:moveTo>
                        <a:pt x="126492" y="68580"/>
                      </a:moveTo>
                      <a:lnTo>
                        <a:pt x="114300" y="68580"/>
                      </a:lnTo>
                      <a:lnTo>
                        <a:pt x="114300" y="83820"/>
                      </a:lnTo>
                      <a:lnTo>
                        <a:pt x="126492" y="83820"/>
                      </a:lnTo>
                      <a:lnTo>
                        <a:pt x="126492" y="68580"/>
                      </a:lnTo>
                      <a:close/>
                    </a:path>
                    <a:path w="429895" h="83820">
                      <a:moveTo>
                        <a:pt x="429755" y="0"/>
                      </a:moveTo>
                      <a:lnTo>
                        <a:pt x="416052" y="0"/>
                      </a:lnTo>
                      <a:lnTo>
                        <a:pt x="416052" y="15240"/>
                      </a:lnTo>
                      <a:lnTo>
                        <a:pt x="429755" y="15240"/>
                      </a:lnTo>
                      <a:lnTo>
                        <a:pt x="42975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2" name="object 43"/>
                <p:cNvSpPr/>
                <p:nvPr/>
              </p:nvSpPr>
              <p:spPr>
                <a:xfrm>
                  <a:off x="38633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3" name="object 44"/>
                <p:cNvSpPr/>
                <p:nvPr/>
              </p:nvSpPr>
              <p:spPr>
                <a:xfrm>
                  <a:off x="3096768" y="4095000"/>
                  <a:ext cx="323215" cy="167640"/>
                </a:xfrm>
                <a:custGeom>
                  <a:avLst/>
                  <a:gdLst/>
                  <a:ahLst/>
                  <a:cxnLst/>
                  <a:rect l="l" t="t" r="r" b="b"/>
                  <a:pathLst>
                    <a:path w="323214" h="167639">
                      <a:moveTo>
                        <a:pt x="13716" y="144780"/>
                      </a:moveTo>
                      <a:lnTo>
                        <a:pt x="0" y="144780"/>
                      </a:lnTo>
                      <a:lnTo>
                        <a:pt x="0" y="152400"/>
                      </a:lnTo>
                      <a:lnTo>
                        <a:pt x="0" y="160020"/>
                      </a:lnTo>
                      <a:lnTo>
                        <a:pt x="0" y="167640"/>
                      </a:lnTo>
                      <a:lnTo>
                        <a:pt x="13716" y="167640"/>
                      </a:lnTo>
                      <a:lnTo>
                        <a:pt x="13716" y="160020"/>
                      </a:lnTo>
                      <a:lnTo>
                        <a:pt x="13716" y="152400"/>
                      </a:lnTo>
                      <a:lnTo>
                        <a:pt x="13716" y="144780"/>
                      </a:lnTo>
                      <a:close/>
                    </a:path>
                    <a:path w="323214" h="167639">
                      <a:moveTo>
                        <a:pt x="47231" y="144780"/>
                      </a:moveTo>
                      <a:lnTo>
                        <a:pt x="33528" y="144780"/>
                      </a:lnTo>
                      <a:lnTo>
                        <a:pt x="33528" y="160020"/>
                      </a:lnTo>
                      <a:lnTo>
                        <a:pt x="47231" y="160020"/>
                      </a:lnTo>
                      <a:lnTo>
                        <a:pt x="47231" y="144780"/>
                      </a:lnTo>
                      <a:close/>
                    </a:path>
                    <a:path w="323214" h="167639">
                      <a:moveTo>
                        <a:pt x="60947" y="53340"/>
                      </a:moveTo>
                      <a:lnTo>
                        <a:pt x="47231" y="53340"/>
                      </a:lnTo>
                      <a:lnTo>
                        <a:pt x="47231" y="68580"/>
                      </a:lnTo>
                      <a:lnTo>
                        <a:pt x="60947" y="68580"/>
                      </a:lnTo>
                      <a:lnTo>
                        <a:pt x="60947" y="53340"/>
                      </a:lnTo>
                      <a:close/>
                    </a:path>
                    <a:path w="323214" h="167639">
                      <a:moveTo>
                        <a:pt x="88392" y="91440"/>
                      </a:moveTo>
                      <a:lnTo>
                        <a:pt x="74676" y="91440"/>
                      </a:lnTo>
                      <a:lnTo>
                        <a:pt x="74676" y="106680"/>
                      </a:lnTo>
                      <a:lnTo>
                        <a:pt x="88392" y="106680"/>
                      </a:lnTo>
                      <a:lnTo>
                        <a:pt x="88392" y="91440"/>
                      </a:lnTo>
                      <a:close/>
                    </a:path>
                    <a:path w="323214" h="167639">
                      <a:moveTo>
                        <a:pt x="114300" y="60960"/>
                      </a:moveTo>
                      <a:lnTo>
                        <a:pt x="100584" y="60960"/>
                      </a:lnTo>
                      <a:lnTo>
                        <a:pt x="100584" y="76200"/>
                      </a:lnTo>
                      <a:lnTo>
                        <a:pt x="114300" y="76200"/>
                      </a:lnTo>
                      <a:lnTo>
                        <a:pt x="114300" y="60960"/>
                      </a:lnTo>
                      <a:close/>
                    </a:path>
                    <a:path w="323214" h="167639">
                      <a:moveTo>
                        <a:pt x="167640" y="144780"/>
                      </a:moveTo>
                      <a:lnTo>
                        <a:pt x="155448" y="144780"/>
                      </a:lnTo>
                      <a:lnTo>
                        <a:pt x="155448" y="160020"/>
                      </a:lnTo>
                      <a:lnTo>
                        <a:pt x="167640" y="160020"/>
                      </a:lnTo>
                      <a:lnTo>
                        <a:pt x="167640" y="144780"/>
                      </a:lnTo>
                      <a:close/>
                    </a:path>
                    <a:path w="323214" h="167639">
                      <a:moveTo>
                        <a:pt x="208788" y="38100"/>
                      </a:moveTo>
                      <a:lnTo>
                        <a:pt x="195072" y="38100"/>
                      </a:lnTo>
                      <a:lnTo>
                        <a:pt x="195072" y="53340"/>
                      </a:lnTo>
                      <a:lnTo>
                        <a:pt x="208788" y="53340"/>
                      </a:lnTo>
                      <a:lnTo>
                        <a:pt x="208788" y="38100"/>
                      </a:lnTo>
                      <a:close/>
                    </a:path>
                    <a:path w="323214" h="167639">
                      <a:moveTo>
                        <a:pt x="262128" y="0"/>
                      </a:moveTo>
                      <a:lnTo>
                        <a:pt x="248412" y="0"/>
                      </a:lnTo>
                      <a:lnTo>
                        <a:pt x="248412" y="15240"/>
                      </a:lnTo>
                      <a:lnTo>
                        <a:pt x="262128" y="15240"/>
                      </a:lnTo>
                      <a:lnTo>
                        <a:pt x="262128" y="0"/>
                      </a:lnTo>
                      <a:close/>
                    </a:path>
                    <a:path w="323214" h="167639">
                      <a:moveTo>
                        <a:pt x="303276" y="53340"/>
                      </a:moveTo>
                      <a:lnTo>
                        <a:pt x="289547" y="53340"/>
                      </a:lnTo>
                      <a:lnTo>
                        <a:pt x="289547" y="68580"/>
                      </a:lnTo>
                      <a:lnTo>
                        <a:pt x="303276" y="68580"/>
                      </a:lnTo>
                      <a:lnTo>
                        <a:pt x="303276" y="53340"/>
                      </a:lnTo>
                      <a:close/>
                    </a:path>
                    <a:path w="323214" h="167639">
                      <a:moveTo>
                        <a:pt x="323088" y="68580"/>
                      </a:moveTo>
                      <a:lnTo>
                        <a:pt x="309372" y="68580"/>
                      </a:lnTo>
                      <a:lnTo>
                        <a:pt x="309372" y="83820"/>
                      </a:lnTo>
                      <a:lnTo>
                        <a:pt x="323088" y="83820"/>
                      </a:lnTo>
                      <a:lnTo>
                        <a:pt x="323088"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4" name="object 45"/>
                <p:cNvSpPr/>
                <p:nvPr/>
              </p:nvSpPr>
              <p:spPr>
                <a:xfrm>
                  <a:off x="366826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5" name="object 46"/>
                <p:cNvSpPr/>
                <p:nvPr/>
              </p:nvSpPr>
              <p:spPr>
                <a:xfrm>
                  <a:off x="3439667"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6" name="object 47"/>
                <p:cNvSpPr/>
                <p:nvPr/>
              </p:nvSpPr>
              <p:spPr>
                <a:xfrm>
                  <a:off x="3991356"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7" name="object 48"/>
                <p:cNvSpPr/>
                <p:nvPr/>
              </p:nvSpPr>
              <p:spPr>
                <a:xfrm>
                  <a:off x="3157715" y="3995940"/>
                  <a:ext cx="276225" cy="297180"/>
                </a:xfrm>
                <a:custGeom>
                  <a:avLst/>
                  <a:gdLst/>
                  <a:ahLst/>
                  <a:cxnLst/>
                  <a:rect l="l" t="t" r="r" b="b"/>
                  <a:pathLst>
                    <a:path w="276225" h="297179">
                      <a:moveTo>
                        <a:pt x="13728" y="281940"/>
                      </a:moveTo>
                      <a:lnTo>
                        <a:pt x="0" y="281940"/>
                      </a:lnTo>
                      <a:lnTo>
                        <a:pt x="0" y="297180"/>
                      </a:lnTo>
                      <a:lnTo>
                        <a:pt x="13728" y="297180"/>
                      </a:lnTo>
                      <a:lnTo>
                        <a:pt x="13728" y="281940"/>
                      </a:lnTo>
                      <a:close/>
                    </a:path>
                    <a:path w="276225" h="297179">
                      <a:moveTo>
                        <a:pt x="86880" y="266700"/>
                      </a:moveTo>
                      <a:lnTo>
                        <a:pt x="73164" y="266700"/>
                      </a:lnTo>
                      <a:lnTo>
                        <a:pt x="73164" y="281940"/>
                      </a:lnTo>
                      <a:lnTo>
                        <a:pt x="86880" y="281940"/>
                      </a:lnTo>
                      <a:lnTo>
                        <a:pt x="86880" y="266700"/>
                      </a:lnTo>
                      <a:close/>
                    </a:path>
                    <a:path w="276225" h="297179">
                      <a:moveTo>
                        <a:pt x="167652" y="0"/>
                      </a:moveTo>
                      <a:lnTo>
                        <a:pt x="153936" y="0"/>
                      </a:lnTo>
                      <a:lnTo>
                        <a:pt x="153936" y="15240"/>
                      </a:lnTo>
                      <a:lnTo>
                        <a:pt x="167652" y="15240"/>
                      </a:lnTo>
                      <a:lnTo>
                        <a:pt x="167652" y="0"/>
                      </a:lnTo>
                      <a:close/>
                    </a:path>
                    <a:path w="276225" h="297179">
                      <a:moveTo>
                        <a:pt x="275856" y="220980"/>
                      </a:moveTo>
                      <a:lnTo>
                        <a:pt x="262140" y="220980"/>
                      </a:lnTo>
                      <a:lnTo>
                        <a:pt x="262140" y="236220"/>
                      </a:lnTo>
                      <a:lnTo>
                        <a:pt x="275856" y="236220"/>
                      </a:lnTo>
                      <a:lnTo>
                        <a:pt x="275856" y="2209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8" name="object 49"/>
                <p:cNvSpPr/>
                <p:nvPr/>
              </p:nvSpPr>
              <p:spPr>
                <a:xfrm>
                  <a:off x="3983735"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09" name="object 50"/>
                <p:cNvSpPr/>
                <p:nvPr/>
              </p:nvSpPr>
              <p:spPr>
                <a:xfrm>
                  <a:off x="3096768" y="3941076"/>
                  <a:ext cx="356870" cy="352425"/>
                </a:xfrm>
                <a:custGeom>
                  <a:avLst/>
                  <a:gdLst/>
                  <a:ahLst/>
                  <a:cxnLst/>
                  <a:rect l="l" t="t" r="r" b="b"/>
                  <a:pathLst>
                    <a:path w="356870" h="352425">
                      <a:moveTo>
                        <a:pt x="13716" y="252984"/>
                      </a:moveTo>
                      <a:lnTo>
                        <a:pt x="0" y="252984"/>
                      </a:lnTo>
                      <a:lnTo>
                        <a:pt x="0" y="268224"/>
                      </a:lnTo>
                      <a:lnTo>
                        <a:pt x="13716" y="268224"/>
                      </a:lnTo>
                      <a:lnTo>
                        <a:pt x="13716" y="252984"/>
                      </a:lnTo>
                      <a:close/>
                    </a:path>
                    <a:path w="356870" h="352425">
                      <a:moveTo>
                        <a:pt x="147828" y="321564"/>
                      </a:moveTo>
                      <a:lnTo>
                        <a:pt x="134112" y="321564"/>
                      </a:lnTo>
                      <a:lnTo>
                        <a:pt x="134112" y="336804"/>
                      </a:lnTo>
                      <a:lnTo>
                        <a:pt x="147828" y="336804"/>
                      </a:lnTo>
                      <a:lnTo>
                        <a:pt x="147828" y="321564"/>
                      </a:lnTo>
                      <a:close/>
                    </a:path>
                    <a:path w="356870" h="352425">
                      <a:moveTo>
                        <a:pt x="155448" y="252984"/>
                      </a:moveTo>
                      <a:lnTo>
                        <a:pt x="141732" y="252984"/>
                      </a:lnTo>
                      <a:lnTo>
                        <a:pt x="141732" y="268224"/>
                      </a:lnTo>
                      <a:lnTo>
                        <a:pt x="155448" y="268224"/>
                      </a:lnTo>
                      <a:lnTo>
                        <a:pt x="155448" y="252984"/>
                      </a:lnTo>
                      <a:close/>
                    </a:path>
                    <a:path w="356870" h="352425">
                      <a:moveTo>
                        <a:pt x="348996" y="336804"/>
                      </a:moveTo>
                      <a:lnTo>
                        <a:pt x="336804" y="336804"/>
                      </a:lnTo>
                      <a:lnTo>
                        <a:pt x="336804" y="352044"/>
                      </a:lnTo>
                      <a:lnTo>
                        <a:pt x="348996" y="352044"/>
                      </a:lnTo>
                      <a:lnTo>
                        <a:pt x="348996" y="336804"/>
                      </a:lnTo>
                      <a:close/>
                    </a:path>
                    <a:path w="356870" h="352425">
                      <a:moveTo>
                        <a:pt x="356616" y="298704"/>
                      </a:moveTo>
                      <a:lnTo>
                        <a:pt x="342900" y="298704"/>
                      </a:lnTo>
                      <a:lnTo>
                        <a:pt x="342900" y="313944"/>
                      </a:lnTo>
                      <a:lnTo>
                        <a:pt x="356616" y="313944"/>
                      </a:lnTo>
                      <a:lnTo>
                        <a:pt x="356616" y="298704"/>
                      </a:lnTo>
                      <a:close/>
                    </a:path>
                    <a:path w="356870" h="352425">
                      <a:moveTo>
                        <a:pt x="356616" y="0"/>
                      </a:moveTo>
                      <a:lnTo>
                        <a:pt x="342900" y="0"/>
                      </a:lnTo>
                      <a:lnTo>
                        <a:pt x="342900" y="15227"/>
                      </a:lnTo>
                      <a:lnTo>
                        <a:pt x="356616" y="15227"/>
                      </a:lnTo>
                      <a:lnTo>
                        <a:pt x="3566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0" name="object 51"/>
                <p:cNvSpPr/>
                <p:nvPr/>
              </p:nvSpPr>
              <p:spPr>
                <a:xfrm>
                  <a:off x="384962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1" name="object 52"/>
                <p:cNvSpPr/>
                <p:nvPr/>
              </p:nvSpPr>
              <p:spPr>
                <a:xfrm>
                  <a:off x="3096768" y="3872496"/>
                  <a:ext cx="390525" cy="413384"/>
                </a:xfrm>
                <a:custGeom>
                  <a:avLst/>
                  <a:gdLst/>
                  <a:ahLst/>
                  <a:cxnLst/>
                  <a:rect l="l" t="t" r="r" b="b"/>
                  <a:pathLst>
                    <a:path w="390525" h="413385">
                      <a:moveTo>
                        <a:pt x="13716" y="283464"/>
                      </a:moveTo>
                      <a:lnTo>
                        <a:pt x="0" y="283464"/>
                      </a:lnTo>
                      <a:lnTo>
                        <a:pt x="0" y="298704"/>
                      </a:lnTo>
                      <a:lnTo>
                        <a:pt x="13716" y="298704"/>
                      </a:lnTo>
                      <a:lnTo>
                        <a:pt x="13716" y="283464"/>
                      </a:lnTo>
                      <a:close/>
                    </a:path>
                    <a:path w="390525" h="413385">
                      <a:moveTo>
                        <a:pt x="161531" y="359664"/>
                      </a:moveTo>
                      <a:lnTo>
                        <a:pt x="147828" y="359664"/>
                      </a:lnTo>
                      <a:lnTo>
                        <a:pt x="147828" y="374904"/>
                      </a:lnTo>
                      <a:lnTo>
                        <a:pt x="161531" y="374904"/>
                      </a:lnTo>
                      <a:lnTo>
                        <a:pt x="161531" y="359664"/>
                      </a:lnTo>
                      <a:close/>
                    </a:path>
                    <a:path w="390525" h="413385">
                      <a:moveTo>
                        <a:pt x="167640" y="214884"/>
                      </a:moveTo>
                      <a:lnTo>
                        <a:pt x="155448" y="214884"/>
                      </a:lnTo>
                      <a:lnTo>
                        <a:pt x="155448" y="230124"/>
                      </a:lnTo>
                      <a:lnTo>
                        <a:pt x="167640" y="230124"/>
                      </a:lnTo>
                      <a:lnTo>
                        <a:pt x="167640" y="214884"/>
                      </a:lnTo>
                      <a:close/>
                    </a:path>
                    <a:path w="390525" h="413385">
                      <a:moveTo>
                        <a:pt x="201168" y="397764"/>
                      </a:moveTo>
                      <a:lnTo>
                        <a:pt x="188976" y="397764"/>
                      </a:lnTo>
                      <a:lnTo>
                        <a:pt x="188976" y="413004"/>
                      </a:lnTo>
                      <a:lnTo>
                        <a:pt x="201168" y="413004"/>
                      </a:lnTo>
                      <a:lnTo>
                        <a:pt x="201168" y="397764"/>
                      </a:lnTo>
                      <a:close/>
                    </a:path>
                    <a:path w="390525" h="413385">
                      <a:moveTo>
                        <a:pt x="242316" y="76200"/>
                      </a:moveTo>
                      <a:lnTo>
                        <a:pt x="228600" y="76200"/>
                      </a:lnTo>
                      <a:lnTo>
                        <a:pt x="228600" y="91440"/>
                      </a:lnTo>
                      <a:lnTo>
                        <a:pt x="242316" y="91440"/>
                      </a:lnTo>
                      <a:lnTo>
                        <a:pt x="242316" y="76200"/>
                      </a:lnTo>
                      <a:close/>
                    </a:path>
                    <a:path w="390525" h="413385">
                      <a:moveTo>
                        <a:pt x="303276" y="0"/>
                      </a:moveTo>
                      <a:lnTo>
                        <a:pt x="289547" y="0"/>
                      </a:lnTo>
                      <a:lnTo>
                        <a:pt x="289547" y="15240"/>
                      </a:lnTo>
                      <a:lnTo>
                        <a:pt x="303276" y="15240"/>
                      </a:lnTo>
                      <a:lnTo>
                        <a:pt x="303276" y="0"/>
                      </a:lnTo>
                      <a:close/>
                    </a:path>
                    <a:path w="390525" h="413385">
                      <a:moveTo>
                        <a:pt x="376428" y="291084"/>
                      </a:moveTo>
                      <a:lnTo>
                        <a:pt x="362712" y="291084"/>
                      </a:lnTo>
                      <a:lnTo>
                        <a:pt x="362712" y="306324"/>
                      </a:lnTo>
                      <a:lnTo>
                        <a:pt x="376428" y="306324"/>
                      </a:lnTo>
                      <a:lnTo>
                        <a:pt x="376428" y="291084"/>
                      </a:lnTo>
                      <a:close/>
                    </a:path>
                    <a:path w="390525" h="413385">
                      <a:moveTo>
                        <a:pt x="390131" y="184404"/>
                      </a:moveTo>
                      <a:lnTo>
                        <a:pt x="376428" y="184404"/>
                      </a:lnTo>
                      <a:lnTo>
                        <a:pt x="376428" y="199644"/>
                      </a:lnTo>
                      <a:lnTo>
                        <a:pt x="390131" y="199644"/>
                      </a:lnTo>
                      <a:lnTo>
                        <a:pt x="390131" y="1844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2" name="object 53"/>
                <p:cNvSpPr/>
                <p:nvPr/>
              </p:nvSpPr>
              <p:spPr>
                <a:xfrm>
                  <a:off x="38160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3" name="object 54"/>
                <p:cNvSpPr/>
                <p:nvPr/>
              </p:nvSpPr>
              <p:spPr>
                <a:xfrm>
                  <a:off x="3104388" y="4003560"/>
                  <a:ext cx="274320" cy="251460"/>
                </a:xfrm>
                <a:custGeom>
                  <a:avLst/>
                  <a:gdLst/>
                  <a:ahLst/>
                  <a:cxnLst/>
                  <a:rect l="l" t="t" r="r" b="b"/>
                  <a:pathLst>
                    <a:path w="274320" h="251460">
                      <a:moveTo>
                        <a:pt x="12192" y="167640"/>
                      </a:moveTo>
                      <a:lnTo>
                        <a:pt x="0" y="167640"/>
                      </a:lnTo>
                      <a:lnTo>
                        <a:pt x="0" y="182880"/>
                      </a:lnTo>
                      <a:lnTo>
                        <a:pt x="12192" y="182880"/>
                      </a:lnTo>
                      <a:lnTo>
                        <a:pt x="12192" y="167640"/>
                      </a:lnTo>
                      <a:close/>
                    </a:path>
                    <a:path w="274320" h="251460">
                      <a:moveTo>
                        <a:pt x="80772" y="220980"/>
                      </a:moveTo>
                      <a:lnTo>
                        <a:pt x="67056" y="220980"/>
                      </a:lnTo>
                      <a:lnTo>
                        <a:pt x="67056" y="236220"/>
                      </a:lnTo>
                      <a:lnTo>
                        <a:pt x="80772" y="236220"/>
                      </a:lnTo>
                      <a:lnTo>
                        <a:pt x="80772" y="220980"/>
                      </a:lnTo>
                      <a:close/>
                    </a:path>
                    <a:path w="274320" h="251460">
                      <a:moveTo>
                        <a:pt x="126492" y="213360"/>
                      </a:moveTo>
                      <a:lnTo>
                        <a:pt x="114300" y="213360"/>
                      </a:lnTo>
                      <a:lnTo>
                        <a:pt x="114300" y="228600"/>
                      </a:lnTo>
                      <a:lnTo>
                        <a:pt x="126492" y="228600"/>
                      </a:lnTo>
                      <a:lnTo>
                        <a:pt x="126492" y="213360"/>
                      </a:lnTo>
                      <a:close/>
                    </a:path>
                    <a:path w="274320" h="251460">
                      <a:moveTo>
                        <a:pt x="134112" y="152400"/>
                      </a:moveTo>
                      <a:lnTo>
                        <a:pt x="120396" y="152400"/>
                      </a:lnTo>
                      <a:lnTo>
                        <a:pt x="120396" y="167640"/>
                      </a:lnTo>
                      <a:lnTo>
                        <a:pt x="134112" y="167640"/>
                      </a:lnTo>
                      <a:lnTo>
                        <a:pt x="134112" y="152400"/>
                      </a:lnTo>
                      <a:close/>
                    </a:path>
                    <a:path w="274320" h="251460">
                      <a:moveTo>
                        <a:pt x="147828" y="114300"/>
                      </a:moveTo>
                      <a:lnTo>
                        <a:pt x="134112" y="114300"/>
                      </a:lnTo>
                      <a:lnTo>
                        <a:pt x="134112" y="129540"/>
                      </a:lnTo>
                      <a:lnTo>
                        <a:pt x="147828" y="129540"/>
                      </a:lnTo>
                      <a:lnTo>
                        <a:pt x="147828" y="114300"/>
                      </a:lnTo>
                      <a:close/>
                    </a:path>
                    <a:path w="274320" h="251460">
                      <a:moveTo>
                        <a:pt x="173736" y="129540"/>
                      </a:moveTo>
                      <a:lnTo>
                        <a:pt x="160020" y="129540"/>
                      </a:lnTo>
                      <a:lnTo>
                        <a:pt x="160020" y="144780"/>
                      </a:lnTo>
                      <a:lnTo>
                        <a:pt x="173736" y="144780"/>
                      </a:lnTo>
                      <a:lnTo>
                        <a:pt x="173736" y="129540"/>
                      </a:lnTo>
                      <a:close/>
                    </a:path>
                    <a:path w="274320" h="251460">
                      <a:moveTo>
                        <a:pt x="181356" y="236220"/>
                      </a:moveTo>
                      <a:lnTo>
                        <a:pt x="167627" y="236220"/>
                      </a:lnTo>
                      <a:lnTo>
                        <a:pt x="167627" y="251460"/>
                      </a:lnTo>
                      <a:lnTo>
                        <a:pt x="181356" y="251460"/>
                      </a:lnTo>
                      <a:lnTo>
                        <a:pt x="181356" y="236220"/>
                      </a:lnTo>
                      <a:close/>
                    </a:path>
                    <a:path w="274320" h="251460">
                      <a:moveTo>
                        <a:pt x="254508" y="114300"/>
                      </a:moveTo>
                      <a:lnTo>
                        <a:pt x="240792" y="114300"/>
                      </a:lnTo>
                      <a:lnTo>
                        <a:pt x="240792" y="129540"/>
                      </a:lnTo>
                      <a:lnTo>
                        <a:pt x="254508" y="129540"/>
                      </a:lnTo>
                      <a:lnTo>
                        <a:pt x="254508" y="114300"/>
                      </a:lnTo>
                      <a:close/>
                    </a:path>
                    <a:path w="274320" h="251460">
                      <a:moveTo>
                        <a:pt x="274320" y="0"/>
                      </a:moveTo>
                      <a:lnTo>
                        <a:pt x="262128" y="0"/>
                      </a:lnTo>
                      <a:lnTo>
                        <a:pt x="262128" y="15240"/>
                      </a:lnTo>
                      <a:lnTo>
                        <a:pt x="274320" y="15240"/>
                      </a:lnTo>
                      <a:lnTo>
                        <a:pt x="2743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4" name="object 55"/>
                <p:cNvSpPr/>
                <p:nvPr/>
              </p:nvSpPr>
              <p:spPr>
                <a:xfrm>
                  <a:off x="3930396" y="34213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5" name="object 56"/>
                <p:cNvSpPr/>
                <p:nvPr/>
              </p:nvSpPr>
              <p:spPr>
                <a:xfrm>
                  <a:off x="3096768" y="3681996"/>
                  <a:ext cx="571500" cy="611505"/>
                </a:xfrm>
                <a:custGeom>
                  <a:avLst/>
                  <a:gdLst/>
                  <a:ahLst/>
                  <a:cxnLst/>
                  <a:rect l="l" t="t" r="r" b="b"/>
                  <a:pathLst>
                    <a:path w="571500" h="611504">
                      <a:moveTo>
                        <a:pt x="13716" y="595884"/>
                      </a:moveTo>
                      <a:lnTo>
                        <a:pt x="0" y="595884"/>
                      </a:lnTo>
                      <a:lnTo>
                        <a:pt x="0" y="611124"/>
                      </a:lnTo>
                      <a:lnTo>
                        <a:pt x="13716" y="611124"/>
                      </a:lnTo>
                      <a:lnTo>
                        <a:pt x="13716" y="595884"/>
                      </a:lnTo>
                      <a:close/>
                    </a:path>
                    <a:path w="571500" h="611504">
                      <a:moveTo>
                        <a:pt x="27432" y="473964"/>
                      </a:moveTo>
                      <a:lnTo>
                        <a:pt x="13716" y="473964"/>
                      </a:lnTo>
                      <a:lnTo>
                        <a:pt x="13716" y="489204"/>
                      </a:lnTo>
                      <a:lnTo>
                        <a:pt x="27432" y="489204"/>
                      </a:lnTo>
                      <a:lnTo>
                        <a:pt x="27432" y="473964"/>
                      </a:lnTo>
                      <a:close/>
                    </a:path>
                    <a:path w="571500" h="611504">
                      <a:moveTo>
                        <a:pt x="161531" y="565404"/>
                      </a:moveTo>
                      <a:lnTo>
                        <a:pt x="147828" y="565404"/>
                      </a:lnTo>
                      <a:lnTo>
                        <a:pt x="147828" y="580644"/>
                      </a:lnTo>
                      <a:lnTo>
                        <a:pt x="161531" y="580644"/>
                      </a:lnTo>
                      <a:lnTo>
                        <a:pt x="161531" y="565404"/>
                      </a:lnTo>
                      <a:close/>
                    </a:path>
                    <a:path w="571500" h="611504">
                      <a:moveTo>
                        <a:pt x="167640" y="588264"/>
                      </a:moveTo>
                      <a:lnTo>
                        <a:pt x="155448" y="588264"/>
                      </a:lnTo>
                      <a:lnTo>
                        <a:pt x="155448" y="603504"/>
                      </a:lnTo>
                      <a:lnTo>
                        <a:pt x="167640" y="603504"/>
                      </a:lnTo>
                      <a:lnTo>
                        <a:pt x="167640" y="588264"/>
                      </a:lnTo>
                      <a:close/>
                    </a:path>
                    <a:path w="571500" h="611504">
                      <a:moveTo>
                        <a:pt x="181356" y="512064"/>
                      </a:moveTo>
                      <a:lnTo>
                        <a:pt x="167640" y="512064"/>
                      </a:lnTo>
                      <a:lnTo>
                        <a:pt x="167640" y="527304"/>
                      </a:lnTo>
                      <a:lnTo>
                        <a:pt x="181356" y="527304"/>
                      </a:lnTo>
                      <a:lnTo>
                        <a:pt x="181356" y="512064"/>
                      </a:lnTo>
                      <a:close/>
                    </a:path>
                    <a:path w="571500" h="611504">
                      <a:moveTo>
                        <a:pt x="208788" y="527304"/>
                      </a:moveTo>
                      <a:lnTo>
                        <a:pt x="195072" y="527304"/>
                      </a:lnTo>
                      <a:lnTo>
                        <a:pt x="195072" y="542544"/>
                      </a:lnTo>
                      <a:lnTo>
                        <a:pt x="208788" y="542544"/>
                      </a:lnTo>
                      <a:lnTo>
                        <a:pt x="208788" y="527304"/>
                      </a:lnTo>
                      <a:close/>
                    </a:path>
                    <a:path w="571500" h="611504">
                      <a:moveTo>
                        <a:pt x="214884" y="458724"/>
                      </a:moveTo>
                      <a:lnTo>
                        <a:pt x="201168" y="458724"/>
                      </a:lnTo>
                      <a:lnTo>
                        <a:pt x="201168" y="473964"/>
                      </a:lnTo>
                      <a:lnTo>
                        <a:pt x="214884" y="473964"/>
                      </a:lnTo>
                      <a:lnTo>
                        <a:pt x="214884" y="458724"/>
                      </a:lnTo>
                      <a:close/>
                    </a:path>
                    <a:path w="571500" h="611504">
                      <a:moveTo>
                        <a:pt x="228600" y="481584"/>
                      </a:moveTo>
                      <a:lnTo>
                        <a:pt x="214884" y="481584"/>
                      </a:lnTo>
                      <a:lnTo>
                        <a:pt x="214884" y="496824"/>
                      </a:lnTo>
                      <a:lnTo>
                        <a:pt x="228600" y="496824"/>
                      </a:lnTo>
                      <a:lnTo>
                        <a:pt x="228600" y="481584"/>
                      </a:lnTo>
                      <a:close/>
                    </a:path>
                    <a:path w="571500" h="611504">
                      <a:moveTo>
                        <a:pt x="236220" y="595884"/>
                      </a:moveTo>
                      <a:lnTo>
                        <a:pt x="222504" y="595884"/>
                      </a:lnTo>
                      <a:lnTo>
                        <a:pt x="222504" y="611124"/>
                      </a:lnTo>
                      <a:lnTo>
                        <a:pt x="236220" y="611124"/>
                      </a:lnTo>
                      <a:lnTo>
                        <a:pt x="236220" y="595884"/>
                      </a:lnTo>
                      <a:close/>
                    </a:path>
                    <a:path w="571500" h="611504">
                      <a:moveTo>
                        <a:pt x="248412" y="534924"/>
                      </a:moveTo>
                      <a:lnTo>
                        <a:pt x="236220" y="534924"/>
                      </a:lnTo>
                      <a:lnTo>
                        <a:pt x="236220" y="550164"/>
                      </a:lnTo>
                      <a:lnTo>
                        <a:pt x="248412" y="550164"/>
                      </a:lnTo>
                      <a:lnTo>
                        <a:pt x="248412" y="534924"/>
                      </a:lnTo>
                      <a:close/>
                    </a:path>
                    <a:path w="571500" h="611504">
                      <a:moveTo>
                        <a:pt x="362712" y="489204"/>
                      </a:moveTo>
                      <a:lnTo>
                        <a:pt x="348996" y="489204"/>
                      </a:lnTo>
                      <a:lnTo>
                        <a:pt x="348996" y="504444"/>
                      </a:lnTo>
                      <a:lnTo>
                        <a:pt x="362712" y="504444"/>
                      </a:lnTo>
                      <a:lnTo>
                        <a:pt x="362712" y="489204"/>
                      </a:lnTo>
                      <a:close/>
                    </a:path>
                    <a:path w="571500" h="611504">
                      <a:moveTo>
                        <a:pt x="396240" y="405384"/>
                      </a:moveTo>
                      <a:lnTo>
                        <a:pt x="384048" y="405384"/>
                      </a:lnTo>
                      <a:lnTo>
                        <a:pt x="384048" y="420624"/>
                      </a:lnTo>
                      <a:lnTo>
                        <a:pt x="396240" y="420624"/>
                      </a:lnTo>
                      <a:lnTo>
                        <a:pt x="396240" y="405384"/>
                      </a:lnTo>
                      <a:close/>
                    </a:path>
                    <a:path w="571500" h="611504">
                      <a:moveTo>
                        <a:pt x="396240" y="0"/>
                      </a:moveTo>
                      <a:lnTo>
                        <a:pt x="384048" y="0"/>
                      </a:lnTo>
                      <a:lnTo>
                        <a:pt x="384048" y="15240"/>
                      </a:lnTo>
                      <a:lnTo>
                        <a:pt x="396240" y="15240"/>
                      </a:lnTo>
                      <a:lnTo>
                        <a:pt x="396240" y="0"/>
                      </a:lnTo>
                      <a:close/>
                    </a:path>
                    <a:path w="571500" h="611504">
                      <a:moveTo>
                        <a:pt x="571500" y="251460"/>
                      </a:moveTo>
                      <a:lnTo>
                        <a:pt x="557784" y="251460"/>
                      </a:lnTo>
                      <a:lnTo>
                        <a:pt x="557784" y="266700"/>
                      </a:lnTo>
                      <a:lnTo>
                        <a:pt x="571500" y="266700"/>
                      </a:lnTo>
                      <a:lnTo>
                        <a:pt x="571500" y="2514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6" name="object 57"/>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7" name="object 58"/>
                <p:cNvSpPr/>
                <p:nvPr/>
              </p:nvSpPr>
              <p:spPr>
                <a:xfrm>
                  <a:off x="3096768" y="3872496"/>
                  <a:ext cx="619125" cy="375285"/>
                </a:xfrm>
                <a:custGeom>
                  <a:avLst/>
                  <a:gdLst/>
                  <a:ahLst/>
                  <a:cxnLst/>
                  <a:rect l="l" t="t" r="r" b="b"/>
                  <a:pathLst>
                    <a:path w="619125" h="375285">
                      <a:moveTo>
                        <a:pt x="13716" y="359664"/>
                      </a:moveTo>
                      <a:lnTo>
                        <a:pt x="0" y="359664"/>
                      </a:lnTo>
                      <a:lnTo>
                        <a:pt x="0" y="374904"/>
                      </a:lnTo>
                      <a:lnTo>
                        <a:pt x="13716" y="374904"/>
                      </a:lnTo>
                      <a:lnTo>
                        <a:pt x="13716" y="359664"/>
                      </a:lnTo>
                      <a:close/>
                    </a:path>
                    <a:path w="619125" h="375285">
                      <a:moveTo>
                        <a:pt x="74676" y="336804"/>
                      </a:moveTo>
                      <a:lnTo>
                        <a:pt x="60947" y="336804"/>
                      </a:lnTo>
                      <a:lnTo>
                        <a:pt x="60947" y="352044"/>
                      </a:lnTo>
                      <a:lnTo>
                        <a:pt x="74676" y="352044"/>
                      </a:lnTo>
                      <a:lnTo>
                        <a:pt x="74676" y="336804"/>
                      </a:lnTo>
                      <a:close/>
                    </a:path>
                    <a:path w="619125" h="375285">
                      <a:moveTo>
                        <a:pt x="80772" y="199644"/>
                      </a:moveTo>
                      <a:lnTo>
                        <a:pt x="67056" y="199644"/>
                      </a:lnTo>
                      <a:lnTo>
                        <a:pt x="67056" y="214884"/>
                      </a:lnTo>
                      <a:lnTo>
                        <a:pt x="80772" y="214884"/>
                      </a:lnTo>
                      <a:lnTo>
                        <a:pt x="80772" y="199644"/>
                      </a:lnTo>
                      <a:close/>
                    </a:path>
                    <a:path w="619125" h="375285">
                      <a:moveTo>
                        <a:pt x="100584" y="222504"/>
                      </a:moveTo>
                      <a:lnTo>
                        <a:pt x="88392" y="222504"/>
                      </a:lnTo>
                      <a:lnTo>
                        <a:pt x="88392" y="237744"/>
                      </a:lnTo>
                      <a:lnTo>
                        <a:pt x="100584" y="237744"/>
                      </a:lnTo>
                      <a:lnTo>
                        <a:pt x="100584" y="222504"/>
                      </a:lnTo>
                      <a:close/>
                    </a:path>
                    <a:path w="619125" h="375285">
                      <a:moveTo>
                        <a:pt x="114300" y="321564"/>
                      </a:moveTo>
                      <a:lnTo>
                        <a:pt x="100584" y="321564"/>
                      </a:lnTo>
                      <a:lnTo>
                        <a:pt x="100584" y="336804"/>
                      </a:lnTo>
                      <a:lnTo>
                        <a:pt x="114300" y="336804"/>
                      </a:lnTo>
                      <a:lnTo>
                        <a:pt x="114300" y="321564"/>
                      </a:lnTo>
                      <a:close/>
                    </a:path>
                    <a:path w="619125" h="375285">
                      <a:moveTo>
                        <a:pt x="134112" y="283464"/>
                      </a:moveTo>
                      <a:lnTo>
                        <a:pt x="121920" y="283464"/>
                      </a:lnTo>
                      <a:lnTo>
                        <a:pt x="121920" y="298704"/>
                      </a:lnTo>
                      <a:lnTo>
                        <a:pt x="134112" y="298704"/>
                      </a:lnTo>
                      <a:lnTo>
                        <a:pt x="134112" y="283464"/>
                      </a:lnTo>
                      <a:close/>
                    </a:path>
                    <a:path w="619125" h="375285">
                      <a:moveTo>
                        <a:pt x="195072" y="359664"/>
                      </a:moveTo>
                      <a:lnTo>
                        <a:pt x="181356" y="359664"/>
                      </a:lnTo>
                      <a:lnTo>
                        <a:pt x="181356" y="374904"/>
                      </a:lnTo>
                      <a:lnTo>
                        <a:pt x="195072" y="374904"/>
                      </a:lnTo>
                      <a:lnTo>
                        <a:pt x="195072" y="359664"/>
                      </a:lnTo>
                      <a:close/>
                    </a:path>
                    <a:path w="619125" h="375285">
                      <a:moveTo>
                        <a:pt x="195072" y="275844"/>
                      </a:moveTo>
                      <a:lnTo>
                        <a:pt x="181356" y="275844"/>
                      </a:lnTo>
                      <a:lnTo>
                        <a:pt x="181356" y="291084"/>
                      </a:lnTo>
                      <a:lnTo>
                        <a:pt x="195072" y="291084"/>
                      </a:lnTo>
                      <a:lnTo>
                        <a:pt x="195072" y="275844"/>
                      </a:lnTo>
                      <a:close/>
                    </a:path>
                    <a:path w="619125" h="375285">
                      <a:moveTo>
                        <a:pt x="256032" y="245364"/>
                      </a:moveTo>
                      <a:lnTo>
                        <a:pt x="242316" y="245364"/>
                      </a:lnTo>
                      <a:lnTo>
                        <a:pt x="242316" y="260604"/>
                      </a:lnTo>
                      <a:lnTo>
                        <a:pt x="256032" y="260604"/>
                      </a:lnTo>
                      <a:lnTo>
                        <a:pt x="256032" y="245364"/>
                      </a:lnTo>
                      <a:close/>
                    </a:path>
                    <a:path w="619125" h="375285">
                      <a:moveTo>
                        <a:pt x="262128" y="298704"/>
                      </a:moveTo>
                      <a:lnTo>
                        <a:pt x="248412" y="298704"/>
                      </a:lnTo>
                      <a:lnTo>
                        <a:pt x="248412" y="313944"/>
                      </a:lnTo>
                      <a:lnTo>
                        <a:pt x="262128" y="313944"/>
                      </a:lnTo>
                      <a:lnTo>
                        <a:pt x="262128" y="298704"/>
                      </a:lnTo>
                      <a:close/>
                    </a:path>
                    <a:path w="619125" h="375285">
                      <a:moveTo>
                        <a:pt x="289547" y="230124"/>
                      </a:moveTo>
                      <a:lnTo>
                        <a:pt x="275831" y="230124"/>
                      </a:lnTo>
                      <a:lnTo>
                        <a:pt x="275831" y="245364"/>
                      </a:lnTo>
                      <a:lnTo>
                        <a:pt x="289547" y="245364"/>
                      </a:lnTo>
                      <a:lnTo>
                        <a:pt x="289547" y="230124"/>
                      </a:lnTo>
                      <a:close/>
                    </a:path>
                    <a:path w="619125" h="375285">
                      <a:moveTo>
                        <a:pt x="303276" y="260604"/>
                      </a:moveTo>
                      <a:lnTo>
                        <a:pt x="289547" y="260604"/>
                      </a:lnTo>
                      <a:lnTo>
                        <a:pt x="289547" y="275844"/>
                      </a:lnTo>
                      <a:lnTo>
                        <a:pt x="303276" y="275844"/>
                      </a:lnTo>
                      <a:lnTo>
                        <a:pt x="303276" y="260604"/>
                      </a:lnTo>
                      <a:close/>
                    </a:path>
                    <a:path w="619125" h="375285">
                      <a:moveTo>
                        <a:pt x="396240" y="0"/>
                      </a:moveTo>
                      <a:lnTo>
                        <a:pt x="384048" y="0"/>
                      </a:lnTo>
                      <a:lnTo>
                        <a:pt x="384048" y="15240"/>
                      </a:lnTo>
                      <a:lnTo>
                        <a:pt x="396240" y="15240"/>
                      </a:lnTo>
                      <a:lnTo>
                        <a:pt x="396240" y="0"/>
                      </a:lnTo>
                      <a:close/>
                    </a:path>
                    <a:path w="619125" h="375285">
                      <a:moveTo>
                        <a:pt x="618731" y="138684"/>
                      </a:moveTo>
                      <a:lnTo>
                        <a:pt x="605028" y="138684"/>
                      </a:lnTo>
                      <a:lnTo>
                        <a:pt x="605028" y="153924"/>
                      </a:lnTo>
                      <a:lnTo>
                        <a:pt x="618731" y="153924"/>
                      </a:lnTo>
                      <a:lnTo>
                        <a:pt x="618731"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8" name="object 59"/>
                <p:cNvSpPr/>
                <p:nvPr/>
              </p:nvSpPr>
              <p:spPr>
                <a:xfrm>
                  <a:off x="3782568" y="3413772"/>
                  <a:ext cx="167640" cy="152400"/>
                </a:xfrm>
                <a:custGeom>
                  <a:avLst/>
                  <a:gdLst/>
                  <a:ahLst/>
                  <a:cxnLst/>
                  <a:rect l="l" t="t" r="r" b="b"/>
                  <a:pathLst>
                    <a:path w="167639" h="152400">
                      <a:moveTo>
                        <a:pt x="13716" y="137147"/>
                      </a:moveTo>
                      <a:lnTo>
                        <a:pt x="0" y="137147"/>
                      </a:lnTo>
                      <a:lnTo>
                        <a:pt x="0" y="152400"/>
                      </a:lnTo>
                      <a:lnTo>
                        <a:pt x="13716" y="152400"/>
                      </a:lnTo>
                      <a:lnTo>
                        <a:pt x="13716" y="137147"/>
                      </a:lnTo>
                      <a:close/>
                    </a:path>
                    <a:path w="167639" h="152400">
                      <a:moveTo>
                        <a:pt x="167640" y="0"/>
                      </a:moveTo>
                      <a:lnTo>
                        <a:pt x="153924" y="0"/>
                      </a:lnTo>
                      <a:lnTo>
                        <a:pt x="153924" y="15240"/>
                      </a:lnTo>
                      <a:lnTo>
                        <a:pt x="167640" y="15240"/>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19" name="object 60"/>
                <p:cNvSpPr/>
                <p:nvPr/>
              </p:nvSpPr>
              <p:spPr>
                <a:xfrm>
                  <a:off x="3143999" y="3803903"/>
                  <a:ext cx="571500" cy="489584"/>
                </a:xfrm>
                <a:custGeom>
                  <a:avLst/>
                  <a:gdLst/>
                  <a:ahLst/>
                  <a:cxnLst/>
                  <a:rect l="l" t="t" r="r" b="b"/>
                  <a:pathLst>
                    <a:path w="571500" h="489585">
                      <a:moveTo>
                        <a:pt x="13716" y="473976"/>
                      </a:moveTo>
                      <a:lnTo>
                        <a:pt x="0" y="473976"/>
                      </a:lnTo>
                      <a:lnTo>
                        <a:pt x="0" y="489216"/>
                      </a:lnTo>
                      <a:lnTo>
                        <a:pt x="13716" y="489216"/>
                      </a:lnTo>
                      <a:lnTo>
                        <a:pt x="13716" y="473976"/>
                      </a:lnTo>
                      <a:close/>
                    </a:path>
                    <a:path w="571500" h="489585">
                      <a:moveTo>
                        <a:pt x="27444" y="382536"/>
                      </a:moveTo>
                      <a:lnTo>
                        <a:pt x="13716" y="382536"/>
                      </a:lnTo>
                      <a:lnTo>
                        <a:pt x="13716" y="397776"/>
                      </a:lnTo>
                      <a:lnTo>
                        <a:pt x="27444" y="397776"/>
                      </a:lnTo>
                      <a:lnTo>
                        <a:pt x="27444" y="382536"/>
                      </a:lnTo>
                      <a:close/>
                    </a:path>
                    <a:path w="571500" h="489585">
                      <a:moveTo>
                        <a:pt x="33540" y="458736"/>
                      </a:moveTo>
                      <a:lnTo>
                        <a:pt x="19824" y="458736"/>
                      </a:lnTo>
                      <a:lnTo>
                        <a:pt x="19824" y="473976"/>
                      </a:lnTo>
                      <a:lnTo>
                        <a:pt x="33540" y="473976"/>
                      </a:lnTo>
                      <a:lnTo>
                        <a:pt x="33540" y="458736"/>
                      </a:lnTo>
                      <a:close/>
                    </a:path>
                    <a:path w="571500" h="489585">
                      <a:moveTo>
                        <a:pt x="41160" y="344436"/>
                      </a:moveTo>
                      <a:lnTo>
                        <a:pt x="27444" y="344436"/>
                      </a:lnTo>
                      <a:lnTo>
                        <a:pt x="27444" y="359676"/>
                      </a:lnTo>
                      <a:lnTo>
                        <a:pt x="41160" y="359676"/>
                      </a:lnTo>
                      <a:lnTo>
                        <a:pt x="41160" y="344436"/>
                      </a:lnTo>
                      <a:close/>
                    </a:path>
                    <a:path w="571500" h="489585">
                      <a:moveTo>
                        <a:pt x="60972" y="458736"/>
                      </a:moveTo>
                      <a:lnTo>
                        <a:pt x="47256" y="458736"/>
                      </a:lnTo>
                      <a:lnTo>
                        <a:pt x="47256" y="473976"/>
                      </a:lnTo>
                      <a:lnTo>
                        <a:pt x="60972" y="473976"/>
                      </a:lnTo>
                      <a:lnTo>
                        <a:pt x="60972" y="458736"/>
                      </a:lnTo>
                      <a:close/>
                    </a:path>
                    <a:path w="571500" h="489585">
                      <a:moveTo>
                        <a:pt x="114300" y="435876"/>
                      </a:moveTo>
                      <a:lnTo>
                        <a:pt x="100596" y="435876"/>
                      </a:lnTo>
                      <a:lnTo>
                        <a:pt x="100596" y="443496"/>
                      </a:lnTo>
                      <a:lnTo>
                        <a:pt x="86880" y="443496"/>
                      </a:lnTo>
                      <a:lnTo>
                        <a:pt x="86880" y="458736"/>
                      </a:lnTo>
                      <a:lnTo>
                        <a:pt x="100596" y="458736"/>
                      </a:lnTo>
                      <a:lnTo>
                        <a:pt x="100596" y="451116"/>
                      </a:lnTo>
                      <a:lnTo>
                        <a:pt x="114300" y="451116"/>
                      </a:lnTo>
                      <a:lnTo>
                        <a:pt x="114300" y="435876"/>
                      </a:lnTo>
                      <a:close/>
                    </a:path>
                    <a:path w="571500" h="489585">
                      <a:moveTo>
                        <a:pt x="141744" y="367296"/>
                      </a:moveTo>
                      <a:lnTo>
                        <a:pt x="128016" y="367296"/>
                      </a:lnTo>
                      <a:lnTo>
                        <a:pt x="128016" y="382536"/>
                      </a:lnTo>
                      <a:lnTo>
                        <a:pt x="141744" y="382536"/>
                      </a:lnTo>
                      <a:lnTo>
                        <a:pt x="141744" y="367296"/>
                      </a:lnTo>
                      <a:close/>
                    </a:path>
                    <a:path w="571500" h="489585">
                      <a:moveTo>
                        <a:pt x="141744" y="336816"/>
                      </a:moveTo>
                      <a:lnTo>
                        <a:pt x="128016" y="336816"/>
                      </a:lnTo>
                      <a:lnTo>
                        <a:pt x="128016" y="352056"/>
                      </a:lnTo>
                      <a:lnTo>
                        <a:pt x="141744" y="352056"/>
                      </a:lnTo>
                      <a:lnTo>
                        <a:pt x="141744" y="336816"/>
                      </a:lnTo>
                      <a:close/>
                    </a:path>
                    <a:path w="571500" h="489585">
                      <a:moveTo>
                        <a:pt x="181368" y="230136"/>
                      </a:moveTo>
                      <a:lnTo>
                        <a:pt x="167652" y="230136"/>
                      </a:lnTo>
                      <a:lnTo>
                        <a:pt x="167652" y="245376"/>
                      </a:lnTo>
                      <a:lnTo>
                        <a:pt x="167652" y="260616"/>
                      </a:lnTo>
                      <a:lnTo>
                        <a:pt x="181368" y="260616"/>
                      </a:lnTo>
                      <a:lnTo>
                        <a:pt x="181368" y="245376"/>
                      </a:lnTo>
                      <a:lnTo>
                        <a:pt x="181368" y="230136"/>
                      </a:lnTo>
                      <a:close/>
                    </a:path>
                    <a:path w="571500" h="489585">
                      <a:moveTo>
                        <a:pt x="208800" y="321576"/>
                      </a:moveTo>
                      <a:lnTo>
                        <a:pt x="195084" y="321576"/>
                      </a:lnTo>
                      <a:lnTo>
                        <a:pt x="195084" y="336816"/>
                      </a:lnTo>
                      <a:lnTo>
                        <a:pt x="208800" y="336816"/>
                      </a:lnTo>
                      <a:lnTo>
                        <a:pt x="208800" y="321576"/>
                      </a:lnTo>
                      <a:close/>
                    </a:path>
                    <a:path w="571500" h="489585">
                      <a:moveTo>
                        <a:pt x="214896" y="382536"/>
                      </a:moveTo>
                      <a:lnTo>
                        <a:pt x="201180" y="382536"/>
                      </a:lnTo>
                      <a:lnTo>
                        <a:pt x="201180" y="397776"/>
                      </a:lnTo>
                      <a:lnTo>
                        <a:pt x="214896" y="397776"/>
                      </a:lnTo>
                      <a:lnTo>
                        <a:pt x="214896" y="382536"/>
                      </a:lnTo>
                      <a:close/>
                    </a:path>
                    <a:path w="571500" h="489585">
                      <a:moveTo>
                        <a:pt x="295668" y="321576"/>
                      </a:moveTo>
                      <a:lnTo>
                        <a:pt x="281952" y="321576"/>
                      </a:lnTo>
                      <a:lnTo>
                        <a:pt x="281952" y="336816"/>
                      </a:lnTo>
                      <a:lnTo>
                        <a:pt x="295668" y="336816"/>
                      </a:lnTo>
                      <a:lnTo>
                        <a:pt x="295668" y="321576"/>
                      </a:lnTo>
                      <a:close/>
                    </a:path>
                    <a:path w="571500" h="489585">
                      <a:moveTo>
                        <a:pt x="571500" y="0"/>
                      </a:moveTo>
                      <a:lnTo>
                        <a:pt x="557796" y="0"/>
                      </a:lnTo>
                      <a:lnTo>
                        <a:pt x="557796" y="15252"/>
                      </a:lnTo>
                      <a:lnTo>
                        <a:pt x="571500" y="15252"/>
                      </a:lnTo>
                      <a:lnTo>
                        <a:pt x="5715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0" name="object 61"/>
                <p:cNvSpPr/>
                <p:nvPr/>
              </p:nvSpPr>
              <p:spPr>
                <a:xfrm>
                  <a:off x="38633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1" name="object 62"/>
                <p:cNvSpPr/>
                <p:nvPr/>
              </p:nvSpPr>
              <p:spPr>
                <a:xfrm>
                  <a:off x="3386327" y="41026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2" name="object 63"/>
                <p:cNvSpPr/>
                <p:nvPr/>
              </p:nvSpPr>
              <p:spPr>
                <a:xfrm>
                  <a:off x="3755135"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3" name="object 64"/>
                <p:cNvSpPr/>
                <p:nvPr/>
              </p:nvSpPr>
              <p:spPr>
                <a:xfrm>
                  <a:off x="3096768" y="3796296"/>
                  <a:ext cx="585470" cy="497205"/>
                </a:xfrm>
                <a:custGeom>
                  <a:avLst/>
                  <a:gdLst/>
                  <a:ahLst/>
                  <a:cxnLst/>
                  <a:rect l="l" t="t" r="r" b="b"/>
                  <a:pathLst>
                    <a:path w="585470" h="497204">
                      <a:moveTo>
                        <a:pt x="13716" y="435864"/>
                      </a:moveTo>
                      <a:lnTo>
                        <a:pt x="0" y="435864"/>
                      </a:lnTo>
                      <a:lnTo>
                        <a:pt x="0" y="451104"/>
                      </a:lnTo>
                      <a:lnTo>
                        <a:pt x="13716" y="451104"/>
                      </a:lnTo>
                      <a:lnTo>
                        <a:pt x="13716" y="435864"/>
                      </a:lnTo>
                      <a:close/>
                    </a:path>
                    <a:path w="585470" h="497204">
                      <a:moveTo>
                        <a:pt x="27432" y="291084"/>
                      </a:moveTo>
                      <a:lnTo>
                        <a:pt x="13716" y="291084"/>
                      </a:lnTo>
                      <a:lnTo>
                        <a:pt x="13716" y="306324"/>
                      </a:lnTo>
                      <a:lnTo>
                        <a:pt x="27432" y="306324"/>
                      </a:lnTo>
                      <a:lnTo>
                        <a:pt x="27432" y="291084"/>
                      </a:lnTo>
                      <a:close/>
                    </a:path>
                    <a:path w="585470" h="497204">
                      <a:moveTo>
                        <a:pt x="33528" y="473964"/>
                      </a:moveTo>
                      <a:lnTo>
                        <a:pt x="19812" y="473964"/>
                      </a:lnTo>
                      <a:lnTo>
                        <a:pt x="19812" y="489204"/>
                      </a:lnTo>
                      <a:lnTo>
                        <a:pt x="33528" y="489204"/>
                      </a:lnTo>
                      <a:lnTo>
                        <a:pt x="33528" y="473964"/>
                      </a:lnTo>
                      <a:close/>
                    </a:path>
                    <a:path w="585470" h="497204">
                      <a:moveTo>
                        <a:pt x="33528" y="443484"/>
                      </a:moveTo>
                      <a:lnTo>
                        <a:pt x="19812" y="443484"/>
                      </a:lnTo>
                      <a:lnTo>
                        <a:pt x="19812" y="458724"/>
                      </a:lnTo>
                      <a:lnTo>
                        <a:pt x="33528" y="458724"/>
                      </a:lnTo>
                      <a:lnTo>
                        <a:pt x="33528" y="443484"/>
                      </a:lnTo>
                      <a:close/>
                    </a:path>
                    <a:path w="585470" h="497204">
                      <a:moveTo>
                        <a:pt x="33528" y="397764"/>
                      </a:moveTo>
                      <a:lnTo>
                        <a:pt x="19812" y="397764"/>
                      </a:lnTo>
                      <a:lnTo>
                        <a:pt x="19812" y="413004"/>
                      </a:lnTo>
                      <a:lnTo>
                        <a:pt x="33528" y="413004"/>
                      </a:lnTo>
                      <a:lnTo>
                        <a:pt x="33528" y="397764"/>
                      </a:lnTo>
                      <a:close/>
                    </a:path>
                    <a:path w="585470" h="497204">
                      <a:moveTo>
                        <a:pt x="33528" y="367284"/>
                      </a:moveTo>
                      <a:lnTo>
                        <a:pt x="19812" y="367284"/>
                      </a:lnTo>
                      <a:lnTo>
                        <a:pt x="19812" y="382524"/>
                      </a:lnTo>
                      <a:lnTo>
                        <a:pt x="33528" y="382524"/>
                      </a:lnTo>
                      <a:lnTo>
                        <a:pt x="33528" y="367284"/>
                      </a:lnTo>
                      <a:close/>
                    </a:path>
                    <a:path w="585470" h="497204">
                      <a:moveTo>
                        <a:pt x="53340" y="466344"/>
                      </a:moveTo>
                      <a:lnTo>
                        <a:pt x="41148" y="466344"/>
                      </a:lnTo>
                      <a:lnTo>
                        <a:pt x="41148" y="481584"/>
                      </a:lnTo>
                      <a:lnTo>
                        <a:pt x="53340" y="481584"/>
                      </a:lnTo>
                      <a:lnTo>
                        <a:pt x="53340" y="466344"/>
                      </a:lnTo>
                      <a:close/>
                    </a:path>
                    <a:path w="585470" h="497204">
                      <a:moveTo>
                        <a:pt x="74676" y="481584"/>
                      </a:moveTo>
                      <a:lnTo>
                        <a:pt x="60947" y="481584"/>
                      </a:lnTo>
                      <a:lnTo>
                        <a:pt x="60947" y="496824"/>
                      </a:lnTo>
                      <a:lnTo>
                        <a:pt x="74676" y="496824"/>
                      </a:lnTo>
                      <a:lnTo>
                        <a:pt x="74676" y="481584"/>
                      </a:lnTo>
                      <a:close/>
                    </a:path>
                    <a:path w="585470" h="497204">
                      <a:moveTo>
                        <a:pt x="88392" y="443484"/>
                      </a:moveTo>
                      <a:lnTo>
                        <a:pt x="80772" y="443484"/>
                      </a:lnTo>
                      <a:lnTo>
                        <a:pt x="80772" y="435864"/>
                      </a:lnTo>
                      <a:lnTo>
                        <a:pt x="67056" y="435864"/>
                      </a:lnTo>
                      <a:lnTo>
                        <a:pt x="67056" y="451104"/>
                      </a:lnTo>
                      <a:lnTo>
                        <a:pt x="74676" y="451104"/>
                      </a:lnTo>
                      <a:lnTo>
                        <a:pt x="74676" y="458724"/>
                      </a:lnTo>
                      <a:lnTo>
                        <a:pt x="88392" y="458724"/>
                      </a:lnTo>
                      <a:lnTo>
                        <a:pt x="88392" y="443484"/>
                      </a:lnTo>
                      <a:close/>
                    </a:path>
                    <a:path w="585470" h="497204">
                      <a:moveTo>
                        <a:pt x="128003" y="222504"/>
                      </a:moveTo>
                      <a:lnTo>
                        <a:pt x="114287" y="222504"/>
                      </a:lnTo>
                      <a:lnTo>
                        <a:pt x="114287" y="252971"/>
                      </a:lnTo>
                      <a:lnTo>
                        <a:pt x="128003" y="252971"/>
                      </a:lnTo>
                      <a:lnTo>
                        <a:pt x="128003" y="222504"/>
                      </a:lnTo>
                      <a:close/>
                    </a:path>
                    <a:path w="585470" h="497204">
                      <a:moveTo>
                        <a:pt x="141732" y="435864"/>
                      </a:moveTo>
                      <a:lnTo>
                        <a:pt x="121920" y="435864"/>
                      </a:lnTo>
                      <a:lnTo>
                        <a:pt x="121920" y="451104"/>
                      </a:lnTo>
                      <a:lnTo>
                        <a:pt x="141732" y="451104"/>
                      </a:lnTo>
                      <a:lnTo>
                        <a:pt x="141732" y="435864"/>
                      </a:lnTo>
                      <a:close/>
                    </a:path>
                    <a:path w="585470" h="497204">
                      <a:moveTo>
                        <a:pt x="155448" y="374904"/>
                      </a:moveTo>
                      <a:lnTo>
                        <a:pt x="141732" y="374904"/>
                      </a:lnTo>
                      <a:lnTo>
                        <a:pt x="141732" y="390144"/>
                      </a:lnTo>
                      <a:lnTo>
                        <a:pt x="155448" y="390144"/>
                      </a:lnTo>
                      <a:lnTo>
                        <a:pt x="155448" y="374904"/>
                      </a:lnTo>
                      <a:close/>
                    </a:path>
                    <a:path w="585470" h="497204">
                      <a:moveTo>
                        <a:pt x="155448" y="344424"/>
                      </a:moveTo>
                      <a:lnTo>
                        <a:pt x="141732" y="344424"/>
                      </a:lnTo>
                      <a:lnTo>
                        <a:pt x="141732" y="359664"/>
                      </a:lnTo>
                      <a:lnTo>
                        <a:pt x="155448" y="359664"/>
                      </a:lnTo>
                      <a:lnTo>
                        <a:pt x="155448" y="344424"/>
                      </a:lnTo>
                      <a:close/>
                    </a:path>
                    <a:path w="585470" h="497204">
                      <a:moveTo>
                        <a:pt x="175247" y="413004"/>
                      </a:moveTo>
                      <a:lnTo>
                        <a:pt x="161531" y="413004"/>
                      </a:lnTo>
                      <a:lnTo>
                        <a:pt x="161531" y="428244"/>
                      </a:lnTo>
                      <a:lnTo>
                        <a:pt x="175247" y="428244"/>
                      </a:lnTo>
                      <a:lnTo>
                        <a:pt x="175247" y="413004"/>
                      </a:lnTo>
                      <a:close/>
                    </a:path>
                    <a:path w="585470" h="497204">
                      <a:moveTo>
                        <a:pt x="175247" y="367284"/>
                      </a:moveTo>
                      <a:lnTo>
                        <a:pt x="161531" y="367284"/>
                      </a:lnTo>
                      <a:lnTo>
                        <a:pt x="161531" y="382524"/>
                      </a:lnTo>
                      <a:lnTo>
                        <a:pt x="175247" y="382524"/>
                      </a:lnTo>
                      <a:lnTo>
                        <a:pt x="175247" y="367284"/>
                      </a:lnTo>
                      <a:close/>
                    </a:path>
                    <a:path w="585470" h="497204">
                      <a:moveTo>
                        <a:pt x="188976" y="451104"/>
                      </a:moveTo>
                      <a:lnTo>
                        <a:pt x="175247" y="451104"/>
                      </a:lnTo>
                      <a:lnTo>
                        <a:pt x="175247" y="466344"/>
                      </a:lnTo>
                      <a:lnTo>
                        <a:pt x="188976" y="466344"/>
                      </a:lnTo>
                      <a:lnTo>
                        <a:pt x="188976" y="451104"/>
                      </a:lnTo>
                      <a:close/>
                    </a:path>
                    <a:path w="585470" h="497204">
                      <a:moveTo>
                        <a:pt x="201168" y="245364"/>
                      </a:moveTo>
                      <a:lnTo>
                        <a:pt x="188976" y="245364"/>
                      </a:lnTo>
                      <a:lnTo>
                        <a:pt x="188976" y="260604"/>
                      </a:lnTo>
                      <a:lnTo>
                        <a:pt x="201168" y="260604"/>
                      </a:lnTo>
                      <a:lnTo>
                        <a:pt x="201168" y="245364"/>
                      </a:lnTo>
                      <a:close/>
                    </a:path>
                    <a:path w="585470" h="497204">
                      <a:moveTo>
                        <a:pt x="214884" y="390144"/>
                      </a:moveTo>
                      <a:lnTo>
                        <a:pt x="201168" y="390144"/>
                      </a:lnTo>
                      <a:lnTo>
                        <a:pt x="201168" y="405384"/>
                      </a:lnTo>
                      <a:lnTo>
                        <a:pt x="214884" y="405384"/>
                      </a:lnTo>
                      <a:lnTo>
                        <a:pt x="214884" y="390144"/>
                      </a:lnTo>
                      <a:close/>
                    </a:path>
                    <a:path w="585470" h="497204">
                      <a:moveTo>
                        <a:pt x="242316" y="344424"/>
                      </a:moveTo>
                      <a:lnTo>
                        <a:pt x="228600" y="344424"/>
                      </a:lnTo>
                      <a:lnTo>
                        <a:pt x="228600" y="359664"/>
                      </a:lnTo>
                      <a:lnTo>
                        <a:pt x="242316" y="359664"/>
                      </a:lnTo>
                      <a:lnTo>
                        <a:pt x="242316" y="344424"/>
                      </a:lnTo>
                      <a:close/>
                    </a:path>
                    <a:path w="585470" h="497204">
                      <a:moveTo>
                        <a:pt x="242316" y="283464"/>
                      </a:moveTo>
                      <a:lnTo>
                        <a:pt x="228600" y="283464"/>
                      </a:lnTo>
                      <a:lnTo>
                        <a:pt x="228600" y="298704"/>
                      </a:lnTo>
                      <a:lnTo>
                        <a:pt x="242316" y="298704"/>
                      </a:lnTo>
                      <a:lnTo>
                        <a:pt x="242316" y="283464"/>
                      </a:lnTo>
                      <a:close/>
                    </a:path>
                    <a:path w="585470" h="497204">
                      <a:moveTo>
                        <a:pt x="262128" y="413004"/>
                      </a:moveTo>
                      <a:lnTo>
                        <a:pt x="248412" y="413004"/>
                      </a:lnTo>
                      <a:lnTo>
                        <a:pt x="248412" y="428244"/>
                      </a:lnTo>
                      <a:lnTo>
                        <a:pt x="262128" y="428244"/>
                      </a:lnTo>
                      <a:lnTo>
                        <a:pt x="262128" y="413004"/>
                      </a:lnTo>
                      <a:close/>
                    </a:path>
                    <a:path w="585470" h="497204">
                      <a:moveTo>
                        <a:pt x="295656" y="405384"/>
                      </a:moveTo>
                      <a:lnTo>
                        <a:pt x="281940" y="405384"/>
                      </a:lnTo>
                      <a:lnTo>
                        <a:pt x="281940" y="420624"/>
                      </a:lnTo>
                      <a:lnTo>
                        <a:pt x="295656" y="420624"/>
                      </a:lnTo>
                      <a:lnTo>
                        <a:pt x="295656" y="405384"/>
                      </a:lnTo>
                      <a:close/>
                    </a:path>
                    <a:path w="585470" h="497204">
                      <a:moveTo>
                        <a:pt x="342900" y="352044"/>
                      </a:moveTo>
                      <a:lnTo>
                        <a:pt x="329184" y="352044"/>
                      </a:lnTo>
                      <a:lnTo>
                        <a:pt x="329184" y="367284"/>
                      </a:lnTo>
                      <a:lnTo>
                        <a:pt x="342900" y="367284"/>
                      </a:lnTo>
                      <a:lnTo>
                        <a:pt x="342900" y="352044"/>
                      </a:lnTo>
                      <a:close/>
                    </a:path>
                    <a:path w="585470" h="497204">
                      <a:moveTo>
                        <a:pt x="376428" y="397764"/>
                      </a:moveTo>
                      <a:lnTo>
                        <a:pt x="362712" y="397764"/>
                      </a:lnTo>
                      <a:lnTo>
                        <a:pt x="362712" y="413004"/>
                      </a:lnTo>
                      <a:lnTo>
                        <a:pt x="376428" y="413004"/>
                      </a:lnTo>
                      <a:lnTo>
                        <a:pt x="376428" y="397764"/>
                      </a:lnTo>
                      <a:close/>
                    </a:path>
                    <a:path w="585470" h="497204">
                      <a:moveTo>
                        <a:pt x="496824" y="367284"/>
                      </a:moveTo>
                      <a:lnTo>
                        <a:pt x="484632" y="367284"/>
                      </a:lnTo>
                      <a:lnTo>
                        <a:pt x="484632" y="382524"/>
                      </a:lnTo>
                      <a:lnTo>
                        <a:pt x="496824" y="382524"/>
                      </a:lnTo>
                      <a:lnTo>
                        <a:pt x="496824" y="367284"/>
                      </a:lnTo>
                      <a:close/>
                    </a:path>
                    <a:path w="585470" h="497204">
                      <a:moveTo>
                        <a:pt x="531876" y="0"/>
                      </a:moveTo>
                      <a:lnTo>
                        <a:pt x="518160" y="0"/>
                      </a:lnTo>
                      <a:lnTo>
                        <a:pt x="518160" y="15240"/>
                      </a:lnTo>
                      <a:lnTo>
                        <a:pt x="531876" y="15240"/>
                      </a:lnTo>
                      <a:lnTo>
                        <a:pt x="531876" y="0"/>
                      </a:lnTo>
                      <a:close/>
                    </a:path>
                    <a:path w="585470" h="497204">
                      <a:moveTo>
                        <a:pt x="585216" y="53340"/>
                      </a:moveTo>
                      <a:lnTo>
                        <a:pt x="571500" y="53340"/>
                      </a:lnTo>
                      <a:lnTo>
                        <a:pt x="571500" y="68580"/>
                      </a:lnTo>
                      <a:lnTo>
                        <a:pt x="585216" y="68580"/>
                      </a:lnTo>
                      <a:lnTo>
                        <a:pt x="585216"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4" name="object 65"/>
                <p:cNvSpPr/>
                <p:nvPr/>
              </p:nvSpPr>
              <p:spPr>
                <a:xfrm>
                  <a:off x="3896867"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5" name="object 66"/>
                <p:cNvSpPr/>
                <p:nvPr/>
              </p:nvSpPr>
              <p:spPr>
                <a:xfrm>
                  <a:off x="3096768" y="3666756"/>
                  <a:ext cx="585470" cy="626745"/>
                </a:xfrm>
                <a:custGeom>
                  <a:avLst/>
                  <a:gdLst/>
                  <a:ahLst/>
                  <a:cxnLst/>
                  <a:rect l="l" t="t" r="r" b="b"/>
                  <a:pathLst>
                    <a:path w="585470" h="626745">
                      <a:moveTo>
                        <a:pt x="13716" y="527304"/>
                      </a:moveTo>
                      <a:lnTo>
                        <a:pt x="0" y="527304"/>
                      </a:lnTo>
                      <a:lnTo>
                        <a:pt x="0" y="542544"/>
                      </a:lnTo>
                      <a:lnTo>
                        <a:pt x="13716" y="542544"/>
                      </a:lnTo>
                      <a:lnTo>
                        <a:pt x="13716" y="527304"/>
                      </a:lnTo>
                      <a:close/>
                    </a:path>
                    <a:path w="585470" h="626745">
                      <a:moveTo>
                        <a:pt x="27432" y="557784"/>
                      </a:moveTo>
                      <a:lnTo>
                        <a:pt x="13716" y="557784"/>
                      </a:lnTo>
                      <a:lnTo>
                        <a:pt x="13716" y="573024"/>
                      </a:lnTo>
                      <a:lnTo>
                        <a:pt x="27432" y="573024"/>
                      </a:lnTo>
                      <a:lnTo>
                        <a:pt x="27432" y="557784"/>
                      </a:lnTo>
                      <a:close/>
                    </a:path>
                    <a:path w="585470" h="626745">
                      <a:moveTo>
                        <a:pt x="33528" y="519684"/>
                      </a:moveTo>
                      <a:lnTo>
                        <a:pt x="19812" y="519684"/>
                      </a:lnTo>
                      <a:lnTo>
                        <a:pt x="19812" y="534924"/>
                      </a:lnTo>
                      <a:lnTo>
                        <a:pt x="33528" y="534924"/>
                      </a:lnTo>
                      <a:lnTo>
                        <a:pt x="33528" y="519684"/>
                      </a:lnTo>
                      <a:close/>
                    </a:path>
                    <a:path w="585470" h="626745">
                      <a:moveTo>
                        <a:pt x="41148" y="595884"/>
                      </a:moveTo>
                      <a:lnTo>
                        <a:pt x="27432" y="595884"/>
                      </a:lnTo>
                      <a:lnTo>
                        <a:pt x="27432" y="611124"/>
                      </a:lnTo>
                      <a:lnTo>
                        <a:pt x="41148" y="611124"/>
                      </a:lnTo>
                      <a:lnTo>
                        <a:pt x="41148" y="595884"/>
                      </a:lnTo>
                      <a:close/>
                    </a:path>
                    <a:path w="585470" h="626745">
                      <a:moveTo>
                        <a:pt x="53340" y="489204"/>
                      </a:moveTo>
                      <a:lnTo>
                        <a:pt x="41148" y="489204"/>
                      </a:lnTo>
                      <a:lnTo>
                        <a:pt x="41148" y="504444"/>
                      </a:lnTo>
                      <a:lnTo>
                        <a:pt x="53340" y="504444"/>
                      </a:lnTo>
                      <a:lnTo>
                        <a:pt x="53340" y="489204"/>
                      </a:lnTo>
                      <a:close/>
                    </a:path>
                    <a:path w="585470" h="626745">
                      <a:moveTo>
                        <a:pt x="67056" y="451104"/>
                      </a:moveTo>
                      <a:lnTo>
                        <a:pt x="53340" y="451104"/>
                      </a:lnTo>
                      <a:lnTo>
                        <a:pt x="53340" y="466344"/>
                      </a:lnTo>
                      <a:lnTo>
                        <a:pt x="67056" y="466344"/>
                      </a:lnTo>
                      <a:lnTo>
                        <a:pt x="67056" y="451104"/>
                      </a:lnTo>
                      <a:close/>
                    </a:path>
                    <a:path w="585470" h="626745">
                      <a:moveTo>
                        <a:pt x="88392" y="512064"/>
                      </a:moveTo>
                      <a:lnTo>
                        <a:pt x="74676" y="512064"/>
                      </a:lnTo>
                      <a:lnTo>
                        <a:pt x="74676" y="527304"/>
                      </a:lnTo>
                      <a:lnTo>
                        <a:pt x="88392" y="527304"/>
                      </a:lnTo>
                      <a:lnTo>
                        <a:pt x="88392" y="512064"/>
                      </a:lnTo>
                      <a:close/>
                    </a:path>
                    <a:path w="585470" h="626745">
                      <a:moveTo>
                        <a:pt x="100584" y="428244"/>
                      </a:moveTo>
                      <a:lnTo>
                        <a:pt x="88392" y="428244"/>
                      </a:lnTo>
                      <a:lnTo>
                        <a:pt x="88392" y="443484"/>
                      </a:lnTo>
                      <a:lnTo>
                        <a:pt x="100584" y="443484"/>
                      </a:lnTo>
                      <a:lnTo>
                        <a:pt x="100584" y="428244"/>
                      </a:lnTo>
                      <a:close/>
                    </a:path>
                    <a:path w="585470" h="626745">
                      <a:moveTo>
                        <a:pt x="128016" y="611124"/>
                      </a:moveTo>
                      <a:lnTo>
                        <a:pt x="114300" y="611124"/>
                      </a:lnTo>
                      <a:lnTo>
                        <a:pt x="114300" y="626364"/>
                      </a:lnTo>
                      <a:lnTo>
                        <a:pt x="128016" y="626364"/>
                      </a:lnTo>
                      <a:lnTo>
                        <a:pt x="128016" y="611124"/>
                      </a:lnTo>
                      <a:close/>
                    </a:path>
                    <a:path w="585470" h="626745">
                      <a:moveTo>
                        <a:pt x="175247" y="504444"/>
                      </a:moveTo>
                      <a:lnTo>
                        <a:pt x="161531" y="504444"/>
                      </a:lnTo>
                      <a:lnTo>
                        <a:pt x="161531" y="519684"/>
                      </a:lnTo>
                      <a:lnTo>
                        <a:pt x="175247" y="519684"/>
                      </a:lnTo>
                      <a:lnTo>
                        <a:pt x="175247" y="504444"/>
                      </a:lnTo>
                      <a:close/>
                    </a:path>
                    <a:path w="585470" h="626745">
                      <a:moveTo>
                        <a:pt x="181356" y="481584"/>
                      </a:moveTo>
                      <a:lnTo>
                        <a:pt x="167640" y="481584"/>
                      </a:lnTo>
                      <a:lnTo>
                        <a:pt x="167640" y="496824"/>
                      </a:lnTo>
                      <a:lnTo>
                        <a:pt x="181356" y="496824"/>
                      </a:lnTo>
                      <a:lnTo>
                        <a:pt x="181356" y="481584"/>
                      </a:lnTo>
                      <a:close/>
                    </a:path>
                    <a:path w="585470" h="626745">
                      <a:moveTo>
                        <a:pt x="214884" y="359664"/>
                      </a:moveTo>
                      <a:lnTo>
                        <a:pt x="201168" y="359664"/>
                      </a:lnTo>
                      <a:lnTo>
                        <a:pt x="201168" y="374904"/>
                      </a:lnTo>
                      <a:lnTo>
                        <a:pt x="214884" y="374904"/>
                      </a:lnTo>
                      <a:lnTo>
                        <a:pt x="214884" y="359664"/>
                      </a:lnTo>
                      <a:close/>
                    </a:path>
                    <a:path w="585470" h="626745">
                      <a:moveTo>
                        <a:pt x="222504" y="519684"/>
                      </a:moveTo>
                      <a:lnTo>
                        <a:pt x="208788" y="519684"/>
                      </a:lnTo>
                      <a:lnTo>
                        <a:pt x="208788" y="534924"/>
                      </a:lnTo>
                      <a:lnTo>
                        <a:pt x="222504" y="534924"/>
                      </a:lnTo>
                      <a:lnTo>
                        <a:pt x="222504" y="519684"/>
                      </a:lnTo>
                      <a:close/>
                    </a:path>
                    <a:path w="585470" h="626745">
                      <a:moveTo>
                        <a:pt x="228600" y="443484"/>
                      </a:moveTo>
                      <a:lnTo>
                        <a:pt x="214884" y="443484"/>
                      </a:lnTo>
                      <a:lnTo>
                        <a:pt x="214884" y="458724"/>
                      </a:lnTo>
                      <a:lnTo>
                        <a:pt x="228600" y="458724"/>
                      </a:lnTo>
                      <a:lnTo>
                        <a:pt x="228600" y="443484"/>
                      </a:lnTo>
                      <a:close/>
                    </a:path>
                    <a:path w="585470" h="626745">
                      <a:moveTo>
                        <a:pt x="242316" y="504444"/>
                      </a:moveTo>
                      <a:lnTo>
                        <a:pt x="236220" y="504444"/>
                      </a:lnTo>
                      <a:lnTo>
                        <a:pt x="236220" y="489204"/>
                      </a:lnTo>
                      <a:lnTo>
                        <a:pt x="222504" y="489204"/>
                      </a:lnTo>
                      <a:lnTo>
                        <a:pt x="222504" y="504444"/>
                      </a:lnTo>
                      <a:lnTo>
                        <a:pt x="228600" y="504444"/>
                      </a:lnTo>
                      <a:lnTo>
                        <a:pt x="228600" y="519684"/>
                      </a:lnTo>
                      <a:lnTo>
                        <a:pt x="242316" y="519684"/>
                      </a:lnTo>
                      <a:lnTo>
                        <a:pt x="242316" y="504444"/>
                      </a:lnTo>
                      <a:close/>
                    </a:path>
                    <a:path w="585470" h="626745">
                      <a:moveTo>
                        <a:pt x="269748" y="565404"/>
                      </a:moveTo>
                      <a:lnTo>
                        <a:pt x="256032" y="565404"/>
                      </a:lnTo>
                      <a:lnTo>
                        <a:pt x="256032" y="580644"/>
                      </a:lnTo>
                      <a:lnTo>
                        <a:pt x="269748" y="580644"/>
                      </a:lnTo>
                      <a:lnTo>
                        <a:pt x="269748" y="565404"/>
                      </a:lnTo>
                      <a:close/>
                    </a:path>
                    <a:path w="585470" h="626745">
                      <a:moveTo>
                        <a:pt x="275831" y="527304"/>
                      </a:moveTo>
                      <a:lnTo>
                        <a:pt x="262128" y="527304"/>
                      </a:lnTo>
                      <a:lnTo>
                        <a:pt x="262128" y="542544"/>
                      </a:lnTo>
                      <a:lnTo>
                        <a:pt x="275831" y="542544"/>
                      </a:lnTo>
                      <a:lnTo>
                        <a:pt x="275831" y="527304"/>
                      </a:lnTo>
                      <a:close/>
                    </a:path>
                    <a:path w="585470" h="626745">
                      <a:moveTo>
                        <a:pt x="477012" y="321564"/>
                      </a:moveTo>
                      <a:lnTo>
                        <a:pt x="463296" y="321564"/>
                      </a:lnTo>
                      <a:lnTo>
                        <a:pt x="463296" y="336804"/>
                      </a:lnTo>
                      <a:lnTo>
                        <a:pt x="477012" y="336804"/>
                      </a:lnTo>
                      <a:lnTo>
                        <a:pt x="477012" y="321564"/>
                      </a:lnTo>
                      <a:close/>
                    </a:path>
                    <a:path w="585470" h="626745">
                      <a:moveTo>
                        <a:pt x="571500" y="0"/>
                      </a:moveTo>
                      <a:lnTo>
                        <a:pt x="557784" y="0"/>
                      </a:lnTo>
                      <a:lnTo>
                        <a:pt x="557784" y="15240"/>
                      </a:lnTo>
                      <a:lnTo>
                        <a:pt x="571500" y="15240"/>
                      </a:lnTo>
                      <a:lnTo>
                        <a:pt x="571500" y="0"/>
                      </a:lnTo>
                      <a:close/>
                    </a:path>
                    <a:path w="585470" h="626745">
                      <a:moveTo>
                        <a:pt x="577596" y="289547"/>
                      </a:moveTo>
                      <a:lnTo>
                        <a:pt x="565404" y="289547"/>
                      </a:lnTo>
                      <a:lnTo>
                        <a:pt x="565404" y="304800"/>
                      </a:lnTo>
                      <a:lnTo>
                        <a:pt x="577596" y="304800"/>
                      </a:lnTo>
                      <a:lnTo>
                        <a:pt x="577596" y="289547"/>
                      </a:lnTo>
                      <a:close/>
                    </a:path>
                    <a:path w="585470" h="626745">
                      <a:moveTo>
                        <a:pt x="585216" y="182880"/>
                      </a:moveTo>
                      <a:lnTo>
                        <a:pt x="571500" y="182880"/>
                      </a:lnTo>
                      <a:lnTo>
                        <a:pt x="571500" y="198120"/>
                      </a:lnTo>
                      <a:lnTo>
                        <a:pt x="585216" y="198120"/>
                      </a:lnTo>
                      <a:lnTo>
                        <a:pt x="585216" y="1828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6" name="object 67"/>
                <p:cNvSpPr/>
                <p:nvPr/>
              </p:nvSpPr>
              <p:spPr>
                <a:xfrm>
                  <a:off x="3863340"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7" name="object 68"/>
                <p:cNvSpPr/>
                <p:nvPr/>
              </p:nvSpPr>
              <p:spPr>
                <a:xfrm>
                  <a:off x="3493008" y="40568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8" name="object 69"/>
                <p:cNvSpPr/>
                <p:nvPr/>
              </p:nvSpPr>
              <p:spPr>
                <a:xfrm>
                  <a:off x="394411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29" name="object 70"/>
                <p:cNvSpPr/>
                <p:nvPr/>
              </p:nvSpPr>
              <p:spPr>
                <a:xfrm>
                  <a:off x="3096768" y="4026420"/>
                  <a:ext cx="309880" cy="243840"/>
                </a:xfrm>
                <a:custGeom>
                  <a:avLst/>
                  <a:gdLst/>
                  <a:ahLst/>
                  <a:cxnLst/>
                  <a:rect l="l" t="t" r="r" b="b"/>
                  <a:pathLst>
                    <a:path w="309879" h="243839">
                      <a:moveTo>
                        <a:pt x="19812" y="182880"/>
                      </a:moveTo>
                      <a:lnTo>
                        <a:pt x="13716" y="182880"/>
                      </a:lnTo>
                      <a:lnTo>
                        <a:pt x="13716" y="175260"/>
                      </a:lnTo>
                      <a:lnTo>
                        <a:pt x="0" y="175260"/>
                      </a:lnTo>
                      <a:lnTo>
                        <a:pt x="0" y="190500"/>
                      </a:lnTo>
                      <a:lnTo>
                        <a:pt x="7620" y="190500"/>
                      </a:lnTo>
                      <a:lnTo>
                        <a:pt x="7620" y="198120"/>
                      </a:lnTo>
                      <a:lnTo>
                        <a:pt x="19812" y="198120"/>
                      </a:lnTo>
                      <a:lnTo>
                        <a:pt x="19812" y="182880"/>
                      </a:lnTo>
                      <a:close/>
                    </a:path>
                    <a:path w="309879" h="243839">
                      <a:moveTo>
                        <a:pt x="88392" y="144780"/>
                      </a:moveTo>
                      <a:lnTo>
                        <a:pt x="74676" y="144780"/>
                      </a:lnTo>
                      <a:lnTo>
                        <a:pt x="74676" y="160020"/>
                      </a:lnTo>
                      <a:lnTo>
                        <a:pt x="88392" y="160020"/>
                      </a:lnTo>
                      <a:lnTo>
                        <a:pt x="88392" y="144780"/>
                      </a:lnTo>
                      <a:close/>
                    </a:path>
                    <a:path w="309879" h="243839">
                      <a:moveTo>
                        <a:pt x="128016" y="91440"/>
                      </a:moveTo>
                      <a:lnTo>
                        <a:pt x="114300" y="91440"/>
                      </a:lnTo>
                      <a:lnTo>
                        <a:pt x="114300" y="106680"/>
                      </a:lnTo>
                      <a:lnTo>
                        <a:pt x="128016" y="106680"/>
                      </a:lnTo>
                      <a:lnTo>
                        <a:pt x="128016" y="91440"/>
                      </a:lnTo>
                      <a:close/>
                    </a:path>
                    <a:path w="309879" h="243839">
                      <a:moveTo>
                        <a:pt x="128016" y="38100"/>
                      </a:moveTo>
                      <a:lnTo>
                        <a:pt x="114300" y="38100"/>
                      </a:lnTo>
                      <a:lnTo>
                        <a:pt x="114300" y="53340"/>
                      </a:lnTo>
                      <a:lnTo>
                        <a:pt x="128016" y="53340"/>
                      </a:lnTo>
                      <a:lnTo>
                        <a:pt x="128016" y="38100"/>
                      </a:lnTo>
                      <a:close/>
                    </a:path>
                    <a:path w="309879" h="243839">
                      <a:moveTo>
                        <a:pt x="175247" y="167640"/>
                      </a:moveTo>
                      <a:lnTo>
                        <a:pt x="161531" y="167640"/>
                      </a:lnTo>
                      <a:lnTo>
                        <a:pt x="161531" y="182880"/>
                      </a:lnTo>
                      <a:lnTo>
                        <a:pt x="175247" y="182880"/>
                      </a:lnTo>
                      <a:lnTo>
                        <a:pt x="175247" y="167640"/>
                      </a:lnTo>
                      <a:close/>
                    </a:path>
                    <a:path w="309879" h="243839">
                      <a:moveTo>
                        <a:pt x="236220" y="228600"/>
                      </a:moveTo>
                      <a:lnTo>
                        <a:pt x="222504" y="228600"/>
                      </a:lnTo>
                      <a:lnTo>
                        <a:pt x="222504" y="243840"/>
                      </a:lnTo>
                      <a:lnTo>
                        <a:pt x="236220" y="243840"/>
                      </a:lnTo>
                      <a:lnTo>
                        <a:pt x="236220" y="228600"/>
                      </a:lnTo>
                      <a:close/>
                    </a:path>
                    <a:path w="309879" h="243839">
                      <a:moveTo>
                        <a:pt x="236220" y="0"/>
                      </a:moveTo>
                      <a:lnTo>
                        <a:pt x="222504" y="0"/>
                      </a:lnTo>
                      <a:lnTo>
                        <a:pt x="222504" y="15240"/>
                      </a:lnTo>
                      <a:lnTo>
                        <a:pt x="236220" y="15240"/>
                      </a:lnTo>
                      <a:lnTo>
                        <a:pt x="236220" y="0"/>
                      </a:lnTo>
                      <a:close/>
                    </a:path>
                    <a:path w="309879" h="243839">
                      <a:moveTo>
                        <a:pt x="303276" y="99060"/>
                      </a:moveTo>
                      <a:lnTo>
                        <a:pt x="289547" y="99060"/>
                      </a:lnTo>
                      <a:lnTo>
                        <a:pt x="289547" y="114300"/>
                      </a:lnTo>
                      <a:lnTo>
                        <a:pt x="303276" y="114300"/>
                      </a:lnTo>
                      <a:lnTo>
                        <a:pt x="303276" y="99060"/>
                      </a:lnTo>
                      <a:close/>
                    </a:path>
                    <a:path w="309879" h="243839">
                      <a:moveTo>
                        <a:pt x="309372" y="30480"/>
                      </a:moveTo>
                      <a:lnTo>
                        <a:pt x="295656" y="30480"/>
                      </a:lnTo>
                      <a:lnTo>
                        <a:pt x="295656" y="45720"/>
                      </a:lnTo>
                      <a:lnTo>
                        <a:pt x="309372" y="45720"/>
                      </a:lnTo>
                      <a:lnTo>
                        <a:pt x="309372"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0" name="object 71"/>
                <p:cNvSpPr/>
                <p:nvPr/>
              </p:nvSpPr>
              <p:spPr>
                <a:xfrm>
                  <a:off x="3910583"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1" name="object 72"/>
                <p:cNvSpPr/>
                <p:nvPr/>
              </p:nvSpPr>
              <p:spPr>
                <a:xfrm>
                  <a:off x="3096768" y="4041660"/>
                  <a:ext cx="571500" cy="243840"/>
                </a:xfrm>
                <a:custGeom>
                  <a:avLst/>
                  <a:gdLst/>
                  <a:ahLst/>
                  <a:cxnLst/>
                  <a:rect l="l" t="t" r="r" b="b"/>
                  <a:pathLst>
                    <a:path w="571500" h="243839">
                      <a:moveTo>
                        <a:pt x="13716" y="0"/>
                      </a:moveTo>
                      <a:lnTo>
                        <a:pt x="0" y="0"/>
                      </a:lnTo>
                      <a:lnTo>
                        <a:pt x="0" y="15240"/>
                      </a:lnTo>
                      <a:lnTo>
                        <a:pt x="13716" y="15240"/>
                      </a:lnTo>
                      <a:lnTo>
                        <a:pt x="13716" y="0"/>
                      </a:lnTo>
                      <a:close/>
                    </a:path>
                    <a:path w="571500" h="243839">
                      <a:moveTo>
                        <a:pt x="27432" y="190500"/>
                      </a:moveTo>
                      <a:lnTo>
                        <a:pt x="13716" y="190500"/>
                      </a:lnTo>
                      <a:lnTo>
                        <a:pt x="13716" y="205740"/>
                      </a:lnTo>
                      <a:lnTo>
                        <a:pt x="27432" y="205740"/>
                      </a:lnTo>
                      <a:lnTo>
                        <a:pt x="27432" y="190500"/>
                      </a:lnTo>
                      <a:close/>
                    </a:path>
                    <a:path w="571500" h="243839">
                      <a:moveTo>
                        <a:pt x="80772" y="137160"/>
                      </a:moveTo>
                      <a:lnTo>
                        <a:pt x="67056" y="137160"/>
                      </a:lnTo>
                      <a:lnTo>
                        <a:pt x="67056" y="152400"/>
                      </a:lnTo>
                      <a:lnTo>
                        <a:pt x="80772" y="152400"/>
                      </a:lnTo>
                      <a:lnTo>
                        <a:pt x="80772" y="137160"/>
                      </a:lnTo>
                      <a:close/>
                    </a:path>
                    <a:path w="571500" h="243839">
                      <a:moveTo>
                        <a:pt x="175247" y="228600"/>
                      </a:moveTo>
                      <a:lnTo>
                        <a:pt x="161531" y="228600"/>
                      </a:lnTo>
                      <a:lnTo>
                        <a:pt x="161531" y="243840"/>
                      </a:lnTo>
                      <a:lnTo>
                        <a:pt x="175247" y="243840"/>
                      </a:lnTo>
                      <a:lnTo>
                        <a:pt x="175247" y="228600"/>
                      </a:lnTo>
                      <a:close/>
                    </a:path>
                    <a:path w="571500" h="243839">
                      <a:moveTo>
                        <a:pt x="256032" y="99060"/>
                      </a:moveTo>
                      <a:lnTo>
                        <a:pt x="242316" y="99060"/>
                      </a:lnTo>
                      <a:lnTo>
                        <a:pt x="242316" y="114300"/>
                      </a:lnTo>
                      <a:lnTo>
                        <a:pt x="256032" y="114300"/>
                      </a:lnTo>
                      <a:lnTo>
                        <a:pt x="256032" y="99060"/>
                      </a:lnTo>
                      <a:close/>
                    </a:path>
                    <a:path w="571500" h="243839">
                      <a:moveTo>
                        <a:pt x="262128" y="160020"/>
                      </a:moveTo>
                      <a:lnTo>
                        <a:pt x="248412" y="160020"/>
                      </a:lnTo>
                      <a:lnTo>
                        <a:pt x="248412" y="167640"/>
                      </a:lnTo>
                      <a:lnTo>
                        <a:pt x="236220" y="167640"/>
                      </a:lnTo>
                      <a:lnTo>
                        <a:pt x="236220" y="182880"/>
                      </a:lnTo>
                      <a:lnTo>
                        <a:pt x="248412" y="182880"/>
                      </a:lnTo>
                      <a:lnTo>
                        <a:pt x="248412" y="175260"/>
                      </a:lnTo>
                      <a:lnTo>
                        <a:pt x="262128" y="175260"/>
                      </a:lnTo>
                      <a:lnTo>
                        <a:pt x="262128" y="160020"/>
                      </a:lnTo>
                      <a:close/>
                    </a:path>
                    <a:path w="571500" h="243839">
                      <a:moveTo>
                        <a:pt x="269748" y="220980"/>
                      </a:moveTo>
                      <a:lnTo>
                        <a:pt x="256032" y="220980"/>
                      </a:lnTo>
                      <a:lnTo>
                        <a:pt x="256032" y="236220"/>
                      </a:lnTo>
                      <a:lnTo>
                        <a:pt x="269748" y="236220"/>
                      </a:lnTo>
                      <a:lnTo>
                        <a:pt x="269748" y="220980"/>
                      </a:lnTo>
                      <a:close/>
                    </a:path>
                    <a:path w="571500" h="243839">
                      <a:moveTo>
                        <a:pt x="309372" y="152400"/>
                      </a:moveTo>
                      <a:lnTo>
                        <a:pt x="295656" y="152400"/>
                      </a:lnTo>
                      <a:lnTo>
                        <a:pt x="295656" y="167640"/>
                      </a:lnTo>
                      <a:lnTo>
                        <a:pt x="309372" y="167640"/>
                      </a:lnTo>
                      <a:lnTo>
                        <a:pt x="309372" y="152400"/>
                      </a:lnTo>
                      <a:close/>
                    </a:path>
                    <a:path w="571500" h="243839">
                      <a:moveTo>
                        <a:pt x="571500" y="0"/>
                      </a:moveTo>
                      <a:lnTo>
                        <a:pt x="557784" y="0"/>
                      </a:lnTo>
                      <a:lnTo>
                        <a:pt x="557784" y="15240"/>
                      </a:lnTo>
                      <a:lnTo>
                        <a:pt x="571500" y="15240"/>
                      </a:lnTo>
                      <a:lnTo>
                        <a:pt x="5715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2" name="object 73"/>
                <p:cNvSpPr/>
                <p:nvPr/>
              </p:nvSpPr>
              <p:spPr>
                <a:xfrm>
                  <a:off x="3835908"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3" name="object 74"/>
                <p:cNvSpPr/>
                <p:nvPr/>
              </p:nvSpPr>
              <p:spPr>
                <a:xfrm>
                  <a:off x="3621024" y="40797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4" name="object 75"/>
                <p:cNvSpPr/>
                <p:nvPr/>
              </p:nvSpPr>
              <p:spPr>
                <a:xfrm>
                  <a:off x="3877056"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5" name="object 76"/>
                <p:cNvSpPr/>
                <p:nvPr/>
              </p:nvSpPr>
              <p:spPr>
                <a:xfrm>
                  <a:off x="3621024" y="35128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6" name="object 77"/>
                <p:cNvSpPr/>
                <p:nvPr/>
              </p:nvSpPr>
              <p:spPr>
                <a:xfrm>
                  <a:off x="3130296" y="4018800"/>
                  <a:ext cx="350520" cy="167640"/>
                </a:xfrm>
                <a:custGeom>
                  <a:avLst/>
                  <a:gdLst/>
                  <a:ahLst/>
                  <a:cxnLst/>
                  <a:rect l="l" t="t" r="r" b="b"/>
                  <a:pathLst>
                    <a:path w="350520" h="167639">
                      <a:moveTo>
                        <a:pt x="13703" y="144780"/>
                      </a:moveTo>
                      <a:lnTo>
                        <a:pt x="0" y="144780"/>
                      </a:lnTo>
                      <a:lnTo>
                        <a:pt x="0" y="160020"/>
                      </a:lnTo>
                      <a:lnTo>
                        <a:pt x="13703" y="160020"/>
                      </a:lnTo>
                      <a:lnTo>
                        <a:pt x="13703" y="144780"/>
                      </a:lnTo>
                      <a:close/>
                    </a:path>
                    <a:path w="350520" h="167639">
                      <a:moveTo>
                        <a:pt x="114300" y="152400"/>
                      </a:moveTo>
                      <a:lnTo>
                        <a:pt x="100584" y="152400"/>
                      </a:lnTo>
                      <a:lnTo>
                        <a:pt x="100584" y="167640"/>
                      </a:lnTo>
                      <a:lnTo>
                        <a:pt x="114300" y="167640"/>
                      </a:lnTo>
                      <a:lnTo>
                        <a:pt x="114300" y="152400"/>
                      </a:lnTo>
                      <a:close/>
                    </a:path>
                    <a:path w="350520" h="167639">
                      <a:moveTo>
                        <a:pt x="350520" y="0"/>
                      </a:moveTo>
                      <a:lnTo>
                        <a:pt x="336804" y="0"/>
                      </a:lnTo>
                      <a:lnTo>
                        <a:pt x="336804" y="15240"/>
                      </a:lnTo>
                      <a:lnTo>
                        <a:pt x="350520" y="15240"/>
                      </a:lnTo>
                      <a:lnTo>
                        <a:pt x="3505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7" name="object 78"/>
                <p:cNvSpPr/>
                <p:nvPr/>
              </p:nvSpPr>
              <p:spPr>
                <a:xfrm>
                  <a:off x="37078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8" name="object 79"/>
                <p:cNvSpPr/>
                <p:nvPr/>
              </p:nvSpPr>
              <p:spPr>
                <a:xfrm>
                  <a:off x="3185160" y="4201680"/>
                  <a:ext cx="248920" cy="91440"/>
                </a:xfrm>
                <a:custGeom>
                  <a:avLst/>
                  <a:gdLst/>
                  <a:ahLst/>
                  <a:cxnLst/>
                  <a:rect l="l" t="t" r="r" b="b"/>
                  <a:pathLst>
                    <a:path w="248920" h="91439">
                      <a:moveTo>
                        <a:pt x="12192" y="68580"/>
                      </a:moveTo>
                      <a:lnTo>
                        <a:pt x="0" y="68580"/>
                      </a:lnTo>
                      <a:lnTo>
                        <a:pt x="0" y="83820"/>
                      </a:lnTo>
                      <a:lnTo>
                        <a:pt x="12192" y="83820"/>
                      </a:lnTo>
                      <a:lnTo>
                        <a:pt x="12192" y="68580"/>
                      </a:lnTo>
                      <a:close/>
                    </a:path>
                    <a:path w="248920" h="91439">
                      <a:moveTo>
                        <a:pt x="45720" y="0"/>
                      </a:moveTo>
                      <a:lnTo>
                        <a:pt x="33528" y="0"/>
                      </a:lnTo>
                      <a:lnTo>
                        <a:pt x="33528" y="15240"/>
                      </a:lnTo>
                      <a:lnTo>
                        <a:pt x="45720" y="15240"/>
                      </a:lnTo>
                      <a:lnTo>
                        <a:pt x="45720" y="0"/>
                      </a:lnTo>
                      <a:close/>
                    </a:path>
                    <a:path w="248920" h="91439">
                      <a:moveTo>
                        <a:pt x="248412" y="76200"/>
                      </a:moveTo>
                      <a:lnTo>
                        <a:pt x="234696" y="76200"/>
                      </a:lnTo>
                      <a:lnTo>
                        <a:pt x="234696" y="91440"/>
                      </a:lnTo>
                      <a:lnTo>
                        <a:pt x="248412" y="91440"/>
                      </a:lnTo>
                      <a:lnTo>
                        <a:pt x="24841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39" name="object 80"/>
                <p:cNvSpPr/>
                <p:nvPr/>
              </p:nvSpPr>
              <p:spPr>
                <a:xfrm>
                  <a:off x="3445764" y="35509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0" name="object 81"/>
                <p:cNvSpPr/>
                <p:nvPr/>
              </p:nvSpPr>
              <p:spPr>
                <a:xfrm>
                  <a:off x="3197351"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1" name="object 82"/>
                <p:cNvSpPr/>
                <p:nvPr/>
              </p:nvSpPr>
              <p:spPr>
                <a:xfrm>
                  <a:off x="3849624"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2" name="object 83"/>
                <p:cNvSpPr/>
                <p:nvPr/>
              </p:nvSpPr>
              <p:spPr>
                <a:xfrm>
                  <a:off x="3143999" y="4064520"/>
                  <a:ext cx="342900" cy="220979"/>
                </a:xfrm>
                <a:custGeom>
                  <a:avLst/>
                  <a:gdLst/>
                  <a:ahLst/>
                  <a:cxnLst/>
                  <a:rect l="l" t="t" r="r" b="b"/>
                  <a:pathLst>
                    <a:path w="342900" h="220979">
                      <a:moveTo>
                        <a:pt x="13716" y="114300"/>
                      </a:moveTo>
                      <a:lnTo>
                        <a:pt x="0" y="114300"/>
                      </a:lnTo>
                      <a:lnTo>
                        <a:pt x="0" y="129540"/>
                      </a:lnTo>
                      <a:lnTo>
                        <a:pt x="13716" y="129540"/>
                      </a:lnTo>
                      <a:lnTo>
                        <a:pt x="13716" y="114300"/>
                      </a:lnTo>
                      <a:close/>
                    </a:path>
                    <a:path w="342900" h="220979">
                      <a:moveTo>
                        <a:pt x="74688" y="152400"/>
                      </a:moveTo>
                      <a:lnTo>
                        <a:pt x="60972" y="152400"/>
                      </a:lnTo>
                      <a:lnTo>
                        <a:pt x="60972" y="167640"/>
                      </a:lnTo>
                      <a:lnTo>
                        <a:pt x="74688" y="167640"/>
                      </a:lnTo>
                      <a:lnTo>
                        <a:pt x="74688" y="152400"/>
                      </a:lnTo>
                      <a:close/>
                    </a:path>
                    <a:path w="342900" h="220979">
                      <a:moveTo>
                        <a:pt x="86880" y="76200"/>
                      </a:moveTo>
                      <a:lnTo>
                        <a:pt x="74688" y="76200"/>
                      </a:lnTo>
                      <a:lnTo>
                        <a:pt x="74688" y="91440"/>
                      </a:lnTo>
                      <a:lnTo>
                        <a:pt x="86880" y="91440"/>
                      </a:lnTo>
                      <a:lnTo>
                        <a:pt x="86880" y="76200"/>
                      </a:lnTo>
                      <a:close/>
                    </a:path>
                    <a:path w="342900" h="220979">
                      <a:moveTo>
                        <a:pt x="147840" y="76200"/>
                      </a:moveTo>
                      <a:lnTo>
                        <a:pt x="134124" y="76200"/>
                      </a:lnTo>
                      <a:lnTo>
                        <a:pt x="134124" y="91440"/>
                      </a:lnTo>
                      <a:lnTo>
                        <a:pt x="147840" y="91440"/>
                      </a:lnTo>
                      <a:lnTo>
                        <a:pt x="147840" y="76200"/>
                      </a:lnTo>
                      <a:close/>
                    </a:path>
                    <a:path w="342900" h="220979">
                      <a:moveTo>
                        <a:pt x="167652" y="175260"/>
                      </a:moveTo>
                      <a:lnTo>
                        <a:pt x="153936" y="175260"/>
                      </a:lnTo>
                      <a:lnTo>
                        <a:pt x="153936" y="190500"/>
                      </a:lnTo>
                      <a:lnTo>
                        <a:pt x="167652" y="190500"/>
                      </a:lnTo>
                      <a:lnTo>
                        <a:pt x="167652" y="175260"/>
                      </a:lnTo>
                      <a:close/>
                    </a:path>
                    <a:path w="342900" h="220979">
                      <a:moveTo>
                        <a:pt x="181368" y="205740"/>
                      </a:moveTo>
                      <a:lnTo>
                        <a:pt x="167652" y="205740"/>
                      </a:lnTo>
                      <a:lnTo>
                        <a:pt x="167652" y="220980"/>
                      </a:lnTo>
                      <a:lnTo>
                        <a:pt x="181368" y="220980"/>
                      </a:lnTo>
                      <a:lnTo>
                        <a:pt x="181368" y="205740"/>
                      </a:lnTo>
                      <a:close/>
                    </a:path>
                    <a:path w="342900" h="220979">
                      <a:moveTo>
                        <a:pt x="222516" y="106680"/>
                      </a:moveTo>
                      <a:lnTo>
                        <a:pt x="208800" y="106680"/>
                      </a:lnTo>
                      <a:lnTo>
                        <a:pt x="208800" y="121920"/>
                      </a:lnTo>
                      <a:lnTo>
                        <a:pt x="222516" y="121920"/>
                      </a:lnTo>
                      <a:lnTo>
                        <a:pt x="222516" y="106680"/>
                      </a:lnTo>
                      <a:close/>
                    </a:path>
                    <a:path w="342900" h="220979">
                      <a:moveTo>
                        <a:pt x="262140" y="137160"/>
                      </a:moveTo>
                      <a:lnTo>
                        <a:pt x="248424" y="137160"/>
                      </a:lnTo>
                      <a:lnTo>
                        <a:pt x="248424" y="152400"/>
                      </a:lnTo>
                      <a:lnTo>
                        <a:pt x="262140" y="152400"/>
                      </a:lnTo>
                      <a:lnTo>
                        <a:pt x="262140" y="137160"/>
                      </a:lnTo>
                      <a:close/>
                    </a:path>
                    <a:path w="342900" h="220979">
                      <a:moveTo>
                        <a:pt x="275856" y="99060"/>
                      </a:moveTo>
                      <a:lnTo>
                        <a:pt x="262140" y="99060"/>
                      </a:lnTo>
                      <a:lnTo>
                        <a:pt x="262140" y="114300"/>
                      </a:lnTo>
                      <a:lnTo>
                        <a:pt x="275856" y="114300"/>
                      </a:lnTo>
                      <a:lnTo>
                        <a:pt x="275856" y="99060"/>
                      </a:lnTo>
                      <a:close/>
                    </a:path>
                    <a:path w="342900" h="220979">
                      <a:moveTo>
                        <a:pt x="323100" y="0"/>
                      </a:moveTo>
                      <a:lnTo>
                        <a:pt x="309384" y="0"/>
                      </a:lnTo>
                      <a:lnTo>
                        <a:pt x="309384" y="15240"/>
                      </a:lnTo>
                      <a:lnTo>
                        <a:pt x="323100" y="15240"/>
                      </a:lnTo>
                      <a:lnTo>
                        <a:pt x="323100" y="0"/>
                      </a:lnTo>
                      <a:close/>
                    </a:path>
                    <a:path w="342900" h="220979">
                      <a:moveTo>
                        <a:pt x="342900" y="45720"/>
                      </a:moveTo>
                      <a:lnTo>
                        <a:pt x="329196" y="45720"/>
                      </a:lnTo>
                      <a:lnTo>
                        <a:pt x="329196" y="60960"/>
                      </a:lnTo>
                      <a:lnTo>
                        <a:pt x="342900" y="60960"/>
                      </a:lnTo>
                      <a:lnTo>
                        <a:pt x="342900"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3" name="object 84"/>
                <p:cNvSpPr/>
                <p:nvPr/>
              </p:nvSpPr>
              <p:spPr>
                <a:xfrm>
                  <a:off x="3835908" y="33223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4" name="object 85"/>
                <p:cNvSpPr/>
                <p:nvPr/>
              </p:nvSpPr>
              <p:spPr>
                <a:xfrm>
                  <a:off x="3096768" y="4018800"/>
                  <a:ext cx="323215" cy="274320"/>
                </a:xfrm>
                <a:custGeom>
                  <a:avLst/>
                  <a:gdLst/>
                  <a:ahLst/>
                  <a:cxnLst/>
                  <a:rect l="l" t="t" r="r" b="b"/>
                  <a:pathLst>
                    <a:path w="323214" h="274320">
                      <a:moveTo>
                        <a:pt x="13716" y="205740"/>
                      </a:moveTo>
                      <a:lnTo>
                        <a:pt x="0" y="205740"/>
                      </a:lnTo>
                      <a:lnTo>
                        <a:pt x="0" y="220980"/>
                      </a:lnTo>
                      <a:lnTo>
                        <a:pt x="13716" y="220980"/>
                      </a:lnTo>
                      <a:lnTo>
                        <a:pt x="13716" y="205740"/>
                      </a:lnTo>
                      <a:close/>
                    </a:path>
                    <a:path w="323214" h="274320">
                      <a:moveTo>
                        <a:pt x="41148" y="259080"/>
                      </a:moveTo>
                      <a:lnTo>
                        <a:pt x="27432" y="259080"/>
                      </a:lnTo>
                      <a:lnTo>
                        <a:pt x="27432" y="274320"/>
                      </a:lnTo>
                      <a:lnTo>
                        <a:pt x="41148" y="274320"/>
                      </a:lnTo>
                      <a:lnTo>
                        <a:pt x="41148" y="259080"/>
                      </a:lnTo>
                      <a:close/>
                    </a:path>
                    <a:path w="323214" h="274320">
                      <a:moveTo>
                        <a:pt x="74676" y="213360"/>
                      </a:moveTo>
                      <a:lnTo>
                        <a:pt x="60947" y="213360"/>
                      </a:lnTo>
                      <a:lnTo>
                        <a:pt x="60947" y="228600"/>
                      </a:lnTo>
                      <a:lnTo>
                        <a:pt x="74676" y="228600"/>
                      </a:lnTo>
                      <a:lnTo>
                        <a:pt x="74676" y="213360"/>
                      </a:lnTo>
                      <a:close/>
                    </a:path>
                    <a:path w="323214" h="274320">
                      <a:moveTo>
                        <a:pt x="100584" y="259080"/>
                      </a:moveTo>
                      <a:lnTo>
                        <a:pt x="88392" y="259080"/>
                      </a:lnTo>
                      <a:lnTo>
                        <a:pt x="88392" y="274320"/>
                      </a:lnTo>
                      <a:lnTo>
                        <a:pt x="100584" y="274320"/>
                      </a:lnTo>
                      <a:lnTo>
                        <a:pt x="100584" y="259080"/>
                      </a:lnTo>
                      <a:close/>
                    </a:path>
                    <a:path w="323214" h="274320">
                      <a:moveTo>
                        <a:pt x="121920" y="0"/>
                      </a:moveTo>
                      <a:lnTo>
                        <a:pt x="108204" y="0"/>
                      </a:lnTo>
                      <a:lnTo>
                        <a:pt x="108204" y="15240"/>
                      </a:lnTo>
                      <a:lnTo>
                        <a:pt x="121920" y="15240"/>
                      </a:lnTo>
                      <a:lnTo>
                        <a:pt x="121920" y="0"/>
                      </a:lnTo>
                      <a:close/>
                    </a:path>
                    <a:path w="323214" h="274320">
                      <a:moveTo>
                        <a:pt x="161531" y="190500"/>
                      </a:moveTo>
                      <a:lnTo>
                        <a:pt x="147828" y="190500"/>
                      </a:lnTo>
                      <a:lnTo>
                        <a:pt x="147828" y="205740"/>
                      </a:lnTo>
                      <a:lnTo>
                        <a:pt x="161531" y="205740"/>
                      </a:lnTo>
                      <a:lnTo>
                        <a:pt x="161531" y="190500"/>
                      </a:lnTo>
                      <a:close/>
                    </a:path>
                    <a:path w="323214" h="274320">
                      <a:moveTo>
                        <a:pt x="175247" y="167640"/>
                      </a:moveTo>
                      <a:lnTo>
                        <a:pt x="161531" y="167640"/>
                      </a:lnTo>
                      <a:lnTo>
                        <a:pt x="161531" y="182880"/>
                      </a:lnTo>
                      <a:lnTo>
                        <a:pt x="175247" y="182880"/>
                      </a:lnTo>
                      <a:lnTo>
                        <a:pt x="175247" y="167640"/>
                      </a:lnTo>
                      <a:close/>
                    </a:path>
                    <a:path w="323214" h="274320">
                      <a:moveTo>
                        <a:pt x="228600" y="228600"/>
                      </a:moveTo>
                      <a:lnTo>
                        <a:pt x="214884" y="228600"/>
                      </a:lnTo>
                      <a:lnTo>
                        <a:pt x="214884" y="243840"/>
                      </a:lnTo>
                      <a:lnTo>
                        <a:pt x="228600" y="243840"/>
                      </a:lnTo>
                      <a:lnTo>
                        <a:pt x="228600" y="228600"/>
                      </a:lnTo>
                      <a:close/>
                    </a:path>
                    <a:path w="323214" h="274320">
                      <a:moveTo>
                        <a:pt x="323088" y="213360"/>
                      </a:moveTo>
                      <a:lnTo>
                        <a:pt x="309372" y="213360"/>
                      </a:lnTo>
                      <a:lnTo>
                        <a:pt x="309372" y="228600"/>
                      </a:lnTo>
                      <a:lnTo>
                        <a:pt x="323088" y="228600"/>
                      </a:lnTo>
                      <a:lnTo>
                        <a:pt x="323088" y="2133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5" name="object 86"/>
                <p:cNvSpPr/>
                <p:nvPr/>
              </p:nvSpPr>
              <p:spPr>
                <a:xfrm>
                  <a:off x="38023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6" name="object 87"/>
                <p:cNvSpPr/>
                <p:nvPr/>
              </p:nvSpPr>
              <p:spPr>
                <a:xfrm>
                  <a:off x="3137916" y="4125480"/>
                  <a:ext cx="355600" cy="106680"/>
                </a:xfrm>
                <a:custGeom>
                  <a:avLst/>
                  <a:gdLst/>
                  <a:ahLst/>
                  <a:cxnLst/>
                  <a:rect l="l" t="t" r="r" b="b"/>
                  <a:pathLst>
                    <a:path w="355600" h="106679">
                      <a:moveTo>
                        <a:pt x="12192" y="91440"/>
                      </a:moveTo>
                      <a:lnTo>
                        <a:pt x="0" y="91440"/>
                      </a:lnTo>
                      <a:lnTo>
                        <a:pt x="0" y="106680"/>
                      </a:lnTo>
                      <a:lnTo>
                        <a:pt x="12192" y="106680"/>
                      </a:lnTo>
                      <a:lnTo>
                        <a:pt x="12192" y="91440"/>
                      </a:lnTo>
                      <a:close/>
                    </a:path>
                    <a:path w="355600" h="106679">
                      <a:moveTo>
                        <a:pt x="120383" y="60960"/>
                      </a:moveTo>
                      <a:lnTo>
                        <a:pt x="106680" y="60960"/>
                      </a:lnTo>
                      <a:lnTo>
                        <a:pt x="106680" y="76200"/>
                      </a:lnTo>
                      <a:lnTo>
                        <a:pt x="120383" y="76200"/>
                      </a:lnTo>
                      <a:lnTo>
                        <a:pt x="120383" y="60960"/>
                      </a:lnTo>
                      <a:close/>
                    </a:path>
                    <a:path w="355600" h="106679">
                      <a:moveTo>
                        <a:pt x="207264" y="0"/>
                      </a:moveTo>
                      <a:lnTo>
                        <a:pt x="195072" y="0"/>
                      </a:lnTo>
                      <a:lnTo>
                        <a:pt x="195072" y="15240"/>
                      </a:lnTo>
                      <a:lnTo>
                        <a:pt x="207264" y="15240"/>
                      </a:lnTo>
                      <a:lnTo>
                        <a:pt x="207264" y="0"/>
                      </a:lnTo>
                      <a:close/>
                    </a:path>
                    <a:path w="355600" h="106679">
                      <a:moveTo>
                        <a:pt x="355092" y="15240"/>
                      </a:moveTo>
                      <a:lnTo>
                        <a:pt x="342900" y="15240"/>
                      </a:lnTo>
                      <a:lnTo>
                        <a:pt x="342900" y="30480"/>
                      </a:lnTo>
                      <a:lnTo>
                        <a:pt x="355092" y="30480"/>
                      </a:lnTo>
                      <a:lnTo>
                        <a:pt x="35509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7" name="object 88"/>
                <p:cNvSpPr/>
                <p:nvPr/>
              </p:nvSpPr>
              <p:spPr>
                <a:xfrm>
                  <a:off x="3662172"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8" name="object 89"/>
                <p:cNvSpPr/>
                <p:nvPr/>
              </p:nvSpPr>
              <p:spPr>
                <a:xfrm>
                  <a:off x="3218688" y="4140720"/>
                  <a:ext cx="93345" cy="152400"/>
                </a:xfrm>
                <a:custGeom>
                  <a:avLst/>
                  <a:gdLst/>
                  <a:ahLst/>
                  <a:cxnLst/>
                  <a:rect l="l" t="t" r="r" b="b"/>
                  <a:pathLst>
                    <a:path w="93345" h="152400">
                      <a:moveTo>
                        <a:pt x="12192" y="30480"/>
                      </a:moveTo>
                      <a:lnTo>
                        <a:pt x="0" y="30480"/>
                      </a:lnTo>
                      <a:lnTo>
                        <a:pt x="0" y="45720"/>
                      </a:lnTo>
                      <a:lnTo>
                        <a:pt x="12192" y="45720"/>
                      </a:lnTo>
                      <a:lnTo>
                        <a:pt x="12192" y="30480"/>
                      </a:lnTo>
                      <a:close/>
                    </a:path>
                    <a:path w="93345" h="152400">
                      <a:moveTo>
                        <a:pt x="19812" y="129540"/>
                      </a:moveTo>
                      <a:lnTo>
                        <a:pt x="6096" y="129540"/>
                      </a:lnTo>
                      <a:lnTo>
                        <a:pt x="6096" y="144780"/>
                      </a:lnTo>
                      <a:lnTo>
                        <a:pt x="19812" y="144780"/>
                      </a:lnTo>
                      <a:lnTo>
                        <a:pt x="19812" y="129540"/>
                      </a:lnTo>
                      <a:close/>
                    </a:path>
                    <a:path w="93345" h="152400">
                      <a:moveTo>
                        <a:pt x="67056" y="137160"/>
                      </a:moveTo>
                      <a:lnTo>
                        <a:pt x="53327" y="137160"/>
                      </a:lnTo>
                      <a:lnTo>
                        <a:pt x="53327" y="152400"/>
                      </a:lnTo>
                      <a:lnTo>
                        <a:pt x="67056" y="152400"/>
                      </a:lnTo>
                      <a:lnTo>
                        <a:pt x="67056" y="137160"/>
                      </a:lnTo>
                      <a:close/>
                    </a:path>
                    <a:path w="93345" h="152400">
                      <a:moveTo>
                        <a:pt x="67056" y="68580"/>
                      </a:moveTo>
                      <a:lnTo>
                        <a:pt x="53327" y="68580"/>
                      </a:lnTo>
                      <a:lnTo>
                        <a:pt x="53327" y="83820"/>
                      </a:lnTo>
                      <a:lnTo>
                        <a:pt x="67056" y="83820"/>
                      </a:lnTo>
                      <a:lnTo>
                        <a:pt x="67056" y="68580"/>
                      </a:lnTo>
                      <a:close/>
                    </a:path>
                    <a:path w="93345" h="152400">
                      <a:moveTo>
                        <a:pt x="92964" y="0"/>
                      </a:moveTo>
                      <a:lnTo>
                        <a:pt x="79248" y="0"/>
                      </a:lnTo>
                      <a:lnTo>
                        <a:pt x="79248" y="15240"/>
                      </a:lnTo>
                      <a:lnTo>
                        <a:pt x="92964" y="15240"/>
                      </a:lnTo>
                      <a:lnTo>
                        <a:pt x="929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49" name="object 90"/>
                <p:cNvSpPr/>
                <p:nvPr/>
              </p:nvSpPr>
              <p:spPr>
                <a:xfrm>
                  <a:off x="39502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0" name="object 91"/>
                <p:cNvSpPr/>
                <p:nvPr/>
              </p:nvSpPr>
              <p:spPr>
                <a:xfrm>
                  <a:off x="3096768" y="3796296"/>
                  <a:ext cx="585470" cy="497205"/>
                </a:xfrm>
                <a:custGeom>
                  <a:avLst/>
                  <a:gdLst/>
                  <a:ahLst/>
                  <a:cxnLst/>
                  <a:rect l="l" t="t" r="r" b="b"/>
                  <a:pathLst>
                    <a:path w="585470" h="497204">
                      <a:moveTo>
                        <a:pt x="13716" y="481584"/>
                      </a:moveTo>
                      <a:lnTo>
                        <a:pt x="0" y="481584"/>
                      </a:lnTo>
                      <a:lnTo>
                        <a:pt x="0" y="496824"/>
                      </a:lnTo>
                      <a:lnTo>
                        <a:pt x="13716" y="496824"/>
                      </a:lnTo>
                      <a:lnTo>
                        <a:pt x="13716" y="481584"/>
                      </a:lnTo>
                      <a:close/>
                    </a:path>
                    <a:path w="585470" h="497204">
                      <a:moveTo>
                        <a:pt x="13716" y="413004"/>
                      </a:moveTo>
                      <a:lnTo>
                        <a:pt x="0" y="413004"/>
                      </a:lnTo>
                      <a:lnTo>
                        <a:pt x="0" y="428244"/>
                      </a:lnTo>
                      <a:lnTo>
                        <a:pt x="13716" y="428244"/>
                      </a:lnTo>
                      <a:lnTo>
                        <a:pt x="13716" y="413004"/>
                      </a:lnTo>
                      <a:close/>
                    </a:path>
                    <a:path w="585470" h="497204">
                      <a:moveTo>
                        <a:pt x="27432" y="458724"/>
                      </a:moveTo>
                      <a:lnTo>
                        <a:pt x="13716" y="458724"/>
                      </a:lnTo>
                      <a:lnTo>
                        <a:pt x="13716" y="473964"/>
                      </a:lnTo>
                      <a:lnTo>
                        <a:pt x="27432" y="473964"/>
                      </a:lnTo>
                      <a:lnTo>
                        <a:pt x="27432" y="458724"/>
                      </a:lnTo>
                      <a:close/>
                    </a:path>
                    <a:path w="585470" h="497204">
                      <a:moveTo>
                        <a:pt x="41148" y="428244"/>
                      </a:moveTo>
                      <a:lnTo>
                        <a:pt x="27432" y="428244"/>
                      </a:lnTo>
                      <a:lnTo>
                        <a:pt x="27432" y="443484"/>
                      </a:lnTo>
                      <a:lnTo>
                        <a:pt x="41148" y="443484"/>
                      </a:lnTo>
                      <a:lnTo>
                        <a:pt x="41148" y="428244"/>
                      </a:lnTo>
                      <a:close/>
                    </a:path>
                    <a:path w="585470" h="497204">
                      <a:moveTo>
                        <a:pt x="41148" y="374904"/>
                      </a:moveTo>
                      <a:lnTo>
                        <a:pt x="27432" y="374904"/>
                      </a:lnTo>
                      <a:lnTo>
                        <a:pt x="13716" y="374904"/>
                      </a:lnTo>
                      <a:lnTo>
                        <a:pt x="13716" y="390144"/>
                      </a:lnTo>
                      <a:lnTo>
                        <a:pt x="27432" y="390144"/>
                      </a:lnTo>
                      <a:lnTo>
                        <a:pt x="41148" y="390144"/>
                      </a:lnTo>
                      <a:lnTo>
                        <a:pt x="41148" y="374904"/>
                      </a:lnTo>
                      <a:close/>
                    </a:path>
                    <a:path w="585470" h="497204">
                      <a:moveTo>
                        <a:pt x="53340" y="397764"/>
                      </a:moveTo>
                      <a:lnTo>
                        <a:pt x="41148" y="397764"/>
                      </a:lnTo>
                      <a:lnTo>
                        <a:pt x="41148" y="405384"/>
                      </a:lnTo>
                      <a:lnTo>
                        <a:pt x="33528" y="405384"/>
                      </a:lnTo>
                      <a:lnTo>
                        <a:pt x="33528" y="420624"/>
                      </a:lnTo>
                      <a:lnTo>
                        <a:pt x="47231" y="420624"/>
                      </a:lnTo>
                      <a:lnTo>
                        <a:pt x="47231" y="413004"/>
                      </a:lnTo>
                      <a:lnTo>
                        <a:pt x="53340" y="413004"/>
                      </a:lnTo>
                      <a:lnTo>
                        <a:pt x="53340" y="397764"/>
                      </a:lnTo>
                      <a:close/>
                    </a:path>
                    <a:path w="585470" h="497204">
                      <a:moveTo>
                        <a:pt x="60947" y="473964"/>
                      </a:moveTo>
                      <a:lnTo>
                        <a:pt x="47231" y="473964"/>
                      </a:lnTo>
                      <a:lnTo>
                        <a:pt x="47231" y="481584"/>
                      </a:lnTo>
                      <a:lnTo>
                        <a:pt x="47231" y="489204"/>
                      </a:lnTo>
                      <a:lnTo>
                        <a:pt x="47231" y="496824"/>
                      </a:lnTo>
                      <a:lnTo>
                        <a:pt x="60947" y="496824"/>
                      </a:lnTo>
                      <a:lnTo>
                        <a:pt x="60947" y="489204"/>
                      </a:lnTo>
                      <a:lnTo>
                        <a:pt x="60947" y="481584"/>
                      </a:lnTo>
                      <a:lnTo>
                        <a:pt x="60947" y="473964"/>
                      </a:lnTo>
                      <a:close/>
                    </a:path>
                    <a:path w="585470" h="497204">
                      <a:moveTo>
                        <a:pt x="74676" y="451104"/>
                      </a:moveTo>
                      <a:lnTo>
                        <a:pt x="60947" y="451104"/>
                      </a:lnTo>
                      <a:lnTo>
                        <a:pt x="60947" y="466344"/>
                      </a:lnTo>
                      <a:lnTo>
                        <a:pt x="74676" y="466344"/>
                      </a:lnTo>
                      <a:lnTo>
                        <a:pt x="74676" y="451104"/>
                      </a:lnTo>
                      <a:close/>
                    </a:path>
                    <a:path w="585470" h="497204">
                      <a:moveTo>
                        <a:pt x="74676" y="428244"/>
                      </a:moveTo>
                      <a:lnTo>
                        <a:pt x="60947" y="428244"/>
                      </a:lnTo>
                      <a:lnTo>
                        <a:pt x="60947" y="443484"/>
                      </a:lnTo>
                      <a:lnTo>
                        <a:pt x="74676" y="443484"/>
                      </a:lnTo>
                      <a:lnTo>
                        <a:pt x="74676" y="428244"/>
                      </a:lnTo>
                      <a:close/>
                    </a:path>
                    <a:path w="585470" h="497204">
                      <a:moveTo>
                        <a:pt x="88392" y="397764"/>
                      </a:moveTo>
                      <a:lnTo>
                        <a:pt x="74676" y="397764"/>
                      </a:lnTo>
                      <a:lnTo>
                        <a:pt x="74676" y="413004"/>
                      </a:lnTo>
                      <a:lnTo>
                        <a:pt x="88392" y="413004"/>
                      </a:lnTo>
                      <a:lnTo>
                        <a:pt x="88392" y="397764"/>
                      </a:lnTo>
                      <a:close/>
                    </a:path>
                    <a:path w="585470" h="497204">
                      <a:moveTo>
                        <a:pt x="100584" y="443484"/>
                      </a:moveTo>
                      <a:lnTo>
                        <a:pt x="94488" y="443484"/>
                      </a:lnTo>
                      <a:lnTo>
                        <a:pt x="94488" y="435864"/>
                      </a:lnTo>
                      <a:lnTo>
                        <a:pt x="80772" y="435864"/>
                      </a:lnTo>
                      <a:lnTo>
                        <a:pt x="80772" y="451104"/>
                      </a:lnTo>
                      <a:lnTo>
                        <a:pt x="88392" y="451104"/>
                      </a:lnTo>
                      <a:lnTo>
                        <a:pt x="88392" y="458724"/>
                      </a:lnTo>
                      <a:lnTo>
                        <a:pt x="100584" y="458724"/>
                      </a:lnTo>
                      <a:lnTo>
                        <a:pt x="100584" y="443484"/>
                      </a:lnTo>
                      <a:close/>
                    </a:path>
                    <a:path w="585470" h="497204">
                      <a:moveTo>
                        <a:pt x="114300" y="390144"/>
                      </a:moveTo>
                      <a:lnTo>
                        <a:pt x="100584" y="390144"/>
                      </a:lnTo>
                      <a:lnTo>
                        <a:pt x="100584" y="397764"/>
                      </a:lnTo>
                      <a:lnTo>
                        <a:pt x="94488" y="397764"/>
                      </a:lnTo>
                      <a:lnTo>
                        <a:pt x="94488" y="413004"/>
                      </a:lnTo>
                      <a:lnTo>
                        <a:pt x="94488" y="428244"/>
                      </a:lnTo>
                      <a:lnTo>
                        <a:pt x="108204" y="428244"/>
                      </a:lnTo>
                      <a:lnTo>
                        <a:pt x="108204" y="413004"/>
                      </a:lnTo>
                      <a:lnTo>
                        <a:pt x="108204" y="405384"/>
                      </a:lnTo>
                      <a:lnTo>
                        <a:pt x="114300" y="405384"/>
                      </a:lnTo>
                      <a:lnTo>
                        <a:pt x="114300" y="390144"/>
                      </a:lnTo>
                      <a:close/>
                    </a:path>
                    <a:path w="585470" h="497204">
                      <a:moveTo>
                        <a:pt x="114300" y="367284"/>
                      </a:moveTo>
                      <a:lnTo>
                        <a:pt x="100584" y="367284"/>
                      </a:lnTo>
                      <a:lnTo>
                        <a:pt x="100584" y="382524"/>
                      </a:lnTo>
                      <a:lnTo>
                        <a:pt x="114300" y="382524"/>
                      </a:lnTo>
                      <a:lnTo>
                        <a:pt x="114300" y="367284"/>
                      </a:lnTo>
                      <a:close/>
                    </a:path>
                    <a:path w="585470" h="497204">
                      <a:moveTo>
                        <a:pt x="128016" y="306324"/>
                      </a:moveTo>
                      <a:lnTo>
                        <a:pt x="114300" y="306324"/>
                      </a:lnTo>
                      <a:lnTo>
                        <a:pt x="114300" y="321564"/>
                      </a:lnTo>
                      <a:lnTo>
                        <a:pt x="128016" y="321564"/>
                      </a:lnTo>
                      <a:lnTo>
                        <a:pt x="128016" y="306324"/>
                      </a:lnTo>
                      <a:close/>
                    </a:path>
                    <a:path w="585470" h="497204">
                      <a:moveTo>
                        <a:pt x="134112" y="473964"/>
                      </a:moveTo>
                      <a:lnTo>
                        <a:pt x="121920" y="473964"/>
                      </a:lnTo>
                      <a:lnTo>
                        <a:pt x="121920" y="481584"/>
                      </a:lnTo>
                      <a:lnTo>
                        <a:pt x="114300" y="481584"/>
                      </a:lnTo>
                      <a:lnTo>
                        <a:pt x="114300" y="496824"/>
                      </a:lnTo>
                      <a:lnTo>
                        <a:pt x="128016" y="496824"/>
                      </a:lnTo>
                      <a:lnTo>
                        <a:pt x="128016" y="489204"/>
                      </a:lnTo>
                      <a:lnTo>
                        <a:pt x="134112" y="489204"/>
                      </a:lnTo>
                      <a:lnTo>
                        <a:pt x="134112" y="473964"/>
                      </a:lnTo>
                      <a:close/>
                    </a:path>
                    <a:path w="585470" h="497204">
                      <a:moveTo>
                        <a:pt x="155448" y="359664"/>
                      </a:moveTo>
                      <a:lnTo>
                        <a:pt x="141732" y="359664"/>
                      </a:lnTo>
                      <a:lnTo>
                        <a:pt x="141732" y="374904"/>
                      </a:lnTo>
                      <a:lnTo>
                        <a:pt x="155448" y="374904"/>
                      </a:lnTo>
                      <a:lnTo>
                        <a:pt x="155448" y="359664"/>
                      </a:lnTo>
                      <a:close/>
                    </a:path>
                    <a:path w="585470" h="497204">
                      <a:moveTo>
                        <a:pt x="161531" y="458724"/>
                      </a:moveTo>
                      <a:lnTo>
                        <a:pt x="147828" y="458724"/>
                      </a:lnTo>
                      <a:lnTo>
                        <a:pt x="147828" y="473964"/>
                      </a:lnTo>
                      <a:lnTo>
                        <a:pt x="161531" y="473964"/>
                      </a:lnTo>
                      <a:lnTo>
                        <a:pt x="161531" y="458724"/>
                      </a:lnTo>
                      <a:close/>
                    </a:path>
                    <a:path w="585470" h="497204">
                      <a:moveTo>
                        <a:pt x="167640" y="420624"/>
                      </a:moveTo>
                      <a:lnTo>
                        <a:pt x="155448" y="420624"/>
                      </a:lnTo>
                      <a:lnTo>
                        <a:pt x="155448" y="435864"/>
                      </a:lnTo>
                      <a:lnTo>
                        <a:pt x="167640" y="435864"/>
                      </a:lnTo>
                      <a:lnTo>
                        <a:pt x="167640" y="420624"/>
                      </a:lnTo>
                      <a:close/>
                    </a:path>
                    <a:path w="585470" h="497204">
                      <a:moveTo>
                        <a:pt x="188976" y="458724"/>
                      </a:moveTo>
                      <a:lnTo>
                        <a:pt x="175247" y="458724"/>
                      </a:lnTo>
                      <a:lnTo>
                        <a:pt x="175247" y="473964"/>
                      </a:lnTo>
                      <a:lnTo>
                        <a:pt x="188976" y="473964"/>
                      </a:lnTo>
                      <a:lnTo>
                        <a:pt x="188976" y="458724"/>
                      </a:lnTo>
                      <a:close/>
                    </a:path>
                    <a:path w="585470" h="497204">
                      <a:moveTo>
                        <a:pt x="188976" y="390144"/>
                      </a:moveTo>
                      <a:lnTo>
                        <a:pt x="175247" y="390144"/>
                      </a:lnTo>
                      <a:lnTo>
                        <a:pt x="175247" y="382524"/>
                      </a:lnTo>
                      <a:lnTo>
                        <a:pt x="161531" y="382524"/>
                      </a:lnTo>
                      <a:lnTo>
                        <a:pt x="161531" y="397764"/>
                      </a:lnTo>
                      <a:lnTo>
                        <a:pt x="175247" y="397764"/>
                      </a:lnTo>
                      <a:lnTo>
                        <a:pt x="175247" y="405384"/>
                      </a:lnTo>
                      <a:lnTo>
                        <a:pt x="188976" y="405384"/>
                      </a:lnTo>
                      <a:lnTo>
                        <a:pt x="188976" y="390144"/>
                      </a:lnTo>
                      <a:close/>
                    </a:path>
                    <a:path w="585470" h="497204">
                      <a:moveTo>
                        <a:pt x="195072" y="359664"/>
                      </a:moveTo>
                      <a:lnTo>
                        <a:pt x="188976" y="359664"/>
                      </a:lnTo>
                      <a:lnTo>
                        <a:pt x="181356" y="359664"/>
                      </a:lnTo>
                      <a:lnTo>
                        <a:pt x="175247" y="359664"/>
                      </a:lnTo>
                      <a:lnTo>
                        <a:pt x="175247" y="374904"/>
                      </a:lnTo>
                      <a:lnTo>
                        <a:pt x="181356" y="374904"/>
                      </a:lnTo>
                      <a:lnTo>
                        <a:pt x="188976" y="374904"/>
                      </a:lnTo>
                      <a:lnTo>
                        <a:pt x="195072" y="374904"/>
                      </a:lnTo>
                      <a:lnTo>
                        <a:pt x="195072" y="359664"/>
                      </a:lnTo>
                      <a:close/>
                    </a:path>
                    <a:path w="585470" h="497204">
                      <a:moveTo>
                        <a:pt x="201168" y="405384"/>
                      </a:moveTo>
                      <a:lnTo>
                        <a:pt x="188976" y="405384"/>
                      </a:lnTo>
                      <a:lnTo>
                        <a:pt x="188976" y="420624"/>
                      </a:lnTo>
                      <a:lnTo>
                        <a:pt x="201168" y="420624"/>
                      </a:lnTo>
                      <a:lnTo>
                        <a:pt x="201168" y="405384"/>
                      </a:lnTo>
                      <a:close/>
                    </a:path>
                    <a:path w="585470" h="497204">
                      <a:moveTo>
                        <a:pt x="201168" y="306324"/>
                      </a:moveTo>
                      <a:lnTo>
                        <a:pt x="188976" y="306324"/>
                      </a:lnTo>
                      <a:lnTo>
                        <a:pt x="188976" y="321564"/>
                      </a:lnTo>
                      <a:lnTo>
                        <a:pt x="201168" y="321564"/>
                      </a:lnTo>
                      <a:lnTo>
                        <a:pt x="201168" y="306324"/>
                      </a:lnTo>
                      <a:close/>
                    </a:path>
                    <a:path w="585470" h="497204">
                      <a:moveTo>
                        <a:pt x="236220" y="321564"/>
                      </a:moveTo>
                      <a:lnTo>
                        <a:pt x="222504" y="321564"/>
                      </a:lnTo>
                      <a:lnTo>
                        <a:pt x="222504" y="336804"/>
                      </a:lnTo>
                      <a:lnTo>
                        <a:pt x="236220" y="336804"/>
                      </a:lnTo>
                      <a:lnTo>
                        <a:pt x="236220" y="321564"/>
                      </a:lnTo>
                      <a:close/>
                    </a:path>
                    <a:path w="585470" h="497204">
                      <a:moveTo>
                        <a:pt x="236220" y="298704"/>
                      </a:moveTo>
                      <a:lnTo>
                        <a:pt x="222504" y="298704"/>
                      </a:lnTo>
                      <a:lnTo>
                        <a:pt x="222504" y="313944"/>
                      </a:lnTo>
                      <a:lnTo>
                        <a:pt x="236220" y="313944"/>
                      </a:lnTo>
                      <a:lnTo>
                        <a:pt x="236220" y="298704"/>
                      </a:lnTo>
                      <a:close/>
                    </a:path>
                    <a:path w="585470" h="497204">
                      <a:moveTo>
                        <a:pt x="242316" y="374904"/>
                      </a:moveTo>
                      <a:lnTo>
                        <a:pt x="228600" y="374904"/>
                      </a:lnTo>
                      <a:lnTo>
                        <a:pt x="228600" y="390144"/>
                      </a:lnTo>
                      <a:lnTo>
                        <a:pt x="242316" y="390144"/>
                      </a:lnTo>
                      <a:lnTo>
                        <a:pt x="242316" y="374904"/>
                      </a:lnTo>
                      <a:close/>
                    </a:path>
                    <a:path w="585470" h="497204">
                      <a:moveTo>
                        <a:pt x="256032" y="481584"/>
                      </a:moveTo>
                      <a:lnTo>
                        <a:pt x="242316" y="481584"/>
                      </a:lnTo>
                      <a:lnTo>
                        <a:pt x="228600" y="481584"/>
                      </a:lnTo>
                      <a:lnTo>
                        <a:pt x="228600" y="496824"/>
                      </a:lnTo>
                      <a:lnTo>
                        <a:pt x="242316" y="496824"/>
                      </a:lnTo>
                      <a:lnTo>
                        <a:pt x="256032" y="496824"/>
                      </a:lnTo>
                      <a:lnTo>
                        <a:pt x="256032" y="481584"/>
                      </a:lnTo>
                      <a:close/>
                    </a:path>
                    <a:path w="585470" h="497204">
                      <a:moveTo>
                        <a:pt x="269748" y="367284"/>
                      </a:moveTo>
                      <a:lnTo>
                        <a:pt x="256032" y="367284"/>
                      </a:lnTo>
                      <a:lnTo>
                        <a:pt x="256032" y="382524"/>
                      </a:lnTo>
                      <a:lnTo>
                        <a:pt x="269748" y="382524"/>
                      </a:lnTo>
                      <a:lnTo>
                        <a:pt x="269748" y="367284"/>
                      </a:lnTo>
                      <a:close/>
                    </a:path>
                    <a:path w="585470" h="497204">
                      <a:moveTo>
                        <a:pt x="295656" y="359664"/>
                      </a:moveTo>
                      <a:lnTo>
                        <a:pt x="281940" y="359664"/>
                      </a:lnTo>
                      <a:lnTo>
                        <a:pt x="281940" y="374904"/>
                      </a:lnTo>
                      <a:lnTo>
                        <a:pt x="295656" y="374904"/>
                      </a:lnTo>
                      <a:lnTo>
                        <a:pt x="295656" y="359664"/>
                      </a:lnTo>
                      <a:close/>
                    </a:path>
                    <a:path w="585470" h="497204">
                      <a:moveTo>
                        <a:pt x="309372" y="481584"/>
                      </a:moveTo>
                      <a:lnTo>
                        <a:pt x="295656" y="481584"/>
                      </a:lnTo>
                      <a:lnTo>
                        <a:pt x="295656" y="496824"/>
                      </a:lnTo>
                      <a:lnTo>
                        <a:pt x="309372" y="496824"/>
                      </a:lnTo>
                      <a:lnTo>
                        <a:pt x="309372" y="481584"/>
                      </a:lnTo>
                      <a:close/>
                    </a:path>
                    <a:path w="585470" h="497204">
                      <a:moveTo>
                        <a:pt x="309372" y="397764"/>
                      </a:moveTo>
                      <a:lnTo>
                        <a:pt x="295656" y="397764"/>
                      </a:lnTo>
                      <a:lnTo>
                        <a:pt x="295656" y="413004"/>
                      </a:lnTo>
                      <a:lnTo>
                        <a:pt x="309372" y="413004"/>
                      </a:lnTo>
                      <a:lnTo>
                        <a:pt x="309372" y="397764"/>
                      </a:lnTo>
                      <a:close/>
                    </a:path>
                    <a:path w="585470" h="497204">
                      <a:moveTo>
                        <a:pt x="329184" y="397764"/>
                      </a:moveTo>
                      <a:lnTo>
                        <a:pt x="315468" y="397764"/>
                      </a:lnTo>
                      <a:lnTo>
                        <a:pt x="315468" y="413004"/>
                      </a:lnTo>
                      <a:lnTo>
                        <a:pt x="329184" y="413004"/>
                      </a:lnTo>
                      <a:lnTo>
                        <a:pt x="329184" y="397764"/>
                      </a:lnTo>
                      <a:close/>
                    </a:path>
                    <a:path w="585470" h="497204">
                      <a:moveTo>
                        <a:pt x="329184" y="359664"/>
                      </a:moveTo>
                      <a:lnTo>
                        <a:pt x="323088" y="359664"/>
                      </a:lnTo>
                      <a:lnTo>
                        <a:pt x="315468" y="359664"/>
                      </a:lnTo>
                      <a:lnTo>
                        <a:pt x="309372" y="359664"/>
                      </a:lnTo>
                      <a:lnTo>
                        <a:pt x="309372" y="374904"/>
                      </a:lnTo>
                      <a:lnTo>
                        <a:pt x="315468" y="374904"/>
                      </a:lnTo>
                      <a:lnTo>
                        <a:pt x="323088" y="374904"/>
                      </a:lnTo>
                      <a:lnTo>
                        <a:pt x="329184" y="374904"/>
                      </a:lnTo>
                      <a:lnTo>
                        <a:pt x="329184" y="359664"/>
                      </a:lnTo>
                      <a:close/>
                    </a:path>
                    <a:path w="585470" h="497204">
                      <a:moveTo>
                        <a:pt x="342900" y="458724"/>
                      </a:moveTo>
                      <a:lnTo>
                        <a:pt x="329184" y="458724"/>
                      </a:lnTo>
                      <a:lnTo>
                        <a:pt x="329184" y="473964"/>
                      </a:lnTo>
                      <a:lnTo>
                        <a:pt x="342900" y="473964"/>
                      </a:lnTo>
                      <a:lnTo>
                        <a:pt x="342900" y="458724"/>
                      </a:lnTo>
                      <a:close/>
                    </a:path>
                    <a:path w="585470" h="497204">
                      <a:moveTo>
                        <a:pt x="356616" y="420624"/>
                      </a:moveTo>
                      <a:lnTo>
                        <a:pt x="342900" y="420624"/>
                      </a:lnTo>
                      <a:lnTo>
                        <a:pt x="342900" y="435864"/>
                      </a:lnTo>
                      <a:lnTo>
                        <a:pt x="356616" y="435864"/>
                      </a:lnTo>
                      <a:lnTo>
                        <a:pt x="356616" y="420624"/>
                      </a:lnTo>
                      <a:close/>
                    </a:path>
                    <a:path w="585470" h="497204">
                      <a:moveTo>
                        <a:pt x="356616" y="137160"/>
                      </a:moveTo>
                      <a:lnTo>
                        <a:pt x="342900" y="137160"/>
                      </a:lnTo>
                      <a:lnTo>
                        <a:pt x="342900" y="152400"/>
                      </a:lnTo>
                      <a:lnTo>
                        <a:pt x="356616" y="152400"/>
                      </a:lnTo>
                      <a:lnTo>
                        <a:pt x="356616" y="137160"/>
                      </a:lnTo>
                      <a:close/>
                    </a:path>
                    <a:path w="585470" h="497204">
                      <a:moveTo>
                        <a:pt x="370332" y="0"/>
                      </a:moveTo>
                      <a:lnTo>
                        <a:pt x="356616" y="0"/>
                      </a:lnTo>
                      <a:lnTo>
                        <a:pt x="356616" y="15240"/>
                      </a:lnTo>
                      <a:lnTo>
                        <a:pt x="370332" y="15240"/>
                      </a:lnTo>
                      <a:lnTo>
                        <a:pt x="370332" y="0"/>
                      </a:lnTo>
                      <a:close/>
                    </a:path>
                    <a:path w="585470" h="497204">
                      <a:moveTo>
                        <a:pt x="376428" y="275844"/>
                      </a:moveTo>
                      <a:lnTo>
                        <a:pt x="362712" y="275844"/>
                      </a:lnTo>
                      <a:lnTo>
                        <a:pt x="362712" y="291084"/>
                      </a:lnTo>
                      <a:lnTo>
                        <a:pt x="376428" y="291084"/>
                      </a:lnTo>
                      <a:lnTo>
                        <a:pt x="376428" y="275844"/>
                      </a:lnTo>
                      <a:close/>
                    </a:path>
                    <a:path w="585470" h="497204">
                      <a:moveTo>
                        <a:pt x="417576" y="359664"/>
                      </a:moveTo>
                      <a:lnTo>
                        <a:pt x="403847" y="359664"/>
                      </a:lnTo>
                      <a:lnTo>
                        <a:pt x="403847" y="374904"/>
                      </a:lnTo>
                      <a:lnTo>
                        <a:pt x="417576" y="374904"/>
                      </a:lnTo>
                      <a:lnTo>
                        <a:pt x="417576" y="359664"/>
                      </a:lnTo>
                      <a:close/>
                    </a:path>
                    <a:path w="585470" h="497204">
                      <a:moveTo>
                        <a:pt x="417576" y="252984"/>
                      </a:moveTo>
                      <a:lnTo>
                        <a:pt x="403847" y="252984"/>
                      </a:lnTo>
                      <a:lnTo>
                        <a:pt x="403847" y="268224"/>
                      </a:lnTo>
                      <a:lnTo>
                        <a:pt x="417576" y="268224"/>
                      </a:lnTo>
                      <a:lnTo>
                        <a:pt x="417576" y="252984"/>
                      </a:lnTo>
                      <a:close/>
                    </a:path>
                    <a:path w="585470" h="497204">
                      <a:moveTo>
                        <a:pt x="423672" y="214884"/>
                      </a:moveTo>
                      <a:lnTo>
                        <a:pt x="409956" y="214884"/>
                      </a:lnTo>
                      <a:lnTo>
                        <a:pt x="409956" y="230124"/>
                      </a:lnTo>
                      <a:lnTo>
                        <a:pt x="423672" y="230124"/>
                      </a:lnTo>
                      <a:lnTo>
                        <a:pt x="423672" y="214884"/>
                      </a:lnTo>
                      <a:close/>
                    </a:path>
                    <a:path w="585470" h="497204">
                      <a:moveTo>
                        <a:pt x="429768" y="99060"/>
                      </a:moveTo>
                      <a:lnTo>
                        <a:pt x="417576" y="99060"/>
                      </a:lnTo>
                      <a:lnTo>
                        <a:pt x="417576" y="114300"/>
                      </a:lnTo>
                      <a:lnTo>
                        <a:pt x="429768" y="114300"/>
                      </a:lnTo>
                      <a:lnTo>
                        <a:pt x="429768" y="99060"/>
                      </a:lnTo>
                      <a:close/>
                    </a:path>
                    <a:path w="585470" h="497204">
                      <a:moveTo>
                        <a:pt x="585216" y="214884"/>
                      </a:moveTo>
                      <a:lnTo>
                        <a:pt x="571500" y="214884"/>
                      </a:lnTo>
                      <a:lnTo>
                        <a:pt x="571500" y="230124"/>
                      </a:lnTo>
                      <a:lnTo>
                        <a:pt x="585216" y="230124"/>
                      </a:lnTo>
                      <a:lnTo>
                        <a:pt x="585216"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1" name="object 92"/>
                <p:cNvSpPr/>
                <p:nvPr/>
              </p:nvSpPr>
              <p:spPr>
                <a:xfrm>
                  <a:off x="3957827"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2" name="object 93"/>
                <p:cNvSpPr/>
                <p:nvPr/>
              </p:nvSpPr>
              <p:spPr>
                <a:xfrm>
                  <a:off x="3177540" y="4125480"/>
                  <a:ext cx="295910" cy="106680"/>
                </a:xfrm>
                <a:custGeom>
                  <a:avLst/>
                  <a:gdLst/>
                  <a:ahLst/>
                  <a:cxnLst/>
                  <a:rect l="l" t="t" r="r" b="b"/>
                  <a:pathLst>
                    <a:path w="295910" h="106679">
                      <a:moveTo>
                        <a:pt x="13716" y="83820"/>
                      </a:moveTo>
                      <a:lnTo>
                        <a:pt x="0" y="83820"/>
                      </a:lnTo>
                      <a:lnTo>
                        <a:pt x="0" y="99060"/>
                      </a:lnTo>
                      <a:lnTo>
                        <a:pt x="13716" y="99060"/>
                      </a:lnTo>
                      <a:lnTo>
                        <a:pt x="13716" y="83820"/>
                      </a:lnTo>
                      <a:close/>
                    </a:path>
                    <a:path w="295910" h="106679">
                      <a:moveTo>
                        <a:pt x="27432" y="22860"/>
                      </a:moveTo>
                      <a:lnTo>
                        <a:pt x="13716" y="22860"/>
                      </a:lnTo>
                      <a:lnTo>
                        <a:pt x="13716" y="38100"/>
                      </a:lnTo>
                      <a:lnTo>
                        <a:pt x="27432" y="38100"/>
                      </a:lnTo>
                      <a:lnTo>
                        <a:pt x="27432" y="22860"/>
                      </a:lnTo>
                      <a:close/>
                    </a:path>
                    <a:path w="295910" h="106679">
                      <a:moveTo>
                        <a:pt x="74676" y="53340"/>
                      </a:moveTo>
                      <a:lnTo>
                        <a:pt x="60960" y="53340"/>
                      </a:lnTo>
                      <a:lnTo>
                        <a:pt x="60960" y="68580"/>
                      </a:lnTo>
                      <a:lnTo>
                        <a:pt x="74676" y="68580"/>
                      </a:lnTo>
                      <a:lnTo>
                        <a:pt x="74676" y="53340"/>
                      </a:lnTo>
                      <a:close/>
                    </a:path>
                    <a:path w="295910" h="106679">
                      <a:moveTo>
                        <a:pt x="80759" y="91440"/>
                      </a:moveTo>
                      <a:lnTo>
                        <a:pt x="67056" y="91440"/>
                      </a:lnTo>
                      <a:lnTo>
                        <a:pt x="67056" y="106680"/>
                      </a:lnTo>
                      <a:lnTo>
                        <a:pt x="80759" y="106680"/>
                      </a:lnTo>
                      <a:lnTo>
                        <a:pt x="80759" y="91440"/>
                      </a:lnTo>
                      <a:close/>
                    </a:path>
                    <a:path w="295910" h="106679">
                      <a:moveTo>
                        <a:pt x="100584" y="30480"/>
                      </a:moveTo>
                      <a:lnTo>
                        <a:pt x="86868" y="30480"/>
                      </a:lnTo>
                      <a:lnTo>
                        <a:pt x="86868" y="45720"/>
                      </a:lnTo>
                      <a:lnTo>
                        <a:pt x="100584" y="45720"/>
                      </a:lnTo>
                      <a:lnTo>
                        <a:pt x="100584" y="30480"/>
                      </a:lnTo>
                      <a:close/>
                    </a:path>
                    <a:path w="295910" h="106679">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3" name="object 94"/>
                <p:cNvSpPr/>
                <p:nvPr/>
              </p:nvSpPr>
              <p:spPr>
                <a:xfrm>
                  <a:off x="3849624"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4" name="object 95"/>
                <p:cNvSpPr/>
                <p:nvPr/>
              </p:nvSpPr>
              <p:spPr>
                <a:xfrm>
                  <a:off x="3096768" y="4026420"/>
                  <a:ext cx="451484" cy="266700"/>
                </a:xfrm>
                <a:custGeom>
                  <a:avLst/>
                  <a:gdLst/>
                  <a:ahLst/>
                  <a:cxnLst/>
                  <a:rect l="l" t="t" r="r" b="b"/>
                  <a:pathLst>
                    <a:path w="451485" h="266700">
                      <a:moveTo>
                        <a:pt x="13716" y="251460"/>
                      </a:moveTo>
                      <a:lnTo>
                        <a:pt x="0" y="251460"/>
                      </a:lnTo>
                      <a:lnTo>
                        <a:pt x="0" y="266700"/>
                      </a:lnTo>
                      <a:lnTo>
                        <a:pt x="13716" y="266700"/>
                      </a:lnTo>
                      <a:lnTo>
                        <a:pt x="13716" y="251460"/>
                      </a:lnTo>
                      <a:close/>
                    </a:path>
                    <a:path w="451485" h="266700">
                      <a:moveTo>
                        <a:pt x="19812" y="144780"/>
                      </a:moveTo>
                      <a:lnTo>
                        <a:pt x="7620" y="144780"/>
                      </a:lnTo>
                      <a:lnTo>
                        <a:pt x="7620" y="160020"/>
                      </a:lnTo>
                      <a:lnTo>
                        <a:pt x="19812" y="160020"/>
                      </a:lnTo>
                      <a:lnTo>
                        <a:pt x="19812" y="144780"/>
                      </a:lnTo>
                      <a:close/>
                    </a:path>
                    <a:path w="451485" h="266700">
                      <a:moveTo>
                        <a:pt x="27432" y="236220"/>
                      </a:moveTo>
                      <a:lnTo>
                        <a:pt x="13716" y="236220"/>
                      </a:lnTo>
                      <a:lnTo>
                        <a:pt x="13716" y="251460"/>
                      </a:lnTo>
                      <a:lnTo>
                        <a:pt x="27432" y="251460"/>
                      </a:lnTo>
                      <a:lnTo>
                        <a:pt x="27432" y="236220"/>
                      </a:lnTo>
                      <a:close/>
                    </a:path>
                    <a:path w="451485" h="266700">
                      <a:moveTo>
                        <a:pt x="74676" y="198120"/>
                      </a:moveTo>
                      <a:lnTo>
                        <a:pt x="60947" y="198120"/>
                      </a:lnTo>
                      <a:lnTo>
                        <a:pt x="60947" y="205740"/>
                      </a:lnTo>
                      <a:lnTo>
                        <a:pt x="60947" y="213360"/>
                      </a:lnTo>
                      <a:lnTo>
                        <a:pt x="60947" y="220980"/>
                      </a:lnTo>
                      <a:lnTo>
                        <a:pt x="74676" y="220980"/>
                      </a:lnTo>
                      <a:lnTo>
                        <a:pt x="74676" y="213360"/>
                      </a:lnTo>
                      <a:lnTo>
                        <a:pt x="74676" y="205740"/>
                      </a:lnTo>
                      <a:lnTo>
                        <a:pt x="74676" y="198120"/>
                      </a:lnTo>
                      <a:close/>
                    </a:path>
                    <a:path w="451485" h="266700">
                      <a:moveTo>
                        <a:pt x="88392" y="152400"/>
                      </a:moveTo>
                      <a:lnTo>
                        <a:pt x="74676" y="152400"/>
                      </a:lnTo>
                      <a:lnTo>
                        <a:pt x="74676" y="167640"/>
                      </a:lnTo>
                      <a:lnTo>
                        <a:pt x="88392" y="167640"/>
                      </a:lnTo>
                      <a:lnTo>
                        <a:pt x="88392" y="152400"/>
                      </a:lnTo>
                      <a:close/>
                    </a:path>
                    <a:path w="451485" h="266700">
                      <a:moveTo>
                        <a:pt x="100584" y="182880"/>
                      </a:moveTo>
                      <a:lnTo>
                        <a:pt x="88392" y="182880"/>
                      </a:lnTo>
                      <a:lnTo>
                        <a:pt x="88392" y="198120"/>
                      </a:lnTo>
                      <a:lnTo>
                        <a:pt x="100584" y="198120"/>
                      </a:lnTo>
                      <a:lnTo>
                        <a:pt x="100584" y="182880"/>
                      </a:lnTo>
                      <a:close/>
                    </a:path>
                    <a:path w="451485" h="266700">
                      <a:moveTo>
                        <a:pt x="108204" y="243840"/>
                      </a:moveTo>
                      <a:lnTo>
                        <a:pt x="94488" y="243840"/>
                      </a:lnTo>
                      <a:lnTo>
                        <a:pt x="94488" y="259080"/>
                      </a:lnTo>
                      <a:lnTo>
                        <a:pt x="108204" y="259080"/>
                      </a:lnTo>
                      <a:lnTo>
                        <a:pt x="108204" y="243840"/>
                      </a:lnTo>
                      <a:close/>
                    </a:path>
                    <a:path w="451485" h="266700">
                      <a:moveTo>
                        <a:pt x="161531" y="144780"/>
                      </a:moveTo>
                      <a:lnTo>
                        <a:pt x="147828" y="144780"/>
                      </a:lnTo>
                      <a:lnTo>
                        <a:pt x="147828" y="160020"/>
                      </a:lnTo>
                      <a:lnTo>
                        <a:pt x="161531" y="160020"/>
                      </a:lnTo>
                      <a:lnTo>
                        <a:pt x="161531" y="144780"/>
                      </a:lnTo>
                      <a:close/>
                    </a:path>
                    <a:path w="451485" h="266700">
                      <a:moveTo>
                        <a:pt x="181356" y="144780"/>
                      </a:moveTo>
                      <a:lnTo>
                        <a:pt x="167640" y="144780"/>
                      </a:lnTo>
                      <a:lnTo>
                        <a:pt x="167640" y="160020"/>
                      </a:lnTo>
                      <a:lnTo>
                        <a:pt x="181356" y="160020"/>
                      </a:lnTo>
                      <a:lnTo>
                        <a:pt x="181356" y="144780"/>
                      </a:lnTo>
                      <a:close/>
                    </a:path>
                    <a:path w="451485" h="266700">
                      <a:moveTo>
                        <a:pt x="195072" y="106680"/>
                      </a:moveTo>
                      <a:lnTo>
                        <a:pt x="181356" y="106680"/>
                      </a:lnTo>
                      <a:lnTo>
                        <a:pt x="181356" y="121920"/>
                      </a:lnTo>
                      <a:lnTo>
                        <a:pt x="195072" y="121920"/>
                      </a:lnTo>
                      <a:lnTo>
                        <a:pt x="195072" y="106680"/>
                      </a:lnTo>
                      <a:close/>
                    </a:path>
                    <a:path w="451485" h="266700">
                      <a:moveTo>
                        <a:pt x="208788" y="182880"/>
                      </a:moveTo>
                      <a:lnTo>
                        <a:pt x="195072" y="182880"/>
                      </a:lnTo>
                      <a:lnTo>
                        <a:pt x="195072" y="198120"/>
                      </a:lnTo>
                      <a:lnTo>
                        <a:pt x="208788" y="198120"/>
                      </a:lnTo>
                      <a:lnTo>
                        <a:pt x="208788" y="182880"/>
                      </a:lnTo>
                      <a:close/>
                    </a:path>
                    <a:path w="451485" h="266700">
                      <a:moveTo>
                        <a:pt x="208788" y="129540"/>
                      </a:moveTo>
                      <a:lnTo>
                        <a:pt x="195072" y="129540"/>
                      </a:lnTo>
                      <a:lnTo>
                        <a:pt x="195072" y="144780"/>
                      </a:lnTo>
                      <a:lnTo>
                        <a:pt x="208788" y="144780"/>
                      </a:lnTo>
                      <a:lnTo>
                        <a:pt x="208788" y="129540"/>
                      </a:lnTo>
                      <a:close/>
                    </a:path>
                    <a:path w="451485" h="266700">
                      <a:moveTo>
                        <a:pt x="222504" y="251460"/>
                      </a:moveTo>
                      <a:lnTo>
                        <a:pt x="208788" y="251460"/>
                      </a:lnTo>
                      <a:lnTo>
                        <a:pt x="208788" y="266700"/>
                      </a:lnTo>
                      <a:lnTo>
                        <a:pt x="222504" y="266700"/>
                      </a:lnTo>
                      <a:lnTo>
                        <a:pt x="222504" y="251460"/>
                      </a:lnTo>
                      <a:close/>
                    </a:path>
                    <a:path w="451485" h="266700">
                      <a:moveTo>
                        <a:pt x="269748" y="152400"/>
                      </a:moveTo>
                      <a:lnTo>
                        <a:pt x="256032" y="152400"/>
                      </a:lnTo>
                      <a:lnTo>
                        <a:pt x="256032" y="167640"/>
                      </a:lnTo>
                      <a:lnTo>
                        <a:pt x="269748" y="167640"/>
                      </a:lnTo>
                      <a:lnTo>
                        <a:pt x="269748" y="152400"/>
                      </a:lnTo>
                      <a:close/>
                    </a:path>
                    <a:path w="451485" h="266700">
                      <a:moveTo>
                        <a:pt x="295656" y="152400"/>
                      </a:moveTo>
                      <a:lnTo>
                        <a:pt x="281940" y="152400"/>
                      </a:lnTo>
                      <a:lnTo>
                        <a:pt x="281940" y="167640"/>
                      </a:lnTo>
                      <a:lnTo>
                        <a:pt x="295656" y="167640"/>
                      </a:lnTo>
                      <a:lnTo>
                        <a:pt x="295656" y="152400"/>
                      </a:lnTo>
                      <a:close/>
                    </a:path>
                    <a:path w="451485" h="266700">
                      <a:moveTo>
                        <a:pt x="329184" y="60960"/>
                      </a:moveTo>
                      <a:lnTo>
                        <a:pt x="315468" y="60960"/>
                      </a:lnTo>
                      <a:lnTo>
                        <a:pt x="315468" y="76200"/>
                      </a:lnTo>
                      <a:lnTo>
                        <a:pt x="329184" y="76200"/>
                      </a:lnTo>
                      <a:lnTo>
                        <a:pt x="329184" y="60960"/>
                      </a:lnTo>
                      <a:close/>
                    </a:path>
                    <a:path w="451485" h="266700">
                      <a:moveTo>
                        <a:pt x="390131" y="121920"/>
                      </a:moveTo>
                      <a:lnTo>
                        <a:pt x="384048" y="121920"/>
                      </a:lnTo>
                      <a:lnTo>
                        <a:pt x="384048" y="114300"/>
                      </a:lnTo>
                      <a:lnTo>
                        <a:pt x="370332" y="114300"/>
                      </a:lnTo>
                      <a:lnTo>
                        <a:pt x="370332" y="106680"/>
                      </a:lnTo>
                      <a:lnTo>
                        <a:pt x="356616" y="106680"/>
                      </a:lnTo>
                      <a:lnTo>
                        <a:pt x="356616" y="121920"/>
                      </a:lnTo>
                      <a:lnTo>
                        <a:pt x="370332" y="121920"/>
                      </a:lnTo>
                      <a:lnTo>
                        <a:pt x="370332" y="129540"/>
                      </a:lnTo>
                      <a:lnTo>
                        <a:pt x="376428" y="129540"/>
                      </a:lnTo>
                      <a:lnTo>
                        <a:pt x="376428" y="137160"/>
                      </a:lnTo>
                      <a:lnTo>
                        <a:pt x="390131" y="137160"/>
                      </a:lnTo>
                      <a:lnTo>
                        <a:pt x="390131" y="121920"/>
                      </a:lnTo>
                      <a:close/>
                    </a:path>
                    <a:path w="451485" h="266700">
                      <a:moveTo>
                        <a:pt x="451104" y="0"/>
                      </a:moveTo>
                      <a:lnTo>
                        <a:pt x="437388" y="0"/>
                      </a:lnTo>
                      <a:lnTo>
                        <a:pt x="437388" y="15240"/>
                      </a:lnTo>
                      <a:lnTo>
                        <a:pt x="451104" y="15240"/>
                      </a:lnTo>
                      <a:lnTo>
                        <a:pt x="4511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5" name="object 96"/>
                <p:cNvSpPr/>
                <p:nvPr/>
              </p:nvSpPr>
              <p:spPr>
                <a:xfrm>
                  <a:off x="36743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6" name="object 97"/>
                <p:cNvSpPr/>
                <p:nvPr/>
              </p:nvSpPr>
              <p:spPr>
                <a:xfrm>
                  <a:off x="3096768" y="4171200"/>
                  <a:ext cx="295910" cy="114300"/>
                </a:xfrm>
                <a:custGeom>
                  <a:avLst/>
                  <a:gdLst/>
                  <a:ahLst/>
                  <a:cxnLst/>
                  <a:rect l="l" t="t" r="r" b="b"/>
                  <a:pathLst>
                    <a:path w="295910" h="114300">
                      <a:moveTo>
                        <a:pt x="13716" y="0"/>
                      </a:moveTo>
                      <a:lnTo>
                        <a:pt x="0" y="0"/>
                      </a:lnTo>
                      <a:lnTo>
                        <a:pt x="0" y="15240"/>
                      </a:lnTo>
                      <a:lnTo>
                        <a:pt x="13716" y="15240"/>
                      </a:lnTo>
                      <a:lnTo>
                        <a:pt x="13716" y="0"/>
                      </a:lnTo>
                      <a:close/>
                    </a:path>
                    <a:path w="295910" h="114300">
                      <a:moveTo>
                        <a:pt x="121920" y="99060"/>
                      </a:moveTo>
                      <a:lnTo>
                        <a:pt x="108204" y="99060"/>
                      </a:lnTo>
                      <a:lnTo>
                        <a:pt x="108204" y="114300"/>
                      </a:lnTo>
                      <a:lnTo>
                        <a:pt x="121920" y="114300"/>
                      </a:lnTo>
                      <a:lnTo>
                        <a:pt x="121920" y="99060"/>
                      </a:lnTo>
                      <a:close/>
                    </a:path>
                    <a:path w="295910" h="114300">
                      <a:moveTo>
                        <a:pt x="295656" y="68580"/>
                      </a:moveTo>
                      <a:lnTo>
                        <a:pt x="281940" y="68580"/>
                      </a:lnTo>
                      <a:lnTo>
                        <a:pt x="281940" y="83820"/>
                      </a:lnTo>
                      <a:lnTo>
                        <a:pt x="295656" y="83820"/>
                      </a:lnTo>
                      <a:lnTo>
                        <a:pt x="295656"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7" name="object 98"/>
                <p:cNvSpPr/>
                <p:nvPr/>
              </p:nvSpPr>
              <p:spPr>
                <a:xfrm>
                  <a:off x="36073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8" name="object 99"/>
                <p:cNvSpPr/>
                <p:nvPr/>
              </p:nvSpPr>
              <p:spPr>
                <a:xfrm>
                  <a:off x="3096768" y="3895356"/>
                  <a:ext cx="349250" cy="398145"/>
                </a:xfrm>
                <a:custGeom>
                  <a:avLst/>
                  <a:gdLst/>
                  <a:ahLst/>
                  <a:cxnLst/>
                  <a:rect l="l" t="t" r="r" b="b"/>
                  <a:pathLst>
                    <a:path w="349250" h="398145">
                      <a:moveTo>
                        <a:pt x="13716" y="329184"/>
                      </a:moveTo>
                      <a:lnTo>
                        <a:pt x="0" y="329184"/>
                      </a:lnTo>
                      <a:lnTo>
                        <a:pt x="0" y="344424"/>
                      </a:lnTo>
                      <a:lnTo>
                        <a:pt x="13716" y="344424"/>
                      </a:lnTo>
                      <a:lnTo>
                        <a:pt x="13716" y="329184"/>
                      </a:lnTo>
                      <a:close/>
                    </a:path>
                    <a:path w="349250" h="398145">
                      <a:moveTo>
                        <a:pt x="13716" y="298704"/>
                      </a:moveTo>
                      <a:lnTo>
                        <a:pt x="0" y="298704"/>
                      </a:lnTo>
                      <a:lnTo>
                        <a:pt x="0" y="313944"/>
                      </a:lnTo>
                      <a:lnTo>
                        <a:pt x="13716" y="313944"/>
                      </a:lnTo>
                      <a:lnTo>
                        <a:pt x="13716" y="298704"/>
                      </a:lnTo>
                      <a:close/>
                    </a:path>
                    <a:path w="349250" h="398145">
                      <a:moveTo>
                        <a:pt x="27432" y="222504"/>
                      </a:moveTo>
                      <a:lnTo>
                        <a:pt x="13716" y="222504"/>
                      </a:lnTo>
                      <a:lnTo>
                        <a:pt x="13716" y="237744"/>
                      </a:lnTo>
                      <a:lnTo>
                        <a:pt x="27432" y="237744"/>
                      </a:lnTo>
                      <a:lnTo>
                        <a:pt x="27432" y="222504"/>
                      </a:lnTo>
                      <a:close/>
                    </a:path>
                    <a:path w="349250" h="398145">
                      <a:moveTo>
                        <a:pt x="41148" y="344424"/>
                      </a:moveTo>
                      <a:lnTo>
                        <a:pt x="27432" y="344424"/>
                      </a:lnTo>
                      <a:lnTo>
                        <a:pt x="27432" y="359664"/>
                      </a:lnTo>
                      <a:lnTo>
                        <a:pt x="41148" y="359664"/>
                      </a:lnTo>
                      <a:lnTo>
                        <a:pt x="41148" y="344424"/>
                      </a:lnTo>
                      <a:close/>
                    </a:path>
                    <a:path w="349250" h="398145">
                      <a:moveTo>
                        <a:pt x="47231" y="291084"/>
                      </a:moveTo>
                      <a:lnTo>
                        <a:pt x="33528" y="291084"/>
                      </a:lnTo>
                      <a:lnTo>
                        <a:pt x="33528" y="306324"/>
                      </a:lnTo>
                      <a:lnTo>
                        <a:pt x="47231" y="306324"/>
                      </a:lnTo>
                      <a:lnTo>
                        <a:pt x="47231" y="291084"/>
                      </a:lnTo>
                      <a:close/>
                    </a:path>
                    <a:path w="349250" h="398145">
                      <a:moveTo>
                        <a:pt x="94488" y="382524"/>
                      </a:moveTo>
                      <a:lnTo>
                        <a:pt x="80772" y="382524"/>
                      </a:lnTo>
                      <a:lnTo>
                        <a:pt x="80772" y="397764"/>
                      </a:lnTo>
                      <a:lnTo>
                        <a:pt x="94488" y="397764"/>
                      </a:lnTo>
                      <a:lnTo>
                        <a:pt x="94488" y="382524"/>
                      </a:lnTo>
                      <a:close/>
                    </a:path>
                    <a:path w="349250" h="398145">
                      <a:moveTo>
                        <a:pt x="114300" y="298704"/>
                      </a:moveTo>
                      <a:lnTo>
                        <a:pt x="100584" y="298704"/>
                      </a:lnTo>
                      <a:lnTo>
                        <a:pt x="100584" y="306324"/>
                      </a:lnTo>
                      <a:lnTo>
                        <a:pt x="88392" y="306324"/>
                      </a:lnTo>
                      <a:lnTo>
                        <a:pt x="88392" y="321564"/>
                      </a:lnTo>
                      <a:lnTo>
                        <a:pt x="100584" y="321564"/>
                      </a:lnTo>
                      <a:lnTo>
                        <a:pt x="100584" y="313944"/>
                      </a:lnTo>
                      <a:lnTo>
                        <a:pt x="114300" y="313944"/>
                      </a:lnTo>
                      <a:lnTo>
                        <a:pt x="114300" y="298704"/>
                      </a:lnTo>
                      <a:close/>
                    </a:path>
                    <a:path w="349250" h="398145">
                      <a:moveTo>
                        <a:pt x="181356" y="207264"/>
                      </a:moveTo>
                      <a:lnTo>
                        <a:pt x="167640" y="207264"/>
                      </a:lnTo>
                      <a:lnTo>
                        <a:pt x="167640" y="222504"/>
                      </a:lnTo>
                      <a:lnTo>
                        <a:pt x="181356" y="222504"/>
                      </a:lnTo>
                      <a:lnTo>
                        <a:pt x="181356" y="207264"/>
                      </a:lnTo>
                      <a:close/>
                    </a:path>
                    <a:path w="349250" h="398145">
                      <a:moveTo>
                        <a:pt x="181356" y="60947"/>
                      </a:moveTo>
                      <a:lnTo>
                        <a:pt x="167640" y="60947"/>
                      </a:lnTo>
                      <a:lnTo>
                        <a:pt x="167640" y="76200"/>
                      </a:lnTo>
                      <a:lnTo>
                        <a:pt x="181356" y="76200"/>
                      </a:lnTo>
                      <a:lnTo>
                        <a:pt x="181356" y="60947"/>
                      </a:lnTo>
                      <a:close/>
                    </a:path>
                    <a:path w="349250" h="398145">
                      <a:moveTo>
                        <a:pt x="208788" y="352044"/>
                      </a:moveTo>
                      <a:lnTo>
                        <a:pt x="195072" y="352044"/>
                      </a:lnTo>
                      <a:lnTo>
                        <a:pt x="195072" y="367284"/>
                      </a:lnTo>
                      <a:lnTo>
                        <a:pt x="208788" y="367284"/>
                      </a:lnTo>
                      <a:lnTo>
                        <a:pt x="208788" y="352044"/>
                      </a:lnTo>
                      <a:close/>
                    </a:path>
                    <a:path w="349250" h="398145">
                      <a:moveTo>
                        <a:pt x="208788" y="321564"/>
                      </a:moveTo>
                      <a:lnTo>
                        <a:pt x="195072" y="321564"/>
                      </a:lnTo>
                      <a:lnTo>
                        <a:pt x="195072" y="329184"/>
                      </a:lnTo>
                      <a:lnTo>
                        <a:pt x="181356" y="329184"/>
                      </a:lnTo>
                      <a:lnTo>
                        <a:pt x="181356" y="344424"/>
                      </a:lnTo>
                      <a:lnTo>
                        <a:pt x="195072" y="344424"/>
                      </a:lnTo>
                      <a:lnTo>
                        <a:pt x="195072" y="336804"/>
                      </a:lnTo>
                      <a:lnTo>
                        <a:pt x="208788" y="336804"/>
                      </a:lnTo>
                      <a:lnTo>
                        <a:pt x="208788" y="321564"/>
                      </a:lnTo>
                      <a:close/>
                    </a:path>
                    <a:path w="349250" h="398145">
                      <a:moveTo>
                        <a:pt x="228600" y="260604"/>
                      </a:moveTo>
                      <a:lnTo>
                        <a:pt x="214884" y="260604"/>
                      </a:lnTo>
                      <a:lnTo>
                        <a:pt x="214884" y="268224"/>
                      </a:lnTo>
                      <a:lnTo>
                        <a:pt x="208788" y="268224"/>
                      </a:lnTo>
                      <a:lnTo>
                        <a:pt x="208788" y="260604"/>
                      </a:lnTo>
                      <a:lnTo>
                        <a:pt x="195072" y="260604"/>
                      </a:lnTo>
                      <a:lnTo>
                        <a:pt x="195072" y="268224"/>
                      </a:lnTo>
                      <a:lnTo>
                        <a:pt x="188976" y="268224"/>
                      </a:lnTo>
                      <a:lnTo>
                        <a:pt x="188976" y="283464"/>
                      </a:lnTo>
                      <a:lnTo>
                        <a:pt x="201168" y="283464"/>
                      </a:lnTo>
                      <a:lnTo>
                        <a:pt x="201168" y="275844"/>
                      </a:lnTo>
                      <a:lnTo>
                        <a:pt x="208788" y="275844"/>
                      </a:lnTo>
                      <a:lnTo>
                        <a:pt x="208788" y="283464"/>
                      </a:lnTo>
                      <a:lnTo>
                        <a:pt x="222504" y="283464"/>
                      </a:lnTo>
                      <a:lnTo>
                        <a:pt x="222504" y="275844"/>
                      </a:lnTo>
                      <a:lnTo>
                        <a:pt x="228600" y="275844"/>
                      </a:lnTo>
                      <a:lnTo>
                        <a:pt x="228600" y="260604"/>
                      </a:lnTo>
                      <a:close/>
                    </a:path>
                    <a:path w="349250" h="398145">
                      <a:moveTo>
                        <a:pt x="248412" y="298704"/>
                      </a:moveTo>
                      <a:lnTo>
                        <a:pt x="236220" y="298704"/>
                      </a:lnTo>
                      <a:lnTo>
                        <a:pt x="236220" y="313944"/>
                      </a:lnTo>
                      <a:lnTo>
                        <a:pt x="248412" y="313944"/>
                      </a:lnTo>
                      <a:lnTo>
                        <a:pt x="248412" y="298704"/>
                      </a:lnTo>
                      <a:close/>
                    </a:path>
                    <a:path w="349250" h="398145">
                      <a:moveTo>
                        <a:pt x="329184" y="169164"/>
                      </a:moveTo>
                      <a:lnTo>
                        <a:pt x="315468" y="169164"/>
                      </a:lnTo>
                      <a:lnTo>
                        <a:pt x="315468" y="184404"/>
                      </a:lnTo>
                      <a:lnTo>
                        <a:pt x="329184" y="184404"/>
                      </a:lnTo>
                      <a:lnTo>
                        <a:pt x="329184" y="169164"/>
                      </a:lnTo>
                      <a:close/>
                    </a:path>
                    <a:path w="349250" h="398145">
                      <a:moveTo>
                        <a:pt x="348996" y="0"/>
                      </a:moveTo>
                      <a:lnTo>
                        <a:pt x="336804" y="0"/>
                      </a:lnTo>
                      <a:lnTo>
                        <a:pt x="336804"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59" name="object 100"/>
                <p:cNvSpPr/>
                <p:nvPr/>
              </p:nvSpPr>
              <p:spPr>
                <a:xfrm>
                  <a:off x="3776472" y="3474719"/>
                  <a:ext cx="160020" cy="61594"/>
                </a:xfrm>
                <a:custGeom>
                  <a:avLst/>
                  <a:gdLst/>
                  <a:ahLst/>
                  <a:cxnLst/>
                  <a:rect l="l" t="t" r="r" b="b"/>
                  <a:pathLst>
                    <a:path w="160020" h="61595">
                      <a:moveTo>
                        <a:pt x="12192" y="45732"/>
                      </a:moveTo>
                      <a:lnTo>
                        <a:pt x="0" y="45732"/>
                      </a:lnTo>
                      <a:lnTo>
                        <a:pt x="0" y="60972"/>
                      </a:lnTo>
                      <a:lnTo>
                        <a:pt x="12192" y="60972"/>
                      </a:lnTo>
                      <a:lnTo>
                        <a:pt x="12192" y="45732"/>
                      </a:lnTo>
                      <a:close/>
                    </a:path>
                    <a:path w="160020" h="61595">
                      <a:moveTo>
                        <a:pt x="160020" y="0"/>
                      </a:moveTo>
                      <a:lnTo>
                        <a:pt x="147828" y="0"/>
                      </a:lnTo>
                      <a:lnTo>
                        <a:pt x="147828" y="15252"/>
                      </a:lnTo>
                      <a:lnTo>
                        <a:pt x="160020" y="15252"/>
                      </a:lnTo>
                      <a:lnTo>
                        <a:pt x="16002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0" name="object 101"/>
                <p:cNvSpPr/>
                <p:nvPr/>
              </p:nvSpPr>
              <p:spPr>
                <a:xfrm>
                  <a:off x="3238500" y="3980700"/>
                  <a:ext cx="315595" cy="312420"/>
                </a:xfrm>
                <a:custGeom>
                  <a:avLst/>
                  <a:gdLst/>
                  <a:ahLst/>
                  <a:cxnLst/>
                  <a:rect l="l" t="t" r="r" b="b"/>
                  <a:pathLst>
                    <a:path w="315595" h="312420">
                      <a:moveTo>
                        <a:pt x="13716" y="160020"/>
                      </a:moveTo>
                      <a:lnTo>
                        <a:pt x="0" y="160020"/>
                      </a:lnTo>
                      <a:lnTo>
                        <a:pt x="0" y="175260"/>
                      </a:lnTo>
                      <a:lnTo>
                        <a:pt x="13716" y="175260"/>
                      </a:lnTo>
                      <a:lnTo>
                        <a:pt x="13716" y="160020"/>
                      </a:lnTo>
                      <a:close/>
                    </a:path>
                    <a:path w="315595" h="312420">
                      <a:moveTo>
                        <a:pt x="59436" y="297180"/>
                      </a:moveTo>
                      <a:lnTo>
                        <a:pt x="47244" y="297180"/>
                      </a:lnTo>
                      <a:lnTo>
                        <a:pt x="47244" y="312420"/>
                      </a:lnTo>
                      <a:lnTo>
                        <a:pt x="59436" y="312420"/>
                      </a:lnTo>
                      <a:lnTo>
                        <a:pt x="59436" y="297180"/>
                      </a:lnTo>
                      <a:close/>
                    </a:path>
                    <a:path w="315595" h="312420">
                      <a:moveTo>
                        <a:pt x="315468" y="0"/>
                      </a:moveTo>
                      <a:lnTo>
                        <a:pt x="301752" y="0"/>
                      </a:lnTo>
                      <a:lnTo>
                        <a:pt x="301752" y="15240"/>
                      </a:lnTo>
                      <a:lnTo>
                        <a:pt x="315468" y="15240"/>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1" name="object 102"/>
                <p:cNvSpPr/>
                <p:nvPr/>
              </p:nvSpPr>
              <p:spPr>
                <a:xfrm>
                  <a:off x="391058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2" name="object 103"/>
                <p:cNvSpPr/>
                <p:nvPr/>
              </p:nvSpPr>
              <p:spPr>
                <a:xfrm>
                  <a:off x="3110484" y="3988320"/>
                  <a:ext cx="410209" cy="304800"/>
                </a:xfrm>
                <a:custGeom>
                  <a:avLst/>
                  <a:gdLst/>
                  <a:ahLst/>
                  <a:cxnLst/>
                  <a:rect l="l" t="t" r="r" b="b"/>
                  <a:pathLst>
                    <a:path w="410210" h="304800">
                      <a:moveTo>
                        <a:pt x="13716" y="220980"/>
                      </a:moveTo>
                      <a:lnTo>
                        <a:pt x="0" y="220980"/>
                      </a:lnTo>
                      <a:lnTo>
                        <a:pt x="0" y="236220"/>
                      </a:lnTo>
                      <a:lnTo>
                        <a:pt x="13716" y="236220"/>
                      </a:lnTo>
                      <a:lnTo>
                        <a:pt x="13716" y="220980"/>
                      </a:lnTo>
                      <a:close/>
                    </a:path>
                    <a:path w="410210" h="304800">
                      <a:moveTo>
                        <a:pt x="80772" y="289560"/>
                      </a:moveTo>
                      <a:lnTo>
                        <a:pt x="67056" y="289560"/>
                      </a:lnTo>
                      <a:lnTo>
                        <a:pt x="67056" y="304800"/>
                      </a:lnTo>
                      <a:lnTo>
                        <a:pt x="80772" y="304800"/>
                      </a:lnTo>
                      <a:lnTo>
                        <a:pt x="80772" y="289560"/>
                      </a:lnTo>
                      <a:close/>
                    </a:path>
                    <a:path w="410210" h="304800">
                      <a:moveTo>
                        <a:pt x="108204" y="228600"/>
                      </a:moveTo>
                      <a:lnTo>
                        <a:pt x="94488" y="228600"/>
                      </a:lnTo>
                      <a:lnTo>
                        <a:pt x="94488" y="243840"/>
                      </a:lnTo>
                      <a:lnTo>
                        <a:pt x="108204" y="243840"/>
                      </a:lnTo>
                      <a:lnTo>
                        <a:pt x="108204" y="228600"/>
                      </a:lnTo>
                      <a:close/>
                    </a:path>
                    <a:path w="410210" h="304800">
                      <a:moveTo>
                        <a:pt x="201168" y="198120"/>
                      </a:moveTo>
                      <a:lnTo>
                        <a:pt x="187452" y="198120"/>
                      </a:lnTo>
                      <a:lnTo>
                        <a:pt x="187452" y="213360"/>
                      </a:lnTo>
                      <a:lnTo>
                        <a:pt x="201168" y="213360"/>
                      </a:lnTo>
                      <a:lnTo>
                        <a:pt x="201168" y="198120"/>
                      </a:lnTo>
                      <a:close/>
                    </a:path>
                    <a:path w="410210" h="304800">
                      <a:moveTo>
                        <a:pt x="234696" y="121920"/>
                      </a:moveTo>
                      <a:lnTo>
                        <a:pt x="222504" y="121920"/>
                      </a:lnTo>
                      <a:lnTo>
                        <a:pt x="222504" y="137160"/>
                      </a:lnTo>
                      <a:lnTo>
                        <a:pt x="234696" y="137160"/>
                      </a:lnTo>
                      <a:lnTo>
                        <a:pt x="234696" y="121920"/>
                      </a:lnTo>
                      <a:close/>
                    </a:path>
                    <a:path w="410210" h="304800">
                      <a:moveTo>
                        <a:pt x="409956" y="0"/>
                      </a:moveTo>
                      <a:lnTo>
                        <a:pt x="396240" y="0"/>
                      </a:lnTo>
                      <a:lnTo>
                        <a:pt x="396240" y="15240"/>
                      </a:lnTo>
                      <a:lnTo>
                        <a:pt x="409956" y="15240"/>
                      </a:lnTo>
                      <a:lnTo>
                        <a:pt x="4099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3" name="object 104"/>
                <p:cNvSpPr/>
                <p:nvPr/>
              </p:nvSpPr>
              <p:spPr>
                <a:xfrm>
                  <a:off x="37825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4" name="object 105"/>
                <p:cNvSpPr/>
                <p:nvPr/>
              </p:nvSpPr>
              <p:spPr>
                <a:xfrm>
                  <a:off x="3104388" y="3941076"/>
                  <a:ext cx="410209" cy="352425"/>
                </a:xfrm>
                <a:custGeom>
                  <a:avLst/>
                  <a:gdLst/>
                  <a:ahLst/>
                  <a:cxnLst/>
                  <a:rect l="l" t="t" r="r" b="b"/>
                  <a:pathLst>
                    <a:path w="410210" h="352425">
                      <a:moveTo>
                        <a:pt x="25908" y="222491"/>
                      </a:moveTo>
                      <a:lnTo>
                        <a:pt x="0" y="222491"/>
                      </a:lnTo>
                      <a:lnTo>
                        <a:pt x="0" y="237744"/>
                      </a:lnTo>
                      <a:lnTo>
                        <a:pt x="25908" y="237744"/>
                      </a:lnTo>
                      <a:lnTo>
                        <a:pt x="25908" y="222491"/>
                      </a:lnTo>
                      <a:close/>
                    </a:path>
                    <a:path w="410210" h="352425">
                      <a:moveTo>
                        <a:pt x="39611" y="283464"/>
                      </a:moveTo>
                      <a:lnTo>
                        <a:pt x="33528" y="283464"/>
                      </a:lnTo>
                      <a:lnTo>
                        <a:pt x="33528" y="268224"/>
                      </a:lnTo>
                      <a:lnTo>
                        <a:pt x="19812" y="268224"/>
                      </a:lnTo>
                      <a:lnTo>
                        <a:pt x="19812" y="283464"/>
                      </a:lnTo>
                      <a:lnTo>
                        <a:pt x="25908" y="283464"/>
                      </a:lnTo>
                      <a:lnTo>
                        <a:pt x="25908" y="298704"/>
                      </a:lnTo>
                      <a:lnTo>
                        <a:pt x="39611" y="298704"/>
                      </a:lnTo>
                      <a:lnTo>
                        <a:pt x="39611" y="283464"/>
                      </a:lnTo>
                      <a:close/>
                    </a:path>
                    <a:path w="410210" h="352425">
                      <a:moveTo>
                        <a:pt x="59436" y="245364"/>
                      </a:moveTo>
                      <a:lnTo>
                        <a:pt x="45720" y="245364"/>
                      </a:lnTo>
                      <a:lnTo>
                        <a:pt x="45720" y="260604"/>
                      </a:lnTo>
                      <a:lnTo>
                        <a:pt x="45720" y="275844"/>
                      </a:lnTo>
                      <a:lnTo>
                        <a:pt x="59436" y="275844"/>
                      </a:lnTo>
                      <a:lnTo>
                        <a:pt x="59436" y="260604"/>
                      </a:lnTo>
                      <a:lnTo>
                        <a:pt x="59436" y="245364"/>
                      </a:lnTo>
                      <a:close/>
                    </a:path>
                    <a:path w="410210" h="352425">
                      <a:moveTo>
                        <a:pt x="67056" y="207264"/>
                      </a:moveTo>
                      <a:lnTo>
                        <a:pt x="53327" y="207264"/>
                      </a:lnTo>
                      <a:lnTo>
                        <a:pt x="53327" y="222504"/>
                      </a:lnTo>
                      <a:lnTo>
                        <a:pt x="67056" y="222504"/>
                      </a:lnTo>
                      <a:lnTo>
                        <a:pt x="67056" y="207264"/>
                      </a:lnTo>
                      <a:close/>
                    </a:path>
                    <a:path w="410210" h="352425">
                      <a:moveTo>
                        <a:pt x="80772" y="245364"/>
                      </a:moveTo>
                      <a:lnTo>
                        <a:pt x="67056" y="245364"/>
                      </a:lnTo>
                      <a:lnTo>
                        <a:pt x="67056" y="260604"/>
                      </a:lnTo>
                      <a:lnTo>
                        <a:pt x="80772" y="260604"/>
                      </a:lnTo>
                      <a:lnTo>
                        <a:pt x="80772" y="245364"/>
                      </a:lnTo>
                      <a:close/>
                    </a:path>
                    <a:path w="410210" h="352425">
                      <a:moveTo>
                        <a:pt x="114300" y="260604"/>
                      </a:moveTo>
                      <a:lnTo>
                        <a:pt x="100584" y="260604"/>
                      </a:lnTo>
                      <a:lnTo>
                        <a:pt x="100584" y="275844"/>
                      </a:lnTo>
                      <a:lnTo>
                        <a:pt x="100584" y="291084"/>
                      </a:lnTo>
                      <a:lnTo>
                        <a:pt x="114300" y="291084"/>
                      </a:lnTo>
                      <a:lnTo>
                        <a:pt x="114300" y="275844"/>
                      </a:lnTo>
                      <a:lnTo>
                        <a:pt x="114300" y="260604"/>
                      </a:lnTo>
                      <a:close/>
                    </a:path>
                    <a:path w="410210" h="352425">
                      <a:moveTo>
                        <a:pt x="126492" y="161544"/>
                      </a:moveTo>
                      <a:lnTo>
                        <a:pt x="114300" y="161544"/>
                      </a:lnTo>
                      <a:lnTo>
                        <a:pt x="114300" y="176784"/>
                      </a:lnTo>
                      <a:lnTo>
                        <a:pt x="126492" y="176784"/>
                      </a:lnTo>
                      <a:lnTo>
                        <a:pt x="126492" y="161544"/>
                      </a:lnTo>
                      <a:close/>
                    </a:path>
                    <a:path w="410210" h="352425">
                      <a:moveTo>
                        <a:pt x="147828" y="275844"/>
                      </a:moveTo>
                      <a:lnTo>
                        <a:pt x="134112" y="275844"/>
                      </a:lnTo>
                      <a:lnTo>
                        <a:pt x="134112" y="291084"/>
                      </a:lnTo>
                      <a:lnTo>
                        <a:pt x="147828" y="291084"/>
                      </a:lnTo>
                      <a:lnTo>
                        <a:pt x="147828" y="275844"/>
                      </a:lnTo>
                      <a:close/>
                    </a:path>
                    <a:path w="410210" h="352425">
                      <a:moveTo>
                        <a:pt x="160020" y="252984"/>
                      </a:moveTo>
                      <a:lnTo>
                        <a:pt x="147828" y="252984"/>
                      </a:lnTo>
                      <a:lnTo>
                        <a:pt x="147828" y="268224"/>
                      </a:lnTo>
                      <a:lnTo>
                        <a:pt x="160020" y="268224"/>
                      </a:lnTo>
                      <a:lnTo>
                        <a:pt x="160020" y="252984"/>
                      </a:lnTo>
                      <a:close/>
                    </a:path>
                    <a:path w="410210" h="352425">
                      <a:moveTo>
                        <a:pt x="262128" y="115824"/>
                      </a:moveTo>
                      <a:lnTo>
                        <a:pt x="248412" y="115824"/>
                      </a:lnTo>
                      <a:lnTo>
                        <a:pt x="248412" y="131064"/>
                      </a:lnTo>
                      <a:lnTo>
                        <a:pt x="262128" y="131064"/>
                      </a:lnTo>
                      <a:lnTo>
                        <a:pt x="262128" y="115824"/>
                      </a:lnTo>
                      <a:close/>
                    </a:path>
                    <a:path w="410210" h="352425">
                      <a:moveTo>
                        <a:pt x="281927" y="336804"/>
                      </a:moveTo>
                      <a:lnTo>
                        <a:pt x="268211" y="336804"/>
                      </a:lnTo>
                      <a:lnTo>
                        <a:pt x="268211" y="352044"/>
                      </a:lnTo>
                      <a:lnTo>
                        <a:pt x="281927" y="352044"/>
                      </a:lnTo>
                      <a:lnTo>
                        <a:pt x="281927" y="336804"/>
                      </a:lnTo>
                      <a:close/>
                    </a:path>
                    <a:path w="410210" h="352425">
                      <a:moveTo>
                        <a:pt x="281927" y="230124"/>
                      </a:moveTo>
                      <a:lnTo>
                        <a:pt x="268211" y="230124"/>
                      </a:lnTo>
                      <a:lnTo>
                        <a:pt x="268211" y="245364"/>
                      </a:lnTo>
                      <a:lnTo>
                        <a:pt x="281927" y="245364"/>
                      </a:lnTo>
                      <a:lnTo>
                        <a:pt x="281927" y="230124"/>
                      </a:lnTo>
                      <a:close/>
                    </a:path>
                    <a:path w="410210" h="352425">
                      <a:moveTo>
                        <a:pt x="362712" y="0"/>
                      </a:moveTo>
                      <a:lnTo>
                        <a:pt x="348996" y="0"/>
                      </a:lnTo>
                      <a:lnTo>
                        <a:pt x="348996" y="15227"/>
                      </a:lnTo>
                      <a:lnTo>
                        <a:pt x="362712" y="15227"/>
                      </a:lnTo>
                      <a:lnTo>
                        <a:pt x="362712" y="0"/>
                      </a:lnTo>
                      <a:close/>
                    </a:path>
                    <a:path w="410210" h="352425">
                      <a:moveTo>
                        <a:pt x="388620" y="207264"/>
                      </a:moveTo>
                      <a:lnTo>
                        <a:pt x="376428" y="207264"/>
                      </a:lnTo>
                      <a:lnTo>
                        <a:pt x="376428" y="222504"/>
                      </a:lnTo>
                      <a:lnTo>
                        <a:pt x="388620" y="222504"/>
                      </a:lnTo>
                      <a:lnTo>
                        <a:pt x="388620" y="207264"/>
                      </a:lnTo>
                      <a:close/>
                    </a:path>
                    <a:path w="410210" h="352425">
                      <a:moveTo>
                        <a:pt x="409956" y="169164"/>
                      </a:moveTo>
                      <a:lnTo>
                        <a:pt x="396227" y="169164"/>
                      </a:lnTo>
                      <a:lnTo>
                        <a:pt x="396227" y="184404"/>
                      </a:lnTo>
                      <a:lnTo>
                        <a:pt x="409956" y="184404"/>
                      </a:lnTo>
                      <a:lnTo>
                        <a:pt x="409956" y="1691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5" name="object 106"/>
                <p:cNvSpPr/>
                <p:nvPr/>
              </p:nvSpPr>
              <p:spPr>
                <a:xfrm>
                  <a:off x="3957827" y="3697224"/>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6" name="object 107"/>
                <p:cNvSpPr/>
                <p:nvPr/>
              </p:nvSpPr>
              <p:spPr>
                <a:xfrm>
                  <a:off x="3096768" y="4064520"/>
                  <a:ext cx="477520" cy="228600"/>
                </a:xfrm>
                <a:custGeom>
                  <a:avLst/>
                  <a:gdLst/>
                  <a:ahLst/>
                  <a:cxnLst/>
                  <a:rect l="l" t="t" r="r" b="b"/>
                  <a:pathLst>
                    <a:path w="477520" h="228600">
                      <a:moveTo>
                        <a:pt x="13716" y="213360"/>
                      </a:moveTo>
                      <a:lnTo>
                        <a:pt x="0" y="213360"/>
                      </a:lnTo>
                      <a:lnTo>
                        <a:pt x="0" y="228600"/>
                      </a:lnTo>
                      <a:lnTo>
                        <a:pt x="13716" y="228600"/>
                      </a:lnTo>
                      <a:lnTo>
                        <a:pt x="13716" y="213360"/>
                      </a:lnTo>
                      <a:close/>
                    </a:path>
                    <a:path w="477520" h="228600">
                      <a:moveTo>
                        <a:pt x="41148" y="167640"/>
                      </a:moveTo>
                      <a:lnTo>
                        <a:pt x="27432" y="167640"/>
                      </a:lnTo>
                      <a:lnTo>
                        <a:pt x="27432" y="182880"/>
                      </a:lnTo>
                      <a:lnTo>
                        <a:pt x="41148" y="182880"/>
                      </a:lnTo>
                      <a:lnTo>
                        <a:pt x="41148" y="167640"/>
                      </a:lnTo>
                      <a:close/>
                    </a:path>
                    <a:path w="477520" h="228600">
                      <a:moveTo>
                        <a:pt x="60947" y="205740"/>
                      </a:moveTo>
                      <a:lnTo>
                        <a:pt x="47231" y="205740"/>
                      </a:lnTo>
                      <a:lnTo>
                        <a:pt x="47231" y="220980"/>
                      </a:lnTo>
                      <a:lnTo>
                        <a:pt x="60947" y="220980"/>
                      </a:lnTo>
                      <a:lnTo>
                        <a:pt x="60947" y="205740"/>
                      </a:lnTo>
                      <a:close/>
                    </a:path>
                    <a:path w="477520" h="228600">
                      <a:moveTo>
                        <a:pt x="60947" y="144780"/>
                      </a:moveTo>
                      <a:lnTo>
                        <a:pt x="47231" y="144780"/>
                      </a:lnTo>
                      <a:lnTo>
                        <a:pt x="47231" y="160020"/>
                      </a:lnTo>
                      <a:lnTo>
                        <a:pt x="60947" y="160020"/>
                      </a:lnTo>
                      <a:lnTo>
                        <a:pt x="60947" y="144780"/>
                      </a:lnTo>
                      <a:close/>
                    </a:path>
                    <a:path w="477520" h="228600">
                      <a:moveTo>
                        <a:pt x="114300" y="160020"/>
                      </a:moveTo>
                      <a:lnTo>
                        <a:pt x="100584" y="160020"/>
                      </a:lnTo>
                      <a:lnTo>
                        <a:pt x="100584" y="175260"/>
                      </a:lnTo>
                      <a:lnTo>
                        <a:pt x="114300" y="175260"/>
                      </a:lnTo>
                      <a:lnTo>
                        <a:pt x="114300" y="160020"/>
                      </a:lnTo>
                      <a:close/>
                    </a:path>
                    <a:path w="477520" h="228600">
                      <a:moveTo>
                        <a:pt x="121920" y="129540"/>
                      </a:moveTo>
                      <a:lnTo>
                        <a:pt x="108204" y="129540"/>
                      </a:lnTo>
                      <a:lnTo>
                        <a:pt x="108204" y="137160"/>
                      </a:lnTo>
                      <a:lnTo>
                        <a:pt x="108204" y="144780"/>
                      </a:lnTo>
                      <a:lnTo>
                        <a:pt x="108204" y="152400"/>
                      </a:lnTo>
                      <a:lnTo>
                        <a:pt x="121920" y="152400"/>
                      </a:lnTo>
                      <a:lnTo>
                        <a:pt x="121920" y="144780"/>
                      </a:lnTo>
                      <a:lnTo>
                        <a:pt x="121920" y="137160"/>
                      </a:lnTo>
                      <a:lnTo>
                        <a:pt x="121920" y="129540"/>
                      </a:lnTo>
                      <a:close/>
                    </a:path>
                    <a:path w="477520" h="228600">
                      <a:moveTo>
                        <a:pt x="134112" y="0"/>
                      </a:moveTo>
                      <a:lnTo>
                        <a:pt x="121920" y="0"/>
                      </a:lnTo>
                      <a:lnTo>
                        <a:pt x="121920" y="15240"/>
                      </a:lnTo>
                      <a:lnTo>
                        <a:pt x="134112" y="15240"/>
                      </a:lnTo>
                      <a:lnTo>
                        <a:pt x="134112" y="0"/>
                      </a:lnTo>
                      <a:close/>
                    </a:path>
                    <a:path w="477520" h="228600">
                      <a:moveTo>
                        <a:pt x="175247" y="106680"/>
                      </a:moveTo>
                      <a:lnTo>
                        <a:pt x="161531" y="106680"/>
                      </a:lnTo>
                      <a:lnTo>
                        <a:pt x="161531" y="121920"/>
                      </a:lnTo>
                      <a:lnTo>
                        <a:pt x="175247" y="121920"/>
                      </a:lnTo>
                      <a:lnTo>
                        <a:pt x="175247" y="106680"/>
                      </a:lnTo>
                      <a:close/>
                    </a:path>
                    <a:path w="477520" h="228600">
                      <a:moveTo>
                        <a:pt x="208788" y="205740"/>
                      </a:moveTo>
                      <a:lnTo>
                        <a:pt x="195072" y="205740"/>
                      </a:lnTo>
                      <a:lnTo>
                        <a:pt x="195072" y="220980"/>
                      </a:lnTo>
                      <a:lnTo>
                        <a:pt x="208788" y="220980"/>
                      </a:lnTo>
                      <a:lnTo>
                        <a:pt x="208788" y="205740"/>
                      </a:lnTo>
                      <a:close/>
                    </a:path>
                    <a:path w="477520" h="228600">
                      <a:moveTo>
                        <a:pt x="228600" y="7620"/>
                      </a:moveTo>
                      <a:lnTo>
                        <a:pt x="214884" y="7620"/>
                      </a:lnTo>
                      <a:lnTo>
                        <a:pt x="214884" y="22860"/>
                      </a:lnTo>
                      <a:lnTo>
                        <a:pt x="228600" y="22860"/>
                      </a:lnTo>
                      <a:lnTo>
                        <a:pt x="228600" y="7620"/>
                      </a:lnTo>
                      <a:close/>
                    </a:path>
                    <a:path w="477520" h="228600">
                      <a:moveTo>
                        <a:pt x="236220" y="144780"/>
                      </a:moveTo>
                      <a:lnTo>
                        <a:pt x="222504" y="144780"/>
                      </a:lnTo>
                      <a:lnTo>
                        <a:pt x="222504" y="160020"/>
                      </a:lnTo>
                      <a:lnTo>
                        <a:pt x="236220" y="160020"/>
                      </a:lnTo>
                      <a:lnTo>
                        <a:pt x="236220" y="144780"/>
                      </a:lnTo>
                      <a:close/>
                    </a:path>
                    <a:path w="477520" h="228600">
                      <a:moveTo>
                        <a:pt x="269748" y="114300"/>
                      </a:moveTo>
                      <a:lnTo>
                        <a:pt x="256032" y="114300"/>
                      </a:lnTo>
                      <a:lnTo>
                        <a:pt x="256032" y="129540"/>
                      </a:lnTo>
                      <a:lnTo>
                        <a:pt x="269748" y="129540"/>
                      </a:lnTo>
                      <a:lnTo>
                        <a:pt x="269748" y="114300"/>
                      </a:lnTo>
                      <a:close/>
                    </a:path>
                    <a:path w="477520" h="228600">
                      <a:moveTo>
                        <a:pt x="269748" y="22860"/>
                      </a:moveTo>
                      <a:lnTo>
                        <a:pt x="256032" y="22860"/>
                      </a:lnTo>
                      <a:lnTo>
                        <a:pt x="256032" y="38100"/>
                      </a:lnTo>
                      <a:lnTo>
                        <a:pt x="269748" y="38100"/>
                      </a:lnTo>
                      <a:lnTo>
                        <a:pt x="269748" y="22860"/>
                      </a:lnTo>
                      <a:close/>
                    </a:path>
                    <a:path w="477520" h="228600">
                      <a:moveTo>
                        <a:pt x="303276" y="91440"/>
                      </a:moveTo>
                      <a:lnTo>
                        <a:pt x="289547" y="91440"/>
                      </a:lnTo>
                      <a:lnTo>
                        <a:pt x="289547" y="106680"/>
                      </a:lnTo>
                      <a:lnTo>
                        <a:pt x="303276" y="106680"/>
                      </a:lnTo>
                      <a:lnTo>
                        <a:pt x="303276" y="91440"/>
                      </a:lnTo>
                      <a:close/>
                    </a:path>
                    <a:path w="477520" h="228600">
                      <a:moveTo>
                        <a:pt x="477012" y="68580"/>
                      </a:moveTo>
                      <a:lnTo>
                        <a:pt x="463296" y="68580"/>
                      </a:lnTo>
                      <a:lnTo>
                        <a:pt x="463296" y="83820"/>
                      </a:lnTo>
                      <a:lnTo>
                        <a:pt x="477012" y="83820"/>
                      </a:lnTo>
                      <a:lnTo>
                        <a:pt x="477012"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7" name="object 108"/>
                <p:cNvSpPr/>
                <p:nvPr/>
              </p:nvSpPr>
              <p:spPr>
                <a:xfrm>
                  <a:off x="39303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8" name="object 109"/>
                <p:cNvSpPr/>
                <p:nvPr/>
              </p:nvSpPr>
              <p:spPr>
                <a:xfrm>
                  <a:off x="3104388" y="3933456"/>
                  <a:ext cx="510540" cy="360045"/>
                </a:xfrm>
                <a:custGeom>
                  <a:avLst/>
                  <a:gdLst/>
                  <a:ahLst/>
                  <a:cxnLst/>
                  <a:rect l="l" t="t" r="r" b="b"/>
                  <a:pathLst>
                    <a:path w="510539" h="360045">
                      <a:moveTo>
                        <a:pt x="12192" y="252984"/>
                      </a:moveTo>
                      <a:lnTo>
                        <a:pt x="0" y="252984"/>
                      </a:lnTo>
                      <a:lnTo>
                        <a:pt x="0" y="268224"/>
                      </a:lnTo>
                      <a:lnTo>
                        <a:pt x="12192" y="268224"/>
                      </a:lnTo>
                      <a:lnTo>
                        <a:pt x="12192" y="252984"/>
                      </a:lnTo>
                      <a:close/>
                    </a:path>
                    <a:path w="510539" h="360045">
                      <a:moveTo>
                        <a:pt x="33528" y="283464"/>
                      </a:moveTo>
                      <a:lnTo>
                        <a:pt x="19812" y="283464"/>
                      </a:lnTo>
                      <a:lnTo>
                        <a:pt x="19812" y="298704"/>
                      </a:lnTo>
                      <a:lnTo>
                        <a:pt x="33528" y="298704"/>
                      </a:lnTo>
                      <a:lnTo>
                        <a:pt x="33528" y="283464"/>
                      </a:lnTo>
                      <a:close/>
                    </a:path>
                    <a:path w="510539" h="360045">
                      <a:moveTo>
                        <a:pt x="39611" y="344424"/>
                      </a:moveTo>
                      <a:lnTo>
                        <a:pt x="33528" y="344424"/>
                      </a:lnTo>
                      <a:lnTo>
                        <a:pt x="25908" y="344424"/>
                      </a:lnTo>
                      <a:lnTo>
                        <a:pt x="19812" y="344424"/>
                      </a:lnTo>
                      <a:lnTo>
                        <a:pt x="19812" y="359664"/>
                      </a:lnTo>
                      <a:lnTo>
                        <a:pt x="25908" y="359664"/>
                      </a:lnTo>
                      <a:lnTo>
                        <a:pt x="33528" y="359664"/>
                      </a:lnTo>
                      <a:lnTo>
                        <a:pt x="39611" y="359664"/>
                      </a:lnTo>
                      <a:lnTo>
                        <a:pt x="39611" y="344424"/>
                      </a:lnTo>
                      <a:close/>
                    </a:path>
                    <a:path w="510539" h="360045">
                      <a:moveTo>
                        <a:pt x="53327" y="192024"/>
                      </a:moveTo>
                      <a:lnTo>
                        <a:pt x="39611" y="192024"/>
                      </a:lnTo>
                      <a:lnTo>
                        <a:pt x="39611" y="207264"/>
                      </a:lnTo>
                      <a:lnTo>
                        <a:pt x="53327" y="207264"/>
                      </a:lnTo>
                      <a:lnTo>
                        <a:pt x="53327" y="192024"/>
                      </a:lnTo>
                      <a:close/>
                    </a:path>
                    <a:path w="510539" h="360045">
                      <a:moveTo>
                        <a:pt x="73152" y="298704"/>
                      </a:moveTo>
                      <a:lnTo>
                        <a:pt x="59436" y="298704"/>
                      </a:lnTo>
                      <a:lnTo>
                        <a:pt x="59436" y="313944"/>
                      </a:lnTo>
                      <a:lnTo>
                        <a:pt x="73152" y="313944"/>
                      </a:lnTo>
                      <a:lnTo>
                        <a:pt x="73152" y="298704"/>
                      </a:lnTo>
                      <a:close/>
                    </a:path>
                    <a:path w="510539" h="360045">
                      <a:moveTo>
                        <a:pt x="100584" y="252984"/>
                      </a:moveTo>
                      <a:lnTo>
                        <a:pt x="92964" y="252984"/>
                      </a:lnTo>
                      <a:lnTo>
                        <a:pt x="86868" y="252984"/>
                      </a:lnTo>
                      <a:lnTo>
                        <a:pt x="80772" y="252984"/>
                      </a:lnTo>
                      <a:lnTo>
                        <a:pt x="80772" y="268224"/>
                      </a:lnTo>
                      <a:lnTo>
                        <a:pt x="86868" y="268224"/>
                      </a:lnTo>
                      <a:lnTo>
                        <a:pt x="92964" y="268224"/>
                      </a:lnTo>
                      <a:lnTo>
                        <a:pt x="100584" y="268224"/>
                      </a:lnTo>
                      <a:lnTo>
                        <a:pt x="100584" y="252984"/>
                      </a:lnTo>
                      <a:close/>
                    </a:path>
                    <a:path w="510539" h="360045">
                      <a:moveTo>
                        <a:pt x="106680" y="313944"/>
                      </a:moveTo>
                      <a:lnTo>
                        <a:pt x="92964" y="313944"/>
                      </a:lnTo>
                      <a:lnTo>
                        <a:pt x="92964" y="329184"/>
                      </a:lnTo>
                      <a:lnTo>
                        <a:pt x="92964" y="344424"/>
                      </a:lnTo>
                      <a:lnTo>
                        <a:pt x="106680" y="344424"/>
                      </a:lnTo>
                      <a:lnTo>
                        <a:pt x="106680" y="329184"/>
                      </a:lnTo>
                      <a:lnTo>
                        <a:pt x="106680" y="313944"/>
                      </a:lnTo>
                      <a:close/>
                    </a:path>
                    <a:path w="510539" h="360045">
                      <a:moveTo>
                        <a:pt x="147828" y="306324"/>
                      </a:moveTo>
                      <a:lnTo>
                        <a:pt x="134112" y="306324"/>
                      </a:lnTo>
                      <a:lnTo>
                        <a:pt x="134112" y="321564"/>
                      </a:lnTo>
                      <a:lnTo>
                        <a:pt x="147828" y="321564"/>
                      </a:lnTo>
                      <a:lnTo>
                        <a:pt x="147828" y="306324"/>
                      </a:lnTo>
                      <a:close/>
                    </a:path>
                    <a:path w="510539" h="360045">
                      <a:moveTo>
                        <a:pt x="153911" y="230124"/>
                      </a:moveTo>
                      <a:lnTo>
                        <a:pt x="140208" y="230124"/>
                      </a:lnTo>
                      <a:lnTo>
                        <a:pt x="140208" y="237744"/>
                      </a:lnTo>
                      <a:lnTo>
                        <a:pt x="140208" y="245364"/>
                      </a:lnTo>
                      <a:lnTo>
                        <a:pt x="140208" y="252984"/>
                      </a:lnTo>
                      <a:lnTo>
                        <a:pt x="153911" y="252984"/>
                      </a:lnTo>
                      <a:lnTo>
                        <a:pt x="153911" y="245364"/>
                      </a:lnTo>
                      <a:lnTo>
                        <a:pt x="153911" y="237744"/>
                      </a:lnTo>
                      <a:lnTo>
                        <a:pt x="153911" y="230124"/>
                      </a:lnTo>
                      <a:close/>
                    </a:path>
                    <a:path w="510539" h="360045">
                      <a:moveTo>
                        <a:pt x="207264" y="153924"/>
                      </a:moveTo>
                      <a:lnTo>
                        <a:pt x="193548" y="153924"/>
                      </a:lnTo>
                      <a:lnTo>
                        <a:pt x="193548" y="169164"/>
                      </a:lnTo>
                      <a:lnTo>
                        <a:pt x="207264" y="169164"/>
                      </a:lnTo>
                      <a:lnTo>
                        <a:pt x="207264" y="153924"/>
                      </a:lnTo>
                      <a:close/>
                    </a:path>
                    <a:path w="510539" h="360045">
                      <a:moveTo>
                        <a:pt x="214884" y="214884"/>
                      </a:moveTo>
                      <a:lnTo>
                        <a:pt x="201168" y="214884"/>
                      </a:lnTo>
                      <a:lnTo>
                        <a:pt x="201168" y="230124"/>
                      </a:lnTo>
                      <a:lnTo>
                        <a:pt x="214884" y="230124"/>
                      </a:lnTo>
                      <a:lnTo>
                        <a:pt x="214884" y="214884"/>
                      </a:lnTo>
                      <a:close/>
                    </a:path>
                    <a:path w="510539" h="360045">
                      <a:moveTo>
                        <a:pt x="228600" y="344424"/>
                      </a:moveTo>
                      <a:lnTo>
                        <a:pt x="214884" y="344424"/>
                      </a:lnTo>
                      <a:lnTo>
                        <a:pt x="214884" y="359664"/>
                      </a:lnTo>
                      <a:lnTo>
                        <a:pt x="228600" y="359664"/>
                      </a:lnTo>
                      <a:lnTo>
                        <a:pt x="228600" y="344424"/>
                      </a:lnTo>
                      <a:close/>
                    </a:path>
                    <a:path w="510539" h="360045">
                      <a:moveTo>
                        <a:pt x="228600" y="252984"/>
                      </a:moveTo>
                      <a:lnTo>
                        <a:pt x="214884" y="252984"/>
                      </a:lnTo>
                      <a:lnTo>
                        <a:pt x="214884" y="268224"/>
                      </a:lnTo>
                      <a:lnTo>
                        <a:pt x="228600" y="268224"/>
                      </a:lnTo>
                      <a:lnTo>
                        <a:pt x="228600" y="252984"/>
                      </a:lnTo>
                      <a:close/>
                    </a:path>
                    <a:path w="510539" h="360045">
                      <a:moveTo>
                        <a:pt x="262128" y="176784"/>
                      </a:moveTo>
                      <a:lnTo>
                        <a:pt x="248412" y="176784"/>
                      </a:lnTo>
                      <a:lnTo>
                        <a:pt x="248412" y="192024"/>
                      </a:lnTo>
                      <a:lnTo>
                        <a:pt x="262128" y="192024"/>
                      </a:lnTo>
                      <a:lnTo>
                        <a:pt x="262128" y="176784"/>
                      </a:lnTo>
                      <a:close/>
                    </a:path>
                    <a:path w="510539" h="360045">
                      <a:moveTo>
                        <a:pt x="268211" y="214884"/>
                      </a:moveTo>
                      <a:lnTo>
                        <a:pt x="254508" y="214884"/>
                      </a:lnTo>
                      <a:lnTo>
                        <a:pt x="254508" y="230124"/>
                      </a:lnTo>
                      <a:lnTo>
                        <a:pt x="268211" y="230124"/>
                      </a:lnTo>
                      <a:lnTo>
                        <a:pt x="268211" y="214884"/>
                      </a:lnTo>
                      <a:close/>
                    </a:path>
                    <a:path w="510539" h="360045">
                      <a:moveTo>
                        <a:pt x="274320" y="344424"/>
                      </a:moveTo>
                      <a:lnTo>
                        <a:pt x="262128" y="344424"/>
                      </a:lnTo>
                      <a:lnTo>
                        <a:pt x="262128" y="359664"/>
                      </a:lnTo>
                      <a:lnTo>
                        <a:pt x="274320" y="359664"/>
                      </a:lnTo>
                      <a:lnTo>
                        <a:pt x="274320" y="344424"/>
                      </a:lnTo>
                      <a:close/>
                    </a:path>
                    <a:path w="510539" h="360045">
                      <a:moveTo>
                        <a:pt x="301752" y="306324"/>
                      </a:moveTo>
                      <a:lnTo>
                        <a:pt x="288036" y="306324"/>
                      </a:lnTo>
                      <a:lnTo>
                        <a:pt x="288036" y="321564"/>
                      </a:lnTo>
                      <a:lnTo>
                        <a:pt x="301752" y="321564"/>
                      </a:lnTo>
                      <a:lnTo>
                        <a:pt x="301752" y="306324"/>
                      </a:lnTo>
                      <a:close/>
                    </a:path>
                    <a:path w="510539" h="360045">
                      <a:moveTo>
                        <a:pt x="301752" y="176784"/>
                      </a:moveTo>
                      <a:lnTo>
                        <a:pt x="288036" y="176784"/>
                      </a:lnTo>
                      <a:lnTo>
                        <a:pt x="288036" y="192024"/>
                      </a:lnTo>
                      <a:lnTo>
                        <a:pt x="301752" y="192024"/>
                      </a:lnTo>
                      <a:lnTo>
                        <a:pt x="301752" y="176784"/>
                      </a:lnTo>
                      <a:close/>
                    </a:path>
                    <a:path w="510539" h="360045">
                      <a:moveTo>
                        <a:pt x="307848" y="199644"/>
                      </a:moveTo>
                      <a:lnTo>
                        <a:pt x="295656" y="199644"/>
                      </a:lnTo>
                      <a:lnTo>
                        <a:pt x="295656" y="214884"/>
                      </a:lnTo>
                      <a:lnTo>
                        <a:pt x="295656" y="230124"/>
                      </a:lnTo>
                      <a:lnTo>
                        <a:pt x="307848" y="230124"/>
                      </a:lnTo>
                      <a:lnTo>
                        <a:pt x="307848" y="214884"/>
                      </a:lnTo>
                      <a:lnTo>
                        <a:pt x="307848" y="199644"/>
                      </a:lnTo>
                      <a:close/>
                    </a:path>
                    <a:path w="510539" h="360045">
                      <a:moveTo>
                        <a:pt x="321564" y="138684"/>
                      </a:moveTo>
                      <a:lnTo>
                        <a:pt x="307848" y="138684"/>
                      </a:lnTo>
                      <a:lnTo>
                        <a:pt x="307848" y="153924"/>
                      </a:lnTo>
                      <a:lnTo>
                        <a:pt x="321564" y="153924"/>
                      </a:lnTo>
                      <a:lnTo>
                        <a:pt x="321564" y="138684"/>
                      </a:lnTo>
                      <a:close/>
                    </a:path>
                    <a:path w="510539" h="360045">
                      <a:moveTo>
                        <a:pt x="348996" y="0"/>
                      </a:moveTo>
                      <a:lnTo>
                        <a:pt x="335280" y="0"/>
                      </a:lnTo>
                      <a:lnTo>
                        <a:pt x="335280" y="15240"/>
                      </a:lnTo>
                      <a:lnTo>
                        <a:pt x="348996" y="15240"/>
                      </a:lnTo>
                      <a:lnTo>
                        <a:pt x="348996" y="0"/>
                      </a:lnTo>
                      <a:close/>
                    </a:path>
                    <a:path w="510539" h="360045">
                      <a:moveTo>
                        <a:pt x="469392" y="207264"/>
                      </a:moveTo>
                      <a:lnTo>
                        <a:pt x="455676" y="207264"/>
                      </a:lnTo>
                      <a:lnTo>
                        <a:pt x="455676" y="222504"/>
                      </a:lnTo>
                      <a:lnTo>
                        <a:pt x="469392" y="222504"/>
                      </a:lnTo>
                      <a:lnTo>
                        <a:pt x="469392" y="207264"/>
                      </a:lnTo>
                      <a:close/>
                    </a:path>
                    <a:path w="510539" h="360045">
                      <a:moveTo>
                        <a:pt x="510540" y="169164"/>
                      </a:moveTo>
                      <a:lnTo>
                        <a:pt x="496811" y="169164"/>
                      </a:lnTo>
                      <a:lnTo>
                        <a:pt x="496811" y="184404"/>
                      </a:lnTo>
                      <a:lnTo>
                        <a:pt x="510540" y="184404"/>
                      </a:lnTo>
                      <a:lnTo>
                        <a:pt x="510540" y="1691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69" name="object 110"/>
                <p:cNvSpPr/>
                <p:nvPr/>
              </p:nvSpPr>
              <p:spPr>
                <a:xfrm>
                  <a:off x="388315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0" name="object 111"/>
                <p:cNvSpPr/>
                <p:nvPr/>
              </p:nvSpPr>
              <p:spPr>
                <a:xfrm>
                  <a:off x="3137916" y="3956303"/>
                  <a:ext cx="388620" cy="329565"/>
                </a:xfrm>
                <a:custGeom>
                  <a:avLst/>
                  <a:gdLst/>
                  <a:ahLst/>
                  <a:cxnLst/>
                  <a:rect l="l" t="t" r="r" b="b"/>
                  <a:pathLst>
                    <a:path w="388620" h="329564">
                      <a:moveTo>
                        <a:pt x="12192" y="252996"/>
                      </a:moveTo>
                      <a:lnTo>
                        <a:pt x="0" y="252996"/>
                      </a:lnTo>
                      <a:lnTo>
                        <a:pt x="0" y="268236"/>
                      </a:lnTo>
                      <a:lnTo>
                        <a:pt x="12192" y="268236"/>
                      </a:lnTo>
                      <a:lnTo>
                        <a:pt x="12192" y="252996"/>
                      </a:lnTo>
                      <a:close/>
                    </a:path>
                    <a:path w="388620" h="329564">
                      <a:moveTo>
                        <a:pt x="67056" y="313956"/>
                      </a:moveTo>
                      <a:lnTo>
                        <a:pt x="53340" y="313956"/>
                      </a:lnTo>
                      <a:lnTo>
                        <a:pt x="53340" y="329196"/>
                      </a:lnTo>
                      <a:lnTo>
                        <a:pt x="67056" y="329196"/>
                      </a:lnTo>
                      <a:lnTo>
                        <a:pt x="67056" y="313956"/>
                      </a:lnTo>
                      <a:close/>
                    </a:path>
                    <a:path w="388620" h="329564">
                      <a:moveTo>
                        <a:pt x="86868" y="237756"/>
                      </a:moveTo>
                      <a:lnTo>
                        <a:pt x="73152" y="237756"/>
                      </a:lnTo>
                      <a:lnTo>
                        <a:pt x="73152" y="252996"/>
                      </a:lnTo>
                      <a:lnTo>
                        <a:pt x="86868" y="252996"/>
                      </a:lnTo>
                      <a:lnTo>
                        <a:pt x="86868" y="237756"/>
                      </a:lnTo>
                      <a:close/>
                    </a:path>
                    <a:path w="388620" h="329564">
                      <a:moveTo>
                        <a:pt x="160020" y="123456"/>
                      </a:moveTo>
                      <a:lnTo>
                        <a:pt x="147828" y="123456"/>
                      </a:lnTo>
                      <a:lnTo>
                        <a:pt x="147828" y="138696"/>
                      </a:lnTo>
                      <a:lnTo>
                        <a:pt x="160020" y="138696"/>
                      </a:lnTo>
                      <a:lnTo>
                        <a:pt x="160020" y="123456"/>
                      </a:lnTo>
                      <a:close/>
                    </a:path>
                    <a:path w="388620" h="329564">
                      <a:moveTo>
                        <a:pt x="181356" y="237756"/>
                      </a:moveTo>
                      <a:lnTo>
                        <a:pt x="167640" y="237756"/>
                      </a:lnTo>
                      <a:lnTo>
                        <a:pt x="167640" y="252996"/>
                      </a:lnTo>
                      <a:lnTo>
                        <a:pt x="181356" y="252996"/>
                      </a:lnTo>
                      <a:lnTo>
                        <a:pt x="181356" y="237756"/>
                      </a:lnTo>
                      <a:close/>
                    </a:path>
                    <a:path w="388620" h="329564">
                      <a:moveTo>
                        <a:pt x="281940" y="192036"/>
                      </a:moveTo>
                      <a:lnTo>
                        <a:pt x="268224" y="192036"/>
                      </a:lnTo>
                      <a:lnTo>
                        <a:pt x="268224" y="207276"/>
                      </a:lnTo>
                      <a:lnTo>
                        <a:pt x="281940" y="207276"/>
                      </a:lnTo>
                      <a:lnTo>
                        <a:pt x="281940" y="192036"/>
                      </a:lnTo>
                      <a:close/>
                    </a:path>
                    <a:path w="388620" h="329564">
                      <a:moveTo>
                        <a:pt x="388620" y="0"/>
                      </a:moveTo>
                      <a:lnTo>
                        <a:pt x="376428" y="0"/>
                      </a:lnTo>
                      <a:lnTo>
                        <a:pt x="376428" y="15252"/>
                      </a:lnTo>
                      <a:lnTo>
                        <a:pt x="388620" y="15252"/>
                      </a:lnTo>
                      <a:lnTo>
                        <a:pt x="3886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1" name="object 112"/>
                <p:cNvSpPr/>
                <p:nvPr/>
              </p:nvSpPr>
              <p:spPr>
                <a:xfrm>
                  <a:off x="38298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2" name="object 113"/>
                <p:cNvSpPr/>
                <p:nvPr/>
              </p:nvSpPr>
              <p:spPr>
                <a:xfrm>
                  <a:off x="3096768" y="4201680"/>
                  <a:ext cx="67310" cy="91440"/>
                </a:xfrm>
                <a:custGeom>
                  <a:avLst/>
                  <a:gdLst/>
                  <a:ahLst/>
                  <a:cxnLst/>
                  <a:rect l="l" t="t" r="r" b="b"/>
                  <a:pathLst>
                    <a:path w="67310" h="91439">
                      <a:moveTo>
                        <a:pt x="13716" y="76200"/>
                      </a:moveTo>
                      <a:lnTo>
                        <a:pt x="0" y="76200"/>
                      </a:lnTo>
                      <a:lnTo>
                        <a:pt x="0" y="91440"/>
                      </a:lnTo>
                      <a:lnTo>
                        <a:pt x="13716" y="91440"/>
                      </a:lnTo>
                      <a:lnTo>
                        <a:pt x="13716" y="76200"/>
                      </a:lnTo>
                      <a:close/>
                    </a:path>
                    <a:path w="67310" h="91439">
                      <a:moveTo>
                        <a:pt x="67056" y="0"/>
                      </a:moveTo>
                      <a:lnTo>
                        <a:pt x="53340" y="0"/>
                      </a:lnTo>
                      <a:lnTo>
                        <a:pt x="53340"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3" name="object 114"/>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4" name="object 115"/>
                <p:cNvSpPr/>
                <p:nvPr/>
              </p:nvSpPr>
              <p:spPr>
                <a:xfrm>
                  <a:off x="3130296" y="4125480"/>
                  <a:ext cx="248920" cy="121920"/>
                </a:xfrm>
                <a:custGeom>
                  <a:avLst/>
                  <a:gdLst/>
                  <a:ahLst/>
                  <a:cxnLst/>
                  <a:rect l="l" t="t" r="r" b="b"/>
                  <a:pathLst>
                    <a:path w="248920" h="121920">
                      <a:moveTo>
                        <a:pt x="13703" y="106680"/>
                      </a:moveTo>
                      <a:lnTo>
                        <a:pt x="0" y="106680"/>
                      </a:lnTo>
                      <a:lnTo>
                        <a:pt x="0" y="121920"/>
                      </a:lnTo>
                      <a:lnTo>
                        <a:pt x="13703" y="121920"/>
                      </a:lnTo>
                      <a:lnTo>
                        <a:pt x="13703" y="106680"/>
                      </a:lnTo>
                      <a:close/>
                    </a:path>
                    <a:path w="248920" h="121920">
                      <a:moveTo>
                        <a:pt x="80772" y="0"/>
                      </a:moveTo>
                      <a:lnTo>
                        <a:pt x="67056" y="0"/>
                      </a:lnTo>
                      <a:lnTo>
                        <a:pt x="67056" y="15240"/>
                      </a:lnTo>
                      <a:lnTo>
                        <a:pt x="80772" y="15240"/>
                      </a:lnTo>
                      <a:lnTo>
                        <a:pt x="80772" y="0"/>
                      </a:lnTo>
                      <a:close/>
                    </a:path>
                    <a:path w="248920" h="121920">
                      <a:moveTo>
                        <a:pt x="134112" y="76200"/>
                      </a:moveTo>
                      <a:lnTo>
                        <a:pt x="121920" y="76200"/>
                      </a:lnTo>
                      <a:lnTo>
                        <a:pt x="121920" y="91440"/>
                      </a:lnTo>
                      <a:lnTo>
                        <a:pt x="134112" y="91440"/>
                      </a:lnTo>
                      <a:lnTo>
                        <a:pt x="134112" y="76200"/>
                      </a:lnTo>
                      <a:close/>
                    </a:path>
                    <a:path w="248920" h="121920">
                      <a:moveTo>
                        <a:pt x="208788" y="30480"/>
                      </a:moveTo>
                      <a:lnTo>
                        <a:pt x="195072" y="30480"/>
                      </a:lnTo>
                      <a:lnTo>
                        <a:pt x="195072" y="45720"/>
                      </a:lnTo>
                      <a:lnTo>
                        <a:pt x="188976" y="45720"/>
                      </a:lnTo>
                      <a:lnTo>
                        <a:pt x="188976" y="60960"/>
                      </a:lnTo>
                      <a:lnTo>
                        <a:pt x="202692" y="60960"/>
                      </a:lnTo>
                      <a:lnTo>
                        <a:pt x="202692" y="45720"/>
                      </a:lnTo>
                      <a:lnTo>
                        <a:pt x="208788" y="45720"/>
                      </a:lnTo>
                      <a:lnTo>
                        <a:pt x="208788" y="30480"/>
                      </a:lnTo>
                      <a:close/>
                    </a:path>
                    <a:path w="248920" h="121920">
                      <a:moveTo>
                        <a:pt x="222504" y="68580"/>
                      </a:moveTo>
                      <a:lnTo>
                        <a:pt x="208788" y="68580"/>
                      </a:lnTo>
                      <a:lnTo>
                        <a:pt x="208788" y="83820"/>
                      </a:lnTo>
                      <a:lnTo>
                        <a:pt x="222504" y="83820"/>
                      </a:lnTo>
                      <a:lnTo>
                        <a:pt x="222504" y="68580"/>
                      </a:lnTo>
                      <a:close/>
                    </a:path>
                    <a:path w="248920" h="121920">
                      <a:moveTo>
                        <a:pt x="222504" y="0"/>
                      </a:moveTo>
                      <a:lnTo>
                        <a:pt x="208788" y="0"/>
                      </a:lnTo>
                      <a:lnTo>
                        <a:pt x="208788" y="15240"/>
                      </a:lnTo>
                      <a:lnTo>
                        <a:pt x="222504" y="15240"/>
                      </a:lnTo>
                      <a:lnTo>
                        <a:pt x="222504" y="0"/>
                      </a:lnTo>
                      <a:close/>
                    </a:path>
                    <a:path w="248920" h="121920">
                      <a:moveTo>
                        <a:pt x="228600" y="106680"/>
                      </a:moveTo>
                      <a:lnTo>
                        <a:pt x="214884" y="106680"/>
                      </a:lnTo>
                      <a:lnTo>
                        <a:pt x="214884" y="121920"/>
                      </a:lnTo>
                      <a:lnTo>
                        <a:pt x="228600" y="121920"/>
                      </a:lnTo>
                      <a:lnTo>
                        <a:pt x="228600" y="106680"/>
                      </a:lnTo>
                      <a:close/>
                    </a:path>
                    <a:path w="248920" h="121920">
                      <a:moveTo>
                        <a:pt x="248412" y="91440"/>
                      </a:moveTo>
                      <a:lnTo>
                        <a:pt x="236220" y="91440"/>
                      </a:lnTo>
                      <a:lnTo>
                        <a:pt x="236220" y="106680"/>
                      </a:lnTo>
                      <a:lnTo>
                        <a:pt x="248412" y="106680"/>
                      </a:lnTo>
                      <a:lnTo>
                        <a:pt x="248412"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5" name="object 116"/>
                <p:cNvSpPr/>
                <p:nvPr/>
              </p:nvSpPr>
              <p:spPr>
                <a:xfrm>
                  <a:off x="3822191"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6" name="object 117"/>
                <p:cNvSpPr/>
                <p:nvPr/>
              </p:nvSpPr>
              <p:spPr>
                <a:xfrm>
                  <a:off x="3218688" y="4163580"/>
                  <a:ext cx="167640" cy="129539"/>
                </a:xfrm>
                <a:custGeom>
                  <a:avLst/>
                  <a:gdLst/>
                  <a:ahLst/>
                  <a:cxnLst/>
                  <a:rect l="l" t="t" r="r" b="b"/>
                  <a:pathLst>
                    <a:path w="167639" h="129539">
                      <a:moveTo>
                        <a:pt x="12192" y="114300"/>
                      </a:moveTo>
                      <a:lnTo>
                        <a:pt x="0" y="114300"/>
                      </a:lnTo>
                      <a:lnTo>
                        <a:pt x="0" y="129540"/>
                      </a:lnTo>
                      <a:lnTo>
                        <a:pt x="12192" y="129540"/>
                      </a:lnTo>
                      <a:lnTo>
                        <a:pt x="12192" y="114300"/>
                      </a:lnTo>
                      <a:close/>
                    </a:path>
                    <a:path w="167639" h="129539">
                      <a:moveTo>
                        <a:pt x="45720" y="0"/>
                      </a:moveTo>
                      <a:lnTo>
                        <a:pt x="33528" y="0"/>
                      </a:lnTo>
                      <a:lnTo>
                        <a:pt x="33528" y="15240"/>
                      </a:lnTo>
                      <a:lnTo>
                        <a:pt x="45720" y="15240"/>
                      </a:lnTo>
                      <a:lnTo>
                        <a:pt x="45720" y="0"/>
                      </a:lnTo>
                      <a:close/>
                    </a:path>
                    <a:path w="167639" h="129539">
                      <a:moveTo>
                        <a:pt x="92964" y="68580"/>
                      </a:moveTo>
                      <a:lnTo>
                        <a:pt x="79248" y="68580"/>
                      </a:lnTo>
                      <a:lnTo>
                        <a:pt x="79248" y="83820"/>
                      </a:lnTo>
                      <a:lnTo>
                        <a:pt x="92964" y="83820"/>
                      </a:lnTo>
                      <a:lnTo>
                        <a:pt x="92964" y="68580"/>
                      </a:lnTo>
                      <a:close/>
                    </a:path>
                    <a:path w="167639" h="129539">
                      <a:moveTo>
                        <a:pt x="167627" y="114300"/>
                      </a:moveTo>
                      <a:lnTo>
                        <a:pt x="153911" y="114300"/>
                      </a:lnTo>
                      <a:lnTo>
                        <a:pt x="153911" y="129540"/>
                      </a:lnTo>
                      <a:lnTo>
                        <a:pt x="167627" y="129540"/>
                      </a:lnTo>
                      <a:lnTo>
                        <a:pt x="167627"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7" name="object 118"/>
                <p:cNvSpPr/>
                <p:nvPr/>
              </p:nvSpPr>
              <p:spPr>
                <a:xfrm>
                  <a:off x="3796284" y="3444252"/>
                  <a:ext cx="93345" cy="22860"/>
                </a:xfrm>
                <a:custGeom>
                  <a:avLst/>
                  <a:gdLst/>
                  <a:ahLst/>
                  <a:cxnLst/>
                  <a:rect l="l" t="t" r="r" b="b"/>
                  <a:pathLst>
                    <a:path w="93345" h="22860">
                      <a:moveTo>
                        <a:pt x="13716" y="0"/>
                      </a:moveTo>
                      <a:lnTo>
                        <a:pt x="0" y="0"/>
                      </a:lnTo>
                      <a:lnTo>
                        <a:pt x="0" y="15240"/>
                      </a:lnTo>
                      <a:lnTo>
                        <a:pt x="13716" y="15240"/>
                      </a:lnTo>
                      <a:lnTo>
                        <a:pt x="13716" y="0"/>
                      </a:lnTo>
                      <a:close/>
                    </a:path>
                    <a:path w="93345" h="22860">
                      <a:moveTo>
                        <a:pt x="92964" y="7620"/>
                      </a:moveTo>
                      <a:lnTo>
                        <a:pt x="80772" y="7620"/>
                      </a:lnTo>
                      <a:lnTo>
                        <a:pt x="80772" y="22860"/>
                      </a:lnTo>
                      <a:lnTo>
                        <a:pt x="92964" y="22860"/>
                      </a:lnTo>
                      <a:lnTo>
                        <a:pt x="92964" y="762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8" name="object 119"/>
                <p:cNvSpPr/>
                <p:nvPr/>
              </p:nvSpPr>
              <p:spPr>
                <a:xfrm>
                  <a:off x="3096768" y="4072140"/>
                  <a:ext cx="424180" cy="198120"/>
                </a:xfrm>
                <a:custGeom>
                  <a:avLst/>
                  <a:gdLst/>
                  <a:ahLst/>
                  <a:cxnLst/>
                  <a:rect l="l" t="t" r="r" b="b"/>
                  <a:pathLst>
                    <a:path w="424179" h="198120">
                      <a:moveTo>
                        <a:pt x="13716" y="175260"/>
                      </a:moveTo>
                      <a:lnTo>
                        <a:pt x="0" y="175260"/>
                      </a:lnTo>
                      <a:lnTo>
                        <a:pt x="0" y="190500"/>
                      </a:lnTo>
                      <a:lnTo>
                        <a:pt x="13716" y="190500"/>
                      </a:lnTo>
                      <a:lnTo>
                        <a:pt x="13716" y="175260"/>
                      </a:lnTo>
                      <a:close/>
                    </a:path>
                    <a:path w="424179" h="198120">
                      <a:moveTo>
                        <a:pt x="74676" y="182880"/>
                      </a:moveTo>
                      <a:lnTo>
                        <a:pt x="60947" y="182880"/>
                      </a:lnTo>
                      <a:lnTo>
                        <a:pt x="60947" y="198120"/>
                      </a:lnTo>
                      <a:lnTo>
                        <a:pt x="74676" y="198120"/>
                      </a:lnTo>
                      <a:lnTo>
                        <a:pt x="74676" y="182880"/>
                      </a:lnTo>
                      <a:close/>
                    </a:path>
                    <a:path w="424179" h="198120">
                      <a:moveTo>
                        <a:pt x="94488" y="106680"/>
                      </a:moveTo>
                      <a:lnTo>
                        <a:pt x="80772" y="106680"/>
                      </a:lnTo>
                      <a:lnTo>
                        <a:pt x="80772" y="121920"/>
                      </a:lnTo>
                      <a:lnTo>
                        <a:pt x="94488" y="121920"/>
                      </a:lnTo>
                      <a:lnTo>
                        <a:pt x="94488" y="106680"/>
                      </a:lnTo>
                      <a:close/>
                    </a:path>
                    <a:path w="424179" h="198120">
                      <a:moveTo>
                        <a:pt x="108204" y="129540"/>
                      </a:moveTo>
                      <a:lnTo>
                        <a:pt x="94488" y="129540"/>
                      </a:lnTo>
                      <a:lnTo>
                        <a:pt x="94488" y="144780"/>
                      </a:lnTo>
                      <a:lnTo>
                        <a:pt x="108204" y="144780"/>
                      </a:lnTo>
                      <a:lnTo>
                        <a:pt x="108204" y="129540"/>
                      </a:lnTo>
                      <a:close/>
                    </a:path>
                    <a:path w="424179" h="198120">
                      <a:moveTo>
                        <a:pt x="134112" y="121920"/>
                      </a:moveTo>
                      <a:lnTo>
                        <a:pt x="121920" y="121920"/>
                      </a:lnTo>
                      <a:lnTo>
                        <a:pt x="121920" y="137160"/>
                      </a:lnTo>
                      <a:lnTo>
                        <a:pt x="134112" y="137160"/>
                      </a:lnTo>
                      <a:lnTo>
                        <a:pt x="134112" y="121920"/>
                      </a:lnTo>
                      <a:close/>
                    </a:path>
                    <a:path w="424179" h="198120">
                      <a:moveTo>
                        <a:pt x="167640" y="68580"/>
                      </a:moveTo>
                      <a:lnTo>
                        <a:pt x="155448" y="68580"/>
                      </a:lnTo>
                      <a:lnTo>
                        <a:pt x="155448" y="83820"/>
                      </a:lnTo>
                      <a:lnTo>
                        <a:pt x="167640" y="83820"/>
                      </a:lnTo>
                      <a:lnTo>
                        <a:pt x="167640" y="68580"/>
                      </a:lnTo>
                      <a:close/>
                    </a:path>
                    <a:path w="424179" h="198120">
                      <a:moveTo>
                        <a:pt x="214884" y="144780"/>
                      </a:moveTo>
                      <a:lnTo>
                        <a:pt x="201168" y="144780"/>
                      </a:lnTo>
                      <a:lnTo>
                        <a:pt x="201168" y="160020"/>
                      </a:lnTo>
                      <a:lnTo>
                        <a:pt x="214884" y="160020"/>
                      </a:lnTo>
                      <a:lnTo>
                        <a:pt x="214884" y="144780"/>
                      </a:lnTo>
                      <a:close/>
                    </a:path>
                    <a:path w="424179" h="198120">
                      <a:moveTo>
                        <a:pt x="222504" y="121920"/>
                      </a:moveTo>
                      <a:lnTo>
                        <a:pt x="208788" y="121920"/>
                      </a:lnTo>
                      <a:lnTo>
                        <a:pt x="208788" y="137160"/>
                      </a:lnTo>
                      <a:lnTo>
                        <a:pt x="222504" y="137160"/>
                      </a:lnTo>
                      <a:lnTo>
                        <a:pt x="222504" y="121920"/>
                      </a:lnTo>
                      <a:close/>
                    </a:path>
                    <a:path w="424179" h="198120">
                      <a:moveTo>
                        <a:pt x="222504" y="45720"/>
                      </a:moveTo>
                      <a:lnTo>
                        <a:pt x="208788" y="45720"/>
                      </a:lnTo>
                      <a:lnTo>
                        <a:pt x="208788" y="60960"/>
                      </a:lnTo>
                      <a:lnTo>
                        <a:pt x="222504" y="60960"/>
                      </a:lnTo>
                      <a:lnTo>
                        <a:pt x="222504" y="45720"/>
                      </a:lnTo>
                      <a:close/>
                    </a:path>
                    <a:path w="424179" h="198120">
                      <a:moveTo>
                        <a:pt x="242316" y="137160"/>
                      </a:moveTo>
                      <a:lnTo>
                        <a:pt x="228600" y="137160"/>
                      </a:lnTo>
                      <a:lnTo>
                        <a:pt x="228600" y="152400"/>
                      </a:lnTo>
                      <a:lnTo>
                        <a:pt x="242316" y="152400"/>
                      </a:lnTo>
                      <a:lnTo>
                        <a:pt x="242316" y="137160"/>
                      </a:lnTo>
                      <a:close/>
                    </a:path>
                    <a:path w="424179" h="198120">
                      <a:moveTo>
                        <a:pt x="262128" y="91440"/>
                      </a:moveTo>
                      <a:lnTo>
                        <a:pt x="248412" y="91440"/>
                      </a:lnTo>
                      <a:lnTo>
                        <a:pt x="248412" y="106680"/>
                      </a:lnTo>
                      <a:lnTo>
                        <a:pt x="262128" y="106680"/>
                      </a:lnTo>
                      <a:lnTo>
                        <a:pt x="262128" y="91440"/>
                      </a:lnTo>
                      <a:close/>
                    </a:path>
                    <a:path w="424179" h="198120">
                      <a:moveTo>
                        <a:pt x="295656" y="68580"/>
                      </a:moveTo>
                      <a:lnTo>
                        <a:pt x="281940" y="68580"/>
                      </a:lnTo>
                      <a:lnTo>
                        <a:pt x="281940" y="83820"/>
                      </a:lnTo>
                      <a:lnTo>
                        <a:pt x="295656" y="83820"/>
                      </a:lnTo>
                      <a:lnTo>
                        <a:pt x="295656" y="68580"/>
                      </a:lnTo>
                      <a:close/>
                    </a:path>
                    <a:path w="424179" h="198120">
                      <a:moveTo>
                        <a:pt x="303276" y="91440"/>
                      </a:moveTo>
                      <a:lnTo>
                        <a:pt x="289547" y="91440"/>
                      </a:lnTo>
                      <a:lnTo>
                        <a:pt x="289547" y="106680"/>
                      </a:lnTo>
                      <a:lnTo>
                        <a:pt x="303276" y="106680"/>
                      </a:lnTo>
                      <a:lnTo>
                        <a:pt x="303276" y="91440"/>
                      </a:lnTo>
                      <a:close/>
                    </a:path>
                    <a:path w="424179" h="198120">
                      <a:moveTo>
                        <a:pt x="384048" y="0"/>
                      </a:moveTo>
                      <a:lnTo>
                        <a:pt x="370332" y="0"/>
                      </a:lnTo>
                      <a:lnTo>
                        <a:pt x="370332" y="15240"/>
                      </a:lnTo>
                      <a:lnTo>
                        <a:pt x="384048" y="15240"/>
                      </a:lnTo>
                      <a:lnTo>
                        <a:pt x="384048" y="0"/>
                      </a:lnTo>
                      <a:close/>
                    </a:path>
                    <a:path w="424179" h="198120">
                      <a:moveTo>
                        <a:pt x="423672" y="121920"/>
                      </a:moveTo>
                      <a:lnTo>
                        <a:pt x="409956" y="121920"/>
                      </a:lnTo>
                      <a:lnTo>
                        <a:pt x="409956" y="137160"/>
                      </a:lnTo>
                      <a:lnTo>
                        <a:pt x="423672" y="137160"/>
                      </a:lnTo>
                      <a:lnTo>
                        <a:pt x="423672" y="121920"/>
                      </a:lnTo>
                      <a:close/>
                    </a:path>
                    <a:path w="424179" h="198120">
                      <a:moveTo>
                        <a:pt x="423672" y="22860"/>
                      </a:moveTo>
                      <a:lnTo>
                        <a:pt x="409956" y="22860"/>
                      </a:lnTo>
                      <a:lnTo>
                        <a:pt x="409956" y="38100"/>
                      </a:lnTo>
                      <a:lnTo>
                        <a:pt x="423672" y="38100"/>
                      </a:lnTo>
                      <a:lnTo>
                        <a:pt x="42367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79" name="object 120"/>
                <p:cNvSpPr/>
                <p:nvPr/>
              </p:nvSpPr>
              <p:spPr>
                <a:xfrm>
                  <a:off x="363474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0" name="object 121"/>
                <p:cNvSpPr/>
                <p:nvPr/>
              </p:nvSpPr>
              <p:spPr>
                <a:xfrm>
                  <a:off x="39029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1" name="object 122"/>
                <p:cNvSpPr/>
                <p:nvPr/>
              </p:nvSpPr>
              <p:spPr>
                <a:xfrm>
                  <a:off x="3096768" y="4125480"/>
                  <a:ext cx="222885" cy="160020"/>
                </a:xfrm>
                <a:custGeom>
                  <a:avLst/>
                  <a:gdLst/>
                  <a:ahLst/>
                  <a:cxnLst/>
                  <a:rect l="l" t="t" r="r" b="b"/>
                  <a:pathLst>
                    <a:path w="222885" h="160020">
                      <a:moveTo>
                        <a:pt x="27432" y="106680"/>
                      </a:moveTo>
                      <a:lnTo>
                        <a:pt x="13716" y="106680"/>
                      </a:lnTo>
                      <a:lnTo>
                        <a:pt x="13716" y="99060"/>
                      </a:lnTo>
                      <a:lnTo>
                        <a:pt x="0" y="99060"/>
                      </a:lnTo>
                      <a:lnTo>
                        <a:pt x="0" y="114300"/>
                      </a:lnTo>
                      <a:lnTo>
                        <a:pt x="13716" y="114300"/>
                      </a:lnTo>
                      <a:lnTo>
                        <a:pt x="13716" y="121920"/>
                      </a:lnTo>
                      <a:lnTo>
                        <a:pt x="27432" y="121920"/>
                      </a:lnTo>
                      <a:lnTo>
                        <a:pt x="27432" y="106680"/>
                      </a:lnTo>
                      <a:close/>
                    </a:path>
                    <a:path w="222885" h="160020">
                      <a:moveTo>
                        <a:pt x="33528" y="0"/>
                      </a:moveTo>
                      <a:lnTo>
                        <a:pt x="19812" y="0"/>
                      </a:lnTo>
                      <a:lnTo>
                        <a:pt x="19812" y="15240"/>
                      </a:lnTo>
                      <a:lnTo>
                        <a:pt x="33528" y="15240"/>
                      </a:lnTo>
                      <a:lnTo>
                        <a:pt x="33528" y="0"/>
                      </a:lnTo>
                      <a:close/>
                    </a:path>
                    <a:path w="222885" h="160020">
                      <a:moveTo>
                        <a:pt x="88392" y="144780"/>
                      </a:moveTo>
                      <a:lnTo>
                        <a:pt x="74676" y="144780"/>
                      </a:lnTo>
                      <a:lnTo>
                        <a:pt x="74676" y="160020"/>
                      </a:lnTo>
                      <a:lnTo>
                        <a:pt x="88392" y="160020"/>
                      </a:lnTo>
                      <a:lnTo>
                        <a:pt x="88392" y="144780"/>
                      </a:lnTo>
                      <a:close/>
                    </a:path>
                    <a:path w="222885" h="160020">
                      <a:moveTo>
                        <a:pt x="94488" y="83820"/>
                      </a:moveTo>
                      <a:lnTo>
                        <a:pt x="80772" y="83820"/>
                      </a:lnTo>
                      <a:lnTo>
                        <a:pt x="80772" y="99060"/>
                      </a:lnTo>
                      <a:lnTo>
                        <a:pt x="94488" y="99060"/>
                      </a:lnTo>
                      <a:lnTo>
                        <a:pt x="94488" y="83820"/>
                      </a:lnTo>
                      <a:close/>
                    </a:path>
                    <a:path w="222885" h="160020">
                      <a:moveTo>
                        <a:pt x="121920" y="137160"/>
                      </a:moveTo>
                      <a:lnTo>
                        <a:pt x="108204" y="137160"/>
                      </a:lnTo>
                      <a:lnTo>
                        <a:pt x="108204" y="152400"/>
                      </a:lnTo>
                      <a:lnTo>
                        <a:pt x="121920" y="152400"/>
                      </a:lnTo>
                      <a:lnTo>
                        <a:pt x="121920" y="137160"/>
                      </a:lnTo>
                      <a:close/>
                    </a:path>
                    <a:path w="222885" h="160020">
                      <a:moveTo>
                        <a:pt x="161531" y="129540"/>
                      </a:moveTo>
                      <a:lnTo>
                        <a:pt x="147828" y="129540"/>
                      </a:lnTo>
                      <a:lnTo>
                        <a:pt x="147828" y="144780"/>
                      </a:lnTo>
                      <a:lnTo>
                        <a:pt x="161531" y="144780"/>
                      </a:lnTo>
                      <a:lnTo>
                        <a:pt x="161531" y="129540"/>
                      </a:lnTo>
                      <a:close/>
                    </a:path>
                    <a:path w="222885" h="160020">
                      <a:moveTo>
                        <a:pt x="167640" y="38100"/>
                      </a:moveTo>
                      <a:lnTo>
                        <a:pt x="155448" y="38100"/>
                      </a:lnTo>
                      <a:lnTo>
                        <a:pt x="155448" y="45720"/>
                      </a:lnTo>
                      <a:lnTo>
                        <a:pt x="141732" y="45720"/>
                      </a:lnTo>
                      <a:lnTo>
                        <a:pt x="141732" y="60960"/>
                      </a:lnTo>
                      <a:lnTo>
                        <a:pt x="155448" y="60960"/>
                      </a:lnTo>
                      <a:lnTo>
                        <a:pt x="155448" y="53340"/>
                      </a:lnTo>
                      <a:lnTo>
                        <a:pt x="167640" y="53340"/>
                      </a:lnTo>
                      <a:lnTo>
                        <a:pt x="167640" y="38100"/>
                      </a:lnTo>
                      <a:close/>
                    </a:path>
                    <a:path w="222885" h="160020">
                      <a:moveTo>
                        <a:pt x="222504" y="121920"/>
                      </a:moveTo>
                      <a:lnTo>
                        <a:pt x="208788" y="121920"/>
                      </a:lnTo>
                      <a:lnTo>
                        <a:pt x="208788" y="137160"/>
                      </a:lnTo>
                      <a:lnTo>
                        <a:pt x="222504" y="137160"/>
                      </a:lnTo>
                      <a:lnTo>
                        <a:pt x="222504" y="121920"/>
                      </a:lnTo>
                      <a:close/>
                    </a:path>
                    <a:path w="222885" h="160020">
                      <a:moveTo>
                        <a:pt x="222504" y="99060"/>
                      </a:moveTo>
                      <a:lnTo>
                        <a:pt x="208788" y="99060"/>
                      </a:lnTo>
                      <a:lnTo>
                        <a:pt x="208788" y="114300"/>
                      </a:lnTo>
                      <a:lnTo>
                        <a:pt x="222504" y="114300"/>
                      </a:lnTo>
                      <a:lnTo>
                        <a:pt x="22250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2" name="object 123"/>
                <p:cNvSpPr/>
                <p:nvPr/>
              </p:nvSpPr>
              <p:spPr>
                <a:xfrm>
                  <a:off x="38496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3" name="object 124"/>
                <p:cNvSpPr/>
                <p:nvPr/>
              </p:nvSpPr>
              <p:spPr>
                <a:xfrm>
                  <a:off x="3157727"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4" name="object 125"/>
                <p:cNvSpPr/>
                <p:nvPr/>
              </p:nvSpPr>
              <p:spPr>
                <a:xfrm>
                  <a:off x="3849624"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5" name="object 126"/>
                <p:cNvSpPr/>
                <p:nvPr/>
              </p:nvSpPr>
              <p:spPr>
                <a:xfrm>
                  <a:off x="3096768" y="3933456"/>
                  <a:ext cx="309880" cy="337185"/>
                </a:xfrm>
                <a:custGeom>
                  <a:avLst/>
                  <a:gdLst/>
                  <a:ahLst/>
                  <a:cxnLst/>
                  <a:rect l="l" t="t" r="r" b="b"/>
                  <a:pathLst>
                    <a:path w="309879" h="337185">
                      <a:moveTo>
                        <a:pt x="13716" y="237744"/>
                      </a:moveTo>
                      <a:lnTo>
                        <a:pt x="0" y="237744"/>
                      </a:lnTo>
                      <a:lnTo>
                        <a:pt x="0" y="252984"/>
                      </a:lnTo>
                      <a:lnTo>
                        <a:pt x="13716" y="252984"/>
                      </a:lnTo>
                      <a:lnTo>
                        <a:pt x="13716" y="237744"/>
                      </a:lnTo>
                      <a:close/>
                    </a:path>
                    <a:path w="309879" h="337185">
                      <a:moveTo>
                        <a:pt x="47231" y="0"/>
                      </a:moveTo>
                      <a:lnTo>
                        <a:pt x="33528" y="0"/>
                      </a:lnTo>
                      <a:lnTo>
                        <a:pt x="33528" y="15240"/>
                      </a:lnTo>
                      <a:lnTo>
                        <a:pt x="47231" y="15240"/>
                      </a:lnTo>
                      <a:lnTo>
                        <a:pt x="47231" y="0"/>
                      </a:lnTo>
                      <a:close/>
                    </a:path>
                    <a:path w="309879" h="337185">
                      <a:moveTo>
                        <a:pt x="100584" y="260604"/>
                      </a:moveTo>
                      <a:lnTo>
                        <a:pt x="88392" y="260604"/>
                      </a:lnTo>
                      <a:lnTo>
                        <a:pt x="88392" y="275844"/>
                      </a:lnTo>
                      <a:lnTo>
                        <a:pt x="100584" y="275844"/>
                      </a:lnTo>
                      <a:lnTo>
                        <a:pt x="100584" y="260604"/>
                      </a:lnTo>
                      <a:close/>
                    </a:path>
                    <a:path w="309879" h="337185">
                      <a:moveTo>
                        <a:pt x="134112" y="275844"/>
                      </a:moveTo>
                      <a:lnTo>
                        <a:pt x="121920" y="275844"/>
                      </a:lnTo>
                      <a:lnTo>
                        <a:pt x="121920" y="291084"/>
                      </a:lnTo>
                      <a:lnTo>
                        <a:pt x="134112" y="291084"/>
                      </a:lnTo>
                      <a:lnTo>
                        <a:pt x="134112" y="275844"/>
                      </a:lnTo>
                      <a:close/>
                    </a:path>
                    <a:path w="309879" h="337185">
                      <a:moveTo>
                        <a:pt x="201168" y="252984"/>
                      </a:moveTo>
                      <a:lnTo>
                        <a:pt x="188976" y="252984"/>
                      </a:lnTo>
                      <a:lnTo>
                        <a:pt x="188976" y="268224"/>
                      </a:lnTo>
                      <a:lnTo>
                        <a:pt x="201168" y="268224"/>
                      </a:lnTo>
                      <a:lnTo>
                        <a:pt x="201168" y="252984"/>
                      </a:lnTo>
                      <a:close/>
                    </a:path>
                    <a:path w="309879" h="337185">
                      <a:moveTo>
                        <a:pt x="309372" y="321564"/>
                      </a:moveTo>
                      <a:lnTo>
                        <a:pt x="295656" y="321564"/>
                      </a:lnTo>
                      <a:lnTo>
                        <a:pt x="295656" y="336804"/>
                      </a:lnTo>
                      <a:lnTo>
                        <a:pt x="309372" y="336804"/>
                      </a:lnTo>
                      <a:lnTo>
                        <a:pt x="309372" y="3215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6" name="object 127"/>
                <p:cNvSpPr/>
                <p:nvPr/>
              </p:nvSpPr>
              <p:spPr>
                <a:xfrm>
                  <a:off x="3924300"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7" name="object 128"/>
                <p:cNvSpPr/>
                <p:nvPr/>
              </p:nvSpPr>
              <p:spPr>
                <a:xfrm>
                  <a:off x="3305556" y="4041660"/>
                  <a:ext cx="20320" cy="228600"/>
                </a:xfrm>
                <a:custGeom>
                  <a:avLst/>
                  <a:gdLst/>
                  <a:ahLst/>
                  <a:cxnLst/>
                  <a:rect l="l" t="t" r="r" b="b"/>
                  <a:pathLst>
                    <a:path w="20320" h="228600">
                      <a:moveTo>
                        <a:pt x="13716" y="213360"/>
                      </a:moveTo>
                      <a:lnTo>
                        <a:pt x="0" y="213360"/>
                      </a:lnTo>
                      <a:lnTo>
                        <a:pt x="0" y="228600"/>
                      </a:lnTo>
                      <a:lnTo>
                        <a:pt x="13716" y="228600"/>
                      </a:lnTo>
                      <a:lnTo>
                        <a:pt x="13716" y="213360"/>
                      </a:lnTo>
                      <a:close/>
                    </a:path>
                    <a:path w="20320" h="228600">
                      <a:moveTo>
                        <a:pt x="19812" y="0"/>
                      </a:moveTo>
                      <a:lnTo>
                        <a:pt x="6096" y="0"/>
                      </a:lnTo>
                      <a:lnTo>
                        <a:pt x="6096" y="15240"/>
                      </a:lnTo>
                      <a:lnTo>
                        <a:pt x="19812" y="15240"/>
                      </a:lnTo>
                      <a:lnTo>
                        <a:pt x="198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8" name="object 129"/>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89" name="object 130"/>
                <p:cNvSpPr/>
                <p:nvPr/>
              </p:nvSpPr>
              <p:spPr>
                <a:xfrm>
                  <a:off x="3096768" y="3742956"/>
                  <a:ext cx="632460" cy="550545"/>
                </a:xfrm>
                <a:custGeom>
                  <a:avLst/>
                  <a:gdLst/>
                  <a:ahLst/>
                  <a:cxnLst/>
                  <a:rect l="l" t="t" r="r" b="b"/>
                  <a:pathLst>
                    <a:path w="632460" h="550545">
                      <a:moveTo>
                        <a:pt x="13716" y="512064"/>
                      </a:moveTo>
                      <a:lnTo>
                        <a:pt x="0" y="512064"/>
                      </a:lnTo>
                      <a:lnTo>
                        <a:pt x="0" y="527304"/>
                      </a:lnTo>
                      <a:lnTo>
                        <a:pt x="13716" y="527304"/>
                      </a:lnTo>
                      <a:lnTo>
                        <a:pt x="13716" y="512064"/>
                      </a:lnTo>
                      <a:close/>
                    </a:path>
                    <a:path w="632460" h="550545">
                      <a:moveTo>
                        <a:pt x="13716" y="466344"/>
                      </a:moveTo>
                      <a:lnTo>
                        <a:pt x="0" y="466344"/>
                      </a:lnTo>
                      <a:lnTo>
                        <a:pt x="0" y="481584"/>
                      </a:lnTo>
                      <a:lnTo>
                        <a:pt x="13716" y="481584"/>
                      </a:lnTo>
                      <a:lnTo>
                        <a:pt x="13716" y="466344"/>
                      </a:lnTo>
                      <a:close/>
                    </a:path>
                    <a:path w="632460" h="550545">
                      <a:moveTo>
                        <a:pt x="13716" y="428244"/>
                      </a:moveTo>
                      <a:lnTo>
                        <a:pt x="0" y="428244"/>
                      </a:lnTo>
                      <a:lnTo>
                        <a:pt x="0" y="443484"/>
                      </a:lnTo>
                      <a:lnTo>
                        <a:pt x="13716" y="443484"/>
                      </a:lnTo>
                      <a:lnTo>
                        <a:pt x="13716" y="428244"/>
                      </a:lnTo>
                      <a:close/>
                    </a:path>
                    <a:path w="632460" h="550545">
                      <a:moveTo>
                        <a:pt x="27432" y="443484"/>
                      </a:moveTo>
                      <a:lnTo>
                        <a:pt x="13716" y="443484"/>
                      </a:lnTo>
                      <a:lnTo>
                        <a:pt x="13716" y="458724"/>
                      </a:lnTo>
                      <a:lnTo>
                        <a:pt x="27432" y="458724"/>
                      </a:lnTo>
                      <a:lnTo>
                        <a:pt x="27432" y="443484"/>
                      </a:lnTo>
                      <a:close/>
                    </a:path>
                    <a:path w="632460" h="550545">
                      <a:moveTo>
                        <a:pt x="41148" y="512064"/>
                      </a:moveTo>
                      <a:lnTo>
                        <a:pt x="33528" y="512064"/>
                      </a:lnTo>
                      <a:lnTo>
                        <a:pt x="33528" y="496824"/>
                      </a:lnTo>
                      <a:lnTo>
                        <a:pt x="19812" y="496824"/>
                      </a:lnTo>
                      <a:lnTo>
                        <a:pt x="19812" y="512064"/>
                      </a:lnTo>
                      <a:lnTo>
                        <a:pt x="27432" y="512064"/>
                      </a:lnTo>
                      <a:lnTo>
                        <a:pt x="27432" y="527304"/>
                      </a:lnTo>
                      <a:lnTo>
                        <a:pt x="41148" y="527304"/>
                      </a:lnTo>
                      <a:lnTo>
                        <a:pt x="41148" y="512064"/>
                      </a:lnTo>
                      <a:close/>
                    </a:path>
                    <a:path w="632460" h="550545">
                      <a:moveTo>
                        <a:pt x="60947" y="489204"/>
                      </a:moveTo>
                      <a:lnTo>
                        <a:pt x="47231" y="489204"/>
                      </a:lnTo>
                      <a:lnTo>
                        <a:pt x="47231" y="504444"/>
                      </a:lnTo>
                      <a:lnTo>
                        <a:pt x="60947" y="504444"/>
                      </a:lnTo>
                      <a:lnTo>
                        <a:pt x="60947" y="489204"/>
                      </a:lnTo>
                      <a:close/>
                    </a:path>
                    <a:path w="632460" h="550545">
                      <a:moveTo>
                        <a:pt x="60947" y="428244"/>
                      </a:moveTo>
                      <a:lnTo>
                        <a:pt x="47231" y="428244"/>
                      </a:lnTo>
                      <a:lnTo>
                        <a:pt x="47231" y="435864"/>
                      </a:lnTo>
                      <a:lnTo>
                        <a:pt x="41148" y="435864"/>
                      </a:lnTo>
                      <a:lnTo>
                        <a:pt x="41148" y="451104"/>
                      </a:lnTo>
                      <a:lnTo>
                        <a:pt x="53340" y="451104"/>
                      </a:lnTo>
                      <a:lnTo>
                        <a:pt x="53340" y="443484"/>
                      </a:lnTo>
                      <a:lnTo>
                        <a:pt x="60947" y="443484"/>
                      </a:lnTo>
                      <a:lnTo>
                        <a:pt x="60947" y="428244"/>
                      </a:lnTo>
                      <a:close/>
                    </a:path>
                    <a:path w="632460" h="550545">
                      <a:moveTo>
                        <a:pt x="67056" y="512064"/>
                      </a:moveTo>
                      <a:lnTo>
                        <a:pt x="60947" y="512064"/>
                      </a:lnTo>
                      <a:lnTo>
                        <a:pt x="53340" y="512064"/>
                      </a:lnTo>
                      <a:lnTo>
                        <a:pt x="47231" y="512064"/>
                      </a:lnTo>
                      <a:lnTo>
                        <a:pt x="47231" y="527304"/>
                      </a:lnTo>
                      <a:lnTo>
                        <a:pt x="53340" y="527304"/>
                      </a:lnTo>
                      <a:lnTo>
                        <a:pt x="60947" y="527304"/>
                      </a:lnTo>
                      <a:lnTo>
                        <a:pt x="67056" y="527304"/>
                      </a:lnTo>
                      <a:lnTo>
                        <a:pt x="67056" y="512064"/>
                      </a:lnTo>
                      <a:close/>
                    </a:path>
                    <a:path w="632460" h="550545">
                      <a:moveTo>
                        <a:pt x="74676" y="466344"/>
                      </a:moveTo>
                      <a:lnTo>
                        <a:pt x="60947" y="466344"/>
                      </a:lnTo>
                      <a:lnTo>
                        <a:pt x="60947" y="481584"/>
                      </a:lnTo>
                      <a:lnTo>
                        <a:pt x="74676" y="481584"/>
                      </a:lnTo>
                      <a:lnTo>
                        <a:pt x="74676" y="466344"/>
                      </a:lnTo>
                      <a:close/>
                    </a:path>
                    <a:path w="632460" h="550545">
                      <a:moveTo>
                        <a:pt x="74676" y="205740"/>
                      </a:moveTo>
                      <a:lnTo>
                        <a:pt x="60947" y="205740"/>
                      </a:lnTo>
                      <a:lnTo>
                        <a:pt x="60947" y="220980"/>
                      </a:lnTo>
                      <a:lnTo>
                        <a:pt x="74676" y="220980"/>
                      </a:lnTo>
                      <a:lnTo>
                        <a:pt x="74676" y="205740"/>
                      </a:lnTo>
                      <a:close/>
                    </a:path>
                    <a:path w="632460" h="550545">
                      <a:moveTo>
                        <a:pt x="80772" y="291084"/>
                      </a:moveTo>
                      <a:lnTo>
                        <a:pt x="67056" y="291084"/>
                      </a:lnTo>
                      <a:lnTo>
                        <a:pt x="67056" y="306324"/>
                      </a:lnTo>
                      <a:lnTo>
                        <a:pt x="80772" y="306324"/>
                      </a:lnTo>
                      <a:lnTo>
                        <a:pt x="80772" y="291084"/>
                      </a:lnTo>
                      <a:close/>
                    </a:path>
                    <a:path w="632460" h="550545">
                      <a:moveTo>
                        <a:pt x="88392" y="489204"/>
                      </a:moveTo>
                      <a:lnTo>
                        <a:pt x="74676" y="489204"/>
                      </a:lnTo>
                      <a:lnTo>
                        <a:pt x="74676" y="504444"/>
                      </a:lnTo>
                      <a:lnTo>
                        <a:pt x="88392" y="504444"/>
                      </a:lnTo>
                      <a:lnTo>
                        <a:pt x="88392" y="489204"/>
                      </a:lnTo>
                      <a:close/>
                    </a:path>
                    <a:path w="632460" h="550545">
                      <a:moveTo>
                        <a:pt x="100584" y="534924"/>
                      </a:moveTo>
                      <a:lnTo>
                        <a:pt x="88392" y="534924"/>
                      </a:lnTo>
                      <a:lnTo>
                        <a:pt x="88392" y="550164"/>
                      </a:lnTo>
                      <a:lnTo>
                        <a:pt x="100584" y="550164"/>
                      </a:lnTo>
                      <a:lnTo>
                        <a:pt x="100584" y="534924"/>
                      </a:lnTo>
                      <a:close/>
                    </a:path>
                    <a:path w="632460" h="550545">
                      <a:moveTo>
                        <a:pt x="128016" y="451104"/>
                      </a:moveTo>
                      <a:lnTo>
                        <a:pt x="114300" y="451104"/>
                      </a:lnTo>
                      <a:lnTo>
                        <a:pt x="114300" y="466344"/>
                      </a:lnTo>
                      <a:lnTo>
                        <a:pt x="128016" y="466344"/>
                      </a:lnTo>
                      <a:lnTo>
                        <a:pt x="128016" y="451104"/>
                      </a:lnTo>
                      <a:close/>
                    </a:path>
                    <a:path w="632460" h="550545">
                      <a:moveTo>
                        <a:pt x="134112" y="496824"/>
                      </a:moveTo>
                      <a:lnTo>
                        <a:pt x="121920" y="496824"/>
                      </a:lnTo>
                      <a:lnTo>
                        <a:pt x="121920" y="512064"/>
                      </a:lnTo>
                      <a:lnTo>
                        <a:pt x="134112" y="512064"/>
                      </a:lnTo>
                      <a:lnTo>
                        <a:pt x="134112" y="496824"/>
                      </a:lnTo>
                      <a:close/>
                    </a:path>
                    <a:path w="632460" h="550545">
                      <a:moveTo>
                        <a:pt x="141732" y="175247"/>
                      </a:moveTo>
                      <a:lnTo>
                        <a:pt x="128016" y="175247"/>
                      </a:lnTo>
                      <a:lnTo>
                        <a:pt x="128016" y="190500"/>
                      </a:lnTo>
                      <a:lnTo>
                        <a:pt x="141732" y="190500"/>
                      </a:lnTo>
                      <a:lnTo>
                        <a:pt x="141732" y="175247"/>
                      </a:lnTo>
                      <a:close/>
                    </a:path>
                    <a:path w="632460" h="550545">
                      <a:moveTo>
                        <a:pt x="147828" y="466344"/>
                      </a:moveTo>
                      <a:lnTo>
                        <a:pt x="134112" y="466344"/>
                      </a:lnTo>
                      <a:lnTo>
                        <a:pt x="134112" y="481584"/>
                      </a:lnTo>
                      <a:lnTo>
                        <a:pt x="147828" y="481584"/>
                      </a:lnTo>
                      <a:lnTo>
                        <a:pt x="147828" y="466344"/>
                      </a:lnTo>
                      <a:close/>
                    </a:path>
                    <a:path w="632460" h="550545">
                      <a:moveTo>
                        <a:pt x="155448" y="352044"/>
                      </a:moveTo>
                      <a:lnTo>
                        <a:pt x="141732" y="352044"/>
                      </a:lnTo>
                      <a:lnTo>
                        <a:pt x="141732" y="367284"/>
                      </a:lnTo>
                      <a:lnTo>
                        <a:pt x="155448" y="367284"/>
                      </a:lnTo>
                      <a:lnTo>
                        <a:pt x="155448" y="352044"/>
                      </a:lnTo>
                      <a:close/>
                    </a:path>
                    <a:path w="632460" h="550545">
                      <a:moveTo>
                        <a:pt x="175247" y="534924"/>
                      </a:moveTo>
                      <a:lnTo>
                        <a:pt x="167640" y="534924"/>
                      </a:lnTo>
                      <a:lnTo>
                        <a:pt x="167640" y="519684"/>
                      </a:lnTo>
                      <a:lnTo>
                        <a:pt x="155448" y="519684"/>
                      </a:lnTo>
                      <a:lnTo>
                        <a:pt x="141732" y="519684"/>
                      </a:lnTo>
                      <a:lnTo>
                        <a:pt x="141732" y="534911"/>
                      </a:lnTo>
                      <a:lnTo>
                        <a:pt x="128003" y="534911"/>
                      </a:lnTo>
                      <a:lnTo>
                        <a:pt x="128003" y="550164"/>
                      </a:lnTo>
                      <a:lnTo>
                        <a:pt x="141732" y="550164"/>
                      </a:lnTo>
                      <a:lnTo>
                        <a:pt x="141732" y="534924"/>
                      </a:lnTo>
                      <a:lnTo>
                        <a:pt x="155448" y="534924"/>
                      </a:lnTo>
                      <a:lnTo>
                        <a:pt x="161531" y="534924"/>
                      </a:lnTo>
                      <a:lnTo>
                        <a:pt x="161531" y="550164"/>
                      </a:lnTo>
                      <a:lnTo>
                        <a:pt x="175247" y="550164"/>
                      </a:lnTo>
                      <a:lnTo>
                        <a:pt x="175247" y="534924"/>
                      </a:lnTo>
                      <a:close/>
                    </a:path>
                    <a:path w="632460" h="550545">
                      <a:moveTo>
                        <a:pt x="175247" y="397764"/>
                      </a:moveTo>
                      <a:lnTo>
                        <a:pt x="147828" y="397764"/>
                      </a:lnTo>
                      <a:lnTo>
                        <a:pt x="147828" y="413004"/>
                      </a:lnTo>
                      <a:lnTo>
                        <a:pt x="155448" y="413004"/>
                      </a:lnTo>
                      <a:lnTo>
                        <a:pt x="155448" y="428244"/>
                      </a:lnTo>
                      <a:lnTo>
                        <a:pt x="167640" y="428244"/>
                      </a:lnTo>
                      <a:lnTo>
                        <a:pt x="167640" y="413004"/>
                      </a:lnTo>
                      <a:lnTo>
                        <a:pt x="175247" y="413004"/>
                      </a:lnTo>
                      <a:lnTo>
                        <a:pt x="175247" y="397764"/>
                      </a:lnTo>
                      <a:close/>
                    </a:path>
                    <a:path w="632460" h="550545">
                      <a:moveTo>
                        <a:pt x="195072" y="534924"/>
                      </a:moveTo>
                      <a:lnTo>
                        <a:pt x="181356" y="534924"/>
                      </a:lnTo>
                      <a:lnTo>
                        <a:pt x="181356" y="550164"/>
                      </a:lnTo>
                      <a:lnTo>
                        <a:pt x="195072" y="550164"/>
                      </a:lnTo>
                      <a:lnTo>
                        <a:pt x="195072" y="534924"/>
                      </a:lnTo>
                      <a:close/>
                    </a:path>
                    <a:path w="632460" h="550545">
                      <a:moveTo>
                        <a:pt x="195072" y="443484"/>
                      </a:moveTo>
                      <a:lnTo>
                        <a:pt x="181356" y="443484"/>
                      </a:lnTo>
                      <a:lnTo>
                        <a:pt x="181356" y="451104"/>
                      </a:lnTo>
                      <a:lnTo>
                        <a:pt x="181356" y="458724"/>
                      </a:lnTo>
                      <a:lnTo>
                        <a:pt x="181356" y="466344"/>
                      </a:lnTo>
                      <a:lnTo>
                        <a:pt x="181356" y="473964"/>
                      </a:lnTo>
                      <a:lnTo>
                        <a:pt x="195072" y="473964"/>
                      </a:lnTo>
                      <a:lnTo>
                        <a:pt x="195072" y="466344"/>
                      </a:lnTo>
                      <a:lnTo>
                        <a:pt x="195072" y="458724"/>
                      </a:lnTo>
                      <a:lnTo>
                        <a:pt x="195072" y="451104"/>
                      </a:lnTo>
                      <a:lnTo>
                        <a:pt x="195072" y="443484"/>
                      </a:lnTo>
                      <a:close/>
                    </a:path>
                    <a:path w="632460" h="550545">
                      <a:moveTo>
                        <a:pt x="201168" y="489204"/>
                      </a:moveTo>
                      <a:lnTo>
                        <a:pt x="188976" y="489204"/>
                      </a:lnTo>
                      <a:lnTo>
                        <a:pt x="188976" y="496824"/>
                      </a:lnTo>
                      <a:lnTo>
                        <a:pt x="181356" y="496824"/>
                      </a:lnTo>
                      <a:lnTo>
                        <a:pt x="175247" y="496824"/>
                      </a:lnTo>
                      <a:lnTo>
                        <a:pt x="175247" y="512064"/>
                      </a:lnTo>
                      <a:lnTo>
                        <a:pt x="181356" y="512064"/>
                      </a:lnTo>
                      <a:lnTo>
                        <a:pt x="188976" y="512064"/>
                      </a:lnTo>
                      <a:lnTo>
                        <a:pt x="195072" y="512064"/>
                      </a:lnTo>
                      <a:lnTo>
                        <a:pt x="195072" y="504444"/>
                      </a:lnTo>
                      <a:lnTo>
                        <a:pt x="201168" y="504444"/>
                      </a:lnTo>
                      <a:lnTo>
                        <a:pt x="201168" y="489204"/>
                      </a:lnTo>
                      <a:close/>
                    </a:path>
                    <a:path w="632460" h="550545">
                      <a:moveTo>
                        <a:pt x="214884" y="534924"/>
                      </a:moveTo>
                      <a:lnTo>
                        <a:pt x="201168" y="534924"/>
                      </a:lnTo>
                      <a:lnTo>
                        <a:pt x="201168" y="550164"/>
                      </a:lnTo>
                      <a:lnTo>
                        <a:pt x="214884" y="550164"/>
                      </a:lnTo>
                      <a:lnTo>
                        <a:pt x="214884" y="534924"/>
                      </a:lnTo>
                      <a:close/>
                    </a:path>
                    <a:path w="632460" h="550545">
                      <a:moveTo>
                        <a:pt x="222504" y="390144"/>
                      </a:moveTo>
                      <a:lnTo>
                        <a:pt x="208788" y="390144"/>
                      </a:lnTo>
                      <a:lnTo>
                        <a:pt x="208788" y="405384"/>
                      </a:lnTo>
                      <a:lnTo>
                        <a:pt x="222504" y="405384"/>
                      </a:lnTo>
                      <a:lnTo>
                        <a:pt x="222504" y="390144"/>
                      </a:lnTo>
                      <a:close/>
                    </a:path>
                    <a:path w="632460" h="550545">
                      <a:moveTo>
                        <a:pt x="236220" y="435864"/>
                      </a:moveTo>
                      <a:lnTo>
                        <a:pt x="222504" y="435864"/>
                      </a:lnTo>
                      <a:lnTo>
                        <a:pt x="222504" y="443484"/>
                      </a:lnTo>
                      <a:lnTo>
                        <a:pt x="214884" y="443484"/>
                      </a:lnTo>
                      <a:lnTo>
                        <a:pt x="214884" y="458724"/>
                      </a:lnTo>
                      <a:lnTo>
                        <a:pt x="228600" y="458724"/>
                      </a:lnTo>
                      <a:lnTo>
                        <a:pt x="228600" y="451104"/>
                      </a:lnTo>
                      <a:lnTo>
                        <a:pt x="236220" y="451104"/>
                      </a:lnTo>
                      <a:lnTo>
                        <a:pt x="236220" y="435864"/>
                      </a:lnTo>
                      <a:close/>
                    </a:path>
                    <a:path w="632460" h="550545">
                      <a:moveTo>
                        <a:pt x="269748" y="527304"/>
                      </a:moveTo>
                      <a:lnTo>
                        <a:pt x="256032" y="527304"/>
                      </a:lnTo>
                      <a:lnTo>
                        <a:pt x="256032" y="519684"/>
                      </a:lnTo>
                      <a:lnTo>
                        <a:pt x="242316" y="519684"/>
                      </a:lnTo>
                      <a:lnTo>
                        <a:pt x="242316" y="534924"/>
                      </a:lnTo>
                      <a:lnTo>
                        <a:pt x="236220" y="534924"/>
                      </a:lnTo>
                      <a:lnTo>
                        <a:pt x="236220" y="550164"/>
                      </a:lnTo>
                      <a:lnTo>
                        <a:pt x="248412" y="550164"/>
                      </a:lnTo>
                      <a:lnTo>
                        <a:pt x="248412" y="534924"/>
                      </a:lnTo>
                      <a:lnTo>
                        <a:pt x="256032" y="534924"/>
                      </a:lnTo>
                      <a:lnTo>
                        <a:pt x="256032" y="542544"/>
                      </a:lnTo>
                      <a:lnTo>
                        <a:pt x="269748" y="542544"/>
                      </a:lnTo>
                      <a:lnTo>
                        <a:pt x="269748" y="527304"/>
                      </a:lnTo>
                      <a:close/>
                    </a:path>
                    <a:path w="632460" h="550545">
                      <a:moveTo>
                        <a:pt x="275831" y="466344"/>
                      </a:moveTo>
                      <a:lnTo>
                        <a:pt x="262128" y="466344"/>
                      </a:lnTo>
                      <a:lnTo>
                        <a:pt x="262128" y="481584"/>
                      </a:lnTo>
                      <a:lnTo>
                        <a:pt x="275831" y="481584"/>
                      </a:lnTo>
                      <a:lnTo>
                        <a:pt x="275831" y="466344"/>
                      </a:lnTo>
                      <a:close/>
                    </a:path>
                    <a:path w="632460" h="550545">
                      <a:moveTo>
                        <a:pt x="295656" y="443484"/>
                      </a:moveTo>
                      <a:lnTo>
                        <a:pt x="281940" y="443484"/>
                      </a:lnTo>
                      <a:lnTo>
                        <a:pt x="281940" y="458724"/>
                      </a:lnTo>
                      <a:lnTo>
                        <a:pt x="295656" y="458724"/>
                      </a:lnTo>
                      <a:lnTo>
                        <a:pt x="295656" y="443484"/>
                      </a:lnTo>
                      <a:close/>
                    </a:path>
                    <a:path w="632460" h="550545">
                      <a:moveTo>
                        <a:pt x="303276" y="321564"/>
                      </a:moveTo>
                      <a:lnTo>
                        <a:pt x="289547" y="321564"/>
                      </a:lnTo>
                      <a:lnTo>
                        <a:pt x="289547" y="336804"/>
                      </a:lnTo>
                      <a:lnTo>
                        <a:pt x="303276" y="336804"/>
                      </a:lnTo>
                      <a:lnTo>
                        <a:pt x="303276" y="321564"/>
                      </a:lnTo>
                      <a:close/>
                    </a:path>
                    <a:path w="632460" h="550545">
                      <a:moveTo>
                        <a:pt x="336804" y="352044"/>
                      </a:moveTo>
                      <a:lnTo>
                        <a:pt x="323088" y="352044"/>
                      </a:lnTo>
                      <a:lnTo>
                        <a:pt x="323088" y="367284"/>
                      </a:lnTo>
                      <a:lnTo>
                        <a:pt x="336804" y="367284"/>
                      </a:lnTo>
                      <a:lnTo>
                        <a:pt x="336804" y="352044"/>
                      </a:lnTo>
                      <a:close/>
                    </a:path>
                    <a:path w="632460" h="550545">
                      <a:moveTo>
                        <a:pt x="342900" y="245364"/>
                      </a:moveTo>
                      <a:lnTo>
                        <a:pt x="329184" y="245364"/>
                      </a:lnTo>
                      <a:lnTo>
                        <a:pt x="329184" y="260604"/>
                      </a:lnTo>
                      <a:lnTo>
                        <a:pt x="342900" y="260604"/>
                      </a:lnTo>
                      <a:lnTo>
                        <a:pt x="342900" y="245364"/>
                      </a:lnTo>
                      <a:close/>
                    </a:path>
                    <a:path w="632460" h="550545">
                      <a:moveTo>
                        <a:pt x="417576" y="428244"/>
                      </a:moveTo>
                      <a:lnTo>
                        <a:pt x="403847" y="428244"/>
                      </a:lnTo>
                      <a:lnTo>
                        <a:pt x="403847" y="443484"/>
                      </a:lnTo>
                      <a:lnTo>
                        <a:pt x="417576" y="443484"/>
                      </a:lnTo>
                      <a:lnTo>
                        <a:pt x="417576" y="428244"/>
                      </a:lnTo>
                      <a:close/>
                    </a:path>
                    <a:path w="632460" h="550545">
                      <a:moveTo>
                        <a:pt x="463296" y="0"/>
                      </a:moveTo>
                      <a:lnTo>
                        <a:pt x="451104" y="0"/>
                      </a:lnTo>
                      <a:lnTo>
                        <a:pt x="451104" y="15240"/>
                      </a:lnTo>
                      <a:lnTo>
                        <a:pt x="463296" y="15240"/>
                      </a:lnTo>
                      <a:lnTo>
                        <a:pt x="463296" y="0"/>
                      </a:lnTo>
                      <a:close/>
                    </a:path>
                    <a:path w="632460" h="550545">
                      <a:moveTo>
                        <a:pt x="477012" y="344424"/>
                      </a:moveTo>
                      <a:lnTo>
                        <a:pt x="463296" y="344424"/>
                      </a:lnTo>
                      <a:lnTo>
                        <a:pt x="463296" y="359664"/>
                      </a:lnTo>
                      <a:lnTo>
                        <a:pt x="477012" y="359664"/>
                      </a:lnTo>
                      <a:lnTo>
                        <a:pt x="477012" y="344424"/>
                      </a:lnTo>
                      <a:close/>
                    </a:path>
                    <a:path w="632460" h="550545">
                      <a:moveTo>
                        <a:pt x="585216" y="260604"/>
                      </a:moveTo>
                      <a:lnTo>
                        <a:pt x="571500" y="260604"/>
                      </a:lnTo>
                      <a:lnTo>
                        <a:pt x="571500" y="275844"/>
                      </a:lnTo>
                      <a:lnTo>
                        <a:pt x="585216" y="275844"/>
                      </a:lnTo>
                      <a:lnTo>
                        <a:pt x="585216" y="260604"/>
                      </a:lnTo>
                      <a:close/>
                    </a:path>
                    <a:path w="632460" h="550545">
                      <a:moveTo>
                        <a:pt x="632460" y="167640"/>
                      </a:moveTo>
                      <a:lnTo>
                        <a:pt x="618731" y="167640"/>
                      </a:lnTo>
                      <a:lnTo>
                        <a:pt x="618731" y="182880"/>
                      </a:lnTo>
                      <a:lnTo>
                        <a:pt x="632460" y="182880"/>
                      </a:lnTo>
                      <a:lnTo>
                        <a:pt x="632460" y="1676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0" name="object 131"/>
                <p:cNvSpPr/>
                <p:nvPr/>
              </p:nvSpPr>
              <p:spPr>
                <a:xfrm>
                  <a:off x="39303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1" name="object 132"/>
                <p:cNvSpPr/>
                <p:nvPr/>
              </p:nvSpPr>
              <p:spPr>
                <a:xfrm>
                  <a:off x="3096768" y="3803903"/>
                  <a:ext cx="323215" cy="481965"/>
                </a:xfrm>
                <a:custGeom>
                  <a:avLst/>
                  <a:gdLst/>
                  <a:ahLst/>
                  <a:cxnLst/>
                  <a:rect l="l" t="t" r="r" b="b"/>
                  <a:pathLst>
                    <a:path w="323214" h="481964">
                      <a:moveTo>
                        <a:pt x="13716" y="466356"/>
                      </a:moveTo>
                      <a:lnTo>
                        <a:pt x="0" y="466356"/>
                      </a:lnTo>
                      <a:lnTo>
                        <a:pt x="0" y="481596"/>
                      </a:lnTo>
                      <a:lnTo>
                        <a:pt x="13716" y="481596"/>
                      </a:lnTo>
                      <a:lnTo>
                        <a:pt x="13716" y="466356"/>
                      </a:lnTo>
                      <a:close/>
                    </a:path>
                    <a:path w="323214" h="481964">
                      <a:moveTo>
                        <a:pt x="134112" y="0"/>
                      </a:moveTo>
                      <a:lnTo>
                        <a:pt x="121920" y="0"/>
                      </a:lnTo>
                      <a:lnTo>
                        <a:pt x="121920" y="15252"/>
                      </a:lnTo>
                      <a:lnTo>
                        <a:pt x="134112" y="15252"/>
                      </a:lnTo>
                      <a:lnTo>
                        <a:pt x="134112" y="0"/>
                      </a:lnTo>
                      <a:close/>
                    </a:path>
                    <a:path w="323214" h="481964">
                      <a:moveTo>
                        <a:pt x="208788" y="435876"/>
                      </a:moveTo>
                      <a:lnTo>
                        <a:pt x="201155" y="435876"/>
                      </a:lnTo>
                      <a:lnTo>
                        <a:pt x="201155" y="428256"/>
                      </a:lnTo>
                      <a:lnTo>
                        <a:pt x="188963" y="428256"/>
                      </a:lnTo>
                      <a:lnTo>
                        <a:pt x="188963" y="443496"/>
                      </a:lnTo>
                      <a:lnTo>
                        <a:pt x="195072" y="443496"/>
                      </a:lnTo>
                      <a:lnTo>
                        <a:pt x="195072" y="451116"/>
                      </a:lnTo>
                      <a:lnTo>
                        <a:pt x="208788" y="451116"/>
                      </a:lnTo>
                      <a:lnTo>
                        <a:pt x="208788" y="435876"/>
                      </a:lnTo>
                      <a:close/>
                    </a:path>
                    <a:path w="323214" h="481964">
                      <a:moveTo>
                        <a:pt x="281940" y="367296"/>
                      </a:moveTo>
                      <a:lnTo>
                        <a:pt x="269748" y="367296"/>
                      </a:lnTo>
                      <a:lnTo>
                        <a:pt x="269748" y="382536"/>
                      </a:lnTo>
                      <a:lnTo>
                        <a:pt x="281940" y="382536"/>
                      </a:lnTo>
                      <a:lnTo>
                        <a:pt x="281940" y="367296"/>
                      </a:lnTo>
                      <a:close/>
                    </a:path>
                    <a:path w="323214" h="481964">
                      <a:moveTo>
                        <a:pt x="323088" y="428256"/>
                      </a:moveTo>
                      <a:lnTo>
                        <a:pt x="309372" y="428256"/>
                      </a:lnTo>
                      <a:lnTo>
                        <a:pt x="309372" y="443496"/>
                      </a:lnTo>
                      <a:lnTo>
                        <a:pt x="323088" y="443496"/>
                      </a:lnTo>
                      <a:lnTo>
                        <a:pt x="323088" y="4282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2" name="object 133"/>
                <p:cNvSpPr/>
                <p:nvPr/>
              </p:nvSpPr>
              <p:spPr>
                <a:xfrm>
                  <a:off x="39364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3" name="object 134"/>
                <p:cNvSpPr/>
                <p:nvPr/>
              </p:nvSpPr>
              <p:spPr>
                <a:xfrm>
                  <a:off x="3096768" y="3880103"/>
                  <a:ext cx="463550" cy="413384"/>
                </a:xfrm>
                <a:custGeom>
                  <a:avLst/>
                  <a:gdLst/>
                  <a:ahLst/>
                  <a:cxnLst/>
                  <a:rect l="l" t="t" r="r" b="b"/>
                  <a:pathLst>
                    <a:path w="463550" h="413385">
                      <a:moveTo>
                        <a:pt x="13716" y="298716"/>
                      </a:moveTo>
                      <a:lnTo>
                        <a:pt x="0" y="298716"/>
                      </a:lnTo>
                      <a:lnTo>
                        <a:pt x="0" y="313956"/>
                      </a:lnTo>
                      <a:lnTo>
                        <a:pt x="13716" y="313956"/>
                      </a:lnTo>
                      <a:lnTo>
                        <a:pt x="13716" y="298716"/>
                      </a:lnTo>
                      <a:close/>
                    </a:path>
                    <a:path w="463550" h="413385">
                      <a:moveTo>
                        <a:pt x="60947" y="352056"/>
                      </a:moveTo>
                      <a:lnTo>
                        <a:pt x="47231" y="352056"/>
                      </a:lnTo>
                      <a:lnTo>
                        <a:pt x="47231" y="367296"/>
                      </a:lnTo>
                      <a:lnTo>
                        <a:pt x="60947" y="367296"/>
                      </a:lnTo>
                      <a:lnTo>
                        <a:pt x="60947" y="352056"/>
                      </a:lnTo>
                      <a:close/>
                    </a:path>
                    <a:path w="463550" h="413385">
                      <a:moveTo>
                        <a:pt x="80772" y="397776"/>
                      </a:moveTo>
                      <a:lnTo>
                        <a:pt x="67056" y="397776"/>
                      </a:lnTo>
                      <a:lnTo>
                        <a:pt x="67056" y="413016"/>
                      </a:lnTo>
                      <a:lnTo>
                        <a:pt x="80772" y="413016"/>
                      </a:lnTo>
                      <a:lnTo>
                        <a:pt x="80772" y="397776"/>
                      </a:lnTo>
                      <a:close/>
                    </a:path>
                    <a:path w="463550" h="413385">
                      <a:moveTo>
                        <a:pt x="88392" y="291096"/>
                      </a:moveTo>
                      <a:lnTo>
                        <a:pt x="80772" y="291096"/>
                      </a:lnTo>
                      <a:lnTo>
                        <a:pt x="74676" y="291096"/>
                      </a:lnTo>
                      <a:lnTo>
                        <a:pt x="67056" y="291096"/>
                      </a:lnTo>
                      <a:lnTo>
                        <a:pt x="67056" y="306324"/>
                      </a:lnTo>
                      <a:lnTo>
                        <a:pt x="74676" y="306324"/>
                      </a:lnTo>
                      <a:lnTo>
                        <a:pt x="88392" y="306336"/>
                      </a:lnTo>
                      <a:lnTo>
                        <a:pt x="88392" y="291096"/>
                      </a:lnTo>
                      <a:close/>
                    </a:path>
                    <a:path w="463550" h="413385">
                      <a:moveTo>
                        <a:pt x="108204" y="306336"/>
                      </a:moveTo>
                      <a:lnTo>
                        <a:pt x="94488" y="306336"/>
                      </a:lnTo>
                      <a:lnTo>
                        <a:pt x="94488" y="321576"/>
                      </a:lnTo>
                      <a:lnTo>
                        <a:pt x="108204" y="321576"/>
                      </a:lnTo>
                      <a:lnTo>
                        <a:pt x="108204" y="306336"/>
                      </a:lnTo>
                      <a:close/>
                    </a:path>
                    <a:path w="463550" h="413385">
                      <a:moveTo>
                        <a:pt x="214884" y="283476"/>
                      </a:moveTo>
                      <a:lnTo>
                        <a:pt x="201168" y="283476"/>
                      </a:lnTo>
                      <a:lnTo>
                        <a:pt x="201168" y="298716"/>
                      </a:lnTo>
                      <a:lnTo>
                        <a:pt x="214884" y="298716"/>
                      </a:lnTo>
                      <a:lnTo>
                        <a:pt x="214884" y="283476"/>
                      </a:lnTo>
                      <a:close/>
                    </a:path>
                    <a:path w="463550" h="413385">
                      <a:moveTo>
                        <a:pt x="248412" y="374916"/>
                      </a:moveTo>
                      <a:lnTo>
                        <a:pt x="236220" y="374916"/>
                      </a:lnTo>
                      <a:lnTo>
                        <a:pt x="236220" y="390156"/>
                      </a:lnTo>
                      <a:lnTo>
                        <a:pt x="248412" y="390156"/>
                      </a:lnTo>
                      <a:lnTo>
                        <a:pt x="248412" y="374916"/>
                      </a:lnTo>
                      <a:close/>
                    </a:path>
                    <a:path w="463550" h="413385">
                      <a:moveTo>
                        <a:pt x="248412" y="252996"/>
                      </a:moveTo>
                      <a:lnTo>
                        <a:pt x="236220" y="252996"/>
                      </a:lnTo>
                      <a:lnTo>
                        <a:pt x="236220" y="268236"/>
                      </a:lnTo>
                      <a:lnTo>
                        <a:pt x="248412" y="268236"/>
                      </a:lnTo>
                      <a:lnTo>
                        <a:pt x="248412" y="252996"/>
                      </a:lnTo>
                      <a:close/>
                    </a:path>
                    <a:path w="463550" h="413385">
                      <a:moveTo>
                        <a:pt x="256032" y="0"/>
                      </a:moveTo>
                      <a:lnTo>
                        <a:pt x="242316" y="0"/>
                      </a:lnTo>
                      <a:lnTo>
                        <a:pt x="242316" y="15252"/>
                      </a:lnTo>
                      <a:lnTo>
                        <a:pt x="256032" y="15252"/>
                      </a:lnTo>
                      <a:lnTo>
                        <a:pt x="256032" y="0"/>
                      </a:lnTo>
                      <a:close/>
                    </a:path>
                    <a:path w="463550" h="413385">
                      <a:moveTo>
                        <a:pt x="356616" y="336816"/>
                      </a:moveTo>
                      <a:lnTo>
                        <a:pt x="342900" y="336816"/>
                      </a:lnTo>
                      <a:lnTo>
                        <a:pt x="342900" y="352056"/>
                      </a:lnTo>
                      <a:lnTo>
                        <a:pt x="356616" y="352056"/>
                      </a:lnTo>
                      <a:lnTo>
                        <a:pt x="356616" y="336816"/>
                      </a:lnTo>
                      <a:close/>
                    </a:path>
                    <a:path w="463550" h="413385">
                      <a:moveTo>
                        <a:pt x="451104" y="138696"/>
                      </a:moveTo>
                      <a:lnTo>
                        <a:pt x="437388" y="138696"/>
                      </a:lnTo>
                      <a:lnTo>
                        <a:pt x="437388" y="153936"/>
                      </a:lnTo>
                      <a:lnTo>
                        <a:pt x="451104" y="153936"/>
                      </a:lnTo>
                      <a:lnTo>
                        <a:pt x="451104" y="138696"/>
                      </a:lnTo>
                      <a:close/>
                    </a:path>
                    <a:path w="463550" h="413385">
                      <a:moveTo>
                        <a:pt x="463296" y="161556"/>
                      </a:moveTo>
                      <a:lnTo>
                        <a:pt x="451104" y="161556"/>
                      </a:lnTo>
                      <a:lnTo>
                        <a:pt x="451104" y="176796"/>
                      </a:lnTo>
                      <a:lnTo>
                        <a:pt x="463296" y="176796"/>
                      </a:lnTo>
                      <a:lnTo>
                        <a:pt x="463296" y="1615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4" name="object 135"/>
                <p:cNvSpPr/>
                <p:nvPr/>
              </p:nvSpPr>
              <p:spPr>
                <a:xfrm>
                  <a:off x="3843527" y="33756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5" name="object 136"/>
                <p:cNvSpPr/>
                <p:nvPr/>
              </p:nvSpPr>
              <p:spPr>
                <a:xfrm>
                  <a:off x="3124200" y="4178820"/>
                  <a:ext cx="20320" cy="99060"/>
                </a:xfrm>
                <a:custGeom>
                  <a:avLst/>
                  <a:gdLst/>
                  <a:ahLst/>
                  <a:cxnLst/>
                  <a:rect l="l" t="t" r="r" b="b"/>
                  <a:pathLst>
                    <a:path w="20319" h="99060">
                      <a:moveTo>
                        <a:pt x="13716" y="83820"/>
                      </a:moveTo>
                      <a:lnTo>
                        <a:pt x="0" y="83820"/>
                      </a:lnTo>
                      <a:lnTo>
                        <a:pt x="0" y="99060"/>
                      </a:lnTo>
                      <a:lnTo>
                        <a:pt x="13716" y="99060"/>
                      </a:lnTo>
                      <a:lnTo>
                        <a:pt x="13716" y="83820"/>
                      </a:lnTo>
                      <a:close/>
                    </a:path>
                    <a:path w="20319" h="99060">
                      <a:moveTo>
                        <a:pt x="19799" y="0"/>
                      </a:moveTo>
                      <a:lnTo>
                        <a:pt x="6096" y="0"/>
                      </a:lnTo>
                      <a:lnTo>
                        <a:pt x="6096" y="15240"/>
                      </a:lnTo>
                      <a:lnTo>
                        <a:pt x="19799" y="15240"/>
                      </a:lnTo>
                      <a:lnTo>
                        <a:pt x="197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6" name="object 137"/>
                <p:cNvSpPr/>
                <p:nvPr/>
              </p:nvSpPr>
              <p:spPr>
                <a:xfrm>
                  <a:off x="37216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7" name="object 138"/>
                <p:cNvSpPr/>
                <p:nvPr/>
              </p:nvSpPr>
              <p:spPr>
                <a:xfrm>
                  <a:off x="3104388" y="3826776"/>
                  <a:ext cx="516890" cy="459105"/>
                </a:xfrm>
                <a:custGeom>
                  <a:avLst/>
                  <a:gdLst/>
                  <a:ahLst/>
                  <a:cxnLst/>
                  <a:rect l="l" t="t" r="r" b="b"/>
                  <a:pathLst>
                    <a:path w="516889" h="459104">
                      <a:moveTo>
                        <a:pt x="12192" y="413004"/>
                      </a:moveTo>
                      <a:lnTo>
                        <a:pt x="0" y="413004"/>
                      </a:lnTo>
                      <a:lnTo>
                        <a:pt x="0" y="428244"/>
                      </a:lnTo>
                      <a:lnTo>
                        <a:pt x="12192" y="428244"/>
                      </a:lnTo>
                      <a:lnTo>
                        <a:pt x="12192" y="413004"/>
                      </a:lnTo>
                      <a:close/>
                    </a:path>
                    <a:path w="516889" h="459104">
                      <a:moveTo>
                        <a:pt x="45720" y="359664"/>
                      </a:moveTo>
                      <a:lnTo>
                        <a:pt x="33528" y="359664"/>
                      </a:lnTo>
                      <a:lnTo>
                        <a:pt x="33528" y="374904"/>
                      </a:lnTo>
                      <a:lnTo>
                        <a:pt x="45720" y="374904"/>
                      </a:lnTo>
                      <a:lnTo>
                        <a:pt x="45720" y="359664"/>
                      </a:lnTo>
                      <a:close/>
                    </a:path>
                    <a:path w="516889" h="459104">
                      <a:moveTo>
                        <a:pt x="67056" y="283464"/>
                      </a:moveTo>
                      <a:lnTo>
                        <a:pt x="53327" y="283464"/>
                      </a:lnTo>
                      <a:lnTo>
                        <a:pt x="53327" y="298704"/>
                      </a:lnTo>
                      <a:lnTo>
                        <a:pt x="67056" y="298704"/>
                      </a:lnTo>
                      <a:lnTo>
                        <a:pt x="67056" y="283464"/>
                      </a:lnTo>
                      <a:close/>
                    </a:path>
                    <a:path w="516889" h="459104">
                      <a:moveTo>
                        <a:pt x="86868" y="428244"/>
                      </a:moveTo>
                      <a:lnTo>
                        <a:pt x="73152" y="428244"/>
                      </a:lnTo>
                      <a:lnTo>
                        <a:pt x="73152" y="443484"/>
                      </a:lnTo>
                      <a:lnTo>
                        <a:pt x="86868" y="443484"/>
                      </a:lnTo>
                      <a:lnTo>
                        <a:pt x="86868" y="428244"/>
                      </a:lnTo>
                      <a:close/>
                    </a:path>
                    <a:path w="516889" h="459104">
                      <a:moveTo>
                        <a:pt x="100584" y="443484"/>
                      </a:moveTo>
                      <a:lnTo>
                        <a:pt x="86868" y="443484"/>
                      </a:lnTo>
                      <a:lnTo>
                        <a:pt x="86868" y="458724"/>
                      </a:lnTo>
                      <a:lnTo>
                        <a:pt x="100584" y="458724"/>
                      </a:lnTo>
                      <a:lnTo>
                        <a:pt x="100584" y="443484"/>
                      </a:lnTo>
                      <a:close/>
                    </a:path>
                    <a:path w="516889" h="459104">
                      <a:moveTo>
                        <a:pt x="100584" y="298704"/>
                      </a:moveTo>
                      <a:lnTo>
                        <a:pt x="86868" y="298704"/>
                      </a:lnTo>
                      <a:lnTo>
                        <a:pt x="86868" y="313944"/>
                      </a:lnTo>
                      <a:lnTo>
                        <a:pt x="100584" y="313944"/>
                      </a:lnTo>
                      <a:lnTo>
                        <a:pt x="100584" y="298704"/>
                      </a:lnTo>
                      <a:close/>
                    </a:path>
                    <a:path w="516889" h="459104">
                      <a:moveTo>
                        <a:pt x="126492" y="420624"/>
                      </a:moveTo>
                      <a:lnTo>
                        <a:pt x="114300" y="420624"/>
                      </a:lnTo>
                      <a:lnTo>
                        <a:pt x="114300" y="435864"/>
                      </a:lnTo>
                      <a:lnTo>
                        <a:pt x="126492" y="435864"/>
                      </a:lnTo>
                      <a:lnTo>
                        <a:pt x="126492" y="420624"/>
                      </a:lnTo>
                      <a:close/>
                    </a:path>
                    <a:path w="516889" h="459104">
                      <a:moveTo>
                        <a:pt x="181356" y="359664"/>
                      </a:moveTo>
                      <a:lnTo>
                        <a:pt x="167627" y="359664"/>
                      </a:lnTo>
                      <a:lnTo>
                        <a:pt x="167627" y="374904"/>
                      </a:lnTo>
                      <a:lnTo>
                        <a:pt x="181356" y="374904"/>
                      </a:lnTo>
                      <a:lnTo>
                        <a:pt x="181356" y="359664"/>
                      </a:lnTo>
                      <a:close/>
                    </a:path>
                    <a:path w="516889" h="459104">
                      <a:moveTo>
                        <a:pt x="288036" y="313944"/>
                      </a:moveTo>
                      <a:lnTo>
                        <a:pt x="274320" y="313944"/>
                      </a:lnTo>
                      <a:lnTo>
                        <a:pt x="274320" y="329184"/>
                      </a:lnTo>
                      <a:lnTo>
                        <a:pt x="288036" y="329184"/>
                      </a:lnTo>
                      <a:lnTo>
                        <a:pt x="288036" y="313944"/>
                      </a:lnTo>
                      <a:close/>
                    </a:path>
                    <a:path w="516889" h="459104">
                      <a:moveTo>
                        <a:pt x="307848" y="275844"/>
                      </a:moveTo>
                      <a:lnTo>
                        <a:pt x="295656" y="275844"/>
                      </a:lnTo>
                      <a:lnTo>
                        <a:pt x="295656" y="291084"/>
                      </a:lnTo>
                      <a:lnTo>
                        <a:pt x="307848" y="291084"/>
                      </a:lnTo>
                      <a:lnTo>
                        <a:pt x="307848" y="275844"/>
                      </a:lnTo>
                      <a:close/>
                    </a:path>
                    <a:path w="516889" h="459104">
                      <a:moveTo>
                        <a:pt x="335280" y="298704"/>
                      </a:moveTo>
                      <a:lnTo>
                        <a:pt x="321564" y="298704"/>
                      </a:lnTo>
                      <a:lnTo>
                        <a:pt x="321564" y="313944"/>
                      </a:lnTo>
                      <a:lnTo>
                        <a:pt x="335280" y="313944"/>
                      </a:lnTo>
                      <a:lnTo>
                        <a:pt x="335280" y="298704"/>
                      </a:lnTo>
                      <a:close/>
                    </a:path>
                    <a:path w="516889" h="459104">
                      <a:moveTo>
                        <a:pt x="362712" y="161544"/>
                      </a:moveTo>
                      <a:lnTo>
                        <a:pt x="348996" y="161544"/>
                      </a:lnTo>
                      <a:lnTo>
                        <a:pt x="348996" y="176784"/>
                      </a:lnTo>
                      <a:lnTo>
                        <a:pt x="362712" y="176784"/>
                      </a:lnTo>
                      <a:lnTo>
                        <a:pt x="362712" y="161544"/>
                      </a:lnTo>
                      <a:close/>
                    </a:path>
                    <a:path w="516889" h="459104">
                      <a:moveTo>
                        <a:pt x="382511" y="0"/>
                      </a:moveTo>
                      <a:lnTo>
                        <a:pt x="368808" y="0"/>
                      </a:lnTo>
                      <a:lnTo>
                        <a:pt x="368808" y="15227"/>
                      </a:lnTo>
                      <a:lnTo>
                        <a:pt x="382511" y="15227"/>
                      </a:lnTo>
                      <a:lnTo>
                        <a:pt x="382511" y="0"/>
                      </a:lnTo>
                      <a:close/>
                    </a:path>
                    <a:path w="516889" h="459104">
                      <a:moveTo>
                        <a:pt x="516636" y="214884"/>
                      </a:moveTo>
                      <a:lnTo>
                        <a:pt x="502920" y="214884"/>
                      </a:lnTo>
                      <a:lnTo>
                        <a:pt x="502920" y="230124"/>
                      </a:lnTo>
                      <a:lnTo>
                        <a:pt x="516636" y="230124"/>
                      </a:lnTo>
                      <a:lnTo>
                        <a:pt x="516636" y="2148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8" name="object 139"/>
                <p:cNvSpPr/>
                <p:nvPr/>
              </p:nvSpPr>
              <p:spPr>
                <a:xfrm>
                  <a:off x="3970019" y="36667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599" name="object 140"/>
                <p:cNvSpPr/>
                <p:nvPr/>
              </p:nvSpPr>
              <p:spPr>
                <a:xfrm>
                  <a:off x="3104388" y="4003560"/>
                  <a:ext cx="207645" cy="289560"/>
                </a:xfrm>
                <a:custGeom>
                  <a:avLst/>
                  <a:gdLst/>
                  <a:ahLst/>
                  <a:cxnLst/>
                  <a:rect l="l" t="t" r="r" b="b"/>
                  <a:pathLst>
                    <a:path w="207645" h="289560">
                      <a:moveTo>
                        <a:pt x="12192" y="274320"/>
                      </a:moveTo>
                      <a:lnTo>
                        <a:pt x="0" y="274320"/>
                      </a:lnTo>
                      <a:lnTo>
                        <a:pt x="0" y="289560"/>
                      </a:lnTo>
                      <a:lnTo>
                        <a:pt x="12192" y="289560"/>
                      </a:lnTo>
                      <a:lnTo>
                        <a:pt x="12192" y="274320"/>
                      </a:lnTo>
                      <a:close/>
                    </a:path>
                    <a:path w="207645" h="289560">
                      <a:moveTo>
                        <a:pt x="73152" y="0"/>
                      </a:moveTo>
                      <a:lnTo>
                        <a:pt x="59436" y="0"/>
                      </a:lnTo>
                      <a:lnTo>
                        <a:pt x="59436" y="15240"/>
                      </a:lnTo>
                      <a:lnTo>
                        <a:pt x="73152" y="15240"/>
                      </a:lnTo>
                      <a:lnTo>
                        <a:pt x="73152" y="0"/>
                      </a:lnTo>
                      <a:close/>
                    </a:path>
                    <a:path w="207645" h="289560">
                      <a:moveTo>
                        <a:pt x="92964" y="205740"/>
                      </a:moveTo>
                      <a:lnTo>
                        <a:pt x="80772" y="205740"/>
                      </a:lnTo>
                      <a:lnTo>
                        <a:pt x="80772" y="220980"/>
                      </a:lnTo>
                      <a:lnTo>
                        <a:pt x="92964" y="220980"/>
                      </a:lnTo>
                      <a:lnTo>
                        <a:pt x="92964" y="205740"/>
                      </a:lnTo>
                      <a:close/>
                    </a:path>
                    <a:path w="207645" h="289560">
                      <a:moveTo>
                        <a:pt x="92964" y="53340"/>
                      </a:moveTo>
                      <a:lnTo>
                        <a:pt x="80772" y="53340"/>
                      </a:lnTo>
                      <a:lnTo>
                        <a:pt x="80772" y="68580"/>
                      </a:lnTo>
                      <a:lnTo>
                        <a:pt x="92964" y="68580"/>
                      </a:lnTo>
                      <a:lnTo>
                        <a:pt x="92964" y="53340"/>
                      </a:lnTo>
                      <a:close/>
                    </a:path>
                    <a:path w="207645" h="289560">
                      <a:moveTo>
                        <a:pt x="140208" y="175260"/>
                      </a:moveTo>
                      <a:lnTo>
                        <a:pt x="126492" y="175260"/>
                      </a:lnTo>
                      <a:lnTo>
                        <a:pt x="126492" y="190500"/>
                      </a:lnTo>
                      <a:lnTo>
                        <a:pt x="140208" y="190500"/>
                      </a:lnTo>
                      <a:lnTo>
                        <a:pt x="140208" y="175260"/>
                      </a:lnTo>
                      <a:close/>
                    </a:path>
                    <a:path w="207645" h="289560">
                      <a:moveTo>
                        <a:pt x="173736" y="137160"/>
                      </a:moveTo>
                      <a:lnTo>
                        <a:pt x="160020" y="137160"/>
                      </a:lnTo>
                      <a:lnTo>
                        <a:pt x="160020" y="152400"/>
                      </a:lnTo>
                      <a:lnTo>
                        <a:pt x="173736" y="152400"/>
                      </a:lnTo>
                      <a:lnTo>
                        <a:pt x="173736" y="137160"/>
                      </a:lnTo>
                      <a:close/>
                    </a:path>
                    <a:path w="207645" h="289560">
                      <a:moveTo>
                        <a:pt x="207264" y="99060"/>
                      </a:moveTo>
                      <a:lnTo>
                        <a:pt x="193548" y="99060"/>
                      </a:lnTo>
                      <a:lnTo>
                        <a:pt x="193548" y="114300"/>
                      </a:lnTo>
                      <a:lnTo>
                        <a:pt x="207264" y="114300"/>
                      </a:lnTo>
                      <a:lnTo>
                        <a:pt x="20726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0" name="object 141"/>
                <p:cNvSpPr/>
                <p:nvPr/>
              </p:nvSpPr>
              <p:spPr>
                <a:xfrm>
                  <a:off x="382981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1" name="object 142"/>
                <p:cNvSpPr/>
                <p:nvPr/>
              </p:nvSpPr>
              <p:spPr>
                <a:xfrm>
                  <a:off x="3096768" y="3689603"/>
                  <a:ext cx="510540" cy="603885"/>
                </a:xfrm>
                <a:custGeom>
                  <a:avLst/>
                  <a:gdLst/>
                  <a:ahLst/>
                  <a:cxnLst/>
                  <a:rect l="l" t="t" r="r" b="b"/>
                  <a:pathLst>
                    <a:path w="510539" h="603885">
                      <a:moveTo>
                        <a:pt x="13716" y="588276"/>
                      </a:moveTo>
                      <a:lnTo>
                        <a:pt x="0" y="588276"/>
                      </a:lnTo>
                      <a:lnTo>
                        <a:pt x="0" y="603516"/>
                      </a:lnTo>
                      <a:lnTo>
                        <a:pt x="13716" y="603516"/>
                      </a:lnTo>
                      <a:lnTo>
                        <a:pt x="13716" y="588276"/>
                      </a:lnTo>
                      <a:close/>
                    </a:path>
                    <a:path w="510539" h="603885">
                      <a:moveTo>
                        <a:pt x="13716" y="489216"/>
                      </a:moveTo>
                      <a:lnTo>
                        <a:pt x="0" y="489216"/>
                      </a:lnTo>
                      <a:lnTo>
                        <a:pt x="0" y="504456"/>
                      </a:lnTo>
                      <a:lnTo>
                        <a:pt x="13716" y="504456"/>
                      </a:lnTo>
                      <a:lnTo>
                        <a:pt x="13716" y="489216"/>
                      </a:lnTo>
                      <a:close/>
                    </a:path>
                    <a:path w="510539" h="603885">
                      <a:moveTo>
                        <a:pt x="27432" y="504456"/>
                      </a:moveTo>
                      <a:lnTo>
                        <a:pt x="13716" y="504456"/>
                      </a:lnTo>
                      <a:lnTo>
                        <a:pt x="13716" y="519696"/>
                      </a:lnTo>
                      <a:lnTo>
                        <a:pt x="27432" y="519696"/>
                      </a:lnTo>
                      <a:lnTo>
                        <a:pt x="27432" y="504456"/>
                      </a:lnTo>
                      <a:close/>
                    </a:path>
                    <a:path w="510539" h="603885">
                      <a:moveTo>
                        <a:pt x="41148" y="534936"/>
                      </a:moveTo>
                      <a:lnTo>
                        <a:pt x="27432" y="534936"/>
                      </a:lnTo>
                      <a:lnTo>
                        <a:pt x="27432" y="550176"/>
                      </a:lnTo>
                      <a:lnTo>
                        <a:pt x="41148" y="550176"/>
                      </a:lnTo>
                      <a:lnTo>
                        <a:pt x="41148" y="534936"/>
                      </a:lnTo>
                      <a:close/>
                    </a:path>
                    <a:path w="510539" h="603885">
                      <a:moveTo>
                        <a:pt x="47231" y="588276"/>
                      </a:moveTo>
                      <a:lnTo>
                        <a:pt x="41148" y="588276"/>
                      </a:lnTo>
                      <a:lnTo>
                        <a:pt x="33528" y="588276"/>
                      </a:lnTo>
                      <a:lnTo>
                        <a:pt x="27432" y="588276"/>
                      </a:lnTo>
                      <a:lnTo>
                        <a:pt x="27432" y="603516"/>
                      </a:lnTo>
                      <a:lnTo>
                        <a:pt x="33528" y="603516"/>
                      </a:lnTo>
                      <a:lnTo>
                        <a:pt x="41148" y="603516"/>
                      </a:lnTo>
                      <a:lnTo>
                        <a:pt x="47231" y="603516"/>
                      </a:lnTo>
                      <a:lnTo>
                        <a:pt x="47231" y="588276"/>
                      </a:lnTo>
                      <a:close/>
                    </a:path>
                    <a:path w="510539" h="603885">
                      <a:moveTo>
                        <a:pt x="60947" y="466356"/>
                      </a:moveTo>
                      <a:lnTo>
                        <a:pt x="47231" y="466356"/>
                      </a:lnTo>
                      <a:lnTo>
                        <a:pt x="47231" y="458736"/>
                      </a:lnTo>
                      <a:lnTo>
                        <a:pt x="33528" y="458736"/>
                      </a:lnTo>
                      <a:lnTo>
                        <a:pt x="33528" y="473976"/>
                      </a:lnTo>
                      <a:lnTo>
                        <a:pt x="47231" y="473976"/>
                      </a:lnTo>
                      <a:lnTo>
                        <a:pt x="47231" y="481596"/>
                      </a:lnTo>
                      <a:lnTo>
                        <a:pt x="60947" y="481596"/>
                      </a:lnTo>
                      <a:lnTo>
                        <a:pt x="60947" y="466356"/>
                      </a:lnTo>
                      <a:close/>
                    </a:path>
                    <a:path w="510539" h="603885">
                      <a:moveTo>
                        <a:pt x="80772" y="519696"/>
                      </a:moveTo>
                      <a:lnTo>
                        <a:pt x="67056" y="519696"/>
                      </a:lnTo>
                      <a:lnTo>
                        <a:pt x="67056" y="534936"/>
                      </a:lnTo>
                      <a:lnTo>
                        <a:pt x="80772" y="534936"/>
                      </a:lnTo>
                      <a:lnTo>
                        <a:pt x="80772" y="519696"/>
                      </a:lnTo>
                      <a:close/>
                    </a:path>
                    <a:path w="510539" h="603885">
                      <a:moveTo>
                        <a:pt x="88392" y="542556"/>
                      </a:moveTo>
                      <a:lnTo>
                        <a:pt x="74676" y="542556"/>
                      </a:lnTo>
                      <a:lnTo>
                        <a:pt x="74676" y="557796"/>
                      </a:lnTo>
                      <a:lnTo>
                        <a:pt x="67056" y="557796"/>
                      </a:lnTo>
                      <a:lnTo>
                        <a:pt x="67056" y="573036"/>
                      </a:lnTo>
                      <a:lnTo>
                        <a:pt x="74676" y="573036"/>
                      </a:lnTo>
                      <a:lnTo>
                        <a:pt x="80772" y="573036"/>
                      </a:lnTo>
                      <a:lnTo>
                        <a:pt x="88392" y="573036"/>
                      </a:lnTo>
                      <a:lnTo>
                        <a:pt x="88392" y="557796"/>
                      </a:lnTo>
                      <a:lnTo>
                        <a:pt x="88392" y="542556"/>
                      </a:lnTo>
                      <a:close/>
                    </a:path>
                    <a:path w="510539" h="603885">
                      <a:moveTo>
                        <a:pt x="88392" y="367296"/>
                      </a:moveTo>
                      <a:lnTo>
                        <a:pt x="74676" y="367296"/>
                      </a:lnTo>
                      <a:lnTo>
                        <a:pt x="74676" y="382536"/>
                      </a:lnTo>
                      <a:lnTo>
                        <a:pt x="88392" y="382536"/>
                      </a:lnTo>
                      <a:lnTo>
                        <a:pt x="88392" y="367296"/>
                      </a:lnTo>
                      <a:close/>
                    </a:path>
                    <a:path w="510539" h="603885">
                      <a:moveTo>
                        <a:pt x="94488" y="580656"/>
                      </a:moveTo>
                      <a:lnTo>
                        <a:pt x="80772" y="580656"/>
                      </a:lnTo>
                      <a:lnTo>
                        <a:pt x="80772" y="595896"/>
                      </a:lnTo>
                      <a:lnTo>
                        <a:pt x="94488" y="595896"/>
                      </a:lnTo>
                      <a:lnTo>
                        <a:pt x="94488" y="580656"/>
                      </a:lnTo>
                      <a:close/>
                    </a:path>
                    <a:path w="510539" h="603885">
                      <a:moveTo>
                        <a:pt x="114300" y="382536"/>
                      </a:moveTo>
                      <a:lnTo>
                        <a:pt x="100584" y="382536"/>
                      </a:lnTo>
                      <a:lnTo>
                        <a:pt x="100584" y="397776"/>
                      </a:lnTo>
                      <a:lnTo>
                        <a:pt x="114300" y="397776"/>
                      </a:lnTo>
                      <a:lnTo>
                        <a:pt x="114300" y="382536"/>
                      </a:lnTo>
                      <a:close/>
                    </a:path>
                    <a:path w="510539" h="603885">
                      <a:moveTo>
                        <a:pt x="128016" y="435876"/>
                      </a:moveTo>
                      <a:lnTo>
                        <a:pt x="114300" y="435876"/>
                      </a:lnTo>
                      <a:lnTo>
                        <a:pt x="100584" y="435876"/>
                      </a:lnTo>
                      <a:lnTo>
                        <a:pt x="100584" y="443496"/>
                      </a:lnTo>
                      <a:lnTo>
                        <a:pt x="88392" y="443496"/>
                      </a:lnTo>
                      <a:lnTo>
                        <a:pt x="88392" y="458736"/>
                      </a:lnTo>
                      <a:lnTo>
                        <a:pt x="100584" y="458736"/>
                      </a:lnTo>
                      <a:lnTo>
                        <a:pt x="100584" y="451116"/>
                      </a:lnTo>
                      <a:lnTo>
                        <a:pt x="114300" y="451116"/>
                      </a:lnTo>
                      <a:lnTo>
                        <a:pt x="128016" y="451116"/>
                      </a:lnTo>
                      <a:lnTo>
                        <a:pt x="128016" y="435876"/>
                      </a:lnTo>
                      <a:close/>
                    </a:path>
                    <a:path w="510539" h="603885">
                      <a:moveTo>
                        <a:pt x="141732" y="466356"/>
                      </a:moveTo>
                      <a:lnTo>
                        <a:pt x="128016" y="466356"/>
                      </a:lnTo>
                      <a:lnTo>
                        <a:pt x="128016" y="481596"/>
                      </a:lnTo>
                      <a:lnTo>
                        <a:pt x="141732" y="481596"/>
                      </a:lnTo>
                      <a:lnTo>
                        <a:pt x="141732" y="466356"/>
                      </a:lnTo>
                      <a:close/>
                    </a:path>
                    <a:path w="510539" h="603885">
                      <a:moveTo>
                        <a:pt x="141732" y="336816"/>
                      </a:moveTo>
                      <a:lnTo>
                        <a:pt x="128016" y="336816"/>
                      </a:lnTo>
                      <a:lnTo>
                        <a:pt x="128016" y="352056"/>
                      </a:lnTo>
                      <a:lnTo>
                        <a:pt x="141732" y="352056"/>
                      </a:lnTo>
                      <a:lnTo>
                        <a:pt x="141732" y="336816"/>
                      </a:lnTo>
                      <a:close/>
                    </a:path>
                    <a:path w="510539" h="603885">
                      <a:moveTo>
                        <a:pt x="147828" y="504456"/>
                      </a:moveTo>
                      <a:lnTo>
                        <a:pt x="141732" y="504456"/>
                      </a:lnTo>
                      <a:lnTo>
                        <a:pt x="141732" y="496836"/>
                      </a:lnTo>
                      <a:lnTo>
                        <a:pt x="128016" y="496836"/>
                      </a:lnTo>
                      <a:lnTo>
                        <a:pt x="128016" y="512076"/>
                      </a:lnTo>
                      <a:lnTo>
                        <a:pt x="121920" y="512076"/>
                      </a:lnTo>
                      <a:lnTo>
                        <a:pt x="121920" y="519696"/>
                      </a:lnTo>
                      <a:lnTo>
                        <a:pt x="114300" y="519696"/>
                      </a:lnTo>
                      <a:lnTo>
                        <a:pt x="108204" y="519696"/>
                      </a:lnTo>
                      <a:lnTo>
                        <a:pt x="108204" y="512076"/>
                      </a:lnTo>
                      <a:lnTo>
                        <a:pt x="94488" y="512076"/>
                      </a:lnTo>
                      <a:lnTo>
                        <a:pt x="94488" y="527316"/>
                      </a:lnTo>
                      <a:lnTo>
                        <a:pt x="100584" y="527316"/>
                      </a:lnTo>
                      <a:lnTo>
                        <a:pt x="100584" y="534936"/>
                      </a:lnTo>
                      <a:lnTo>
                        <a:pt x="114300" y="534936"/>
                      </a:lnTo>
                      <a:lnTo>
                        <a:pt x="128016" y="534936"/>
                      </a:lnTo>
                      <a:lnTo>
                        <a:pt x="128016" y="527316"/>
                      </a:lnTo>
                      <a:lnTo>
                        <a:pt x="134112" y="527316"/>
                      </a:lnTo>
                      <a:lnTo>
                        <a:pt x="134112" y="519696"/>
                      </a:lnTo>
                      <a:lnTo>
                        <a:pt x="147828" y="519696"/>
                      </a:lnTo>
                      <a:lnTo>
                        <a:pt x="147828" y="504456"/>
                      </a:lnTo>
                      <a:close/>
                    </a:path>
                    <a:path w="510539" h="603885">
                      <a:moveTo>
                        <a:pt x="155448" y="413016"/>
                      </a:moveTo>
                      <a:lnTo>
                        <a:pt x="141732" y="413016"/>
                      </a:lnTo>
                      <a:lnTo>
                        <a:pt x="141732" y="428256"/>
                      </a:lnTo>
                      <a:lnTo>
                        <a:pt x="155448" y="428256"/>
                      </a:lnTo>
                      <a:lnTo>
                        <a:pt x="155448" y="413016"/>
                      </a:lnTo>
                      <a:close/>
                    </a:path>
                    <a:path w="510539" h="603885">
                      <a:moveTo>
                        <a:pt x="167640" y="588276"/>
                      </a:moveTo>
                      <a:lnTo>
                        <a:pt x="161531" y="588276"/>
                      </a:lnTo>
                      <a:lnTo>
                        <a:pt x="161531" y="580656"/>
                      </a:lnTo>
                      <a:lnTo>
                        <a:pt x="147828" y="580656"/>
                      </a:lnTo>
                      <a:lnTo>
                        <a:pt x="147828" y="595896"/>
                      </a:lnTo>
                      <a:lnTo>
                        <a:pt x="155448" y="595896"/>
                      </a:lnTo>
                      <a:lnTo>
                        <a:pt x="155448" y="603516"/>
                      </a:lnTo>
                      <a:lnTo>
                        <a:pt x="167640" y="603516"/>
                      </a:lnTo>
                      <a:lnTo>
                        <a:pt x="167640" y="588276"/>
                      </a:lnTo>
                      <a:close/>
                    </a:path>
                    <a:path w="510539" h="603885">
                      <a:moveTo>
                        <a:pt x="167640" y="550176"/>
                      </a:moveTo>
                      <a:lnTo>
                        <a:pt x="161531" y="550176"/>
                      </a:lnTo>
                      <a:lnTo>
                        <a:pt x="161531" y="542556"/>
                      </a:lnTo>
                      <a:lnTo>
                        <a:pt x="147828" y="542556"/>
                      </a:lnTo>
                      <a:lnTo>
                        <a:pt x="147828" y="557796"/>
                      </a:lnTo>
                      <a:lnTo>
                        <a:pt x="155448" y="557796"/>
                      </a:lnTo>
                      <a:lnTo>
                        <a:pt x="155448" y="565416"/>
                      </a:lnTo>
                      <a:lnTo>
                        <a:pt x="155448" y="573036"/>
                      </a:lnTo>
                      <a:lnTo>
                        <a:pt x="167640" y="573036"/>
                      </a:lnTo>
                      <a:lnTo>
                        <a:pt x="167640" y="565416"/>
                      </a:lnTo>
                      <a:lnTo>
                        <a:pt x="167640" y="557796"/>
                      </a:lnTo>
                      <a:lnTo>
                        <a:pt x="167640" y="550176"/>
                      </a:lnTo>
                      <a:close/>
                    </a:path>
                    <a:path w="510539" h="603885">
                      <a:moveTo>
                        <a:pt x="167640" y="519696"/>
                      </a:moveTo>
                      <a:lnTo>
                        <a:pt x="155448" y="519696"/>
                      </a:lnTo>
                      <a:lnTo>
                        <a:pt x="155448" y="534936"/>
                      </a:lnTo>
                      <a:lnTo>
                        <a:pt x="167640" y="534936"/>
                      </a:lnTo>
                      <a:lnTo>
                        <a:pt x="167640" y="519696"/>
                      </a:lnTo>
                      <a:close/>
                    </a:path>
                    <a:path w="510539" h="603885">
                      <a:moveTo>
                        <a:pt x="195072" y="481596"/>
                      </a:moveTo>
                      <a:lnTo>
                        <a:pt x="188976" y="481596"/>
                      </a:lnTo>
                      <a:lnTo>
                        <a:pt x="181356" y="481596"/>
                      </a:lnTo>
                      <a:lnTo>
                        <a:pt x="175247" y="481596"/>
                      </a:lnTo>
                      <a:lnTo>
                        <a:pt x="175247" y="496836"/>
                      </a:lnTo>
                      <a:lnTo>
                        <a:pt x="181356" y="496836"/>
                      </a:lnTo>
                      <a:lnTo>
                        <a:pt x="181356" y="504456"/>
                      </a:lnTo>
                      <a:lnTo>
                        <a:pt x="195072" y="504456"/>
                      </a:lnTo>
                      <a:lnTo>
                        <a:pt x="195072" y="496836"/>
                      </a:lnTo>
                      <a:lnTo>
                        <a:pt x="195072" y="489216"/>
                      </a:lnTo>
                      <a:lnTo>
                        <a:pt x="195072" y="481596"/>
                      </a:lnTo>
                      <a:close/>
                    </a:path>
                    <a:path w="510539" h="603885">
                      <a:moveTo>
                        <a:pt x="201168" y="565416"/>
                      </a:moveTo>
                      <a:lnTo>
                        <a:pt x="188976" y="565416"/>
                      </a:lnTo>
                      <a:lnTo>
                        <a:pt x="188976" y="580656"/>
                      </a:lnTo>
                      <a:lnTo>
                        <a:pt x="201168" y="580656"/>
                      </a:lnTo>
                      <a:lnTo>
                        <a:pt x="201168" y="565416"/>
                      </a:lnTo>
                      <a:close/>
                    </a:path>
                    <a:path w="510539" h="603885">
                      <a:moveTo>
                        <a:pt x="201168" y="382536"/>
                      </a:moveTo>
                      <a:lnTo>
                        <a:pt x="188976" y="382536"/>
                      </a:lnTo>
                      <a:lnTo>
                        <a:pt x="188976" y="397776"/>
                      </a:lnTo>
                      <a:lnTo>
                        <a:pt x="201168" y="397776"/>
                      </a:lnTo>
                      <a:lnTo>
                        <a:pt x="201168" y="382536"/>
                      </a:lnTo>
                      <a:close/>
                    </a:path>
                    <a:path w="510539" h="603885">
                      <a:moveTo>
                        <a:pt x="214884" y="496836"/>
                      </a:moveTo>
                      <a:lnTo>
                        <a:pt x="201168" y="496836"/>
                      </a:lnTo>
                      <a:lnTo>
                        <a:pt x="201168" y="512076"/>
                      </a:lnTo>
                      <a:lnTo>
                        <a:pt x="214884" y="512076"/>
                      </a:lnTo>
                      <a:lnTo>
                        <a:pt x="214884" y="496836"/>
                      </a:lnTo>
                      <a:close/>
                    </a:path>
                    <a:path w="510539" h="603885">
                      <a:moveTo>
                        <a:pt x="248412" y="443496"/>
                      </a:moveTo>
                      <a:lnTo>
                        <a:pt x="236220" y="443496"/>
                      </a:lnTo>
                      <a:lnTo>
                        <a:pt x="236220" y="458736"/>
                      </a:lnTo>
                      <a:lnTo>
                        <a:pt x="248412" y="458736"/>
                      </a:lnTo>
                      <a:lnTo>
                        <a:pt x="248412" y="443496"/>
                      </a:lnTo>
                      <a:close/>
                    </a:path>
                    <a:path w="510539" h="603885">
                      <a:moveTo>
                        <a:pt x="262128" y="220992"/>
                      </a:moveTo>
                      <a:lnTo>
                        <a:pt x="248412" y="220992"/>
                      </a:lnTo>
                      <a:lnTo>
                        <a:pt x="248412" y="236232"/>
                      </a:lnTo>
                      <a:lnTo>
                        <a:pt x="262128" y="236232"/>
                      </a:lnTo>
                      <a:lnTo>
                        <a:pt x="262128" y="220992"/>
                      </a:lnTo>
                      <a:close/>
                    </a:path>
                    <a:path w="510539" h="603885">
                      <a:moveTo>
                        <a:pt x="269748" y="534936"/>
                      </a:moveTo>
                      <a:lnTo>
                        <a:pt x="256032" y="534936"/>
                      </a:lnTo>
                      <a:lnTo>
                        <a:pt x="256032" y="550176"/>
                      </a:lnTo>
                      <a:lnTo>
                        <a:pt x="269748" y="550176"/>
                      </a:lnTo>
                      <a:lnTo>
                        <a:pt x="269748" y="534936"/>
                      </a:lnTo>
                      <a:close/>
                    </a:path>
                    <a:path w="510539" h="603885">
                      <a:moveTo>
                        <a:pt x="269748" y="451116"/>
                      </a:moveTo>
                      <a:lnTo>
                        <a:pt x="256032" y="451116"/>
                      </a:lnTo>
                      <a:lnTo>
                        <a:pt x="256032" y="458736"/>
                      </a:lnTo>
                      <a:lnTo>
                        <a:pt x="256032" y="466356"/>
                      </a:lnTo>
                      <a:lnTo>
                        <a:pt x="256032" y="473976"/>
                      </a:lnTo>
                      <a:lnTo>
                        <a:pt x="248412" y="473976"/>
                      </a:lnTo>
                      <a:lnTo>
                        <a:pt x="248412" y="489216"/>
                      </a:lnTo>
                      <a:lnTo>
                        <a:pt x="242316" y="489216"/>
                      </a:lnTo>
                      <a:lnTo>
                        <a:pt x="242316" y="504456"/>
                      </a:lnTo>
                      <a:lnTo>
                        <a:pt x="256032" y="504456"/>
                      </a:lnTo>
                      <a:lnTo>
                        <a:pt x="256032" y="489216"/>
                      </a:lnTo>
                      <a:lnTo>
                        <a:pt x="262128" y="489216"/>
                      </a:lnTo>
                      <a:lnTo>
                        <a:pt x="262128" y="473976"/>
                      </a:lnTo>
                      <a:lnTo>
                        <a:pt x="269748" y="473976"/>
                      </a:lnTo>
                      <a:lnTo>
                        <a:pt x="269748" y="466356"/>
                      </a:lnTo>
                      <a:lnTo>
                        <a:pt x="269748" y="458736"/>
                      </a:lnTo>
                      <a:lnTo>
                        <a:pt x="269748" y="451116"/>
                      </a:lnTo>
                      <a:close/>
                    </a:path>
                    <a:path w="510539" h="603885">
                      <a:moveTo>
                        <a:pt x="295656" y="580656"/>
                      </a:moveTo>
                      <a:lnTo>
                        <a:pt x="281940" y="580656"/>
                      </a:lnTo>
                      <a:lnTo>
                        <a:pt x="281940" y="595896"/>
                      </a:lnTo>
                      <a:lnTo>
                        <a:pt x="295656" y="595896"/>
                      </a:lnTo>
                      <a:lnTo>
                        <a:pt x="295656" y="580656"/>
                      </a:lnTo>
                      <a:close/>
                    </a:path>
                    <a:path w="510539" h="603885">
                      <a:moveTo>
                        <a:pt x="295656" y="466356"/>
                      </a:moveTo>
                      <a:lnTo>
                        <a:pt x="281940" y="466356"/>
                      </a:lnTo>
                      <a:lnTo>
                        <a:pt x="281940" y="481596"/>
                      </a:lnTo>
                      <a:lnTo>
                        <a:pt x="295656" y="481596"/>
                      </a:lnTo>
                      <a:lnTo>
                        <a:pt x="295656" y="466356"/>
                      </a:lnTo>
                      <a:close/>
                    </a:path>
                    <a:path w="510539" h="603885">
                      <a:moveTo>
                        <a:pt x="303276" y="489216"/>
                      </a:moveTo>
                      <a:lnTo>
                        <a:pt x="289547" y="489216"/>
                      </a:lnTo>
                      <a:lnTo>
                        <a:pt x="289547" y="504456"/>
                      </a:lnTo>
                      <a:lnTo>
                        <a:pt x="303276" y="504456"/>
                      </a:lnTo>
                      <a:lnTo>
                        <a:pt x="303276" y="489216"/>
                      </a:lnTo>
                      <a:close/>
                    </a:path>
                    <a:path w="510539" h="603885">
                      <a:moveTo>
                        <a:pt x="303276" y="443496"/>
                      </a:moveTo>
                      <a:lnTo>
                        <a:pt x="289547" y="443496"/>
                      </a:lnTo>
                      <a:lnTo>
                        <a:pt x="289547" y="458736"/>
                      </a:lnTo>
                      <a:lnTo>
                        <a:pt x="303276" y="458736"/>
                      </a:lnTo>
                      <a:lnTo>
                        <a:pt x="303276" y="443496"/>
                      </a:lnTo>
                      <a:close/>
                    </a:path>
                    <a:path w="510539" h="603885">
                      <a:moveTo>
                        <a:pt x="309372" y="534936"/>
                      </a:moveTo>
                      <a:lnTo>
                        <a:pt x="295656" y="534936"/>
                      </a:lnTo>
                      <a:lnTo>
                        <a:pt x="295656" y="550176"/>
                      </a:lnTo>
                      <a:lnTo>
                        <a:pt x="309372" y="550176"/>
                      </a:lnTo>
                      <a:lnTo>
                        <a:pt x="309372" y="534936"/>
                      </a:lnTo>
                      <a:close/>
                    </a:path>
                    <a:path w="510539" h="603885">
                      <a:moveTo>
                        <a:pt x="329184" y="534936"/>
                      </a:moveTo>
                      <a:lnTo>
                        <a:pt x="315468" y="534936"/>
                      </a:lnTo>
                      <a:lnTo>
                        <a:pt x="315468" y="542556"/>
                      </a:lnTo>
                      <a:lnTo>
                        <a:pt x="315468" y="550176"/>
                      </a:lnTo>
                      <a:lnTo>
                        <a:pt x="315468" y="557796"/>
                      </a:lnTo>
                      <a:lnTo>
                        <a:pt x="329184" y="557796"/>
                      </a:lnTo>
                      <a:lnTo>
                        <a:pt x="329184" y="550176"/>
                      </a:lnTo>
                      <a:lnTo>
                        <a:pt x="329184" y="542556"/>
                      </a:lnTo>
                      <a:lnTo>
                        <a:pt x="329184" y="534936"/>
                      </a:lnTo>
                      <a:close/>
                    </a:path>
                    <a:path w="510539" h="603885">
                      <a:moveTo>
                        <a:pt x="336804" y="580656"/>
                      </a:moveTo>
                      <a:lnTo>
                        <a:pt x="323088" y="580656"/>
                      </a:lnTo>
                      <a:lnTo>
                        <a:pt x="323088" y="595896"/>
                      </a:lnTo>
                      <a:lnTo>
                        <a:pt x="336804" y="595896"/>
                      </a:lnTo>
                      <a:lnTo>
                        <a:pt x="336804" y="580656"/>
                      </a:lnTo>
                      <a:close/>
                    </a:path>
                    <a:path w="510539" h="603885">
                      <a:moveTo>
                        <a:pt x="336804" y="489216"/>
                      </a:moveTo>
                      <a:lnTo>
                        <a:pt x="329184" y="489216"/>
                      </a:lnTo>
                      <a:lnTo>
                        <a:pt x="329184" y="481596"/>
                      </a:lnTo>
                      <a:lnTo>
                        <a:pt x="323088" y="481596"/>
                      </a:lnTo>
                      <a:lnTo>
                        <a:pt x="315468" y="481596"/>
                      </a:lnTo>
                      <a:lnTo>
                        <a:pt x="309372" y="481596"/>
                      </a:lnTo>
                      <a:lnTo>
                        <a:pt x="309372" y="496836"/>
                      </a:lnTo>
                      <a:lnTo>
                        <a:pt x="315468" y="496836"/>
                      </a:lnTo>
                      <a:lnTo>
                        <a:pt x="323088" y="496836"/>
                      </a:lnTo>
                      <a:lnTo>
                        <a:pt x="323088" y="504456"/>
                      </a:lnTo>
                      <a:lnTo>
                        <a:pt x="336804" y="504456"/>
                      </a:lnTo>
                      <a:lnTo>
                        <a:pt x="336804" y="489216"/>
                      </a:lnTo>
                      <a:close/>
                    </a:path>
                    <a:path w="510539" h="603885">
                      <a:moveTo>
                        <a:pt x="336804" y="367296"/>
                      </a:moveTo>
                      <a:lnTo>
                        <a:pt x="323088" y="367296"/>
                      </a:lnTo>
                      <a:lnTo>
                        <a:pt x="323088" y="359676"/>
                      </a:lnTo>
                      <a:lnTo>
                        <a:pt x="309372" y="359676"/>
                      </a:lnTo>
                      <a:lnTo>
                        <a:pt x="309372" y="374916"/>
                      </a:lnTo>
                      <a:lnTo>
                        <a:pt x="323088" y="374916"/>
                      </a:lnTo>
                      <a:lnTo>
                        <a:pt x="323088" y="382536"/>
                      </a:lnTo>
                      <a:lnTo>
                        <a:pt x="336804" y="382536"/>
                      </a:lnTo>
                      <a:lnTo>
                        <a:pt x="336804" y="367296"/>
                      </a:lnTo>
                      <a:close/>
                    </a:path>
                    <a:path w="510539" h="603885">
                      <a:moveTo>
                        <a:pt x="356616" y="435876"/>
                      </a:moveTo>
                      <a:lnTo>
                        <a:pt x="342900" y="435876"/>
                      </a:lnTo>
                      <a:lnTo>
                        <a:pt x="342900" y="451116"/>
                      </a:lnTo>
                      <a:lnTo>
                        <a:pt x="356616" y="451116"/>
                      </a:lnTo>
                      <a:lnTo>
                        <a:pt x="356616" y="435876"/>
                      </a:lnTo>
                      <a:close/>
                    </a:path>
                    <a:path w="510539" h="603885">
                      <a:moveTo>
                        <a:pt x="370332" y="458736"/>
                      </a:moveTo>
                      <a:lnTo>
                        <a:pt x="356616" y="458736"/>
                      </a:lnTo>
                      <a:lnTo>
                        <a:pt x="356616" y="473976"/>
                      </a:lnTo>
                      <a:lnTo>
                        <a:pt x="370332" y="473976"/>
                      </a:lnTo>
                      <a:lnTo>
                        <a:pt x="370332" y="458736"/>
                      </a:lnTo>
                      <a:close/>
                    </a:path>
                    <a:path w="510539" h="603885">
                      <a:moveTo>
                        <a:pt x="376428" y="519696"/>
                      </a:moveTo>
                      <a:lnTo>
                        <a:pt x="362712" y="519696"/>
                      </a:lnTo>
                      <a:lnTo>
                        <a:pt x="362712" y="534936"/>
                      </a:lnTo>
                      <a:lnTo>
                        <a:pt x="376428" y="534936"/>
                      </a:lnTo>
                      <a:lnTo>
                        <a:pt x="376428" y="519696"/>
                      </a:lnTo>
                      <a:close/>
                    </a:path>
                    <a:path w="510539" h="603885">
                      <a:moveTo>
                        <a:pt x="384048" y="374916"/>
                      </a:moveTo>
                      <a:lnTo>
                        <a:pt x="370332" y="374916"/>
                      </a:lnTo>
                      <a:lnTo>
                        <a:pt x="370332" y="390156"/>
                      </a:lnTo>
                      <a:lnTo>
                        <a:pt x="384048" y="390156"/>
                      </a:lnTo>
                      <a:lnTo>
                        <a:pt x="384048" y="374916"/>
                      </a:lnTo>
                      <a:close/>
                    </a:path>
                    <a:path w="510539" h="603885">
                      <a:moveTo>
                        <a:pt x="396240" y="420636"/>
                      </a:moveTo>
                      <a:lnTo>
                        <a:pt x="384048" y="420636"/>
                      </a:lnTo>
                      <a:lnTo>
                        <a:pt x="384048" y="428256"/>
                      </a:lnTo>
                      <a:lnTo>
                        <a:pt x="370332" y="428256"/>
                      </a:lnTo>
                      <a:lnTo>
                        <a:pt x="370332" y="443496"/>
                      </a:lnTo>
                      <a:lnTo>
                        <a:pt x="384048" y="443496"/>
                      </a:lnTo>
                      <a:lnTo>
                        <a:pt x="384048" y="435876"/>
                      </a:lnTo>
                      <a:lnTo>
                        <a:pt x="396240" y="435876"/>
                      </a:lnTo>
                      <a:lnTo>
                        <a:pt x="396240" y="420636"/>
                      </a:lnTo>
                      <a:close/>
                    </a:path>
                    <a:path w="510539" h="603885">
                      <a:moveTo>
                        <a:pt x="396240" y="243852"/>
                      </a:moveTo>
                      <a:lnTo>
                        <a:pt x="384048" y="243852"/>
                      </a:lnTo>
                      <a:lnTo>
                        <a:pt x="384048" y="259092"/>
                      </a:lnTo>
                      <a:lnTo>
                        <a:pt x="396240" y="259092"/>
                      </a:lnTo>
                      <a:lnTo>
                        <a:pt x="396240" y="243852"/>
                      </a:lnTo>
                      <a:close/>
                    </a:path>
                    <a:path w="510539" h="603885">
                      <a:moveTo>
                        <a:pt x="490728" y="114300"/>
                      </a:moveTo>
                      <a:lnTo>
                        <a:pt x="477012" y="114300"/>
                      </a:lnTo>
                      <a:lnTo>
                        <a:pt x="477012" y="129552"/>
                      </a:lnTo>
                      <a:lnTo>
                        <a:pt x="490728" y="129552"/>
                      </a:lnTo>
                      <a:lnTo>
                        <a:pt x="490728" y="114300"/>
                      </a:lnTo>
                      <a:close/>
                    </a:path>
                    <a:path w="510539" h="603885">
                      <a:moveTo>
                        <a:pt x="510540" y="0"/>
                      </a:moveTo>
                      <a:lnTo>
                        <a:pt x="496824" y="0"/>
                      </a:lnTo>
                      <a:lnTo>
                        <a:pt x="496824" y="15252"/>
                      </a:lnTo>
                      <a:lnTo>
                        <a:pt x="510540" y="15252"/>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2" name="object 143"/>
                <p:cNvSpPr/>
                <p:nvPr/>
              </p:nvSpPr>
              <p:spPr>
                <a:xfrm>
                  <a:off x="3143999" y="4148340"/>
                  <a:ext cx="242570" cy="144780"/>
                </a:xfrm>
                <a:custGeom>
                  <a:avLst/>
                  <a:gdLst/>
                  <a:ahLst/>
                  <a:cxnLst/>
                  <a:rect l="l" t="t" r="r" b="b"/>
                  <a:pathLst>
                    <a:path w="242570" h="144779">
                      <a:moveTo>
                        <a:pt x="13716" y="129540"/>
                      </a:moveTo>
                      <a:lnTo>
                        <a:pt x="0" y="129540"/>
                      </a:lnTo>
                      <a:lnTo>
                        <a:pt x="0" y="144780"/>
                      </a:lnTo>
                      <a:lnTo>
                        <a:pt x="13716" y="144780"/>
                      </a:lnTo>
                      <a:lnTo>
                        <a:pt x="13716" y="129540"/>
                      </a:lnTo>
                      <a:close/>
                    </a:path>
                    <a:path w="242570" h="144779">
                      <a:moveTo>
                        <a:pt x="13716" y="91440"/>
                      </a:moveTo>
                      <a:lnTo>
                        <a:pt x="0" y="91440"/>
                      </a:lnTo>
                      <a:lnTo>
                        <a:pt x="0" y="106680"/>
                      </a:lnTo>
                      <a:lnTo>
                        <a:pt x="13716" y="106680"/>
                      </a:lnTo>
                      <a:lnTo>
                        <a:pt x="13716" y="91440"/>
                      </a:lnTo>
                      <a:close/>
                    </a:path>
                    <a:path w="242570" h="144779">
                      <a:moveTo>
                        <a:pt x="141744" y="22860"/>
                      </a:moveTo>
                      <a:lnTo>
                        <a:pt x="128016" y="22860"/>
                      </a:lnTo>
                      <a:lnTo>
                        <a:pt x="128016" y="38100"/>
                      </a:lnTo>
                      <a:lnTo>
                        <a:pt x="141744" y="38100"/>
                      </a:lnTo>
                      <a:lnTo>
                        <a:pt x="141744" y="22860"/>
                      </a:lnTo>
                      <a:close/>
                    </a:path>
                    <a:path w="242570" h="144779">
                      <a:moveTo>
                        <a:pt x="214896" y="38100"/>
                      </a:moveTo>
                      <a:lnTo>
                        <a:pt x="208800" y="38100"/>
                      </a:lnTo>
                      <a:lnTo>
                        <a:pt x="208800" y="30480"/>
                      </a:lnTo>
                      <a:lnTo>
                        <a:pt x="195084" y="30480"/>
                      </a:lnTo>
                      <a:lnTo>
                        <a:pt x="195084" y="45720"/>
                      </a:lnTo>
                      <a:lnTo>
                        <a:pt x="201180" y="45720"/>
                      </a:lnTo>
                      <a:lnTo>
                        <a:pt x="201180" y="53340"/>
                      </a:lnTo>
                      <a:lnTo>
                        <a:pt x="214896" y="53340"/>
                      </a:lnTo>
                      <a:lnTo>
                        <a:pt x="214896" y="38100"/>
                      </a:lnTo>
                      <a:close/>
                    </a:path>
                    <a:path w="242570" h="144779">
                      <a:moveTo>
                        <a:pt x="214896" y="0"/>
                      </a:moveTo>
                      <a:lnTo>
                        <a:pt x="201180" y="0"/>
                      </a:lnTo>
                      <a:lnTo>
                        <a:pt x="201180" y="15240"/>
                      </a:lnTo>
                      <a:lnTo>
                        <a:pt x="214896" y="15240"/>
                      </a:lnTo>
                      <a:lnTo>
                        <a:pt x="214896" y="0"/>
                      </a:lnTo>
                      <a:close/>
                    </a:path>
                    <a:path w="242570" h="144779">
                      <a:moveTo>
                        <a:pt x="242316" y="22860"/>
                      </a:moveTo>
                      <a:lnTo>
                        <a:pt x="228600" y="22860"/>
                      </a:lnTo>
                      <a:lnTo>
                        <a:pt x="228600" y="38100"/>
                      </a:lnTo>
                      <a:lnTo>
                        <a:pt x="242316" y="38100"/>
                      </a:lnTo>
                      <a:lnTo>
                        <a:pt x="242316"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3" name="object 144"/>
                <p:cNvSpPr/>
                <p:nvPr/>
              </p:nvSpPr>
              <p:spPr>
                <a:xfrm>
                  <a:off x="3829811" y="38191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4" name="object 145"/>
                <p:cNvSpPr/>
                <p:nvPr/>
              </p:nvSpPr>
              <p:spPr>
                <a:xfrm>
                  <a:off x="3096768" y="3819156"/>
                  <a:ext cx="236220" cy="459105"/>
                </a:xfrm>
                <a:custGeom>
                  <a:avLst/>
                  <a:gdLst/>
                  <a:ahLst/>
                  <a:cxnLst/>
                  <a:rect l="l" t="t" r="r" b="b"/>
                  <a:pathLst>
                    <a:path w="236220" h="459104">
                      <a:moveTo>
                        <a:pt x="13716" y="344424"/>
                      </a:moveTo>
                      <a:lnTo>
                        <a:pt x="0" y="344424"/>
                      </a:lnTo>
                      <a:lnTo>
                        <a:pt x="0" y="359664"/>
                      </a:lnTo>
                      <a:lnTo>
                        <a:pt x="13716" y="359664"/>
                      </a:lnTo>
                      <a:lnTo>
                        <a:pt x="13716" y="344424"/>
                      </a:lnTo>
                      <a:close/>
                    </a:path>
                    <a:path w="236220" h="459104">
                      <a:moveTo>
                        <a:pt x="53340" y="435864"/>
                      </a:moveTo>
                      <a:lnTo>
                        <a:pt x="41148" y="435864"/>
                      </a:lnTo>
                      <a:lnTo>
                        <a:pt x="41148" y="451104"/>
                      </a:lnTo>
                      <a:lnTo>
                        <a:pt x="53340" y="451104"/>
                      </a:lnTo>
                      <a:lnTo>
                        <a:pt x="53340" y="435864"/>
                      </a:lnTo>
                      <a:close/>
                    </a:path>
                    <a:path w="236220" h="459104">
                      <a:moveTo>
                        <a:pt x="108204" y="443484"/>
                      </a:moveTo>
                      <a:lnTo>
                        <a:pt x="94488" y="443484"/>
                      </a:lnTo>
                      <a:lnTo>
                        <a:pt x="94488" y="458724"/>
                      </a:lnTo>
                      <a:lnTo>
                        <a:pt x="108204" y="458724"/>
                      </a:lnTo>
                      <a:lnTo>
                        <a:pt x="108204" y="443484"/>
                      </a:lnTo>
                      <a:close/>
                    </a:path>
                    <a:path w="236220" h="459104">
                      <a:moveTo>
                        <a:pt x="236220" y="106680"/>
                      </a:moveTo>
                      <a:lnTo>
                        <a:pt x="222504" y="106680"/>
                      </a:lnTo>
                      <a:lnTo>
                        <a:pt x="222504" y="121920"/>
                      </a:lnTo>
                      <a:lnTo>
                        <a:pt x="236220" y="121920"/>
                      </a:lnTo>
                      <a:lnTo>
                        <a:pt x="236220" y="106680"/>
                      </a:lnTo>
                      <a:close/>
                    </a:path>
                    <a:path w="236220" h="459104">
                      <a:moveTo>
                        <a:pt x="236220" y="0"/>
                      </a:moveTo>
                      <a:lnTo>
                        <a:pt x="222504" y="0"/>
                      </a:lnTo>
                      <a:lnTo>
                        <a:pt x="222504" y="15240"/>
                      </a:lnTo>
                      <a:lnTo>
                        <a:pt x="236220" y="15240"/>
                      </a:lnTo>
                      <a:lnTo>
                        <a:pt x="2362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5" name="object 146"/>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6" name="object 147"/>
                <p:cNvSpPr/>
                <p:nvPr/>
              </p:nvSpPr>
              <p:spPr>
                <a:xfrm>
                  <a:off x="3096768" y="3956303"/>
                  <a:ext cx="565785" cy="337185"/>
                </a:xfrm>
                <a:custGeom>
                  <a:avLst/>
                  <a:gdLst/>
                  <a:ahLst/>
                  <a:cxnLst/>
                  <a:rect l="l" t="t" r="r" b="b"/>
                  <a:pathLst>
                    <a:path w="565785" h="337185">
                      <a:moveTo>
                        <a:pt x="13716" y="313956"/>
                      </a:moveTo>
                      <a:lnTo>
                        <a:pt x="0" y="313956"/>
                      </a:lnTo>
                      <a:lnTo>
                        <a:pt x="0" y="329196"/>
                      </a:lnTo>
                      <a:lnTo>
                        <a:pt x="13716" y="329196"/>
                      </a:lnTo>
                      <a:lnTo>
                        <a:pt x="13716" y="313956"/>
                      </a:lnTo>
                      <a:close/>
                    </a:path>
                    <a:path w="565785" h="337185">
                      <a:moveTo>
                        <a:pt x="13716" y="245376"/>
                      </a:moveTo>
                      <a:lnTo>
                        <a:pt x="0" y="245376"/>
                      </a:lnTo>
                      <a:lnTo>
                        <a:pt x="0" y="260616"/>
                      </a:lnTo>
                      <a:lnTo>
                        <a:pt x="0" y="275856"/>
                      </a:lnTo>
                      <a:lnTo>
                        <a:pt x="0" y="291096"/>
                      </a:lnTo>
                      <a:lnTo>
                        <a:pt x="13716" y="291096"/>
                      </a:lnTo>
                      <a:lnTo>
                        <a:pt x="13716" y="275856"/>
                      </a:lnTo>
                      <a:lnTo>
                        <a:pt x="13716" y="260616"/>
                      </a:lnTo>
                      <a:lnTo>
                        <a:pt x="13716" y="245376"/>
                      </a:lnTo>
                      <a:close/>
                    </a:path>
                    <a:path w="565785" h="337185">
                      <a:moveTo>
                        <a:pt x="47231" y="283476"/>
                      </a:moveTo>
                      <a:lnTo>
                        <a:pt x="33528" y="283476"/>
                      </a:lnTo>
                      <a:lnTo>
                        <a:pt x="33528" y="298716"/>
                      </a:lnTo>
                      <a:lnTo>
                        <a:pt x="47231" y="298716"/>
                      </a:lnTo>
                      <a:lnTo>
                        <a:pt x="47231" y="283476"/>
                      </a:lnTo>
                      <a:close/>
                    </a:path>
                    <a:path w="565785" h="337185">
                      <a:moveTo>
                        <a:pt x="134112" y="321576"/>
                      </a:moveTo>
                      <a:lnTo>
                        <a:pt x="121920" y="321576"/>
                      </a:lnTo>
                      <a:lnTo>
                        <a:pt x="121920" y="336816"/>
                      </a:lnTo>
                      <a:lnTo>
                        <a:pt x="134112" y="336816"/>
                      </a:lnTo>
                      <a:lnTo>
                        <a:pt x="134112" y="321576"/>
                      </a:lnTo>
                      <a:close/>
                    </a:path>
                    <a:path w="565785" h="337185">
                      <a:moveTo>
                        <a:pt x="155448" y="321576"/>
                      </a:moveTo>
                      <a:lnTo>
                        <a:pt x="141732" y="321576"/>
                      </a:lnTo>
                      <a:lnTo>
                        <a:pt x="141732" y="336816"/>
                      </a:lnTo>
                      <a:lnTo>
                        <a:pt x="155448" y="336816"/>
                      </a:lnTo>
                      <a:lnTo>
                        <a:pt x="155448" y="321576"/>
                      </a:lnTo>
                      <a:close/>
                    </a:path>
                    <a:path w="565785" h="337185">
                      <a:moveTo>
                        <a:pt x="195072" y="207276"/>
                      </a:moveTo>
                      <a:lnTo>
                        <a:pt x="181356" y="207276"/>
                      </a:lnTo>
                      <a:lnTo>
                        <a:pt x="181356" y="222516"/>
                      </a:lnTo>
                      <a:lnTo>
                        <a:pt x="175247" y="222516"/>
                      </a:lnTo>
                      <a:lnTo>
                        <a:pt x="167640" y="222516"/>
                      </a:lnTo>
                      <a:lnTo>
                        <a:pt x="167640" y="237756"/>
                      </a:lnTo>
                      <a:lnTo>
                        <a:pt x="175247" y="237756"/>
                      </a:lnTo>
                      <a:lnTo>
                        <a:pt x="181356" y="237756"/>
                      </a:lnTo>
                      <a:lnTo>
                        <a:pt x="188976" y="237756"/>
                      </a:lnTo>
                      <a:lnTo>
                        <a:pt x="188976" y="222516"/>
                      </a:lnTo>
                      <a:lnTo>
                        <a:pt x="195072" y="222516"/>
                      </a:lnTo>
                      <a:lnTo>
                        <a:pt x="195072" y="207276"/>
                      </a:lnTo>
                      <a:close/>
                    </a:path>
                    <a:path w="565785" h="337185">
                      <a:moveTo>
                        <a:pt x="236220" y="15252"/>
                      </a:moveTo>
                      <a:lnTo>
                        <a:pt x="222504" y="15252"/>
                      </a:lnTo>
                      <a:lnTo>
                        <a:pt x="222504" y="32016"/>
                      </a:lnTo>
                      <a:lnTo>
                        <a:pt x="236220" y="32016"/>
                      </a:lnTo>
                      <a:lnTo>
                        <a:pt x="236220" y="15252"/>
                      </a:lnTo>
                      <a:close/>
                    </a:path>
                    <a:path w="565785" h="337185">
                      <a:moveTo>
                        <a:pt x="281940" y="184416"/>
                      </a:moveTo>
                      <a:lnTo>
                        <a:pt x="269748" y="184416"/>
                      </a:lnTo>
                      <a:lnTo>
                        <a:pt x="269748" y="176796"/>
                      </a:lnTo>
                      <a:lnTo>
                        <a:pt x="256032" y="176796"/>
                      </a:lnTo>
                      <a:lnTo>
                        <a:pt x="256032" y="207264"/>
                      </a:lnTo>
                      <a:lnTo>
                        <a:pt x="269748" y="207264"/>
                      </a:lnTo>
                      <a:lnTo>
                        <a:pt x="269748" y="199656"/>
                      </a:lnTo>
                      <a:lnTo>
                        <a:pt x="281940" y="199656"/>
                      </a:lnTo>
                      <a:lnTo>
                        <a:pt x="281940" y="184416"/>
                      </a:lnTo>
                      <a:close/>
                    </a:path>
                    <a:path w="565785" h="337185">
                      <a:moveTo>
                        <a:pt x="295656" y="260616"/>
                      </a:moveTo>
                      <a:lnTo>
                        <a:pt x="281940" y="260616"/>
                      </a:lnTo>
                      <a:lnTo>
                        <a:pt x="281940" y="275856"/>
                      </a:lnTo>
                      <a:lnTo>
                        <a:pt x="295656" y="275856"/>
                      </a:lnTo>
                      <a:lnTo>
                        <a:pt x="295656" y="260616"/>
                      </a:lnTo>
                      <a:close/>
                    </a:path>
                    <a:path w="565785" h="337185">
                      <a:moveTo>
                        <a:pt x="295656" y="199656"/>
                      </a:moveTo>
                      <a:lnTo>
                        <a:pt x="281940" y="199656"/>
                      </a:lnTo>
                      <a:lnTo>
                        <a:pt x="281940" y="214896"/>
                      </a:lnTo>
                      <a:lnTo>
                        <a:pt x="295656" y="214896"/>
                      </a:lnTo>
                      <a:lnTo>
                        <a:pt x="295656" y="199656"/>
                      </a:lnTo>
                      <a:close/>
                    </a:path>
                    <a:path w="565785" h="337185">
                      <a:moveTo>
                        <a:pt x="309372" y="169176"/>
                      </a:moveTo>
                      <a:lnTo>
                        <a:pt x="295656" y="169176"/>
                      </a:lnTo>
                      <a:lnTo>
                        <a:pt x="295656" y="184416"/>
                      </a:lnTo>
                      <a:lnTo>
                        <a:pt x="309372" y="184416"/>
                      </a:lnTo>
                      <a:lnTo>
                        <a:pt x="309372" y="169176"/>
                      </a:lnTo>
                      <a:close/>
                    </a:path>
                    <a:path w="565785" h="337185">
                      <a:moveTo>
                        <a:pt x="396240" y="115836"/>
                      </a:moveTo>
                      <a:lnTo>
                        <a:pt x="384048" y="115836"/>
                      </a:lnTo>
                      <a:lnTo>
                        <a:pt x="384048" y="131076"/>
                      </a:lnTo>
                      <a:lnTo>
                        <a:pt x="396240" y="131076"/>
                      </a:lnTo>
                      <a:lnTo>
                        <a:pt x="396240" y="115836"/>
                      </a:lnTo>
                      <a:close/>
                    </a:path>
                    <a:path w="565785" h="337185">
                      <a:moveTo>
                        <a:pt x="565404" y="0"/>
                      </a:moveTo>
                      <a:lnTo>
                        <a:pt x="551688" y="0"/>
                      </a:lnTo>
                      <a:lnTo>
                        <a:pt x="551688" y="15252"/>
                      </a:lnTo>
                      <a:lnTo>
                        <a:pt x="565404" y="15252"/>
                      </a:lnTo>
                      <a:lnTo>
                        <a:pt x="5654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7" name="object 148"/>
                <p:cNvSpPr/>
                <p:nvPr/>
              </p:nvSpPr>
              <p:spPr>
                <a:xfrm>
                  <a:off x="38359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8" name="object 149"/>
                <p:cNvSpPr/>
                <p:nvPr/>
              </p:nvSpPr>
              <p:spPr>
                <a:xfrm>
                  <a:off x="3096768" y="3781056"/>
                  <a:ext cx="463550" cy="497205"/>
                </a:xfrm>
                <a:custGeom>
                  <a:avLst/>
                  <a:gdLst/>
                  <a:ahLst/>
                  <a:cxnLst/>
                  <a:rect l="l" t="t" r="r" b="b"/>
                  <a:pathLst>
                    <a:path w="463550" h="497204">
                      <a:moveTo>
                        <a:pt x="13716" y="443484"/>
                      </a:moveTo>
                      <a:lnTo>
                        <a:pt x="0" y="443484"/>
                      </a:lnTo>
                      <a:lnTo>
                        <a:pt x="0" y="458724"/>
                      </a:lnTo>
                      <a:lnTo>
                        <a:pt x="13716" y="458724"/>
                      </a:lnTo>
                      <a:lnTo>
                        <a:pt x="13716" y="443484"/>
                      </a:lnTo>
                      <a:close/>
                    </a:path>
                    <a:path w="463550" h="497204">
                      <a:moveTo>
                        <a:pt x="13716" y="413004"/>
                      </a:moveTo>
                      <a:lnTo>
                        <a:pt x="0" y="413004"/>
                      </a:lnTo>
                      <a:lnTo>
                        <a:pt x="0" y="428244"/>
                      </a:lnTo>
                      <a:lnTo>
                        <a:pt x="13716" y="428244"/>
                      </a:lnTo>
                      <a:lnTo>
                        <a:pt x="13716" y="413004"/>
                      </a:lnTo>
                      <a:close/>
                    </a:path>
                    <a:path w="463550" h="497204">
                      <a:moveTo>
                        <a:pt x="27432" y="473964"/>
                      </a:moveTo>
                      <a:lnTo>
                        <a:pt x="13716" y="473964"/>
                      </a:lnTo>
                      <a:lnTo>
                        <a:pt x="0" y="473964"/>
                      </a:lnTo>
                      <a:lnTo>
                        <a:pt x="0" y="489204"/>
                      </a:lnTo>
                      <a:lnTo>
                        <a:pt x="7620" y="489204"/>
                      </a:lnTo>
                      <a:lnTo>
                        <a:pt x="7620" y="496824"/>
                      </a:lnTo>
                      <a:lnTo>
                        <a:pt x="19812" y="496824"/>
                      </a:lnTo>
                      <a:lnTo>
                        <a:pt x="19812" y="489204"/>
                      </a:lnTo>
                      <a:lnTo>
                        <a:pt x="27432" y="489204"/>
                      </a:lnTo>
                      <a:lnTo>
                        <a:pt x="27432" y="473964"/>
                      </a:lnTo>
                      <a:close/>
                    </a:path>
                    <a:path w="463550" h="497204">
                      <a:moveTo>
                        <a:pt x="33528" y="435864"/>
                      </a:moveTo>
                      <a:lnTo>
                        <a:pt x="19812" y="435864"/>
                      </a:lnTo>
                      <a:lnTo>
                        <a:pt x="19812" y="451104"/>
                      </a:lnTo>
                      <a:lnTo>
                        <a:pt x="33528" y="451104"/>
                      </a:lnTo>
                      <a:lnTo>
                        <a:pt x="33528" y="435864"/>
                      </a:lnTo>
                      <a:close/>
                    </a:path>
                    <a:path w="463550" h="497204">
                      <a:moveTo>
                        <a:pt x="33528" y="397764"/>
                      </a:moveTo>
                      <a:lnTo>
                        <a:pt x="19812" y="397764"/>
                      </a:lnTo>
                      <a:lnTo>
                        <a:pt x="19812" y="413004"/>
                      </a:lnTo>
                      <a:lnTo>
                        <a:pt x="33528" y="413004"/>
                      </a:lnTo>
                      <a:lnTo>
                        <a:pt x="33528" y="397764"/>
                      </a:lnTo>
                      <a:close/>
                    </a:path>
                    <a:path w="463550" h="497204">
                      <a:moveTo>
                        <a:pt x="88392" y="466344"/>
                      </a:moveTo>
                      <a:lnTo>
                        <a:pt x="74676" y="466344"/>
                      </a:lnTo>
                      <a:lnTo>
                        <a:pt x="74676" y="458724"/>
                      </a:lnTo>
                      <a:lnTo>
                        <a:pt x="67056" y="458724"/>
                      </a:lnTo>
                      <a:lnTo>
                        <a:pt x="67056" y="443484"/>
                      </a:lnTo>
                      <a:lnTo>
                        <a:pt x="53340" y="443484"/>
                      </a:lnTo>
                      <a:lnTo>
                        <a:pt x="53340" y="451104"/>
                      </a:lnTo>
                      <a:lnTo>
                        <a:pt x="47231" y="451104"/>
                      </a:lnTo>
                      <a:lnTo>
                        <a:pt x="47231" y="458724"/>
                      </a:lnTo>
                      <a:lnTo>
                        <a:pt x="41148" y="458724"/>
                      </a:lnTo>
                      <a:lnTo>
                        <a:pt x="41148" y="473964"/>
                      </a:lnTo>
                      <a:lnTo>
                        <a:pt x="53340" y="473964"/>
                      </a:lnTo>
                      <a:lnTo>
                        <a:pt x="53340" y="481584"/>
                      </a:lnTo>
                      <a:lnTo>
                        <a:pt x="67056" y="481584"/>
                      </a:lnTo>
                      <a:lnTo>
                        <a:pt x="67056" y="489204"/>
                      </a:lnTo>
                      <a:lnTo>
                        <a:pt x="74676" y="489204"/>
                      </a:lnTo>
                      <a:lnTo>
                        <a:pt x="80772" y="489204"/>
                      </a:lnTo>
                      <a:lnTo>
                        <a:pt x="88392" y="489204"/>
                      </a:lnTo>
                      <a:lnTo>
                        <a:pt x="88392" y="481584"/>
                      </a:lnTo>
                      <a:lnTo>
                        <a:pt x="88392" y="473964"/>
                      </a:lnTo>
                      <a:lnTo>
                        <a:pt x="88392" y="466344"/>
                      </a:lnTo>
                      <a:close/>
                    </a:path>
                    <a:path w="463550" h="497204">
                      <a:moveTo>
                        <a:pt x="128016" y="435864"/>
                      </a:moveTo>
                      <a:lnTo>
                        <a:pt x="114300" y="435864"/>
                      </a:lnTo>
                      <a:lnTo>
                        <a:pt x="114300" y="451104"/>
                      </a:lnTo>
                      <a:lnTo>
                        <a:pt x="128016" y="451104"/>
                      </a:lnTo>
                      <a:lnTo>
                        <a:pt x="128016" y="435864"/>
                      </a:lnTo>
                      <a:close/>
                    </a:path>
                    <a:path w="463550" h="497204">
                      <a:moveTo>
                        <a:pt x="155448" y="367284"/>
                      </a:moveTo>
                      <a:lnTo>
                        <a:pt x="141732" y="367284"/>
                      </a:lnTo>
                      <a:lnTo>
                        <a:pt x="141732" y="374904"/>
                      </a:lnTo>
                      <a:lnTo>
                        <a:pt x="134112" y="374904"/>
                      </a:lnTo>
                      <a:lnTo>
                        <a:pt x="134112" y="390144"/>
                      </a:lnTo>
                      <a:lnTo>
                        <a:pt x="147828" y="390144"/>
                      </a:lnTo>
                      <a:lnTo>
                        <a:pt x="147828" y="382524"/>
                      </a:lnTo>
                      <a:lnTo>
                        <a:pt x="155448" y="382524"/>
                      </a:lnTo>
                      <a:lnTo>
                        <a:pt x="155448" y="367284"/>
                      </a:lnTo>
                      <a:close/>
                    </a:path>
                    <a:path w="463550" h="497204">
                      <a:moveTo>
                        <a:pt x="155448" y="321564"/>
                      </a:moveTo>
                      <a:lnTo>
                        <a:pt x="141732" y="321564"/>
                      </a:lnTo>
                      <a:lnTo>
                        <a:pt x="141732" y="336804"/>
                      </a:lnTo>
                      <a:lnTo>
                        <a:pt x="155448" y="336804"/>
                      </a:lnTo>
                      <a:lnTo>
                        <a:pt x="155448" y="321564"/>
                      </a:lnTo>
                      <a:close/>
                    </a:path>
                    <a:path w="463550" h="497204">
                      <a:moveTo>
                        <a:pt x="167640" y="443484"/>
                      </a:moveTo>
                      <a:lnTo>
                        <a:pt x="155448" y="443484"/>
                      </a:lnTo>
                      <a:lnTo>
                        <a:pt x="155448" y="435864"/>
                      </a:lnTo>
                      <a:lnTo>
                        <a:pt x="141732" y="435864"/>
                      </a:lnTo>
                      <a:lnTo>
                        <a:pt x="141732" y="451104"/>
                      </a:lnTo>
                      <a:lnTo>
                        <a:pt x="155448" y="451104"/>
                      </a:lnTo>
                      <a:lnTo>
                        <a:pt x="155448" y="458724"/>
                      </a:lnTo>
                      <a:lnTo>
                        <a:pt x="167640" y="458724"/>
                      </a:lnTo>
                      <a:lnTo>
                        <a:pt x="167640" y="443484"/>
                      </a:lnTo>
                      <a:close/>
                    </a:path>
                    <a:path w="463550" h="497204">
                      <a:moveTo>
                        <a:pt x="181356" y="374904"/>
                      </a:moveTo>
                      <a:lnTo>
                        <a:pt x="167640" y="374904"/>
                      </a:lnTo>
                      <a:lnTo>
                        <a:pt x="167640" y="390144"/>
                      </a:lnTo>
                      <a:lnTo>
                        <a:pt x="161531" y="390144"/>
                      </a:lnTo>
                      <a:lnTo>
                        <a:pt x="161531" y="405384"/>
                      </a:lnTo>
                      <a:lnTo>
                        <a:pt x="175247" y="405384"/>
                      </a:lnTo>
                      <a:lnTo>
                        <a:pt x="175247" y="390144"/>
                      </a:lnTo>
                      <a:lnTo>
                        <a:pt x="181356" y="390144"/>
                      </a:lnTo>
                      <a:lnTo>
                        <a:pt x="181356" y="374904"/>
                      </a:lnTo>
                      <a:close/>
                    </a:path>
                    <a:path w="463550" h="497204">
                      <a:moveTo>
                        <a:pt x="201168" y="222504"/>
                      </a:moveTo>
                      <a:lnTo>
                        <a:pt x="188976" y="222504"/>
                      </a:lnTo>
                      <a:lnTo>
                        <a:pt x="188976" y="237744"/>
                      </a:lnTo>
                      <a:lnTo>
                        <a:pt x="201168" y="237744"/>
                      </a:lnTo>
                      <a:lnTo>
                        <a:pt x="201168" y="222504"/>
                      </a:lnTo>
                      <a:close/>
                    </a:path>
                    <a:path w="463550" h="497204">
                      <a:moveTo>
                        <a:pt x="208788" y="344424"/>
                      </a:moveTo>
                      <a:lnTo>
                        <a:pt x="195072" y="344424"/>
                      </a:lnTo>
                      <a:lnTo>
                        <a:pt x="195072" y="359664"/>
                      </a:lnTo>
                      <a:lnTo>
                        <a:pt x="208788" y="359664"/>
                      </a:lnTo>
                      <a:lnTo>
                        <a:pt x="208788" y="344424"/>
                      </a:lnTo>
                      <a:close/>
                    </a:path>
                    <a:path w="463550" h="497204">
                      <a:moveTo>
                        <a:pt x="208788" y="275844"/>
                      </a:moveTo>
                      <a:lnTo>
                        <a:pt x="195072" y="275844"/>
                      </a:lnTo>
                      <a:lnTo>
                        <a:pt x="195072" y="291084"/>
                      </a:lnTo>
                      <a:lnTo>
                        <a:pt x="208788" y="291084"/>
                      </a:lnTo>
                      <a:lnTo>
                        <a:pt x="208788" y="275844"/>
                      </a:lnTo>
                      <a:close/>
                    </a:path>
                    <a:path w="463550" h="497204">
                      <a:moveTo>
                        <a:pt x="228600" y="182880"/>
                      </a:moveTo>
                      <a:lnTo>
                        <a:pt x="214884" y="182880"/>
                      </a:lnTo>
                      <a:lnTo>
                        <a:pt x="214884" y="199644"/>
                      </a:lnTo>
                      <a:lnTo>
                        <a:pt x="228600" y="199644"/>
                      </a:lnTo>
                      <a:lnTo>
                        <a:pt x="228600" y="182880"/>
                      </a:lnTo>
                      <a:close/>
                    </a:path>
                    <a:path w="463550" h="497204">
                      <a:moveTo>
                        <a:pt x="281940" y="321564"/>
                      </a:moveTo>
                      <a:lnTo>
                        <a:pt x="269748" y="321564"/>
                      </a:lnTo>
                      <a:lnTo>
                        <a:pt x="269748" y="336804"/>
                      </a:lnTo>
                      <a:lnTo>
                        <a:pt x="281940" y="336804"/>
                      </a:lnTo>
                      <a:lnTo>
                        <a:pt x="281940" y="321564"/>
                      </a:lnTo>
                      <a:close/>
                    </a:path>
                    <a:path w="463550" h="497204">
                      <a:moveTo>
                        <a:pt x="281940" y="237744"/>
                      </a:moveTo>
                      <a:lnTo>
                        <a:pt x="269748" y="237744"/>
                      </a:lnTo>
                      <a:lnTo>
                        <a:pt x="269748" y="252984"/>
                      </a:lnTo>
                      <a:lnTo>
                        <a:pt x="281940" y="252984"/>
                      </a:lnTo>
                      <a:lnTo>
                        <a:pt x="281940" y="237744"/>
                      </a:lnTo>
                      <a:close/>
                    </a:path>
                    <a:path w="463550" h="497204">
                      <a:moveTo>
                        <a:pt x="303276" y="481584"/>
                      </a:moveTo>
                      <a:lnTo>
                        <a:pt x="289547" y="481584"/>
                      </a:lnTo>
                      <a:lnTo>
                        <a:pt x="289547" y="496824"/>
                      </a:lnTo>
                      <a:lnTo>
                        <a:pt x="303276" y="496824"/>
                      </a:lnTo>
                      <a:lnTo>
                        <a:pt x="303276" y="481584"/>
                      </a:lnTo>
                      <a:close/>
                    </a:path>
                    <a:path w="463550" h="497204">
                      <a:moveTo>
                        <a:pt x="336804" y="390144"/>
                      </a:moveTo>
                      <a:lnTo>
                        <a:pt x="323088" y="390144"/>
                      </a:lnTo>
                      <a:lnTo>
                        <a:pt x="323088" y="405384"/>
                      </a:lnTo>
                      <a:lnTo>
                        <a:pt x="336804" y="405384"/>
                      </a:lnTo>
                      <a:lnTo>
                        <a:pt x="336804" y="390144"/>
                      </a:lnTo>
                      <a:close/>
                    </a:path>
                    <a:path w="463550" h="497204">
                      <a:moveTo>
                        <a:pt x="348996" y="458724"/>
                      </a:moveTo>
                      <a:lnTo>
                        <a:pt x="336804" y="458724"/>
                      </a:lnTo>
                      <a:lnTo>
                        <a:pt x="336804" y="473964"/>
                      </a:lnTo>
                      <a:lnTo>
                        <a:pt x="348996" y="473964"/>
                      </a:lnTo>
                      <a:lnTo>
                        <a:pt x="348996" y="458724"/>
                      </a:lnTo>
                      <a:close/>
                    </a:path>
                    <a:path w="463550" h="497204">
                      <a:moveTo>
                        <a:pt x="403847" y="382524"/>
                      </a:moveTo>
                      <a:lnTo>
                        <a:pt x="390131" y="382524"/>
                      </a:lnTo>
                      <a:lnTo>
                        <a:pt x="390131" y="397764"/>
                      </a:lnTo>
                      <a:lnTo>
                        <a:pt x="403847" y="397764"/>
                      </a:lnTo>
                      <a:lnTo>
                        <a:pt x="403847" y="382524"/>
                      </a:lnTo>
                      <a:close/>
                    </a:path>
                    <a:path w="463550" h="497204">
                      <a:moveTo>
                        <a:pt x="403847" y="0"/>
                      </a:moveTo>
                      <a:lnTo>
                        <a:pt x="390131" y="0"/>
                      </a:lnTo>
                      <a:lnTo>
                        <a:pt x="390131" y="15240"/>
                      </a:lnTo>
                      <a:lnTo>
                        <a:pt x="403847" y="15240"/>
                      </a:lnTo>
                      <a:lnTo>
                        <a:pt x="403847" y="0"/>
                      </a:lnTo>
                      <a:close/>
                    </a:path>
                    <a:path w="463550" h="497204">
                      <a:moveTo>
                        <a:pt x="417576" y="68580"/>
                      </a:moveTo>
                      <a:lnTo>
                        <a:pt x="403847" y="68580"/>
                      </a:lnTo>
                      <a:lnTo>
                        <a:pt x="403847" y="83820"/>
                      </a:lnTo>
                      <a:lnTo>
                        <a:pt x="417576" y="83820"/>
                      </a:lnTo>
                      <a:lnTo>
                        <a:pt x="417576" y="68580"/>
                      </a:lnTo>
                      <a:close/>
                    </a:path>
                    <a:path w="463550" h="497204">
                      <a:moveTo>
                        <a:pt x="463296" y="313944"/>
                      </a:moveTo>
                      <a:lnTo>
                        <a:pt x="451104" y="313944"/>
                      </a:lnTo>
                      <a:lnTo>
                        <a:pt x="451104" y="329184"/>
                      </a:lnTo>
                      <a:lnTo>
                        <a:pt x="463296" y="329184"/>
                      </a:lnTo>
                      <a:lnTo>
                        <a:pt x="463296" y="3139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09" name="object 150"/>
                <p:cNvSpPr/>
                <p:nvPr/>
              </p:nvSpPr>
              <p:spPr>
                <a:xfrm>
                  <a:off x="39105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0" name="object 151"/>
                <p:cNvSpPr/>
                <p:nvPr/>
              </p:nvSpPr>
              <p:spPr>
                <a:xfrm>
                  <a:off x="3096768" y="3842003"/>
                  <a:ext cx="410209" cy="451484"/>
                </a:xfrm>
                <a:custGeom>
                  <a:avLst/>
                  <a:gdLst/>
                  <a:ahLst/>
                  <a:cxnLst/>
                  <a:rect l="l" t="t" r="r" b="b"/>
                  <a:pathLst>
                    <a:path w="410210" h="451485">
                      <a:moveTo>
                        <a:pt x="13716" y="359676"/>
                      </a:moveTo>
                      <a:lnTo>
                        <a:pt x="0" y="359676"/>
                      </a:lnTo>
                      <a:lnTo>
                        <a:pt x="0" y="374916"/>
                      </a:lnTo>
                      <a:lnTo>
                        <a:pt x="13716" y="374916"/>
                      </a:lnTo>
                      <a:lnTo>
                        <a:pt x="13716" y="359676"/>
                      </a:lnTo>
                      <a:close/>
                    </a:path>
                    <a:path w="410210" h="451485">
                      <a:moveTo>
                        <a:pt x="27432" y="435876"/>
                      </a:moveTo>
                      <a:lnTo>
                        <a:pt x="13716" y="435876"/>
                      </a:lnTo>
                      <a:lnTo>
                        <a:pt x="13716" y="451116"/>
                      </a:lnTo>
                      <a:lnTo>
                        <a:pt x="27432" y="451116"/>
                      </a:lnTo>
                      <a:lnTo>
                        <a:pt x="27432" y="435876"/>
                      </a:lnTo>
                      <a:close/>
                    </a:path>
                    <a:path w="410210" h="451485">
                      <a:moveTo>
                        <a:pt x="27432" y="344436"/>
                      </a:moveTo>
                      <a:lnTo>
                        <a:pt x="13716" y="344436"/>
                      </a:lnTo>
                      <a:lnTo>
                        <a:pt x="13716" y="336816"/>
                      </a:lnTo>
                      <a:lnTo>
                        <a:pt x="13716" y="329196"/>
                      </a:lnTo>
                      <a:lnTo>
                        <a:pt x="0" y="329196"/>
                      </a:lnTo>
                      <a:lnTo>
                        <a:pt x="0" y="336816"/>
                      </a:lnTo>
                      <a:lnTo>
                        <a:pt x="0" y="344436"/>
                      </a:lnTo>
                      <a:lnTo>
                        <a:pt x="0" y="352056"/>
                      </a:lnTo>
                      <a:lnTo>
                        <a:pt x="13716" y="352056"/>
                      </a:lnTo>
                      <a:lnTo>
                        <a:pt x="13716" y="359676"/>
                      </a:lnTo>
                      <a:lnTo>
                        <a:pt x="27432" y="359676"/>
                      </a:lnTo>
                      <a:lnTo>
                        <a:pt x="27432" y="344436"/>
                      </a:lnTo>
                      <a:close/>
                    </a:path>
                    <a:path w="410210" h="451485">
                      <a:moveTo>
                        <a:pt x="47231" y="382536"/>
                      </a:moveTo>
                      <a:lnTo>
                        <a:pt x="33528" y="382536"/>
                      </a:lnTo>
                      <a:lnTo>
                        <a:pt x="33528" y="397776"/>
                      </a:lnTo>
                      <a:lnTo>
                        <a:pt x="47231" y="397776"/>
                      </a:lnTo>
                      <a:lnTo>
                        <a:pt x="47231" y="382536"/>
                      </a:lnTo>
                      <a:close/>
                    </a:path>
                    <a:path w="410210" h="451485">
                      <a:moveTo>
                        <a:pt x="53340" y="352056"/>
                      </a:moveTo>
                      <a:lnTo>
                        <a:pt x="41148" y="352056"/>
                      </a:lnTo>
                      <a:lnTo>
                        <a:pt x="41148" y="367296"/>
                      </a:lnTo>
                      <a:lnTo>
                        <a:pt x="53340" y="367296"/>
                      </a:lnTo>
                      <a:lnTo>
                        <a:pt x="53340" y="352056"/>
                      </a:lnTo>
                      <a:close/>
                    </a:path>
                    <a:path w="410210" h="451485">
                      <a:moveTo>
                        <a:pt x="67056" y="245376"/>
                      </a:moveTo>
                      <a:lnTo>
                        <a:pt x="53340" y="245376"/>
                      </a:lnTo>
                      <a:lnTo>
                        <a:pt x="53340" y="260616"/>
                      </a:lnTo>
                      <a:lnTo>
                        <a:pt x="67056" y="260616"/>
                      </a:lnTo>
                      <a:lnTo>
                        <a:pt x="67056" y="245376"/>
                      </a:lnTo>
                      <a:close/>
                    </a:path>
                    <a:path w="410210" h="451485">
                      <a:moveTo>
                        <a:pt x="80772" y="390156"/>
                      </a:moveTo>
                      <a:lnTo>
                        <a:pt x="67056" y="390156"/>
                      </a:lnTo>
                      <a:lnTo>
                        <a:pt x="67056" y="405396"/>
                      </a:lnTo>
                      <a:lnTo>
                        <a:pt x="80772" y="405396"/>
                      </a:lnTo>
                      <a:lnTo>
                        <a:pt x="80772" y="390156"/>
                      </a:lnTo>
                      <a:close/>
                    </a:path>
                    <a:path w="410210" h="451485">
                      <a:moveTo>
                        <a:pt x="134112" y="382536"/>
                      </a:moveTo>
                      <a:lnTo>
                        <a:pt x="121920" y="382536"/>
                      </a:lnTo>
                      <a:lnTo>
                        <a:pt x="121920" y="397776"/>
                      </a:lnTo>
                      <a:lnTo>
                        <a:pt x="134112" y="397776"/>
                      </a:lnTo>
                      <a:lnTo>
                        <a:pt x="134112" y="382536"/>
                      </a:lnTo>
                      <a:close/>
                    </a:path>
                    <a:path w="410210" h="451485">
                      <a:moveTo>
                        <a:pt x="161531" y="359676"/>
                      </a:moveTo>
                      <a:lnTo>
                        <a:pt x="147828" y="359676"/>
                      </a:lnTo>
                      <a:lnTo>
                        <a:pt x="147828" y="374916"/>
                      </a:lnTo>
                      <a:lnTo>
                        <a:pt x="161531" y="374916"/>
                      </a:lnTo>
                      <a:lnTo>
                        <a:pt x="161531" y="359676"/>
                      </a:lnTo>
                      <a:close/>
                    </a:path>
                    <a:path w="410210" h="451485">
                      <a:moveTo>
                        <a:pt x="167640" y="390156"/>
                      </a:moveTo>
                      <a:lnTo>
                        <a:pt x="155448" y="390156"/>
                      </a:lnTo>
                      <a:lnTo>
                        <a:pt x="155448" y="405396"/>
                      </a:lnTo>
                      <a:lnTo>
                        <a:pt x="167640" y="405396"/>
                      </a:lnTo>
                      <a:lnTo>
                        <a:pt x="167640" y="390156"/>
                      </a:lnTo>
                      <a:close/>
                    </a:path>
                    <a:path w="410210" h="451485">
                      <a:moveTo>
                        <a:pt x="195072" y="390156"/>
                      </a:moveTo>
                      <a:lnTo>
                        <a:pt x="181356" y="390156"/>
                      </a:lnTo>
                      <a:lnTo>
                        <a:pt x="181356" y="405396"/>
                      </a:lnTo>
                      <a:lnTo>
                        <a:pt x="195072" y="405396"/>
                      </a:lnTo>
                      <a:lnTo>
                        <a:pt x="195072" y="390156"/>
                      </a:lnTo>
                      <a:close/>
                    </a:path>
                    <a:path w="410210" h="451485">
                      <a:moveTo>
                        <a:pt x="201168" y="435876"/>
                      </a:moveTo>
                      <a:lnTo>
                        <a:pt x="188976" y="435876"/>
                      </a:lnTo>
                      <a:lnTo>
                        <a:pt x="188976" y="451116"/>
                      </a:lnTo>
                      <a:lnTo>
                        <a:pt x="201168" y="451116"/>
                      </a:lnTo>
                      <a:lnTo>
                        <a:pt x="201168" y="435876"/>
                      </a:lnTo>
                      <a:close/>
                    </a:path>
                    <a:path w="410210" h="451485">
                      <a:moveTo>
                        <a:pt x="214884" y="397776"/>
                      </a:moveTo>
                      <a:lnTo>
                        <a:pt x="201168" y="397776"/>
                      </a:lnTo>
                      <a:lnTo>
                        <a:pt x="201168" y="413016"/>
                      </a:lnTo>
                      <a:lnTo>
                        <a:pt x="214884" y="413016"/>
                      </a:lnTo>
                      <a:lnTo>
                        <a:pt x="214884" y="397776"/>
                      </a:lnTo>
                      <a:close/>
                    </a:path>
                    <a:path w="410210" h="451485">
                      <a:moveTo>
                        <a:pt x="269748" y="352056"/>
                      </a:moveTo>
                      <a:lnTo>
                        <a:pt x="256032" y="352056"/>
                      </a:lnTo>
                      <a:lnTo>
                        <a:pt x="256032" y="367296"/>
                      </a:lnTo>
                      <a:lnTo>
                        <a:pt x="269748" y="367296"/>
                      </a:lnTo>
                      <a:lnTo>
                        <a:pt x="269748" y="352056"/>
                      </a:lnTo>
                      <a:close/>
                    </a:path>
                    <a:path w="410210" h="451485">
                      <a:moveTo>
                        <a:pt x="295656" y="121932"/>
                      </a:moveTo>
                      <a:lnTo>
                        <a:pt x="281940" y="121932"/>
                      </a:lnTo>
                      <a:lnTo>
                        <a:pt x="281940" y="138696"/>
                      </a:lnTo>
                      <a:lnTo>
                        <a:pt x="295656" y="138696"/>
                      </a:lnTo>
                      <a:lnTo>
                        <a:pt x="295656" y="121932"/>
                      </a:lnTo>
                      <a:close/>
                    </a:path>
                    <a:path w="410210" h="451485">
                      <a:moveTo>
                        <a:pt x="315468" y="214896"/>
                      </a:moveTo>
                      <a:lnTo>
                        <a:pt x="303276" y="214896"/>
                      </a:lnTo>
                      <a:lnTo>
                        <a:pt x="303276" y="230136"/>
                      </a:lnTo>
                      <a:lnTo>
                        <a:pt x="315468" y="230136"/>
                      </a:lnTo>
                      <a:lnTo>
                        <a:pt x="315468" y="214896"/>
                      </a:lnTo>
                      <a:close/>
                    </a:path>
                    <a:path w="410210" h="451485">
                      <a:moveTo>
                        <a:pt x="323088" y="367296"/>
                      </a:moveTo>
                      <a:lnTo>
                        <a:pt x="309372" y="367296"/>
                      </a:lnTo>
                      <a:lnTo>
                        <a:pt x="309372" y="382536"/>
                      </a:lnTo>
                      <a:lnTo>
                        <a:pt x="323088" y="382536"/>
                      </a:lnTo>
                      <a:lnTo>
                        <a:pt x="323088" y="367296"/>
                      </a:lnTo>
                      <a:close/>
                    </a:path>
                    <a:path w="410210" h="451485">
                      <a:moveTo>
                        <a:pt x="336804" y="260616"/>
                      </a:moveTo>
                      <a:lnTo>
                        <a:pt x="323088" y="260616"/>
                      </a:lnTo>
                      <a:lnTo>
                        <a:pt x="323088" y="275856"/>
                      </a:lnTo>
                      <a:lnTo>
                        <a:pt x="336804" y="275856"/>
                      </a:lnTo>
                      <a:lnTo>
                        <a:pt x="336804" y="260616"/>
                      </a:lnTo>
                      <a:close/>
                    </a:path>
                    <a:path w="410210" h="451485">
                      <a:moveTo>
                        <a:pt x="348996" y="138696"/>
                      </a:moveTo>
                      <a:lnTo>
                        <a:pt x="336804" y="138696"/>
                      </a:lnTo>
                      <a:lnTo>
                        <a:pt x="336804" y="153936"/>
                      </a:lnTo>
                      <a:lnTo>
                        <a:pt x="348996" y="153936"/>
                      </a:lnTo>
                      <a:lnTo>
                        <a:pt x="348996" y="138696"/>
                      </a:lnTo>
                      <a:close/>
                    </a:path>
                    <a:path w="410210" h="451485">
                      <a:moveTo>
                        <a:pt x="409956" y="0"/>
                      </a:moveTo>
                      <a:lnTo>
                        <a:pt x="396240" y="0"/>
                      </a:lnTo>
                      <a:lnTo>
                        <a:pt x="396240" y="15252"/>
                      </a:lnTo>
                      <a:lnTo>
                        <a:pt x="409956" y="15252"/>
                      </a:lnTo>
                      <a:lnTo>
                        <a:pt x="4099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1" name="object 152"/>
                <p:cNvSpPr/>
                <p:nvPr/>
              </p:nvSpPr>
              <p:spPr>
                <a:xfrm>
                  <a:off x="37688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2" name="object 153"/>
                <p:cNvSpPr/>
                <p:nvPr/>
              </p:nvSpPr>
              <p:spPr>
                <a:xfrm>
                  <a:off x="3096767"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3" name="object 154"/>
                <p:cNvSpPr/>
                <p:nvPr/>
              </p:nvSpPr>
              <p:spPr>
                <a:xfrm>
                  <a:off x="3796283"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4" name="object 155"/>
                <p:cNvSpPr/>
                <p:nvPr/>
              </p:nvSpPr>
              <p:spPr>
                <a:xfrm>
                  <a:off x="3096768" y="3948696"/>
                  <a:ext cx="565785" cy="344805"/>
                </a:xfrm>
                <a:custGeom>
                  <a:avLst/>
                  <a:gdLst/>
                  <a:ahLst/>
                  <a:cxnLst/>
                  <a:rect l="l" t="t" r="r" b="b"/>
                  <a:pathLst>
                    <a:path w="565785" h="344804">
                      <a:moveTo>
                        <a:pt x="13716" y="283464"/>
                      </a:moveTo>
                      <a:lnTo>
                        <a:pt x="0" y="283464"/>
                      </a:lnTo>
                      <a:lnTo>
                        <a:pt x="0" y="298704"/>
                      </a:lnTo>
                      <a:lnTo>
                        <a:pt x="13716" y="298704"/>
                      </a:lnTo>
                      <a:lnTo>
                        <a:pt x="13716" y="283464"/>
                      </a:lnTo>
                      <a:close/>
                    </a:path>
                    <a:path w="565785" h="344804">
                      <a:moveTo>
                        <a:pt x="53340" y="222504"/>
                      </a:moveTo>
                      <a:lnTo>
                        <a:pt x="41148" y="222504"/>
                      </a:lnTo>
                      <a:lnTo>
                        <a:pt x="41148" y="237744"/>
                      </a:lnTo>
                      <a:lnTo>
                        <a:pt x="53340" y="237744"/>
                      </a:lnTo>
                      <a:lnTo>
                        <a:pt x="53340" y="222504"/>
                      </a:lnTo>
                      <a:close/>
                    </a:path>
                    <a:path w="565785" h="344804">
                      <a:moveTo>
                        <a:pt x="67056" y="268224"/>
                      </a:moveTo>
                      <a:lnTo>
                        <a:pt x="53340" y="268224"/>
                      </a:lnTo>
                      <a:lnTo>
                        <a:pt x="53340" y="283464"/>
                      </a:lnTo>
                      <a:lnTo>
                        <a:pt x="67056" y="283464"/>
                      </a:lnTo>
                      <a:lnTo>
                        <a:pt x="67056" y="268224"/>
                      </a:lnTo>
                      <a:close/>
                    </a:path>
                    <a:path w="565785" h="344804">
                      <a:moveTo>
                        <a:pt x="74676" y="329184"/>
                      </a:moveTo>
                      <a:lnTo>
                        <a:pt x="60947" y="329184"/>
                      </a:lnTo>
                      <a:lnTo>
                        <a:pt x="60947" y="344424"/>
                      </a:lnTo>
                      <a:lnTo>
                        <a:pt x="74676" y="344424"/>
                      </a:lnTo>
                      <a:lnTo>
                        <a:pt x="74676" y="329184"/>
                      </a:lnTo>
                      <a:close/>
                    </a:path>
                    <a:path w="565785" h="344804">
                      <a:moveTo>
                        <a:pt x="88392" y="252984"/>
                      </a:moveTo>
                      <a:lnTo>
                        <a:pt x="74676" y="252984"/>
                      </a:lnTo>
                      <a:lnTo>
                        <a:pt x="74676" y="268224"/>
                      </a:lnTo>
                      <a:lnTo>
                        <a:pt x="88392" y="268224"/>
                      </a:lnTo>
                      <a:lnTo>
                        <a:pt x="88392" y="252984"/>
                      </a:lnTo>
                      <a:close/>
                    </a:path>
                    <a:path w="565785" h="344804">
                      <a:moveTo>
                        <a:pt x="121920" y="321564"/>
                      </a:moveTo>
                      <a:lnTo>
                        <a:pt x="108204" y="321564"/>
                      </a:lnTo>
                      <a:lnTo>
                        <a:pt x="108204" y="336804"/>
                      </a:lnTo>
                      <a:lnTo>
                        <a:pt x="121920" y="336804"/>
                      </a:lnTo>
                      <a:lnTo>
                        <a:pt x="121920" y="321564"/>
                      </a:lnTo>
                      <a:close/>
                    </a:path>
                    <a:path w="565785" h="344804">
                      <a:moveTo>
                        <a:pt x="128016" y="184404"/>
                      </a:moveTo>
                      <a:lnTo>
                        <a:pt x="114300" y="184404"/>
                      </a:lnTo>
                      <a:lnTo>
                        <a:pt x="114300" y="199644"/>
                      </a:lnTo>
                      <a:lnTo>
                        <a:pt x="128016" y="199644"/>
                      </a:lnTo>
                      <a:lnTo>
                        <a:pt x="128016" y="184404"/>
                      </a:lnTo>
                      <a:close/>
                    </a:path>
                    <a:path w="565785" h="344804">
                      <a:moveTo>
                        <a:pt x="167640" y="252984"/>
                      </a:moveTo>
                      <a:lnTo>
                        <a:pt x="155448" y="252984"/>
                      </a:lnTo>
                      <a:lnTo>
                        <a:pt x="155448" y="268224"/>
                      </a:lnTo>
                      <a:lnTo>
                        <a:pt x="167640" y="268224"/>
                      </a:lnTo>
                      <a:lnTo>
                        <a:pt x="167640" y="252984"/>
                      </a:lnTo>
                      <a:close/>
                    </a:path>
                    <a:path w="565785" h="344804">
                      <a:moveTo>
                        <a:pt x="175247" y="161544"/>
                      </a:moveTo>
                      <a:lnTo>
                        <a:pt x="161531" y="161544"/>
                      </a:lnTo>
                      <a:lnTo>
                        <a:pt x="161531" y="176784"/>
                      </a:lnTo>
                      <a:lnTo>
                        <a:pt x="175247" y="176784"/>
                      </a:lnTo>
                      <a:lnTo>
                        <a:pt x="175247" y="161544"/>
                      </a:lnTo>
                      <a:close/>
                    </a:path>
                    <a:path w="565785" h="344804">
                      <a:moveTo>
                        <a:pt x="181356" y="329184"/>
                      </a:moveTo>
                      <a:lnTo>
                        <a:pt x="167640" y="329184"/>
                      </a:lnTo>
                      <a:lnTo>
                        <a:pt x="167640" y="344424"/>
                      </a:lnTo>
                      <a:lnTo>
                        <a:pt x="181356" y="344424"/>
                      </a:lnTo>
                      <a:lnTo>
                        <a:pt x="181356" y="329184"/>
                      </a:lnTo>
                      <a:close/>
                    </a:path>
                    <a:path w="565785" h="344804">
                      <a:moveTo>
                        <a:pt x="242316" y="245364"/>
                      </a:moveTo>
                      <a:lnTo>
                        <a:pt x="228600" y="245364"/>
                      </a:lnTo>
                      <a:lnTo>
                        <a:pt x="228600" y="260604"/>
                      </a:lnTo>
                      <a:lnTo>
                        <a:pt x="242316" y="260604"/>
                      </a:lnTo>
                      <a:lnTo>
                        <a:pt x="242316" y="245364"/>
                      </a:lnTo>
                      <a:close/>
                    </a:path>
                    <a:path w="565785" h="344804">
                      <a:moveTo>
                        <a:pt x="262128" y="153924"/>
                      </a:moveTo>
                      <a:lnTo>
                        <a:pt x="248412" y="153924"/>
                      </a:lnTo>
                      <a:lnTo>
                        <a:pt x="248412" y="169164"/>
                      </a:lnTo>
                      <a:lnTo>
                        <a:pt x="262128" y="169164"/>
                      </a:lnTo>
                      <a:lnTo>
                        <a:pt x="262128" y="153924"/>
                      </a:lnTo>
                      <a:close/>
                    </a:path>
                    <a:path w="565785" h="344804">
                      <a:moveTo>
                        <a:pt x="295656" y="199644"/>
                      </a:moveTo>
                      <a:lnTo>
                        <a:pt x="281940" y="199644"/>
                      </a:lnTo>
                      <a:lnTo>
                        <a:pt x="281940" y="214884"/>
                      </a:lnTo>
                      <a:lnTo>
                        <a:pt x="295656" y="214884"/>
                      </a:lnTo>
                      <a:lnTo>
                        <a:pt x="295656" y="199644"/>
                      </a:lnTo>
                      <a:close/>
                    </a:path>
                    <a:path w="565785" h="344804">
                      <a:moveTo>
                        <a:pt x="370332" y="321564"/>
                      </a:moveTo>
                      <a:lnTo>
                        <a:pt x="356616" y="321564"/>
                      </a:lnTo>
                      <a:lnTo>
                        <a:pt x="356616" y="336804"/>
                      </a:lnTo>
                      <a:lnTo>
                        <a:pt x="370332" y="336804"/>
                      </a:lnTo>
                      <a:lnTo>
                        <a:pt x="370332" y="321564"/>
                      </a:lnTo>
                      <a:close/>
                    </a:path>
                    <a:path w="565785" h="344804">
                      <a:moveTo>
                        <a:pt x="537972" y="70104"/>
                      </a:moveTo>
                      <a:lnTo>
                        <a:pt x="524256" y="70104"/>
                      </a:lnTo>
                      <a:lnTo>
                        <a:pt x="524256" y="85344"/>
                      </a:lnTo>
                      <a:lnTo>
                        <a:pt x="537972" y="85344"/>
                      </a:lnTo>
                      <a:lnTo>
                        <a:pt x="537972" y="70104"/>
                      </a:lnTo>
                      <a:close/>
                    </a:path>
                    <a:path w="565785" h="344804">
                      <a:moveTo>
                        <a:pt x="565404" y="0"/>
                      </a:moveTo>
                      <a:lnTo>
                        <a:pt x="551688" y="0"/>
                      </a:lnTo>
                      <a:lnTo>
                        <a:pt x="551688" y="15240"/>
                      </a:lnTo>
                      <a:lnTo>
                        <a:pt x="565404" y="15240"/>
                      </a:lnTo>
                      <a:lnTo>
                        <a:pt x="5654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5" name="object 156"/>
                <p:cNvSpPr/>
                <p:nvPr/>
              </p:nvSpPr>
              <p:spPr>
                <a:xfrm>
                  <a:off x="3944111"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6" name="object 157"/>
                <p:cNvSpPr/>
                <p:nvPr/>
              </p:nvSpPr>
              <p:spPr>
                <a:xfrm>
                  <a:off x="3150108" y="4125480"/>
                  <a:ext cx="317500" cy="167640"/>
                </a:xfrm>
                <a:custGeom>
                  <a:avLst/>
                  <a:gdLst/>
                  <a:ahLst/>
                  <a:cxnLst/>
                  <a:rect l="l" t="t" r="r" b="b"/>
                  <a:pathLst>
                    <a:path w="317500" h="167639">
                      <a:moveTo>
                        <a:pt x="13716" y="129540"/>
                      </a:moveTo>
                      <a:lnTo>
                        <a:pt x="0" y="129540"/>
                      </a:lnTo>
                      <a:lnTo>
                        <a:pt x="0" y="144780"/>
                      </a:lnTo>
                      <a:lnTo>
                        <a:pt x="13716" y="144780"/>
                      </a:lnTo>
                      <a:lnTo>
                        <a:pt x="13716" y="129540"/>
                      </a:lnTo>
                      <a:close/>
                    </a:path>
                    <a:path w="317500" h="167639">
                      <a:moveTo>
                        <a:pt x="27432" y="152400"/>
                      </a:moveTo>
                      <a:lnTo>
                        <a:pt x="13716" y="152400"/>
                      </a:lnTo>
                      <a:lnTo>
                        <a:pt x="13716" y="167640"/>
                      </a:lnTo>
                      <a:lnTo>
                        <a:pt x="27432" y="167640"/>
                      </a:lnTo>
                      <a:lnTo>
                        <a:pt x="27432" y="152400"/>
                      </a:lnTo>
                      <a:close/>
                    </a:path>
                    <a:path w="317500" h="167639">
                      <a:moveTo>
                        <a:pt x="41148" y="121920"/>
                      </a:moveTo>
                      <a:lnTo>
                        <a:pt x="27432" y="121920"/>
                      </a:lnTo>
                      <a:lnTo>
                        <a:pt x="27432" y="137160"/>
                      </a:lnTo>
                      <a:lnTo>
                        <a:pt x="41148" y="137160"/>
                      </a:lnTo>
                      <a:lnTo>
                        <a:pt x="41148" y="121920"/>
                      </a:lnTo>
                      <a:close/>
                    </a:path>
                    <a:path w="317500" h="167639">
                      <a:moveTo>
                        <a:pt x="188976" y="137160"/>
                      </a:moveTo>
                      <a:lnTo>
                        <a:pt x="175260" y="137160"/>
                      </a:lnTo>
                      <a:lnTo>
                        <a:pt x="175260" y="152400"/>
                      </a:lnTo>
                      <a:lnTo>
                        <a:pt x="188976" y="152400"/>
                      </a:lnTo>
                      <a:lnTo>
                        <a:pt x="188976" y="137160"/>
                      </a:lnTo>
                      <a:close/>
                    </a:path>
                    <a:path w="317500" h="167639">
                      <a:moveTo>
                        <a:pt x="316992" y="0"/>
                      </a:moveTo>
                      <a:lnTo>
                        <a:pt x="303276" y="0"/>
                      </a:lnTo>
                      <a:lnTo>
                        <a:pt x="303276" y="15240"/>
                      </a:lnTo>
                      <a:lnTo>
                        <a:pt x="316992" y="15240"/>
                      </a:lnTo>
                      <a:lnTo>
                        <a:pt x="3169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7" name="object 158"/>
                <p:cNvSpPr/>
                <p:nvPr/>
              </p:nvSpPr>
              <p:spPr>
                <a:xfrm>
                  <a:off x="393649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8" name="object 159"/>
                <p:cNvSpPr/>
                <p:nvPr/>
              </p:nvSpPr>
              <p:spPr>
                <a:xfrm>
                  <a:off x="3144011" y="4209288"/>
                  <a:ext cx="13970" cy="15240"/>
                </a:xfrm>
                <a:custGeom>
                  <a:avLst/>
                  <a:gdLst/>
                  <a:ahLst/>
                  <a:cxnLst/>
                  <a:rect l="l" t="t" r="r" b="b"/>
                  <a:pathLst>
                    <a:path w="13969"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19" name="object 160"/>
                <p:cNvSpPr/>
                <p:nvPr/>
              </p:nvSpPr>
              <p:spPr>
                <a:xfrm>
                  <a:off x="3729227" y="38420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0" name="object 161"/>
                <p:cNvSpPr/>
                <p:nvPr/>
              </p:nvSpPr>
              <p:spPr>
                <a:xfrm>
                  <a:off x="3096768" y="4011180"/>
                  <a:ext cx="443865" cy="281940"/>
                </a:xfrm>
                <a:custGeom>
                  <a:avLst/>
                  <a:gdLst/>
                  <a:ahLst/>
                  <a:cxnLst/>
                  <a:rect l="l" t="t" r="r" b="b"/>
                  <a:pathLst>
                    <a:path w="443864" h="281939">
                      <a:moveTo>
                        <a:pt x="13716" y="190500"/>
                      </a:moveTo>
                      <a:lnTo>
                        <a:pt x="0" y="190500"/>
                      </a:lnTo>
                      <a:lnTo>
                        <a:pt x="0" y="205740"/>
                      </a:lnTo>
                      <a:lnTo>
                        <a:pt x="13716" y="205740"/>
                      </a:lnTo>
                      <a:lnTo>
                        <a:pt x="13716" y="190500"/>
                      </a:lnTo>
                      <a:close/>
                    </a:path>
                    <a:path w="443864" h="281939">
                      <a:moveTo>
                        <a:pt x="19812" y="236220"/>
                      </a:moveTo>
                      <a:lnTo>
                        <a:pt x="7620" y="236220"/>
                      </a:lnTo>
                      <a:lnTo>
                        <a:pt x="7620" y="251460"/>
                      </a:lnTo>
                      <a:lnTo>
                        <a:pt x="19812" y="251460"/>
                      </a:lnTo>
                      <a:lnTo>
                        <a:pt x="19812" y="236220"/>
                      </a:lnTo>
                      <a:close/>
                    </a:path>
                    <a:path w="443864" h="281939">
                      <a:moveTo>
                        <a:pt x="53340" y="266700"/>
                      </a:moveTo>
                      <a:lnTo>
                        <a:pt x="41148" y="266700"/>
                      </a:lnTo>
                      <a:lnTo>
                        <a:pt x="41148" y="281940"/>
                      </a:lnTo>
                      <a:lnTo>
                        <a:pt x="53340" y="281940"/>
                      </a:lnTo>
                      <a:lnTo>
                        <a:pt x="53340" y="266700"/>
                      </a:lnTo>
                      <a:close/>
                    </a:path>
                    <a:path w="443864" h="281939">
                      <a:moveTo>
                        <a:pt x="60947" y="182880"/>
                      </a:moveTo>
                      <a:lnTo>
                        <a:pt x="47231" y="182880"/>
                      </a:lnTo>
                      <a:lnTo>
                        <a:pt x="47231" y="198120"/>
                      </a:lnTo>
                      <a:lnTo>
                        <a:pt x="60947" y="198120"/>
                      </a:lnTo>
                      <a:lnTo>
                        <a:pt x="60947" y="182880"/>
                      </a:lnTo>
                      <a:close/>
                    </a:path>
                    <a:path w="443864" h="281939">
                      <a:moveTo>
                        <a:pt x="80772" y="213360"/>
                      </a:moveTo>
                      <a:lnTo>
                        <a:pt x="67056" y="213360"/>
                      </a:lnTo>
                      <a:lnTo>
                        <a:pt x="67056" y="228600"/>
                      </a:lnTo>
                      <a:lnTo>
                        <a:pt x="80772" y="228600"/>
                      </a:lnTo>
                      <a:lnTo>
                        <a:pt x="80772" y="213360"/>
                      </a:lnTo>
                      <a:close/>
                    </a:path>
                    <a:path w="443864" h="281939">
                      <a:moveTo>
                        <a:pt x="181356" y="266700"/>
                      </a:moveTo>
                      <a:lnTo>
                        <a:pt x="167640" y="266700"/>
                      </a:lnTo>
                      <a:lnTo>
                        <a:pt x="167640" y="281940"/>
                      </a:lnTo>
                      <a:lnTo>
                        <a:pt x="181356" y="281940"/>
                      </a:lnTo>
                      <a:lnTo>
                        <a:pt x="181356" y="266700"/>
                      </a:lnTo>
                      <a:close/>
                    </a:path>
                    <a:path w="443864" h="281939">
                      <a:moveTo>
                        <a:pt x="181356" y="114300"/>
                      </a:moveTo>
                      <a:lnTo>
                        <a:pt x="167640" y="114300"/>
                      </a:lnTo>
                      <a:lnTo>
                        <a:pt x="167640" y="129540"/>
                      </a:lnTo>
                      <a:lnTo>
                        <a:pt x="181356" y="129540"/>
                      </a:lnTo>
                      <a:lnTo>
                        <a:pt x="181356" y="114300"/>
                      </a:lnTo>
                      <a:close/>
                    </a:path>
                    <a:path w="443864" h="281939">
                      <a:moveTo>
                        <a:pt x="248412" y="213360"/>
                      </a:moveTo>
                      <a:lnTo>
                        <a:pt x="236220" y="213360"/>
                      </a:lnTo>
                      <a:lnTo>
                        <a:pt x="236220" y="228600"/>
                      </a:lnTo>
                      <a:lnTo>
                        <a:pt x="248412" y="228600"/>
                      </a:lnTo>
                      <a:lnTo>
                        <a:pt x="248412" y="213360"/>
                      </a:lnTo>
                      <a:close/>
                    </a:path>
                    <a:path w="443864" h="281939">
                      <a:moveTo>
                        <a:pt x="256032" y="251460"/>
                      </a:moveTo>
                      <a:lnTo>
                        <a:pt x="242316" y="251460"/>
                      </a:lnTo>
                      <a:lnTo>
                        <a:pt x="242316" y="266700"/>
                      </a:lnTo>
                      <a:lnTo>
                        <a:pt x="256032" y="266700"/>
                      </a:lnTo>
                      <a:lnTo>
                        <a:pt x="256032" y="251460"/>
                      </a:lnTo>
                      <a:close/>
                    </a:path>
                    <a:path w="443864" h="281939">
                      <a:moveTo>
                        <a:pt x="256032" y="167640"/>
                      </a:moveTo>
                      <a:lnTo>
                        <a:pt x="242316" y="167640"/>
                      </a:lnTo>
                      <a:lnTo>
                        <a:pt x="242316" y="182880"/>
                      </a:lnTo>
                      <a:lnTo>
                        <a:pt x="256032" y="182880"/>
                      </a:lnTo>
                      <a:lnTo>
                        <a:pt x="256032" y="167640"/>
                      </a:lnTo>
                      <a:close/>
                    </a:path>
                    <a:path w="443864" h="281939">
                      <a:moveTo>
                        <a:pt x="336804" y="76200"/>
                      </a:moveTo>
                      <a:lnTo>
                        <a:pt x="323088" y="76200"/>
                      </a:lnTo>
                      <a:lnTo>
                        <a:pt x="323088" y="91440"/>
                      </a:lnTo>
                      <a:lnTo>
                        <a:pt x="336804" y="91440"/>
                      </a:lnTo>
                      <a:lnTo>
                        <a:pt x="336804" y="76200"/>
                      </a:lnTo>
                      <a:close/>
                    </a:path>
                    <a:path w="443864" h="281939">
                      <a:moveTo>
                        <a:pt x="348996" y="160020"/>
                      </a:moveTo>
                      <a:lnTo>
                        <a:pt x="336804" y="160020"/>
                      </a:lnTo>
                      <a:lnTo>
                        <a:pt x="336804" y="175260"/>
                      </a:lnTo>
                      <a:lnTo>
                        <a:pt x="348996" y="175260"/>
                      </a:lnTo>
                      <a:lnTo>
                        <a:pt x="348996" y="160020"/>
                      </a:lnTo>
                      <a:close/>
                    </a:path>
                    <a:path w="443864" h="281939">
                      <a:moveTo>
                        <a:pt x="356616" y="76200"/>
                      </a:moveTo>
                      <a:lnTo>
                        <a:pt x="342900" y="76200"/>
                      </a:lnTo>
                      <a:lnTo>
                        <a:pt x="342900" y="91440"/>
                      </a:lnTo>
                      <a:lnTo>
                        <a:pt x="356616" y="91440"/>
                      </a:lnTo>
                      <a:lnTo>
                        <a:pt x="356616" y="76200"/>
                      </a:lnTo>
                      <a:close/>
                    </a:path>
                    <a:path w="443864" h="281939">
                      <a:moveTo>
                        <a:pt x="376428" y="0"/>
                      </a:moveTo>
                      <a:lnTo>
                        <a:pt x="362712" y="0"/>
                      </a:lnTo>
                      <a:lnTo>
                        <a:pt x="362712" y="15240"/>
                      </a:lnTo>
                      <a:lnTo>
                        <a:pt x="376428" y="15240"/>
                      </a:lnTo>
                      <a:lnTo>
                        <a:pt x="376428" y="0"/>
                      </a:lnTo>
                      <a:close/>
                    </a:path>
                    <a:path w="443864" h="281939">
                      <a:moveTo>
                        <a:pt x="443484" y="175260"/>
                      </a:moveTo>
                      <a:lnTo>
                        <a:pt x="429768" y="175260"/>
                      </a:lnTo>
                      <a:lnTo>
                        <a:pt x="429768" y="190500"/>
                      </a:lnTo>
                      <a:lnTo>
                        <a:pt x="443484" y="190500"/>
                      </a:lnTo>
                      <a:lnTo>
                        <a:pt x="443484" y="1752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1" name="object 162"/>
                <p:cNvSpPr/>
                <p:nvPr/>
              </p:nvSpPr>
              <p:spPr>
                <a:xfrm>
                  <a:off x="3991356" y="33985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2" name="object 163"/>
                <p:cNvSpPr/>
                <p:nvPr/>
              </p:nvSpPr>
              <p:spPr>
                <a:xfrm>
                  <a:off x="3096768" y="3887736"/>
                  <a:ext cx="370840" cy="405765"/>
                </a:xfrm>
                <a:custGeom>
                  <a:avLst/>
                  <a:gdLst/>
                  <a:ahLst/>
                  <a:cxnLst/>
                  <a:rect l="l" t="t" r="r" b="b"/>
                  <a:pathLst>
                    <a:path w="370839" h="405764">
                      <a:moveTo>
                        <a:pt x="13716" y="390144"/>
                      </a:moveTo>
                      <a:lnTo>
                        <a:pt x="0" y="390144"/>
                      </a:lnTo>
                      <a:lnTo>
                        <a:pt x="0" y="405384"/>
                      </a:lnTo>
                      <a:lnTo>
                        <a:pt x="13716" y="405384"/>
                      </a:lnTo>
                      <a:lnTo>
                        <a:pt x="13716" y="390144"/>
                      </a:lnTo>
                      <a:close/>
                    </a:path>
                    <a:path w="370839" h="405764">
                      <a:moveTo>
                        <a:pt x="33528" y="367284"/>
                      </a:moveTo>
                      <a:lnTo>
                        <a:pt x="19812" y="367284"/>
                      </a:lnTo>
                      <a:lnTo>
                        <a:pt x="19812" y="382524"/>
                      </a:lnTo>
                      <a:lnTo>
                        <a:pt x="33528" y="382524"/>
                      </a:lnTo>
                      <a:lnTo>
                        <a:pt x="33528" y="367284"/>
                      </a:lnTo>
                      <a:close/>
                    </a:path>
                    <a:path w="370839" h="405764">
                      <a:moveTo>
                        <a:pt x="60947" y="245364"/>
                      </a:moveTo>
                      <a:lnTo>
                        <a:pt x="47231" y="245364"/>
                      </a:lnTo>
                      <a:lnTo>
                        <a:pt x="47231" y="260604"/>
                      </a:lnTo>
                      <a:lnTo>
                        <a:pt x="60947" y="260604"/>
                      </a:lnTo>
                      <a:lnTo>
                        <a:pt x="60947" y="245364"/>
                      </a:lnTo>
                      <a:close/>
                    </a:path>
                    <a:path w="370839" h="405764">
                      <a:moveTo>
                        <a:pt x="80772" y="275844"/>
                      </a:moveTo>
                      <a:lnTo>
                        <a:pt x="67056" y="275844"/>
                      </a:lnTo>
                      <a:lnTo>
                        <a:pt x="67056" y="291084"/>
                      </a:lnTo>
                      <a:lnTo>
                        <a:pt x="80772" y="291084"/>
                      </a:lnTo>
                      <a:lnTo>
                        <a:pt x="80772" y="275844"/>
                      </a:lnTo>
                      <a:close/>
                    </a:path>
                    <a:path w="370839" h="405764">
                      <a:moveTo>
                        <a:pt x="94488" y="390144"/>
                      </a:moveTo>
                      <a:lnTo>
                        <a:pt x="80772" y="390144"/>
                      </a:lnTo>
                      <a:lnTo>
                        <a:pt x="80772" y="405384"/>
                      </a:lnTo>
                      <a:lnTo>
                        <a:pt x="94488" y="405384"/>
                      </a:lnTo>
                      <a:lnTo>
                        <a:pt x="94488" y="390144"/>
                      </a:lnTo>
                      <a:close/>
                    </a:path>
                    <a:path w="370839" h="405764">
                      <a:moveTo>
                        <a:pt x="128003" y="344424"/>
                      </a:moveTo>
                      <a:lnTo>
                        <a:pt x="114287" y="344424"/>
                      </a:lnTo>
                      <a:lnTo>
                        <a:pt x="114287" y="359664"/>
                      </a:lnTo>
                      <a:lnTo>
                        <a:pt x="108204" y="359664"/>
                      </a:lnTo>
                      <a:lnTo>
                        <a:pt x="108204" y="374904"/>
                      </a:lnTo>
                      <a:lnTo>
                        <a:pt x="121920" y="374904"/>
                      </a:lnTo>
                      <a:lnTo>
                        <a:pt x="121920" y="359664"/>
                      </a:lnTo>
                      <a:lnTo>
                        <a:pt x="128003" y="359664"/>
                      </a:lnTo>
                      <a:lnTo>
                        <a:pt x="128003" y="344424"/>
                      </a:lnTo>
                      <a:close/>
                    </a:path>
                    <a:path w="370839" h="405764">
                      <a:moveTo>
                        <a:pt x="128016" y="252984"/>
                      </a:moveTo>
                      <a:lnTo>
                        <a:pt x="114300" y="252984"/>
                      </a:lnTo>
                      <a:lnTo>
                        <a:pt x="114300" y="268224"/>
                      </a:lnTo>
                      <a:lnTo>
                        <a:pt x="128016" y="268224"/>
                      </a:lnTo>
                      <a:lnTo>
                        <a:pt x="128016" y="252984"/>
                      </a:lnTo>
                      <a:close/>
                    </a:path>
                    <a:path w="370839" h="405764">
                      <a:moveTo>
                        <a:pt x="141732" y="344424"/>
                      </a:moveTo>
                      <a:lnTo>
                        <a:pt x="128016" y="344424"/>
                      </a:lnTo>
                      <a:lnTo>
                        <a:pt x="128016" y="359664"/>
                      </a:lnTo>
                      <a:lnTo>
                        <a:pt x="141732" y="359664"/>
                      </a:lnTo>
                      <a:lnTo>
                        <a:pt x="141732" y="344424"/>
                      </a:lnTo>
                      <a:close/>
                    </a:path>
                    <a:path w="370839" h="405764">
                      <a:moveTo>
                        <a:pt x="269748" y="298704"/>
                      </a:moveTo>
                      <a:lnTo>
                        <a:pt x="256032" y="298704"/>
                      </a:lnTo>
                      <a:lnTo>
                        <a:pt x="256032" y="313944"/>
                      </a:lnTo>
                      <a:lnTo>
                        <a:pt x="269748" y="313944"/>
                      </a:lnTo>
                      <a:lnTo>
                        <a:pt x="269748" y="298704"/>
                      </a:lnTo>
                      <a:close/>
                    </a:path>
                    <a:path w="370839" h="405764">
                      <a:moveTo>
                        <a:pt x="275831" y="199644"/>
                      </a:moveTo>
                      <a:lnTo>
                        <a:pt x="262128" y="199644"/>
                      </a:lnTo>
                      <a:lnTo>
                        <a:pt x="262128" y="214884"/>
                      </a:lnTo>
                      <a:lnTo>
                        <a:pt x="275831" y="214884"/>
                      </a:lnTo>
                      <a:lnTo>
                        <a:pt x="275831" y="199644"/>
                      </a:lnTo>
                      <a:close/>
                    </a:path>
                    <a:path w="370839" h="405764">
                      <a:moveTo>
                        <a:pt x="336804" y="306324"/>
                      </a:moveTo>
                      <a:lnTo>
                        <a:pt x="323088" y="306324"/>
                      </a:lnTo>
                      <a:lnTo>
                        <a:pt x="323088" y="321564"/>
                      </a:lnTo>
                      <a:lnTo>
                        <a:pt x="336804" y="321564"/>
                      </a:lnTo>
                      <a:lnTo>
                        <a:pt x="336804" y="306324"/>
                      </a:lnTo>
                      <a:close/>
                    </a:path>
                    <a:path w="370839" h="405764">
                      <a:moveTo>
                        <a:pt x="342900" y="0"/>
                      </a:moveTo>
                      <a:lnTo>
                        <a:pt x="329184" y="0"/>
                      </a:lnTo>
                      <a:lnTo>
                        <a:pt x="329184" y="15240"/>
                      </a:lnTo>
                      <a:lnTo>
                        <a:pt x="342900" y="15240"/>
                      </a:lnTo>
                      <a:lnTo>
                        <a:pt x="342900" y="0"/>
                      </a:lnTo>
                      <a:close/>
                    </a:path>
                    <a:path w="370839" h="405764">
                      <a:moveTo>
                        <a:pt x="370332" y="199644"/>
                      </a:moveTo>
                      <a:lnTo>
                        <a:pt x="356616" y="199644"/>
                      </a:lnTo>
                      <a:lnTo>
                        <a:pt x="356616" y="214884"/>
                      </a:lnTo>
                      <a:lnTo>
                        <a:pt x="370332" y="214884"/>
                      </a:lnTo>
                      <a:lnTo>
                        <a:pt x="370332"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3" name="object 164"/>
                <p:cNvSpPr/>
                <p:nvPr/>
              </p:nvSpPr>
              <p:spPr>
                <a:xfrm>
                  <a:off x="3930396" y="34213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4" name="object 165"/>
                <p:cNvSpPr/>
                <p:nvPr/>
              </p:nvSpPr>
              <p:spPr>
                <a:xfrm>
                  <a:off x="3096768" y="3933456"/>
                  <a:ext cx="571500" cy="360045"/>
                </a:xfrm>
                <a:custGeom>
                  <a:avLst/>
                  <a:gdLst/>
                  <a:ahLst/>
                  <a:cxnLst/>
                  <a:rect l="l" t="t" r="r" b="b"/>
                  <a:pathLst>
                    <a:path w="571500" h="360045">
                      <a:moveTo>
                        <a:pt x="13716" y="291084"/>
                      </a:moveTo>
                      <a:lnTo>
                        <a:pt x="0" y="291084"/>
                      </a:lnTo>
                      <a:lnTo>
                        <a:pt x="0" y="306324"/>
                      </a:lnTo>
                      <a:lnTo>
                        <a:pt x="13716" y="306324"/>
                      </a:lnTo>
                      <a:lnTo>
                        <a:pt x="13716" y="291084"/>
                      </a:lnTo>
                      <a:close/>
                    </a:path>
                    <a:path w="571500" h="360045">
                      <a:moveTo>
                        <a:pt x="33528" y="230124"/>
                      </a:moveTo>
                      <a:lnTo>
                        <a:pt x="19812" y="230124"/>
                      </a:lnTo>
                      <a:lnTo>
                        <a:pt x="19812" y="245364"/>
                      </a:lnTo>
                      <a:lnTo>
                        <a:pt x="33528" y="245364"/>
                      </a:lnTo>
                      <a:lnTo>
                        <a:pt x="33528" y="230124"/>
                      </a:lnTo>
                      <a:close/>
                    </a:path>
                    <a:path w="571500" h="360045">
                      <a:moveTo>
                        <a:pt x="47231" y="291084"/>
                      </a:moveTo>
                      <a:lnTo>
                        <a:pt x="41148" y="291084"/>
                      </a:lnTo>
                      <a:lnTo>
                        <a:pt x="41148" y="275844"/>
                      </a:lnTo>
                      <a:lnTo>
                        <a:pt x="27432" y="275844"/>
                      </a:lnTo>
                      <a:lnTo>
                        <a:pt x="27432" y="291084"/>
                      </a:lnTo>
                      <a:lnTo>
                        <a:pt x="33528" y="291084"/>
                      </a:lnTo>
                      <a:lnTo>
                        <a:pt x="33528" y="306324"/>
                      </a:lnTo>
                      <a:lnTo>
                        <a:pt x="47231" y="306324"/>
                      </a:lnTo>
                      <a:lnTo>
                        <a:pt x="47231" y="291084"/>
                      </a:lnTo>
                      <a:close/>
                    </a:path>
                    <a:path w="571500" h="360045">
                      <a:moveTo>
                        <a:pt x="60947" y="222504"/>
                      </a:moveTo>
                      <a:lnTo>
                        <a:pt x="47231" y="222504"/>
                      </a:lnTo>
                      <a:lnTo>
                        <a:pt x="47231" y="237744"/>
                      </a:lnTo>
                      <a:lnTo>
                        <a:pt x="60947" y="237744"/>
                      </a:lnTo>
                      <a:lnTo>
                        <a:pt x="60947" y="222504"/>
                      </a:lnTo>
                      <a:close/>
                    </a:path>
                    <a:path w="571500" h="360045">
                      <a:moveTo>
                        <a:pt x="100584" y="275844"/>
                      </a:moveTo>
                      <a:lnTo>
                        <a:pt x="88392" y="275844"/>
                      </a:lnTo>
                      <a:lnTo>
                        <a:pt x="88392" y="283464"/>
                      </a:lnTo>
                      <a:lnTo>
                        <a:pt x="80772" y="283464"/>
                      </a:lnTo>
                      <a:lnTo>
                        <a:pt x="80772" y="298704"/>
                      </a:lnTo>
                      <a:lnTo>
                        <a:pt x="94488" y="298704"/>
                      </a:lnTo>
                      <a:lnTo>
                        <a:pt x="94488" y="291084"/>
                      </a:lnTo>
                      <a:lnTo>
                        <a:pt x="100584" y="291084"/>
                      </a:lnTo>
                      <a:lnTo>
                        <a:pt x="100584" y="275844"/>
                      </a:lnTo>
                      <a:close/>
                    </a:path>
                    <a:path w="571500" h="360045">
                      <a:moveTo>
                        <a:pt x="147828" y="344424"/>
                      </a:moveTo>
                      <a:lnTo>
                        <a:pt x="134112" y="344424"/>
                      </a:lnTo>
                      <a:lnTo>
                        <a:pt x="134112" y="359664"/>
                      </a:lnTo>
                      <a:lnTo>
                        <a:pt x="147828" y="359664"/>
                      </a:lnTo>
                      <a:lnTo>
                        <a:pt x="147828" y="344424"/>
                      </a:lnTo>
                      <a:close/>
                    </a:path>
                    <a:path w="571500" h="360045">
                      <a:moveTo>
                        <a:pt x="147828" y="283464"/>
                      </a:moveTo>
                      <a:lnTo>
                        <a:pt x="134112" y="283464"/>
                      </a:lnTo>
                      <a:lnTo>
                        <a:pt x="134112" y="298704"/>
                      </a:lnTo>
                      <a:lnTo>
                        <a:pt x="147828" y="298704"/>
                      </a:lnTo>
                      <a:lnTo>
                        <a:pt x="147828" y="283464"/>
                      </a:lnTo>
                      <a:close/>
                    </a:path>
                    <a:path w="571500" h="360045">
                      <a:moveTo>
                        <a:pt x="167640" y="336804"/>
                      </a:moveTo>
                      <a:lnTo>
                        <a:pt x="155448" y="336804"/>
                      </a:lnTo>
                      <a:lnTo>
                        <a:pt x="155448" y="352044"/>
                      </a:lnTo>
                      <a:lnTo>
                        <a:pt x="167640" y="352044"/>
                      </a:lnTo>
                      <a:lnTo>
                        <a:pt x="167640" y="336804"/>
                      </a:lnTo>
                      <a:close/>
                    </a:path>
                    <a:path w="571500" h="360045">
                      <a:moveTo>
                        <a:pt x="201168" y="321564"/>
                      </a:moveTo>
                      <a:lnTo>
                        <a:pt x="188976" y="321564"/>
                      </a:lnTo>
                      <a:lnTo>
                        <a:pt x="175247" y="321564"/>
                      </a:lnTo>
                      <a:lnTo>
                        <a:pt x="175247" y="336804"/>
                      </a:lnTo>
                      <a:lnTo>
                        <a:pt x="188976" y="336804"/>
                      </a:lnTo>
                      <a:lnTo>
                        <a:pt x="201168" y="336804"/>
                      </a:lnTo>
                      <a:lnTo>
                        <a:pt x="201168" y="321564"/>
                      </a:lnTo>
                      <a:close/>
                    </a:path>
                    <a:path w="571500" h="360045">
                      <a:moveTo>
                        <a:pt x="208788" y="192024"/>
                      </a:moveTo>
                      <a:lnTo>
                        <a:pt x="195072" y="192024"/>
                      </a:lnTo>
                      <a:lnTo>
                        <a:pt x="195072" y="207264"/>
                      </a:lnTo>
                      <a:lnTo>
                        <a:pt x="208788" y="207264"/>
                      </a:lnTo>
                      <a:lnTo>
                        <a:pt x="208788" y="192024"/>
                      </a:lnTo>
                      <a:close/>
                    </a:path>
                    <a:path w="571500" h="360045">
                      <a:moveTo>
                        <a:pt x="228600" y="283464"/>
                      </a:moveTo>
                      <a:lnTo>
                        <a:pt x="214884" y="283464"/>
                      </a:lnTo>
                      <a:lnTo>
                        <a:pt x="214884" y="298704"/>
                      </a:lnTo>
                      <a:lnTo>
                        <a:pt x="228600" y="298704"/>
                      </a:lnTo>
                      <a:lnTo>
                        <a:pt x="228600" y="283464"/>
                      </a:lnTo>
                      <a:close/>
                    </a:path>
                    <a:path w="571500" h="360045">
                      <a:moveTo>
                        <a:pt x="269748" y="291084"/>
                      </a:moveTo>
                      <a:lnTo>
                        <a:pt x="256032" y="291084"/>
                      </a:lnTo>
                      <a:lnTo>
                        <a:pt x="256032" y="306324"/>
                      </a:lnTo>
                      <a:lnTo>
                        <a:pt x="269748" y="306324"/>
                      </a:lnTo>
                      <a:lnTo>
                        <a:pt x="269748" y="291084"/>
                      </a:lnTo>
                      <a:close/>
                    </a:path>
                    <a:path w="571500" h="360045">
                      <a:moveTo>
                        <a:pt x="275831" y="153924"/>
                      </a:moveTo>
                      <a:lnTo>
                        <a:pt x="262128" y="153924"/>
                      </a:lnTo>
                      <a:lnTo>
                        <a:pt x="262128" y="169164"/>
                      </a:lnTo>
                      <a:lnTo>
                        <a:pt x="275831" y="169164"/>
                      </a:lnTo>
                      <a:lnTo>
                        <a:pt x="275831" y="153924"/>
                      </a:lnTo>
                      <a:close/>
                    </a:path>
                    <a:path w="571500" h="360045">
                      <a:moveTo>
                        <a:pt x="323088" y="169164"/>
                      </a:moveTo>
                      <a:lnTo>
                        <a:pt x="309372" y="169164"/>
                      </a:lnTo>
                      <a:lnTo>
                        <a:pt x="309372" y="184404"/>
                      </a:lnTo>
                      <a:lnTo>
                        <a:pt x="323088" y="184404"/>
                      </a:lnTo>
                      <a:lnTo>
                        <a:pt x="323088" y="169164"/>
                      </a:lnTo>
                      <a:close/>
                    </a:path>
                    <a:path w="571500" h="360045">
                      <a:moveTo>
                        <a:pt x="437388" y="131064"/>
                      </a:moveTo>
                      <a:lnTo>
                        <a:pt x="423672" y="131064"/>
                      </a:lnTo>
                      <a:lnTo>
                        <a:pt x="423672" y="146304"/>
                      </a:lnTo>
                      <a:lnTo>
                        <a:pt x="437388" y="146304"/>
                      </a:lnTo>
                      <a:lnTo>
                        <a:pt x="437388" y="131064"/>
                      </a:lnTo>
                      <a:close/>
                    </a:path>
                    <a:path w="571500" h="360045">
                      <a:moveTo>
                        <a:pt x="571500" y="108204"/>
                      </a:moveTo>
                      <a:lnTo>
                        <a:pt x="557784" y="108204"/>
                      </a:lnTo>
                      <a:lnTo>
                        <a:pt x="557784" y="123444"/>
                      </a:lnTo>
                      <a:lnTo>
                        <a:pt x="571500" y="123444"/>
                      </a:lnTo>
                      <a:lnTo>
                        <a:pt x="571500" y="108204"/>
                      </a:lnTo>
                      <a:close/>
                    </a:path>
                    <a:path w="571500" h="360045">
                      <a:moveTo>
                        <a:pt x="571500" y="0"/>
                      </a:moveTo>
                      <a:lnTo>
                        <a:pt x="557784" y="0"/>
                      </a:lnTo>
                      <a:lnTo>
                        <a:pt x="557784" y="15240"/>
                      </a:lnTo>
                      <a:lnTo>
                        <a:pt x="571500" y="15240"/>
                      </a:lnTo>
                      <a:lnTo>
                        <a:pt x="5715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5" name="object 166"/>
                <p:cNvSpPr/>
                <p:nvPr/>
              </p:nvSpPr>
              <p:spPr>
                <a:xfrm>
                  <a:off x="3902964"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6" name="object 167"/>
                <p:cNvSpPr/>
                <p:nvPr/>
              </p:nvSpPr>
              <p:spPr>
                <a:xfrm>
                  <a:off x="3096768" y="3842003"/>
                  <a:ext cx="451484" cy="436245"/>
                </a:xfrm>
                <a:custGeom>
                  <a:avLst/>
                  <a:gdLst/>
                  <a:ahLst/>
                  <a:cxnLst/>
                  <a:rect l="l" t="t" r="r" b="b"/>
                  <a:pathLst>
                    <a:path w="451485" h="436245">
                      <a:moveTo>
                        <a:pt x="13716" y="298716"/>
                      </a:moveTo>
                      <a:lnTo>
                        <a:pt x="0" y="298716"/>
                      </a:lnTo>
                      <a:lnTo>
                        <a:pt x="0" y="313956"/>
                      </a:lnTo>
                      <a:lnTo>
                        <a:pt x="13716" y="313956"/>
                      </a:lnTo>
                      <a:lnTo>
                        <a:pt x="13716" y="298716"/>
                      </a:lnTo>
                      <a:close/>
                    </a:path>
                    <a:path w="451485" h="436245">
                      <a:moveTo>
                        <a:pt x="33528" y="413016"/>
                      </a:moveTo>
                      <a:lnTo>
                        <a:pt x="19812" y="413016"/>
                      </a:lnTo>
                      <a:lnTo>
                        <a:pt x="19812" y="428256"/>
                      </a:lnTo>
                      <a:lnTo>
                        <a:pt x="33528" y="428256"/>
                      </a:lnTo>
                      <a:lnTo>
                        <a:pt x="33528" y="413016"/>
                      </a:lnTo>
                      <a:close/>
                    </a:path>
                    <a:path w="451485" h="436245">
                      <a:moveTo>
                        <a:pt x="74676" y="382536"/>
                      </a:moveTo>
                      <a:lnTo>
                        <a:pt x="60947" y="382536"/>
                      </a:lnTo>
                      <a:lnTo>
                        <a:pt x="60947" y="397776"/>
                      </a:lnTo>
                      <a:lnTo>
                        <a:pt x="74676" y="397776"/>
                      </a:lnTo>
                      <a:lnTo>
                        <a:pt x="74676" y="382536"/>
                      </a:lnTo>
                      <a:close/>
                    </a:path>
                    <a:path w="451485" h="436245">
                      <a:moveTo>
                        <a:pt x="74676" y="161556"/>
                      </a:moveTo>
                      <a:lnTo>
                        <a:pt x="60947" y="161556"/>
                      </a:lnTo>
                      <a:lnTo>
                        <a:pt x="60947" y="176796"/>
                      </a:lnTo>
                      <a:lnTo>
                        <a:pt x="74676" y="176796"/>
                      </a:lnTo>
                      <a:lnTo>
                        <a:pt x="74676" y="161556"/>
                      </a:lnTo>
                      <a:close/>
                    </a:path>
                    <a:path w="451485" h="436245">
                      <a:moveTo>
                        <a:pt x="88392" y="420636"/>
                      </a:moveTo>
                      <a:lnTo>
                        <a:pt x="74676" y="420636"/>
                      </a:lnTo>
                      <a:lnTo>
                        <a:pt x="74676" y="435876"/>
                      </a:lnTo>
                      <a:lnTo>
                        <a:pt x="88392" y="435876"/>
                      </a:lnTo>
                      <a:lnTo>
                        <a:pt x="88392" y="420636"/>
                      </a:lnTo>
                      <a:close/>
                    </a:path>
                    <a:path w="451485" h="436245">
                      <a:moveTo>
                        <a:pt x="147828" y="359676"/>
                      </a:moveTo>
                      <a:lnTo>
                        <a:pt x="134112" y="359676"/>
                      </a:lnTo>
                      <a:lnTo>
                        <a:pt x="134112" y="374916"/>
                      </a:lnTo>
                      <a:lnTo>
                        <a:pt x="147828" y="374916"/>
                      </a:lnTo>
                      <a:lnTo>
                        <a:pt x="147828" y="359676"/>
                      </a:lnTo>
                      <a:close/>
                    </a:path>
                    <a:path w="451485" h="436245">
                      <a:moveTo>
                        <a:pt x="161531" y="283476"/>
                      </a:moveTo>
                      <a:lnTo>
                        <a:pt x="147828" y="283476"/>
                      </a:lnTo>
                      <a:lnTo>
                        <a:pt x="147828" y="298716"/>
                      </a:lnTo>
                      <a:lnTo>
                        <a:pt x="161531" y="298716"/>
                      </a:lnTo>
                      <a:lnTo>
                        <a:pt x="161531" y="283476"/>
                      </a:lnTo>
                      <a:close/>
                    </a:path>
                    <a:path w="451485" h="436245">
                      <a:moveTo>
                        <a:pt x="167640" y="413016"/>
                      </a:moveTo>
                      <a:lnTo>
                        <a:pt x="155448" y="413016"/>
                      </a:lnTo>
                      <a:lnTo>
                        <a:pt x="155448" y="428256"/>
                      </a:lnTo>
                      <a:lnTo>
                        <a:pt x="167640" y="428256"/>
                      </a:lnTo>
                      <a:lnTo>
                        <a:pt x="167640" y="413016"/>
                      </a:lnTo>
                      <a:close/>
                    </a:path>
                    <a:path w="451485" h="436245">
                      <a:moveTo>
                        <a:pt x="175247" y="192036"/>
                      </a:moveTo>
                      <a:lnTo>
                        <a:pt x="161531" y="192036"/>
                      </a:lnTo>
                      <a:lnTo>
                        <a:pt x="161531" y="207276"/>
                      </a:lnTo>
                      <a:lnTo>
                        <a:pt x="175247" y="207276"/>
                      </a:lnTo>
                      <a:lnTo>
                        <a:pt x="175247" y="192036"/>
                      </a:lnTo>
                      <a:close/>
                    </a:path>
                    <a:path w="451485" h="436245">
                      <a:moveTo>
                        <a:pt x="181356" y="268236"/>
                      </a:moveTo>
                      <a:lnTo>
                        <a:pt x="167640" y="268236"/>
                      </a:lnTo>
                      <a:lnTo>
                        <a:pt x="167640" y="283476"/>
                      </a:lnTo>
                      <a:lnTo>
                        <a:pt x="181356" y="283476"/>
                      </a:lnTo>
                      <a:lnTo>
                        <a:pt x="181356" y="268236"/>
                      </a:lnTo>
                      <a:close/>
                    </a:path>
                    <a:path w="451485" h="436245">
                      <a:moveTo>
                        <a:pt x="201168" y="298716"/>
                      </a:moveTo>
                      <a:lnTo>
                        <a:pt x="188976" y="298716"/>
                      </a:lnTo>
                      <a:lnTo>
                        <a:pt x="188976" y="313956"/>
                      </a:lnTo>
                      <a:lnTo>
                        <a:pt x="201168" y="313956"/>
                      </a:lnTo>
                      <a:lnTo>
                        <a:pt x="201168" y="298716"/>
                      </a:lnTo>
                      <a:close/>
                    </a:path>
                    <a:path w="451485" h="436245">
                      <a:moveTo>
                        <a:pt x="201168" y="153936"/>
                      </a:moveTo>
                      <a:lnTo>
                        <a:pt x="188976" y="153936"/>
                      </a:lnTo>
                      <a:lnTo>
                        <a:pt x="188976" y="169176"/>
                      </a:lnTo>
                      <a:lnTo>
                        <a:pt x="201168" y="169176"/>
                      </a:lnTo>
                      <a:lnTo>
                        <a:pt x="201168" y="153936"/>
                      </a:lnTo>
                      <a:close/>
                    </a:path>
                    <a:path w="451485" h="436245">
                      <a:moveTo>
                        <a:pt x="208788" y="245376"/>
                      </a:moveTo>
                      <a:lnTo>
                        <a:pt x="195072" y="245376"/>
                      </a:lnTo>
                      <a:lnTo>
                        <a:pt x="195072" y="260616"/>
                      </a:lnTo>
                      <a:lnTo>
                        <a:pt x="208788" y="260616"/>
                      </a:lnTo>
                      <a:lnTo>
                        <a:pt x="208788" y="245376"/>
                      </a:lnTo>
                      <a:close/>
                    </a:path>
                    <a:path w="451485" h="436245">
                      <a:moveTo>
                        <a:pt x="214884" y="336816"/>
                      </a:moveTo>
                      <a:lnTo>
                        <a:pt x="201168" y="336816"/>
                      </a:lnTo>
                      <a:lnTo>
                        <a:pt x="201168" y="352056"/>
                      </a:lnTo>
                      <a:lnTo>
                        <a:pt x="214884" y="352056"/>
                      </a:lnTo>
                      <a:lnTo>
                        <a:pt x="214884" y="336816"/>
                      </a:lnTo>
                      <a:close/>
                    </a:path>
                    <a:path w="451485" h="436245">
                      <a:moveTo>
                        <a:pt x="236220" y="382536"/>
                      </a:moveTo>
                      <a:lnTo>
                        <a:pt x="222504" y="382536"/>
                      </a:lnTo>
                      <a:lnTo>
                        <a:pt x="222504" y="397776"/>
                      </a:lnTo>
                      <a:lnTo>
                        <a:pt x="236220" y="397776"/>
                      </a:lnTo>
                      <a:lnTo>
                        <a:pt x="236220" y="382536"/>
                      </a:lnTo>
                      <a:close/>
                    </a:path>
                    <a:path w="451485" h="436245">
                      <a:moveTo>
                        <a:pt x="289547" y="0"/>
                      </a:moveTo>
                      <a:lnTo>
                        <a:pt x="275831" y="0"/>
                      </a:lnTo>
                      <a:lnTo>
                        <a:pt x="275831" y="15252"/>
                      </a:lnTo>
                      <a:lnTo>
                        <a:pt x="289547" y="15252"/>
                      </a:lnTo>
                      <a:lnTo>
                        <a:pt x="289547" y="0"/>
                      </a:lnTo>
                      <a:close/>
                    </a:path>
                    <a:path w="451485" h="436245">
                      <a:moveTo>
                        <a:pt x="390131" y="367296"/>
                      </a:moveTo>
                      <a:lnTo>
                        <a:pt x="376428" y="367296"/>
                      </a:lnTo>
                      <a:lnTo>
                        <a:pt x="376428" y="382536"/>
                      </a:lnTo>
                      <a:lnTo>
                        <a:pt x="390131" y="382536"/>
                      </a:lnTo>
                      <a:lnTo>
                        <a:pt x="390131" y="367296"/>
                      </a:lnTo>
                      <a:close/>
                    </a:path>
                    <a:path w="451485" h="436245">
                      <a:moveTo>
                        <a:pt x="390131" y="230136"/>
                      </a:moveTo>
                      <a:lnTo>
                        <a:pt x="376428" y="230136"/>
                      </a:lnTo>
                      <a:lnTo>
                        <a:pt x="376428" y="245376"/>
                      </a:lnTo>
                      <a:lnTo>
                        <a:pt x="390131" y="245376"/>
                      </a:lnTo>
                      <a:lnTo>
                        <a:pt x="390131" y="230136"/>
                      </a:lnTo>
                      <a:close/>
                    </a:path>
                    <a:path w="451485" h="436245">
                      <a:moveTo>
                        <a:pt x="451104" y="359676"/>
                      </a:moveTo>
                      <a:lnTo>
                        <a:pt x="437388" y="359676"/>
                      </a:lnTo>
                      <a:lnTo>
                        <a:pt x="437388" y="374916"/>
                      </a:lnTo>
                      <a:lnTo>
                        <a:pt x="451104" y="374916"/>
                      </a:lnTo>
                      <a:lnTo>
                        <a:pt x="451104" y="3596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7" name="object 168"/>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8" name="object 169"/>
                <p:cNvSpPr/>
                <p:nvPr/>
              </p:nvSpPr>
              <p:spPr>
                <a:xfrm>
                  <a:off x="3467100" y="40949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29" name="object 170"/>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0" name="object 171"/>
                <p:cNvSpPr/>
                <p:nvPr/>
              </p:nvSpPr>
              <p:spPr>
                <a:xfrm>
                  <a:off x="3171444" y="4026420"/>
                  <a:ext cx="516890" cy="251460"/>
                </a:xfrm>
                <a:custGeom>
                  <a:avLst/>
                  <a:gdLst/>
                  <a:ahLst/>
                  <a:cxnLst/>
                  <a:rect l="l" t="t" r="r" b="b"/>
                  <a:pathLst>
                    <a:path w="516889" h="251460">
                      <a:moveTo>
                        <a:pt x="13716" y="144780"/>
                      </a:moveTo>
                      <a:lnTo>
                        <a:pt x="0" y="144780"/>
                      </a:lnTo>
                      <a:lnTo>
                        <a:pt x="0" y="160020"/>
                      </a:lnTo>
                      <a:lnTo>
                        <a:pt x="13716" y="160020"/>
                      </a:lnTo>
                      <a:lnTo>
                        <a:pt x="13716" y="144780"/>
                      </a:lnTo>
                      <a:close/>
                    </a:path>
                    <a:path w="516889" h="251460">
                      <a:moveTo>
                        <a:pt x="39624" y="167640"/>
                      </a:moveTo>
                      <a:lnTo>
                        <a:pt x="25908" y="167640"/>
                      </a:lnTo>
                      <a:lnTo>
                        <a:pt x="25908" y="182880"/>
                      </a:lnTo>
                      <a:lnTo>
                        <a:pt x="39624" y="182880"/>
                      </a:lnTo>
                      <a:lnTo>
                        <a:pt x="39624" y="167640"/>
                      </a:lnTo>
                      <a:close/>
                    </a:path>
                    <a:path w="516889" h="251460">
                      <a:moveTo>
                        <a:pt x="53340" y="129540"/>
                      </a:moveTo>
                      <a:lnTo>
                        <a:pt x="39624" y="129540"/>
                      </a:lnTo>
                      <a:lnTo>
                        <a:pt x="39624" y="144780"/>
                      </a:lnTo>
                      <a:lnTo>
                        <a:pt x="53340" y="144780"/>
                      </a:lnTo>
                      <a:lnTo>
                        <a:pt x="53340" y="129540"/>
                      </a:lnTo>
                      <a:close/>
                    </a:path>
                    <a:path w="516889" h="251460">
                      <a:moveTo>
                        <a:pt x="73152" y="144780"/>
                      </a:moveTo>
                      <a:lnTo>
                        <a:pt x="59436" y="144780"/>
                      </a:lnTo>
                      <a:lnTo>
                        <a:pt x="59436" y="160020"/>
                      </a:lnTo>
                      <a:lnTo>
                        <a:pt x="73152" y="160020"/>
                      </a:lnTo>
                      <a:lnTo>
                        <a:pt x="73152" y="144780"/>
                      </a:lnTo>
                      <a:close/>
                    </a:path>
                    <a:path w="516889" h="251460">
                      <a:moveTo>
                        <a:pt x="73152" y="0"/>
                      </a:moveTo>
                      <a:lnTo>
                        <a:pt x="59436" y="0"/>
                      </a:lnTo>
                      <a:lnTo>
                        <a:pt x="59436" y="15240"/>
                      </a:lnTo>
                      <a:lnTo>
                        <a:pt x="73152" y="15240"/>
                      </a:lnTo>
                      <a:lnTo>
                        <a:pt x="73152" y="0"/>
                      </a:lnTo>
                      <a:close/>
                    </a:path>
                    <a:path w="516889" h="251460">
                      <a:moveTo>
                        <a:pt x="147828" y="220980"/>
                      </a:moveTo>
                      <a:lnTo>
                        <a:pt x="134112" y="220980"/>
                      </a:lnTo>
                      <a:lnTo>
                        <a:pt x="134112" y="236220"/>
                      </a:lnTo>
                      <a:lnTo>
                        <a:pt x="147828" y="236220"/>
                      </a:lnTo>
                      <a:lnTo>
                        <a:pt x="147828" y="220980"/>
                      </a:lnTo>
                      <a:close/>
                    </a:path>
                    <a:path w="516889" h="251460">
                      <a:moveTo>
                        <a:pt x="173736" y="236220"/>
                      </a:moveTo>
                      <a:lnTo>
                        <a:pt x="161544" y="236220"/>
                      </a:lnTo>
                      <a:lnTo>
                        <a:pt x="161544" y="251460"/>
                      </a:lnTo>
                      <a:lnTo>
                        <a:pt x="173736" y="251460"/>
                      </a:lnTo>
                      <a:lnTo>
                        <a:pt x="173736" y="236220"/>
                      </a:lnTo>
                      <a:close/>
                    </a:path>
                    <a:path w="516889" h="251460">
                      <a:moveTo>
                        <a:pt x="207264" y="45720"/>
                      </a:moveTo>
                      <a:lnTo>
                        <a:pt x="195072" y="45720"/>
                      </a:lnTo>
                      <a:lnTo>
                        <a:pt x="195072" y="60960"/>
                      </a:lnTo>
                      <a:lnTo>
                        <a:pt x="207264" y="60960"/>
                      </a:lnTo>
                      <a:lnTo>
                        <a:pt x="207264" y="45720"/>
                      </a:lnTo>
                      <a:close/>
                    </a:path>
                    <a:path w="516889" h="251460">
                      <a:moveTo>
                        <a:pt x="295656" y="144780"/>
                      </a:moveTo>
                      <a:lnTo>
                        <a:pt x="281940" y="144780"/>
                      </a:lnTo>
                      <a:lnTo>
                        <a:pt x="281940" y="160020"/>
                      </a:lnTo>
                      <a:lnTo>
                        <a:pt x="295656" y="160020"/>
                      </a:lnTo>
                      <a:lnTo>
                        <a:pt x="295656" y="144780"/>
                      </a:lnTo>
                      <a:close/>
                    </a:path>
                    <a:path w="516889" h="251460">
                      <a:moveTo>
                        <a:pt x="329171" y="91440"/>
                      </a:moveTo>
                      <a:lnTo>
                        <a:pt x="315455" y="91440"/>
                      </a:lnTo>
                      <a:lnTo>
                        <a:pt x="315455" y="106680"/>
                      </a:lnTo>
                      <a:lnTo>
                        <a:pt x="329171" y="106680"/>
                      </a:lnTo>
                      <a:lnTo>
                        <a:pt x="329171" y="91440"/>
                      </a:lnTo>
                      <a:close/>
                    </a:path>
                    <a:path w="516889" h="251460">
                      <a:moveTo>
                        <a:pt x="382524" y="60960"/>
                      </a:moveTo>
                      <a:lnTo>
                        <a:pt x="368808" y="60960"/>
                      </a:lnTo>
                      <a:lnTo>
                        <a:pt x="368808" y="76200"/>
                      </a:lnTo>
                      <a:lnTo>
                        <a:pt x="382524" y="76200"/>
                      </a:lnTo>
                      <a:lnTo>
                        <a:pt x="382524" y="60960"/>
                      </a:lnTo>
                      <a:close/>
                    </a:path>
                    <a:path w="516889" h="251460">
                      <a:moveTo>
                        <a:pt x="516636" y="15240"/>
                      </a:moveTo>
                      <a:lnTo>
                        <a:pt x="502920" y="15240"/>
                      </a:lnTo>
                      <a:lnTo>
                        <a:pt x="502920" y="30480"/>
                      </a:lnTo>
                      <a:lnTo>
                        <a:pt x="516636" y="30480"/>
                      </a:lnTo>
                      <a:lnTo>
                        <a:pt x="51663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1" name="object 172"/>
                <p:cNvSpPr/>
                <p:nvPr/>
              </p:nvSpPr>
              <p:spPr>
                <a:xfrm>
                  <a:off x="36682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2" name="object 173"/>
                <p:cNvSpPr/>
                <p:nvPr/>
              </p:nvSpPr>
              <p:spPr>
                <a:xfrm>
                  <a:off x="3096768" y="4079760"/>
                  <a:ext cx="295910" cy="213360"/>
                </a:xfrm>
                <a:custGeom>
                  <a:avLst/>
                  <a:gdLst/>
                  <a:ahLst/>
                  <a:cxnLst/>
                  <a:rect l="l" t="t" r="r" b="b"/>
                  <a:pathLst>
                    <a:path w="295910" h="213360">
                      <a:moveTo>
                        <a:pt x="13716" y="198120"/>
                      </a:moveTo>
                      <a:lnTo>
                        <a:pt x="0" y="198120"/>
                      </a:lnTo>
                      <a:lnTo>
                        <a:pt x="0" y="213360"/>
                      </a:lnTo>
                      <a:lnTo>
                        <a:pt x="13716" y="213360"/>
                      </a:lnTo>
                      <a:lnTo>
                        <a:pt x="13716" y="198120"/>
                      </a:lnTo>
                      <a:close/>
                    </a:path>
                    <a:path w="295910" h="213360">
                      <a:moveTo>
                        <a:pt x="13716" y="152400"/>
                      </a:moveTo>
                      <a:lnTo>
                        <a:pt x="0" y="152400"/>
                      </a:lnTo>
                      <a:lnTo>
                        <a:pt x="0" y="167640"/>
                      </a:lnTo>
                      <a:lnTo>
                        <a:pt x="13716" y="167640"/>
                      </a:lnTo>
                      <a:lnTo>
                        <a:pt x="13716" y="152400"/>
                      </a:lnTo>
                      <a:close/>
                    </a:path>
                    <a:path w="295910" h="213360">
                      <a:moveTo>
                        <a:pt x="19812" y="129540"/>
                      </a:moveTo>
                      <a:lnTo>
                        <a:pt x="7620" y="129540"/>
                      </a:lnTo>
                      <a:lnTo>
                        <a:pt x="7620" y="144780"/>
                      </a:lnTo>
                      <a:lnTo>
                        <a:pt x="19812" y="144780"/>
                      </a:lnTo>
                      <a:lnTo>
                        <a:pt x="19812" y="129540"/>
                      </a:lnTo>
                      <a:close/>
                    </a:path>
                    <a:path w="295910" h="213360">
                      <a:moveTo>
                        <a:pt x="41148" y="121920"/>
                      </a:moveTo>
                      <a:lnTo>
                        <a:pt x="27432" y="121920"/>
                      </a:lnTo>
                      <a:lnTo>
                        <a:pt x="27432" y="137160"/>
                      </a:lnTo>
                      <a:lnTo>
                        <a:pt x="41148" y="137160"/>
                      </a:lnTo>
                      <a:lnTo>
                        <a:pt x="41148" y="121920"/>
                      </a:lnTo>
                      <a:close/>
                    </a:path>
                    <a:path w="295910" h="213360">
                      <a:moveTo>
                        <a:pt x="100584" y="144780"/>
                      </a:moveTo>
                      <a:lnTo>
                        <a:pt x="88392" y="144780"/>
                      </a:lnTo>
                      <a:lnTo>
                        <a:pt x="88392" y="160020"/>
                      </a:lnTo>
                      <a:lnTo>
                        <a:pt x="100584" y="160020"/>
                      </a:lnTo>
                      <a:lnTo>
                        <a:pt x="100584" y="144780"/>
                      </a:lnTo>
                      <a:close/>
                    </a:path>
                    <a:path w="295910" h="213360">
                      <a:moveTo>
                        <a:pt x="134112" y="0"/>
                      </a:moveTo>
                      <a:lnTo>
                        <a:pt x="121920" y="0"/>
                      </a:lnTo>
                      <a:lnTo>
                        <a:pt x="121920" y="15240"/>
                      </a:lnTo>
                      <a:lnTo>
                        <a:pt x="134112" y="15240"/>
                      </a:lnTo>
                      <a:lnTo>
                        <a:pt x="134112" y="0"/>
                      </a:lnTo>
                      <a:close/>
                    </a:path>
                    <a:path w="295910" h="213360">
                      <a:moveTo>
                        <a:pt x="295656" y="114300"/>
                      </a:moveTo>
                      <a:lnTo>
                        <a:pt x="281940" y="114300"/>
                      </a:lnTo>
                      <a:lnTo>
                        <a:pt x="281940" y="129540"/>
                      </a:lnTo>
                      <a:lnTo>
                        <a:pt x="295656" y="129540"/>
                      </a:lnTo>
                      <a:lnTo>
                        <a:pt x="295656"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3" name="object 174"/>
                <p:cNvSpPr/>
                <p:nvPr/>
              </p:nvSpPr>
              <p:spPr>
                <a:xfrm>
                  <a:off x="386943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4" name="object 175"/>
                <p:cNvSpPr/>
                <p:nvPr/>
              </p:nvSpPr>
              <p:spPr>
                <a:xfrm>
                  <a:off x="3110484" y="3727703"/>
                  <a:ext cx="429895" cy="535305"/>
                </a:xfrm>
                <a:custGeom>
                  <a:avLst/>
                  <a:gdLst/>
                  <a:ahLst/>
                  <a:cxnLst/>
                  <a:rect l="l" t="t" r="r" b="b"/>
                  <a:pathLst>
                    <a:path w="429895" h="535304">
                      <a:moveTo>
                        <a:pt x="13716" y="458736"/>
                      </a:moveTo>
                      <a:lnTo>
                        <a:pt x="0" y="458736"/>
                      </a:lnTo>
                      <a:lnTo>
                        <a:pt x="0" y="473976"/>
                      </a:lnTo>
                      <a:lnTo>
                        <a:pt x="13716" y="473976"/>
                      </a:lnTo>
                      <a:lnTo>
                        <a:pt x="13716" y="458736"/>
                      </a:lnTo>
                      <a:close/>
                    </a:path>
                    <a:path w="429895" h="535304">
                      <a:moveTo>
                        <a:pt x="19812" y="489216"/>
                      </a:moveTo>
                      <a:lnTo>
                        <a:pt x="6096" y="489216"/>
                      </a:lnTo>
                      <a:lnTo>
                        <a:pt x="6096" y="504456"/>
                      </a:lnTo>
                      <a:lnTo>
                        <a:pt x="19812" y="504456"/>
                      </a:lnTo>
                      <a:lnTo>
                        <a:pt x="19812" y="489216"/>
                      </a:lnTo>
                      <a:close/>
                    </a:path>
                    <a:path w="429895" h="535304">
                      <a:moveTo>
                        <a:pt x="108204" y="519696"/>
                      </a:moveTo>
                      <a:lnTo>
                        <a:pt x="94488" y="519696"/>
                      </a:lnTo>
                      <a:lnTo>
                        <a:pt x="94488" y="534936"/>
                      </a:lnTo>
                      <a:lnTo>
                        <a:pt x="108204" y="534936"/>
                      </a:lnTo>
                      <a:lnTo>
                        <a:pt x="108204" y="519696"/>
                      </a:lnTo>
                      <a:close/>
                    </a:path>
                    <a:path w="429895" h="535304">
                      <a:moveTo>
                        <a:pt x="108204" y="260616"/>
                      </a:moveTo>
                      <a:lnTo>
                        <a:pt x="94488" y="260616"/>
                      </a:lnTo>
                      <a:lnTo>
                        <a:pt x="94488" y="275856"/>
                      </a:lnTo>
                      <a:lnTo>
                        <a:pt x="108204" y="275856"/>
                      </a:lnTo>
                      <a:lnTo>
                        <a:pt x="108204" y="260616"/>
                      </a:lnTo>
                      <a:close/>
                    </a:path>
                    <a:path w="429895" h="535304">
                      <a:moveTo>
                        <a:pt x="114300" y="382536"/>
                      </a:moveTo>
                      <a:lnTo>
                        <a:pt x="100584" y="382536"/>
                      </a:lnTo>
                      <a:lnTo>
                        <a:pt x="100584" y="397776"/>
                      </a:lnTo>
                      <a:lnTo>
                        <a:pt x="114300" y="397776"/>
                      </a:lnTo>
                      <a:lnTo>
                        <a:pt x="114300" y="382536"/>
                      </a:lnTo>
                      <a:close/>
                    </a:path>
                    <a:path w="429895" h="535304">
                      <a:moveTo>
                        <a:pt x="120396" y="473976"/>
                      </a:moveTo>
                      <a:lnTo>
                        <a:pt x="108204" y="473976"/>
                      </a:lnTo>
                      <a:lnTo>
                        <a:pt x="108204" y="489216"/>
                      </a:lnTo>
                      <a:lnTo>
                        <a:pt x="120396" y="489216"/>
                      </a:lnTo>
                      <a:lnTo>
                        <a:pt x="120396" y="473976"/>
                      </a:lnTo>
                      <a:close/>
                    </a:path>
                    <a:path w="429895" h="535304">
                      <a:moveTo>
                        <a:pt x="120396" y="413016"/>
                      </a:moveTo>
                      <a:lnTo>
                        <a:pt x="108204" y="413016"/>
                      </a:lnTo>
                      <a:lnTo>
                        <a:pt x="108204" y="428256"/>
                      </a:lnTo>
                      <a:lnTo>
                        <a:pt x="120396" y="428256"/>
                      </a:lnTo>
                      <a:lnTo>
                        <a:pt x="120396" y="413016"/>
                      </a:lnTo>
                      <a:close/>
                    </a:path>
                    <a:path w="429895" h="535304">
                      <a:moveTo>
                        <a:pt x="120396" y="291096"/>
                      </a:moveTo>
                      <a:lnTo>
                        <a:pt x="108204" y="291096"/>
                      </a:lnTo>
                      <a:lnTo>
                        <a:pt x="108204" y="306336"/>
                      </a:lnTo>
                      <a:lnTo>
                        <a:pt x="120396" y="306336"/>
                      </a:lnTo>
                      <a:lnTo>
                        <a:pt x="120396" y="291096"/>
                      </a:lnTo>
                      <a:close/>
                    </a:path>
                    <a:path w="429895" h="535304">
                      <a:moveTo>
                        <a:pt x="141732" y="496836"/>
                      </a:moveTo>
                      <a:lnTo>
                        <a:pt x="128016" y="496836"/>
                      </a:lnTo>
                      <a:lnTo>
                        <a:pt x="128016" y="512076"/>
                      </a:lnTo>
                      <a:lnTo>
                        <a:pt x="141732" y="512076"/>
                      </a:lnTo>
                      <a:lnTo>
                        <a:pt x="141732" y="496836"/>
                      </a:lnTo>
                      <a:close/>
                    </a:path>
                    <a:path w="429895" h="535304">
                      <a:moveTo>
                        <a:pt x="175260" y="489216"/>
                      </a:moveTo>
                      <a:lnTo>
                        <a:pt x="161531" y="489216"/>
                      </a:lnTo>
                      <a:lnTo>
                        <a:pt x="161531" y="504456"/>
                      </a:lnTo>
                      <a:lnTo>
                        <a:pt x="175260" y="504456"/>
                      </a:lnTo>
                      <a:lnTo>
                        <a:pt x="175260" y="489216"/>
                      </a:lnTo>
                      <a:close/>
                    </a:path>
                    <a:path w="429895" h="535304">
                      <a:moveTo>
                        <a:pt x="181356" y="443496"/>
                      </a:moveTo>
                      <a:lnTo>
                        <a:pt x="167640" y="443496"/>
                      </a:lnTo>
                      <a:lnTo>
                        <a:pt x="167640" y="458736"/>
                      </a:lnTo>
                      <a:lnTo>
                        <a:pt x="181356" y="458736"/>
                      </a:lnTo>
                      <a:lnTo>
                        <a:pt x="181356" y="443496"/>
                      </a:lnTo>
                      <a:close/>
                    </a:path>
                    <a:path w="429895" h="535304">
                      <a:moveTo>
                        <a:pt x="281940" y="451116"/>
                      </a:moveTo>
                      <a:lnTo>
                        <a:pt x="268224" y="451116"/>
                      </a:lnTo>
                      <a:lnTo>
                        <a:pt x="268224" y="466356"/>
                      </a:lnTo>
                      <a:lnTo>
                        <a:pt x="281940" y="466356"/>
                      </a:lnTo>
                      <a:lnTo>
                        <a:pt x="281940" y="451116"/>
                      </a:lnTo>
                      <a:close/>
                    </a:path>
                    <a:path w="429895" h="535304">
                      <a:moveTo>
                        <a:pt x="323088" y="435876"/>
                      </a:moveTo>
                      <a:lnTo>
                        <a:pt x="309372" y="435876"/>
                      </a:lnTo>
                      <a:lnTo>
                        <a:pt x="309372" y="451116"/>
                      </a:lnTo>
                      <a:lnTo>
                        <a:pt x="323088" y="451116"/>
                      </a:lnTo>
                      <a:lnTo>
                        <a:pt x="323088" y="435876"/>
                      </a:lnTo>
                      <a:close/>
                    </a:path>
                    <a:path w="429895" h="535304">
                      <a:moveTo>
                        <a:pt x="329184" y="519696"/>
                      </a:moveTo>
                      <a:lnTo>
                        <a:pt x="315468" y="519696"/>
                      </a:lnTo>
                      <a:lnTo>
                        <a:pt x="315468" y="534936"/>
                      </a:lnTo>
                      <a:lnTo>
                        <a:pt x="329184" y="534936"/>
                      </a:lnTo>
                      <a:lnTo>
                        <a:pt x="329184" y="519696"/>
                      </a:lnTo>
                      <a:close/>
                    </a:path>
                    <a:path w="429895" h="535304">
                      <a:moveTo>
                        <a:pt x="329184" y="473976"/>
                      </a:moveTo>
                      <a:lnTo>
                        <a:pt x="315468" y="473976"/>
                      </a:lnTo>
                      <a:lnTo>
                        <a:pt x="315468" y="489216"/>
                      </a:lnTo>
                      <a:lnTo>
                        <a:pt x="329184" y="489216"/>
                      </a:lnTo>
                      <a:lnTo>
                        <a:pt x="329184" y="473976"/>
                      </a:lnTo>
                      <a:close/>
                    </a:path>
                    <a:path w="429895" h="535304">
                      <a:moveTo>
                        <a:pt x="356616" y="405396"/>
                      </a:moveTo>
                      <a:lnTo>
                        <a:pt x="342900" y="405396"/>
                      </a:lnTo>
                      <a:lnTo>
                        <a:pt x="342900" y="420636"/>
                      </a:lnTo>
                      <a:lnTo>
                        <a:pt x="356616" y="420636"/>
                      </a:lnTo>
                      <a:lnTo>
                        <a:pt x="356616" y="405396"/>
                      </a:lnTo>
                      <a:close/>
                    </a:path>
                    <a:path w="429895" h="535304">
                      <a:moveTo>
                        <a:pt x="429768" y="0"/>
                      </a:moveTo>
                      <a:lnTo>
                        <a:pt x="416052" y="0"/>
                      </a:lnTo>
                      <a:lnTo>
                        <a:pt x="416052" y="15252"/>
                      </a:lnTo>
                      <a:lnTo>
                        <a:pt x="429768" y="15252"/>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5" name="object 176"/>
                <p:cNvSpPr/>
                <p:nvPr/>
              </p:nvSpPr>
              <p:spPr>
                <a:xfrm>
                  <a:off x="36621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6" name="object 177"/>
                <p:cNvSpPr/>
                <p:nvPr/>
              </p:nvSpPr>
              <p:spPr>
                <a:xfrm>
                  <a:off x="3171444" y="4049280"/>
                  <a:ext cx="321945" cy="213360"/>
                </a:xfrm>
                <a:custGeom>
                  <a:avLst/>
                  <a:gdLst/>
                  <a:ahLst/>
                  <a:cxnLst/>
                  <a:rect l="l" t="t" r="r" b="b"/>
                  <a:pathLst>
                    <a:path w="321945" h="213360">
                      <a:moveTo>
                        <a:pt x="13716" y="190500"/>
                      </a:moveTo>
                      <a:lnTo>
                        <a:pt x="0" y="190500"/>
                      </a:lnTo>
                      <a:lnTo>
                        <a:pt x="0" y="205740"/>
                      </a:lnTo>
                      <a:lnTo>
                        <a:pt x="13716" y="205740"/>
                      </a:lnTo>
                      <a:lnTo>
                        <a:pt x="13716" y="190500"/>
                      </a:lnTo>
                      <a:close/>
                    </a:path>
                    <a:path w="321945" h="213360">
                      <a:moveTo>
                        <a:pt x="13716" y="38100"/>
                      </a:moveTo>
                      <a:lnTo>
                        <a:pt x="0" y="38100"/>
                      </a:lnTo>
                      <a:lnTo>
                        <a:pt x="0" y="53340"/>
                      </a:lnTo>
                      <a:lnTo>
                        <a:pt x="13716" y="53340"/>
                      </a:lnTo>
                      <a:lnTo>
                        <a:pt x="13716" y="38100"/>
                      </a:lnTo>
                      <a:close/>
                    </a:path>
                    <a:path w="321945" h="213360">
                      <a:moveTo>
                        <a:pt x="147828" y="198120"/>
                      </a:moveTo>
                      <a:lnTo>
                        <a:pt x="134112" y="198120"/>
                      </a:lnTo>
                      <a:lnTo>
                        <a:pt x="134112" y="213360"/>
                      </a:lnTo>
                      <a:lnTo>
                        <a:pt x="147828" y="213360"/>
                      </a:lnTo>
                      <a:lnTo>
                        <a:pt x="147828" y="198120"/>
                      </a:lnTo>
                      <a:close/>
                    </a:path>
                    <a:path w="321945" h="213360">
                      <a:moveTo>
                        <a:pt x="201155" y="106680"/>
                      </a:moveTo>
                      <a:lnTo>
                        <a:pt x="187452" y="106680"/>
                      </a:lnTo>
                      <a:lnTo>
                        <a:pt x="187452" y="121920"/>
                      </a:lnTo>
                      <a:lnTo>
                        <a:pt x="201155" y="121920"/>
                      </a:lnTo>
                      <a:lnTo>
                        <a:pt x="201155" y="106680"/>
                      </a:lnTo>
                      <a:close/>
                    </a:path>
                    <a:path w="321945" h="213360">
                      <a:moveTo>
                        <a:pt x="220980" y="38100"/>
                      </a:moveTo>
                      <a:lnTo>
                        <a:pt x="207264" y="38100"/>
                      </a:lnTo>
                      <a:lnTo>
                        <a:pt x="207264" y="53340"/>
                      </a:lnTo>
                      <a:lnTo>
                        <a:pt x="220980" y="53340"/>
                      </a:lnTo>
                      <a:lnTo>
                        <a:pt x="220980" y="38100"/>
                      </a:lnTo>
                      <a:close/>
                    </a:path>
                    <a:path w="321945" h="213360">
                      <a:moveTo>
                        <a:pt x="321564" y="0"/>
                      </a:moveTo>
                      <a:lnTo>
                        <a:pt x="309372" y="0"/>
                      </a:lnTo>
                      <a:lnTo>
                        <a:pt x="309372" y="15240"/>
                      </a:lnTo>
                      <a:lnTo>
                        <a:pt x="321564" y="15240"/>
                      </a:lnTo>
                      <a:lnTo>
                        <a:pt x="3215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7" name="object 178"/>
                <p:cNvSpPr/>
                <p:nvPr/>
              </p:nvSpPr>
              <p:spPr>
                <a:xfrm>
                  <a:off x="39502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8" name="object 179"/>
                <p:cNvSpPr/>
                <p:nvPr/>
              </p:nvSpPr>
              <p:spPr>
                <a:xfrm>
                  <a:off x="3096768" y="3980700"/>
                  <a:ext cx="370840" cy="312420"/>
                </a:xfrm>
                <a:custGeom>
                  <a:avLst/>
                  <a:gdLst/>
                  <a:ahLst/>
                  <a:cxnLst/>
                  <a:rect l="l" t="t" r="r" b="b"/>
                  <a:pathLst>
                    <a:path w="370839" h="312420">
                      <a:moveTo>
                        <a:pt x="13716" y="297180"/>
                      </a:moveTo>
                      <a:lnTo>
                        <a:pt x="0" y="297180"/>
                      </a:lnTo>
                      <a:lnTo>
                        <a:pt x="0" y="312420"/>
                      </a:lnTo>
                      <a:lnTo>
                        <a:pt x="13716" y="312420"/>
                      </a:lnTo>
                      <a:lnTo>
                        <a:pt x="13716" y="297180"/>
                      </a:lnTo>
                      <a:close/>
                    </a:path>
                    <a:path w="370839" h="312420">
                      <a:moveTo>
                        <a:pt x="13716" y="274320"/>
                      </a:moveTo>
                      <a:lnTo>
                        <a:pt x="0" y="274320"/>
                      </a:lnTo>
                      <a:lnTo>
                        <a:pt x="0" y="289560"/>
                      </a:lnTo>
                      <a:lnTo>
                        <a:pt x="13716" y="289560"/>
                      </a:lnTo>
                      <a:lnTo>
                        <a:pt x="13716" y="274320"/>
                      </a:lnTo>
                      <a:close/>
                    </a:path>
                    <a:path w="370839" h="312420">
                      <a:moveTo>
                        <a:pt x="47231" y="182880"/>
                      </a:moveTo>
                      <a:lnTo>
                        <a:pt x="33528" y="182880"/>
                      </a:lnTo>
                      <a:lnTo>
                        <a:pt x="33528" y="198120"/>
                      </a:lnTo>
                      <a:lnTo>
                        <a:pt x="47231" y="198120"/>
                      </a:lnTo>
                      <a:lnTo>
                        <a:pt x="47231" y="182880"/>
                      </a:lnTo>
                      <a:close/>
                    </a:path>
                    <a:path w="370839" h="312420">
                      <a:moveTo>
                        <a:pt x="80772" y="167640"/>
                      </a:moveTo>
                      <a:lnTo>
                        <a:pt x="67056" y="167640"/>
                      </a:lnTo>
                      <a:lnTo>
                        <a:pt x="67056" y="182880"/>
                      </a:lnTo>
                      <a:lnTo>
                        <a:pt x="80772" y="182880"/>
                      </a:lnTo>
                      <a:lnTo>
                        <a:pt x="80772" y="167640"/>
                      </a:lnTo>
                      <a:close/>
                    </a:path>
                    <a:path w="370839" h="312420">
                      <a:moveTo>
                        <a:pt x="80772" y="0"/>
                      </a:moveTo>
                      <a:lnTo>
                        <a:pt x="67056" y="0"/>
                      </a:lnTo>
                      <a:lnTo>
                        <a:pt x="67056" y="15240"/>
                      </a:lnTo>
                      <a:lnTo>
                        <a:pt x="80772" y="15240"/>
                      </a:lnTo>
                      <a:lnTo>
                        <a:pt x="80772" y="0"/>
                      </a:lnTo>
                      <a:close/>
                    </a:path>
                    <a:path w="370839" h="312420">
                      <a:moveTo>
                        <a:pt x="88392" y="297180"/>
                      </a:moveTo>
                      <a:lnTo>
                        <a:pt x="74676" y="297180"/>
                      </a:lnTo>
                      <a:lnTo>
                        <a:pt x="74676" y="289560"/>
                      </a:lnTo>
                      <a:lnTo>
                        <a:pt x="60947" y="289560"/>
                      </a:lnTo>
                      <a:lnTo>
                        <a:pt x="60947" y="304800"/>
                      </a:lnTo>
                      <a:lnTo>
                        <a:pt x="74676" y="304800"/>
                      </a:lnTo>
                      <a:lnTo>
                        <a:pt x="74676" y="312420"/>
                      </a:lnTo>
                      <a:lnTo>
                        <a:pt x="88392" y="312420"/>
                      </a:lnTo>
                      <a:lnTo>
                        <a:pt x="88392" y="297180"/>
                      </a:lnTo>
                      <a:close/>
                    </a:path>
                    <a:path w="370839" h="312420">
                      <a:moveTo>
                        <a:pt x="88392" y="220980"/>
                      </a:moveTo>
                      <a:lnTo>
                        <a:pt x="74676" y="220980"/>
                      </a:lnTo>
                      <a:lnTo>
                        <a:pt x="74676" y="236220"/>
                      </a:lnTo>
                      <a:lnTo>
                        <a:pt x="88392" y="236220"/>
                      </a:lnTo>
                      <a:lnTo>
                        <a:pt x="88392" y="220980"/>
                      </a:lnTo>
                      <a:close/>
                    </a:path>
                    <a:path w="370839" h="312420">
                      <a:moveTo>
                        <a:pt x="108204" y="167640"/>
                      </a:moveTo>
                      <a:lnTo>
                        <a:pt x="94488" y="167640"/>
                      </a:lnTo>
                      <a:lnTo>
                        <a:pt x="94488" y="182880"/>
                      </a:lnTo>
                      <a:lnTo>
                        <a:pt x="108204" y="182880"/>
                      </a:lnTo>
                      <a:lnTo>
                        <a:pt x="108204" y="167640"/>
                      </a:lnTo>
                      <a:close/>
                    </a:path>
                    <a:path w="370839" h="312420">
                      <a:moveTo>
                        <a:pt x="114300" y="243840"/>
                      </a:moveTo>
                      <a:lnTo>
                        <a:pt x="100584" y="243840"/>
                      </a:lnTo>
                      <a:lnTo>
                        <a:pt x="100584" y="259080"/>
                      </a:lnTo>
                      <a:lnTo>
                        <a:pt x="114300" y="259080"/>
                      </a:lnTo>
                      <a:lnTo>
                        <a:pt x="114300" y="243840"/>
                      </a:lnTo>
                      <a:close/>
                    </a:path>
                    <a:path w="370839" h="312420">
                      <a:moveTo>
                        <a:pt x="195072" y="213360"/>
                      </a:moveTo>
                      <a:lnTo>
                        <a:pt x="181356" y="213360"/>
                      </a:lnTo>
                      <a:lnTo>
                        <a:pt x="181356" y="220980"/>
                      </a:lnTo>
                      <a:lnTo>
                        <a:pt x="175247" y="220980"/>
                      </a:lnTo>
                      <a:lnTo>
                        <a:pt x="175247" y="236220"/>
                      </a:lnTo>
                      <a:lnTo>
                        <a:pt x="188976" y="236220"/>
                      </a:lnTo>
                      <a:lnTo>
                        <a:pt x="188976" y="228600"/>
                      </a:lnTo>
                      <a:lnTo>
                        <a:pt x="195072" y="228600"/>
                      </a:lnTo>
                      <a:lnTo>
                        <a:pt x="195072" y="213360"/>
                      </a:lnTo>
                      <a:close/>
                    </a:path>
                    <a:path w="370839" h="312420">
                      <a:moveTo>
                        <a:pt x="222504" y="137160"/>
                      </a:moveTo>
                      <a:lnTo>
                        <a:pt x="208788" y="137160"/>
                      </a:lnTo>
                      <a:lnTo>
                        <a:pt x="208788" y="152400"/>
                      </a:lnTo>
                      <a:lnTo>
                        <a:pt x="222504" y="152400"/>
                      </a:lnTo>
                      <a:lnTo>
                        <a:pt x="222504" y="137160"/>
                      </a:lnTo>
                      <a:close/>
                    </a:path>
                    <a:path w="370839" h="312420">
                      <a:moveTo>
                        <a:pt x="309372" y="175260"/>
                      </a:moveTo>
                      <a:lnTo>
                        <a:pt x="295656" y="175260"/>
                      </a:lnTo>
                      <a:lnTo>
                        <a:pt x="295656" y="190500"/>
                      </a:lnTo>
                      <a:lnTo>
                        <a:pt x="309372" y="190500"/>
                      </a:lnTo>
                      <a:lnTo>
                        <a:pt x="309372" y="175260"/>
                      </a:lnTo>
                      <a:close/>
                    </a:path>
                    <a:path w="370839" h="312420">
                      <a:moveTo>
                        <a:pt x="362712" y="22860"/>
                      </a:moveTo>
                      <a:lnTo>
                        <a:pt x="348996" y="22860"/>
                      </a:lnTo>
                      <a:lnTo>
                        <a:pt x="348996" y="38100"/>
                      </a:lnTo>
                      <a:lnTo>
                        <a:pt x="362712" y="38100"/>
                      </a:lnTo>
                      <a:lnTo>
                        <a:pt x="362712" y="22860"/>
                      </a:lnTo>
                      <a:close/>
                    </a:path>
                    <a:path w="370839" h="312420">
                      <a:moveTo>
                        <a:pt x="370332" y="83820"/>
                      </a:moveTo>
                      <a:lnTo>
                        <a:pt x="356616" y="83820"/>
                      </a:lnTo>
                      <a:lnTo>
                        <a:pt x="356616" y="99060"/>
                      </a:lnTo>
                      <a:lnTo>
                        <a:pt x="370332" y="99060"/>
                      </a:lnTo>
                      <a:lnTo>
                        <a:pt x="370332"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39" name="object 180"/>
                <p:cNvSpPr/>
                <p:nvPr/>
              </p:nvSpPr>
              <p:spPr>
                <a:xfrm>
                  <a:off x="396392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0" name="object 181"/>
                <p:cNvSpPr/>
                <p:nvPr/>
              </p:nvSpPr>
              <p:spPr>
                <a:xfrm>
                  <a:off x="3096755" y="4026420"/>
                  <a:ext cx="396875" cy="266700"/>
                </a:xfrm>
                <a:custGeom>
                  <a:avLst/>
                  <a:gdLst/>
                  <a:ahLst/>
                  <a:cxnLst/>
                  <a:rect l="l" t="t" r="r" b="b"/>
                  <a:pathLst>
                    <a:path w="396875" h="266700">
                      <a:moveTo>
                        <a:pt x="19824" y="236207"/>
                      </a:moveTo>
                      <a:lnTo>
                        <a:pt x="7632" y="236207"/>
                      </a:lnTo>
                      <a:lnTo>
                        <a:pt x="7632" y="251447"/>
                      </a:lnTo>
                      <a:lnTo>
                        <a:pt x="0" y="251447"/>
                      </a:lnTo>
                      <a:lnTo>
                        <a:pt x="0" y="266700"/>
                      </a:lnTo>
                      <a:lnTo>
                        <a:pt x="13716" y="266700"/>
                      </a:lnTo>
                      <a:lnTo>
                        <a:pt x="13728" y="251460"/>
                      </a:lnTo>
                      <a:lnTo>
                        <a:pt x="19824" y="251447"/>
                      </a:lnTo>
                      <a:lnTo>
                        <a:pt x="19824" y="236207"/>
                      </a:lnTo>
                      <a:close/>
                    </a:path>
                    <a:path w="396875" h="266700">
                      <a:moveTo>
                        <a:pt x="27444" y="76200"/>
                      </a:moveTo>
                      <a:lnTo>
                        <a:pt x="13728" y="76200"/>
                      </a:lnTo>
                      <a:lnTo>
                        <a:pt x="13728" y="91440"/>
                      </a:lnTo>
                      <a:lnTo>
                        <a:pt x="27444" y="91440"/>
                      </a:lnTo>
                      <a:lnTo>
                        <a:pt x="27444" y="76200"/>
                      </a:lnTo>
                      <a:close/>
                    </a:path>
                    <a:path w="396875" h="266700">
                      <a:moveTo>
                        <a:pt x="214896" y="205740"/>
                      </a:moveTo>
                      <a:lnTo>
                        <a:pt x="201180" y="205740"/>
                      </a:lnTo>
                      <a:lnTo>
                        <a:pt x="201180" y="220980"/>
                      </a:lnTo>
                      <a:lnTo>
                        <a:pt x="214896" y="220980"/>
                      </a:lnTo>
                      <a:lnTo>
                        <a:pt x="214896" y="205740"/>
                      </a:lnTo>
                      <a:close/>
                    </a:path>
                    <a:path w="396875" h="266700">
                      <a:moveTo>
                        <a:pt x="236232" y="0"/>
                      </a:moveTo>
                      <a:lnTo>
                        <a:pt x="222516" y="0"/>
                      </a:lnTo>
                      <a:lnTo>
                        <a:pt x="222516" y="15240"/>
                      </a:lnTo>
                      <a:lnTo>
                        <a:pt x="236232" y="15240"/>
                      </a:lnTo>
                      <a:lnTo>
                        <a:pt x="236232" y="0"/>
                      </a:lnTo>
                      <a:close/>
                    </a:path>
                    <a:path w="396875" h="266700">
                      <a:moveTo>
                        <a:pt x="242328" y="76200"/>
                      </a:moveTo>
                      <a:lnTo>
                        <a:pt x="228612" y="76200"/>
                      </a:lnTo>
                      <a:lnTo>
                        <a:pt x="228612" y="91440"/>
                      </a:lnTo>
                      <a:lnTo>
                        <a:pt x="242328" y="91440"/>
                      </a:lnTo>
                      <a:lnTo>
                        <a:pt x="242328" y="76200"/>
                      </a:lnTo>
                      <a:close/>
                    </a:path>
                    <a:path w="396875" h="266700">
                      <a:moveTo>
                        <a:pt x="269760" y="121920"/>
                      </a:moveTo>
                      <a:lnTo>
                        <a:pt x="256044" y="121920"/>
                      </a:lnTo>
                      <a:lnTo>
                        <a:pt x="256044" y="137160"/>
                      </a:lnTo>
                      <a:lnTo>
                        <a:pt x="269760" y="137160"/>
                      </a:lnTo>
                      <a:lnTo>
                        <a:pt x="269760" y="121920"/>
                      </a:lnTo>
                      <a:close/>
                    </a:path>
                    <a:path w="396875" h="266700">
                      <a:moveTo>
                        <a:pt x="396252" y="83820"/>
                      </a:moveTo>
                      <a:lnTo>
                        <a:pt x="384060" y="83820"/>
                      </a:lnTo>
                      <a:lnTo>
                        <a:pt x="384060" y="99060"/>
                      </a:lnTo>
                      <a:lnTo>
                        <a:pt x="396252" y="99060"/>
                      </a:lnTo>
                      <a:lnTo>
                        <a:pt x="396252"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1" name="object 182"/>
                <p:cNvSpPr/>
                <p:nvPr/>
              </p:nvSpPr>
              <p:spPr>
                <a:xfrm>
                  <a:off x="3755135"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2" name="object 183"/>
                <p:cNvSpPr/>
                <p:nvPr/>
              </p:nvSpPr>
              <p:spPr>
                <a:xfrm>
                  <a:off x="3096768" y="4171200"/>
                  <a:ext cx="121920" cy="76200"/>
                </a:xfrm>
                <a:custGeom>
                  <a:avLst/>
                  <a:gdLst/>
                  <a:ahLst/>
                  <a:cxnLst/>
                  <a:rect l="l" t="t" r="r" b="b"/>
                  <a:pathLst>
                    <a:path w="121919" h="76200">
                      <a:moveTo>
                        <a:pt x="13716" y="0"/>
                      </a:moveTo>
                      <a:lnTo>
                        <a:pt x="0" y="0"/>
                      </a:lnTo>
                      <a:lnTo>
                        <a:pt x="0" y="15240"/>
                      </a:lnTo>
                      <a:lnTo>
                        <a:pt x="13716" y="15240"/>
                      </a:lnTo>
                      <a:lnTo>
                        <a:pt x="13716" y="0"/>
                      </a:lnTo>
                      <a:close/>
                    </a:path>
                    <a:path w="121919" h="76200">
                      <a:moveTo>
                        <a:pt x="121920" y="60960"/>
                      </a:moveTo>
                      <a:lnTo>
                        <a:pt x="108204" y="60960"/>
                      </a:lnTo>
                      <a:lnTo>
                        <a:pt x="108204" y="76200"/>
                      </a:lnTo>
                      <a:lnTo>
                        <a:pt x="121920" y="76200"/>
                      </a:lnTo>
                      <a:lnTo>
                        <a:pt x="12192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3" name="object 184"/>
                <p:cNvSpPr/>
                <p:nvPr/>
              </p:nvSpPr>
              <p:spPr>
                <a:xfrm>
                  <a:off x="3735324" y="39563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4" name="object 185"/>
                <p:cNvSpPr/>
                <p:nvPr/>
              </p:nvSpPr>
              <p:spPr>
                <a:xfrm>
                  <a:off x="3096768" y="3796296"/>
                  <a:ext cx="349250" cy="497205"/>
                </a:xfrm>
                <a:custGeom>
                  <a:avLst/>
                  <a:gdLst/>
                  <a:ahLst/>
                  <a:cxnLst/>
                  <a:rect l="l" t="t" r="r" b="b"/>
                  <a:pathLst>
                    <a:path w="349250" h="497204">
                      <a:moveTo>
                        <a:pt x="13716" y="443484"/>
                      </a:moveTo>
                      <a:lnTo>
                        <a:pt x="0" y="443484"/>
                      </a:lnTo>
                      <a:lnTo>
                        <a:pt x="0" y="458724"/>
                      </a:lnTo>
                      <a:lnTo>
                        <a:pt x="13716" y="458724"/>
                      </a:lnTo>
                      <a:lnTo>
                        <a:pt x="13716" y="443484"/>
                      </a:lnTo>
                      <a:close/>
                    </a:path>
                    <a:path w="349250" h="497204">
                      <a:moveTo>
                        <a:pt x="13716" y="367284"/>
                      </a:moveTo>
                      <a:lnTo>
                        <a:pt x="0" y="367284"/>
                      </a:lnTo>
                      <a:lnTo>
                        <a:pt x="0" y="382524"/>
                      </a:lnTo>
                      <a:lnTo>
                        <a:pt x="13716" y="382524"/>
                      </a:lnTo>
                      <a:lnTo>
                        <a:pt x="13716" y="367284"/>
                      </a:lnTo>
                      <a:close/>
                    </a:path>
                    <a:path w="349250" h="497204">
                      <a:moveTo>
                        <a:pt x="94488" y="466344"/>
                      </a:moveTo>
                      <a:lnTo>
                        <a:pt x="80772" y="466344"/>
                      </a:lnTo>
                      <a:lnTo>
                        <a:pt x="80772" y="481584"/>
                      </a:lnTo>
                      <a:lnTo>
                        <a:pt x="94488" y="481584"/>
                      </a:lnTo>
                      <a:lnTo>
                        <a:pt x="94488" y="466344"/>
                      </a:lnTo>
                      <a:close/>
                    </a:path>
                    <a:path w="349250" h="497204">
                      <a:moveTo>
                        <a:pt x="128016" y="413004"/>
                      </a:moveTo>
                      <a:lnTo>
                        <a:pt x="114300" y="413004"/>
                      </a:lnTo>
                      <a:lnTo>
                        <a:pt x="114300" y="428244"/>
                      </a:lnTo>
                      <a:lnTo>
                        <a:pt x="128016" y="428244"/>
                      </a:lnTo>
                      <a:lnTo>
                        <a:pt x="128016" y="413004"/>
                      </a:lnTo>
                      <a:close/>
                    </a:path>
                    <a:path w="349250" h="497204">
                      <a:moveTo>
                        <a:pt x="141732" y="283464"/>
                      </a:moveTo>
                      <a:lnTo>
                        <a:pt x="128016" y="283464"/>
                      </a:lnTo>
                      <a:lnTo>
                        <a:pt x="128016" y="298704"/>
                      </a:lnTo>
                      <a:lnTo>
                        <a:pt x="141732" y="298704"/>
                      </a:lnTo>
                      <a:lnTo>
                        <a:pt x="141732" y="283464"/>
                      </a:lnTo>
                      <a:close/>
                    </a:path>
                    <a:path w="349250" h="497204">
                      <a:moveTo>
                        <a:pt x="155448" y="367284"/>
                      </a:moveTo>
                      <a:lnTo>
                        <a:pt x="141732" y="367284"/>
                      </a:lnTo>
                      <a:lnTo>
                        <a:pt x="141732" y="382524"/>
                      </a:lnTo>
                      <a:lnTo>
                        <a:pt x="155448" y="382524"/>
                      </a:lnTo>
                      <a:lnTo>
                        <a:pt x="155448" y="367284"/>
                      </a:lnTo>
                      <a:close/>
                    </a:path>
                    <a:path w="349250" h="497204">
                      <a:moveTo>
                        <a:pt x="188976" y="390144"/>
                      </a:moveTo>
                      <a:lnTo>
                        <a:pt x="175247" y="390144"/>
                      </a:lnTo>
                      <a:lnTo>
                        <a:pt x="175247" y="405384"/>
                      </a:lnTo>
                      <a:lnTo>
                        <a:pt x="188976" y="405384"/>
                      </a:lnTo>
                      <a:lnTo>
                        <a:pt x="188976" y="390144"/>
                      </a:lnTo>
                      <a:close/>
                    </a:path>
                    <a:path w="349250" h="497204">
                      <a:moveTo>
                        <a:pt x="222504" y="428244"/>
                      </a:moveTo>
                      <a:lnTo>
                        <a:pt x="208788" y="428244"/>
                      </a:lnTo>
                      <a:lnTo>
                        <a:pt x="208788" y="443484"/>
                      </a:lnTo>
                      <a:lnTo>
                        <a:pt x="222504" y="443484"/>
                      </a:lnTo>
                      <a:lnTo>
                        <a:pt x="222504" y="428244"/>
                      </a:lnTo>
                      <a:close/>
                    </a:path>
                    <a:path w="349250" h="497204">
                      <a:moveTo>
                        <a:pt x="236220" y="298704"/>
                      </a:moveTo>
                      <a:lnTo>
                        <a:pt x="222504" y="298704"/>
                      </a:lnTo>
                      <a:lnTo>
                        <a:pt x="222504" y="313944"/>
                      </a:lnTo>
                      <a:lnTo>
                        <a:pt x="236220" y="313944"/>
                      </a:lnTo>
                      <a:lnTo>
                        <a:pt x="236220" y="298704"/>
                      </a:lnTo>
                      <a:close/>
                    </a:path>
                    <a:path w="349250" h="497204">
                      <a:moveTo>
                        <a:pt x="281940" y="481584"/>
                      </a:moveTo>
                      <a:lnTo>
                        <a:pt x="269748" y="481584"/>
                      </a:lnTo>
                      <a:lnTo>
                        <a:pt x="269748" y="496824"/>
                      </a:lnTo>
                      <a:lnTo>
                        <a:pt x="281940" y="496824"/>
                      </a:lnTo>
                      <a:lnTo>
                        <a:pt x="281940" y="481584"/>
                      </a:lnTo>
                      <a:close/>
                    </a:path>
                    <a:path w="349250" h="497204">
                      <a:moveTo>
                        <a:pt x="348996" y="0"/>
                      </a:moveTo>
                      <a:lnTo>
                        <a:pt x="336804" y="0"/>
                      </a:lnTo>
                      <a:lnTo>
                        <a:pt x="336804"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5" name="object 186"/>
                <p:cNvSpPr/>
                <p:nvPr/>
              </p:nvSpPr>
              <p:spPr>
                <a:xfrm>
                  <a:off x="391668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6" name="object 187"/>
                <p:cNvSpPr/>
                <p:nvPr/>
              </p:nvSpPr>
              <p:spPr>
                <a:xfrm>
                  <a:off x="3096768" y="4216920"/>
                  <a:ext cx="242570" cy="30480"/>
                </a:xfrm>
                <a:custGeom>
                  <a:avLst/>
                  <a:gdLst/>
                  <a:ahLst/>
                  <a:cxnLst/>
                  <a:rect l="l" t="t" r="r" b="b"/>
                  <a:pathLst>
                    <a:path w="242570" h="30479">
                      <a:moveTo>
                        <a:pt x="13716" y="0"/>
                      </a:moveTo>
                      <a:lnTo>
                        <a:pt x="0" y="0"/>
                      </a:lnTo>
                      <a:lnTo>
                        <a:pt x="0" y="15240"/>
                      </a:lnTo>
                      <a:lnTo>
                        <a:pt x="13716" y="15240"/>
                      </a:lnTo>
                      <a:lnTo>
                        <a:pt x="13716" y="0"/>
                      </a:lnTo>
                      <a:close/>
                    </a:path>
                    <a:path w="242570" h="30479">
                      <a:moveTo>
                        <a:pt x="242316" y="15240"/>
                      </a:moveTo>
                      <a:lnTo>
                        <a:pt x="228600" y="15240"/>
                      </a:lnTo>
                      <a:lnTo>
                        <a:pt x="228600" y="30480"/>
                      </a:lnTo>
                      <a:lnTo>
                        <a:pt x="242316" y="30480"/>
                      </a:lnTo>
                      <a:lnTo>
                        <a:pt x="2423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7" name="object 188"/>
                <p:cNvSpPr/>
                <p:nvPr/>
              </p:nvSpPr>
              <p:spPr>
                <a:xfrm>
                  <a:off x="3910583"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8" name="object 189"/>
                <p:cNvSpPr/>
                <p:nvPr/>
              </p:nvSpPr>
              <p:spPr>
                <a:xfrm>
                  <a:off x="3096768" y="4133100"/>
                  <a:ext cx="342900" cy="160020"/>
                </a:xfrm>
                <a:custGeom>
                  <a:avLst/>
                  <a:gdLst/>
                  <a:ahLst/>
                  <a:cxnLst/>
                  <a:rect l="l" t="t" r="r" b="b"/>
                  <a:pathLst>
                    <a:path w="342900" h="160020">
                      <a:moveTo>
                        <a:pt x="13716" y="129540"/>
                      </a:moveTo>
                      <a:lnTo>
                        <a:pt x="0" y="129540"/>
                      </a:lnTo>
                      <a:lnTo>
                        <a:pt x="0" y="144780"/>
                      </a:lnTo>
                      <a:lnTo>
                        <a:pt x="13716" y="144780"/>
                      </a:lnTo>
                      <a:lnTo>
                        <a:pt x="13716" y="129540"/>
                      </a:lnTo>
                      <a:close/>
                    </a:path>
                    <a:path w="342900" h="160020">
                      <a:moveTo>
                        <a:pt x="13716" y="7620"/>
                      </a:moveTo>
                      <a:lnTo>
                        <a:pt x="0" y="7620"/>
                      </a:lnTo>
                      <a:lnTo>
                        <a:pt x="0" y="22860"/>
                      </a:lnTo>
                      <a:lnTo>
                        <a:pt x="13716" y="22860"/>
                      </a:lnTo>
                      <a:lnTo>
                        <a:pt x="13716" y="7620"/>
                      </a:lnTo>
                      <a:close/>
                    </a:path>
                    <a:path w="342900" h="160020">
                      <a:moveTo>
                        <a:pt x="74676" y="129540"/>
                      </a:moveTo>
                      <a:lnTo>
                        <a:pt x="60947" y="129540"/>
                      </a:lnTo>
                      <a:lnTo>
                        <a:pt x="60947" y="144780"/>
                      </a:lnTo>
                      <a:lnTo>
                        <a:pt x="74676" y="144780"/>
                      </a:lnTo>
                      <a:lnTo>
                        <a:pt x="74676" y="129540"/>
                      </a:lnTo>
                      <a:close/>
                    </a:path>
                    <a:path w="342900" h="160020">
                      <a:moveTo>
                        <a:pt x="108204" y="144780"/>
                      </a:moveTo>
                      <a:lnTo>
                        <a:pt x="94488" y="144780"/>
                      </a:lnTo>
                      <a:lnTo>
                        <a:pt x="94488" y="160020"/>
                      </a:lnTo>
                      <a:lnTo>
                        <a:pt x="108204" y="160020"/>
                      </a:lnTo>
                      <a:lnTo>
                        <a:pt x="108204" y="144780"/>
                      </a:lnTo>
                      <a:close/>
                    </a:path>
                    <a:path w="342900" h="160020">
                      <a:moveTo>
                        <a:pt x="141732" y="0"/>
                      </a:moveTo>
                      <a:lnTo>
                        <a:pt x="128016" y="0"/>
                      </a:lnTo>
                      <a:lnTo>
                        <a:pt x="128016" y="15240"/>
                      </a:lnTo>
                      <a:lnTo>
                        <a:pt x="141732" y="15240"/>
                      </a:lnTo>
                      <a:lnTo>
                        <a:pt x="141732" y="0"/>
                      </a:lnTo>
                      <a:close/>
                    </a:path>
                    <a:path w="342900" h="160020">
                      <a:moveTo>
                        <a:pt x="167640" y="15240"/>
                      </a:moveTo>
                      <a:lnTo>
                        <a:pt x="155448" y="15240"/>
                      </a:lnTo>
                      <a:lnTo>
                        <a:pt x="155448" y="30480"/>
                      </a:lnTo>
                      <a:lnTo>
                        <a:pt x="167640" y="30480"/>
                      </a:lnTo>
                      <a:lnTo>
                        <a:pt x="167640" y="15240"/>
                      </a:lnTo>
                      <a:close/>
                    </a:path>
                    <a:path w="342900" h="160020">
                      <a:moveTo>
                        <a:pt x="188976" y="144780"/>
                      </a:moveTo>
                      <a:lnTo>
                        <a:pt x="175247" y="144780"/>
                      </a:lnTo>
                      <a:lnTo>
                        <a:pt x="175247" y="160020"/>
                      </a:lnTo>
                      <a:lnTo>
                        <a:pt x="188976" y="160020"/>
                      </a:lnTo>
                      <a:lnTo>
                        <a:pt x="188976" y="144780"/>
                      </a:lnTo>
                      <a:close/>
                    </a:path>
                    <a:path w="342900" h="160020">
                      <a:moveTo>
                        <a:pt x="188976" y="60960"/>
                      </a:moveTo>
                      <a:lnTo>
                        <a:pt x="175247" y="60960"/>
                      </a:lnTo>
                      <a:lnTo>
                        <a:pt x="175247" y="76200"/>
                      </a:lnTo>
                      <a:lnTo>
                        <a:pt x="188976" y="76200"/>
                      </a:lnTo>
                      <a:lnTo>
                        <a:pt x="188976" y="60960"/>
                      </a:lnTo>
                      <a:close/>
                    </a:path>
                    <a:path w="342900" h="160020">
                      <a:moveTo>
                        <a:pt x="275831" y="45720"/>
                      </a:moveTo>
                      <a:lnTo>
                        <a:pt x="262128" y="45720"/>
                      </a:lnTo>
                      <a:lnTo>
                        <a:pt x="262128" y="60960"/>
                      </a:lnTo>
                      <a:lnTo>
                        <a:pt x="275831" y="60960"/>
                      </a:lnTo>
                      <a:lnTo>
                        <a:pt x="275831" y="45720"/>
                      </a:lnTo>
                      <a:close/>
                    </a:path>
                    <a:path w="342900" h="160020">
                      <a:moveTo>
                        <a:pt x="342900" y="60960"/>
                      </a:moveTo>
                      <a:lnTo>
                        <a:pt x="329184" y="60960"/>
                      </a:lnTo>
                      <a:lnTo>
                        <a:pt x="329184" y="76200"/>
                      </a:lnTo>
                      <a:lnTo>
                        <a:pt x="342900" y="76200"/>
                      </a:lnTo>
                      <a:lnTo>
                        <a:pt x="34290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49" name="object 190"/>
                <p:cNvSpPr/>
                <p:nvPr/>
              </p:nvSpPr>
              <p:spPr>
                <a:xfrm>
                  <a:off x="3991356"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0" name="object 191"/>
                <p:cNvSpPr/>
                <p:nvPr/>
              </p:nvSpPr>
              <p:spPr>
                <a:xfrm>
                  <a:off x="3177540" y="4110240"/>
                  <a:ext cx="228600" cy="91440"/>
                </a:xfrm>
                <a:custGeom>
                  <a:avLst/>
                  <a:gdLst/>
                  <a:ahLst/>
                  <a:cxnLst/>
                  <a:rect l="l" t="t" r="r" b="b"/>
                  <a:pathLst>
                    <a:path w="228600" h="91439">
                      <a:moveTo>
                        <a:pt x="13716" y="0"/>
                      </a:moveTo>
                      <a:lnTo>
                        <a:pt x="0" y="0"/>
                      </a:lnTo>
                      <a:lnTo>
                        <a:pt x="0" y="15240"/>
                      </a:lnTo>
                      <a:lnTo>
                        <a:pt x="13716" y="15240"/>
                      </a:lnTo>
                      <a:lnTo>
                        <a:pt x="13716" y="0"/>
                      </a:lnTo>
                      <a:close/>
                    </a:path>
                    <a:path w="228600" h="91439">
                      <a:moveTo>
                        <a:pt x="33528" y="45720"/>
                      </a:moveTo>
                      <a:lnTo>
                        <a:pt x="19812" y="45720"/>
                      </a:lnTo>
                      <a:lnTo>
                        <a:pt x="19812" y="60960"/>
                      </a:lnTo>
                      <a:lnTo>
                        <a:pt x="33528" y="60960"/>
                      </a:lnTo>
                      <a:lnTo>
                        <a:pt x="33528" y="45720"/>
                      </a:lnTo>
                      <a:close/>
                    </a:path>
                    <a:path w="228600" h="91439">
                      <a:moveTo>
                        <a:pt x="41148" y="7620"/>
                      </a:moveTo>
                      <a:lnTo>
                        <a:pt x="27432" y="7620"/>
                      </a:lnTo>
                      <a:lnTo>
                        <a:pt x="27432" y="22860"/>
                      </a:lnTo>
                      <a:lnTo>
                        <a:pt x="41148" y="22860"/>
                      </a:lnTo>
                      <a:lnTo>
                        <a:pt x="41148" y="7620"/>
                      </a:lnTo>
                      <a:close/>
                    </a:path>
                    <a:path w="228600" h="91439">
                      <a:moveTo>
                        <a:pt x="228600" y="76200"/>
                      </a:moveTo>
                      <a:lnTo>
                        <a:pt x="214884" y="76200"/>
                      </a:lnTo>
                      <a:lnTo>
                        <a:pt x="214884" y="91440"/>
                      </a:lnTo>
                      <a:lnTo>
                        <a:pt x="228600" y="91440"/>
                      </a:lnTo>
                      <a:lnTo>
                        <a:pt x="228600"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1" name="object 192"/>
                <p:cNvSpPr/>
                <p:nvPr/>
              </p:nvSpPr>
              <p:spPr>
                <a:xfrm>
                  <a:off x="3445764"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2" name="object 193"/>
                <p:cNvSpPr/>
                <p:nvPr/>
              </p:nvSpPr>
              <p:spPr>
                <a:xfrm>
                  <a:off x="3096768" y="3963936"/>
                  <a:ext cx="504825" cy="321945"/>
                </a:xfrm>
                <a:custGeom>
                  <a:avLst/>
                  <a:gdLst/>
                  <a:ahLst/>
                  <a:cxnLst/>
                  <a:rect l="l" t="t" r="r" b="b"/>
                  <a:pathLst>
                    <a:path w="504825" h="321945">
                      <a:moveTo>
                        <a:pt x="13716" y="245364"/>
                      </a:moveTo>
                      <a:lnTo>
                        <a:pt x="0" y="245364"/>
                      </a:lnTo>
                      <a:lnTo>
                        <a:pt x="0" y="260604"/>
                      </a:lnTo>
                      <a:lnTo>
                        <a:pt x="13716" y="260604"/>
                      </a:lnTo>
                      <a:lnTo>
                        <a:pt x="13716" y="245364"/>
                      </a:lnTo>
                      <a:close/>
                    </a:path>
                    <a:path w="504825" h="321945">
                      <a:moveTo>
                        <a:pt x="13716" y="199644"/>
                      </a:moveTo>
                      <a:lnTo>
                        <a:pt x="0" y="199644"/>
                      </a:lnTo>
                      <a:lnTo>
                        <a:pt x="0" y="214884"/>
                      </a:lnTo>
                      <a:lnTo>
                        <a:pt x="13716" y="214884"/>
                      </a:lnTo>
                      <a:lnTo>
                        <a:pt x="13716" y="199644"/>
                      </a:lnTo>
                      <a:close/>
                    </a:path>
                    <a:path w="504825" h="321945">
                      <a:moveTo>
                        <a:pt x="41148" y="214884"/>
                      </a:moveTo>
                      <a:lnTo>
                        <a:pt x="27432" y="214884"/>
                      </a:lnTo>
                      <a:lnTo>
                        <a:pt x="27432" y="230124"/>
                      </a:lnTo>
                      <a:lnTo>
                        <a:pt x="41148" y="230124"/>
                      </a:lnTo>
                      <a:lnTo>
                        <a:pt x="41148" y="214884"/>
                      </a:lnTo>
                      <a:close/>
                    </a:path>
                    <a:path w="504825" h="321945">
                      <a:moveTo>
                        <a:pt x="47231" y="283464"/>
                      </a:moveTo>
                      <a:lnTo>
                        <a:pt x="33528" y="283464"/>
                      </a:lnTo>
                      <a:lnTo>
                        <a:pt x="33528" y="298704"/>
                      </a:lnTo>
                      <a:lnTo>
                        <a:pt x="47231" y="298704"/>
                      </a:lnTo>
                      <a:lnTo>
                        <a:pt x="47231" y="283464"/>
                      </a:lnTo>
                      <a:close/>
                    </a:path>
                    <a:path w="504825" h="321945">
                      <a:moveTo>
                        <a:pt x="94488" y="245364"/>
                      </a:moveTo>
                      <a:lnTo>
                        <a:pt x="80772" y="245364"/>
                      </a:lnTo>
                      <a:lnTo>
                        <a:pt x="80772" y="260604"/>
                      </a:lnTo>
                      <a:lnTo>
                        <a:pt x="94488" y="260604"/>
                      </a:lnTo>
                      <a:lnTo>
                        <a:pt x="94488" y="245364"/>
                      </a:lnTo>
                      <a:close/>
                    </a:path>
                    <a:path w="504825" h="321945">
                      <a:moveTo>
                        <a:pt x="100584" y="214884"/>
                      </a:moveTo>
                      <a:lnTo>
                        <a:pt x="88392" y="214884"/>
                      </a:lnTo>
                      <a:lnTo>
                        <a:pt x="88392" y="230124"/>
                      </a:lnTo>
                      <a:lnTo>
                        <a:pt x="100584" y="230124"/>
                      </a:lnTo>
                      <a:lnTo>
                        <a:pt x="100584" y="214884"/>
                      </a:lnTo>
                      <a:close/>
                    </a:path>
                    <a:path w="504825" h="321945">
                      <a:moveTo>
                        <a:pt x="141732" y="222504"/>
                      </a:moveTo>
                      <a:lnTo>
                        <a:pt x="128016" y="222504"/>
                      </a:lnTo>
                      <a:lnTo>
                        <a:pt x="128016" y="237744"/>
                      </a:lnTo>
                      <a:lnTo>
                        <a:pt x="141732" y="237744"/>
                      </a:lnTo>
                      <a:lnTo>
                        <a:pt x="141732" y="222504"/>
                      </a:lnTo>
                      <a:close/>
                    </a:path>
                    <a:path w="504825" h="321945">
                      <a:moveTo>
                        <a:pt x="195072" y="153924"/>
                      </a:moveTo>
                      <a:lnTo>
                        <a:pt x="181356" y="153924"/>
                      </a:lnTo>
                      <a:lnTo>
                        <a:pt x="181356" y="169164"/>
                      </a:lnTo>
                      <a:lnTo>
                        <a:pt x="195072" y="169164"/>
                      </a:lnTo>
                      <a:lnTo>
                        <a:pt x="195072" y="153924"/>
                      </a:lnTo>
                      <a:close/>
                    </a:path>
                    <a:path w="504825" h="321945">
                      <a:moveTo>
                        <a:pt x="201168" y="245364"/>
                      </a:moveTo>
                      <a:lnTo>
                        <a:pt x="188976" y="245364"/>
                      </a:lnTo>
                      <a:lnTo>
                        <a:pt x="188976" y="260604"/>
                      </a:lnTo>
                      <a:lnTo>
                        <a:pt x="201168" y="260604"/>
                      </a:lnTo>
                      <a:lnTo>
                        <a:pt x="201168" y="245364"/>
                      </a:lnTo>
                      <a:close/>
                    </a:path>
                    <a:path w="504825" h="321945">
                      <a:moveTo>
                        <a:pt x="222504" y="268224"/>
                      </a:moveTo>
                      <a:lnTo>
                        <a:pt x="208788" y="268224"/>
                      </a:lnTo>
                      <a:lnTo>
                        <a:pt x="208788" y="283464"/>
                      </a:lnTo>
                      <a:lnTo>
                        <a:pt x="222504" y="283464"/>
                      </a:lnTo>
                      <a:lnTo>
                        <a:pt x="222504" y="268224"/>
                      </a:lnTo>
                      <a:close/>
                    </a:path>
                    <a:path w="504825" h="321945">
                      <a:moveTo>
                        <a:pt x="236220" y="169164"/>
                      </a:moveTo>
                      <a:lnTo>
                        <a:pt x="222504" y="169164"/>
                      </a:lnTo>
                      <a:lnTo>
                        <a:pt x="222504" y="184404"/>
                      </a:lnTo>
                      <a:lnTo>
                        <a:pt x="236220" y="184404"/>
                      </a:lnTo>
                      <a:lnTo>
                        <a:pt x="236220" y="169164"/>
                      </a:lnTo>
                      <a:close/>
                    </a:path>
                    <a:path w="504825" h="321945">
                      <a:moveTo>
                        <a:pt x="242316" y="306324"/>
                      </a:moveTo>
                      <a:lnTo>
                        <a:pt x="228600" y="306324"/>
                      </a:lnTo>
                      <a:lnTo>
                        <a:pt x="228600" y="321564"/>
                      </a:lnTo>
                      <a:lnTo>
                        <a:pt x="242316" y="321564"/>
                      </a:lnTo>
                      <a:lnTo>
                        <a:pt x="242316" y="306324"/>
                      </a:lnTo>
                      <a:close/>
                    </a:path>
                    <a:path w="504825" h="321945">
                      <a:moveTo>
                        <a:pt x="248412" y="207264"/>
                      </a:moveTo>
                      <a:lnTo>
                        <a:pt x="242316" y="207264"/>
                      </a:lnTo>
                      <a:lnTo>
                        <a:pt x="236220" y="207264"/>
                      </a:lnTo>
                      <a:lnTo>
                        <a:pt x="228600" y="207264"/>
                      </a:lnTo>
                      <a:lnTo>
                        <a:pt x="228600" y="222504"/>
                      </a:lnTo>
                      <a:lnTo>
                        <a:pt x="236220" y="222504"/>
                      </a:lnTo>
                      <a:lnTo>
                        <a:pt x="242316" y="222504"/>
                      </a:lnTo>
                      <a:lnTo>
                        <a:pt x="248412" y="222504"/>
                      </a:lnTo>
                      <a:lnTo>
                        <a:pt x="248412" y="207264"/>
                      </a:lnTo>
                      <a:close/>
                    </a:path>
                    <a:path w="504825" h="321945">
                      <a:moveTo>
                        <a:pt x="256032" y="161544"/>
                      </a:moveTo>
                      <a:lnTo>
                        <a:pt x="242316" y="161544"/>
                      </a:lnTo>
                      <a:lnTo>
                        <a:pt x="242316" y="176784"/>
                      </a:lnTo>
                      <a:lnTo>
                        <a:pt x="256032" y="176784"/>
                      </a:lnTo>
                      <a:lnTo>
                        <a:pt x="256032" y="161544"/>
                      </a:lnTo>
                      <a:close/>
                    </a:path>
                    <a:path w="504825" h="321945">
                      <a:moveTo>
                        <a:pt x="269748" y="222504"/>
                      </a:moveTo>
                      <a:lnTo>
                        <a:pt x="256032" y="222504"/>
                      </a:lnTo>
                      <a:lnTo>
                        <a:pt x="256032" y="237744"/>
                      </a:lnTo>
                      <a:lnTo>
                        <a:pt x="269748" y="237744"/>
                      </a:lnTo>
                      <a:lnTo>
                        <a:pt x="269748" y="222504"/>
                      </a:lnTo>
                      <a:close/>
                    </a:path>
                    <a:path w="504825" h="321945">
                      <a:moveTo>
                        <a:pt x="315468" y="245364"/>
                      </a:moveTo>
                      <a:lnTo>
                        <a:pt x="303276" y="245364"/>
                      </a:lnTo>
                      <a:lnTo>
                        <a:pt x="303276" y="260604"/>
                      </a:lnTo>
                      <a:lnTo>
                        <a:pt x="315468" y="260604"/>
                      </a:lnTo>
                      <a:lnTo>
                        <a:pt x="315468" y="245364"/>
                      </a:lnTo>
                      <a:close/>
                    </a:path>
                    <a:path w="504825" h="321945">
                      <a:moveTo>
                        <a:pt x="315468" y="214884"/>
                      </a:moveTo>
                      <a:lnTo>
                        <a:pt x="303276" y="214884"/>
                      </a:lnTo>
                      <a:lnTo>
                        <a:pt x="303276" y="230124"/>
                      </a:lnTo>
                      <a:lnTo>
                        <a:pt x="315468" y="230124"/>
                      </a:lnTo>
                      <a:lnTo>
                        <a:pt x="315468" y="214884"/>
                      </a:lnTo>
                      <a:close/>
                    </a:path>
                    <a:path w="504825" h="321945">
                      <a:moveTo>
                        <a:pt x="336804" y="146304"/>
                      </a:moveTo>
                      <a:lnTo>
                        <a:pt x="323088" y="146304"/>
                      </a:lnTo>
                      <a:lnTo>
                        <a:pt x="323088" y="161544"/>
                      </a:lnTo>
                      <a:lnTo>
                        <a:pt x="336804" y="161544"/>
                      </a:lnTo>
                      <a:lnTo>
                        <a:pt x="336804" y="146304"/>
                      </a:lnTo>
                      <a:close/>
                    </a:path>
                    <a:path w="504825" h="321945">
                      <a:moveTo>
                        <a:pt x="336804" y="24384"/>
                      </a:moveTo>
                      <a:lnTo>
                        <a:pt x="323088" y="24384"/>
                      </a:lnTo>
                      <a:lnTo>
                        <a:pt x="323088" y="39624"/>
                      </a:lnTo>
                      <a:lnTo>
                        <a:pt x="336804" y="39624"/>
                      </a:lnTo>
                      <a:lnTo>
                        <a:pt x="336804" y="24384"/>
                      </a:lnTo>
                      <a:close/>
                    </a:path>
                    <a:path w="504825" h="321945">
                      <a:moveTo>
                        <a:pt x="423672" y="161544"/>
                      </a:moveTo>
                      <a:lnTo>
                        <a:pt x="409956" y="161544"/>
                      </a:lnTo>
                      <a:lnTo>
                        <a:pt x="409956" y="176784"/>
                      </a:lnTo>
                      <a:lnTo>
                        <a:pt x="423672" y="176784"/>
                      </a:lnTo>
                      <a:lnTo>
                        <a:pt x="423672" y="161544"/>
                      </a:lnTo>
                      <a:close/>
                    </a:path>
                    <a:path w="504825" h="321945">
                      <a:moveTo>
                        <a:pt x="477012" y="291084"/>
                      </a:moveTo>
                      <a:lnTo>
                        <a:pt x="463296" y="291084"/>
                      </a:lnTo>
                      <a:lnTo>
                        <a:pt x="463296" y="306324"/>
                      </a:lnTo>
                      <a:lnTo>
                        <a:pt x="477012" y="306324"/>
                      </a:lnTo>
                      <a:lnTo>
                        <a:pt x="477012" y="291084"/>
                      </a:lnTo>
                      <a:close/>
                    </a:path>
                    <a:path w="504825" h="321945">
                      <a:moveTo>
                        <a:pt x="496824" y="0"/>
                      </a:moveTo>
                      <a:lnTo>
                        <a:pt x="484632" y="0"/>
                      </a:lnTo>
                      <a:lnTo>
                        <a:pt x="484632" y="16764"/>
                      </a:lnTo>
                      <a:lnTo>
                        <a:pt x="496824" y="16764"/>
                      </a:lnTo>
                      <a:lnTo>
                        <a:pt x="496824" y="0"/>
                      </a:lnTo>
                      <a:close/>
                    </a:path>
                    <a:path w="504825" h="321945">
                      <a:moveTo>
                        <a:pt x="504431" y="207264"/>
                      </a:moveTo>
                      <a:lnTo>
                        <a:pt x="490728" y="207264"/>
                      </a:lnTo>
                      <a:lnTo>
                        <a:pt x="490728" y="222504"/>
                      </a:lnTo>
                      <a:lnTo>
                        <a:pt x="504431" y="222504"/>
                      </a:lnTo>
                      <a:lnTo>
                        <a:pt x="504431"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3" name="object 194"/>
                <p:cNvSpPr/>
                <p:nvPr/>
              </p:nvSpPr>
              <p:spPr>
                <a:xfrm>
                  <a:off x="3776472" y="35661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4" name="object 195"/>
                <p:cNvSpPr/>
                <p:nvPr/>
              </p:nvSpPr>
              <p:spPr>
                <a:xfrm>
                  <a:off x="3110484" y="3803903"/>
                  <a:ext cx="53340" cy="451484"/>
                </a:xfrm>
                <a:custGeom>
                  <a:avLst/>
                  <a:gdLst/>
                  <a:ahLst/>
                  <a:cxnLst/>
                  <a:rect l="l" t="t" r="r" b="b"/>
                  <a:pathLst>
                    <a:path w="53339" h="451485">
                      <a:moveTo>
                        <a:pt x="13716" y="0"/>
                      </a:moveTo>
                      <a:lnTo>
                        <a:pt x="0" y="0"/>
                      </a:lnTo>
                      <a:lnTo>
                        <a:pt x="0" y="15252"/>
                      </a:lnTo>
                      <a:lnTo>
                        <a:pt x="13716" y="15252"/>
                      </a:lnTo>
                      <a:lnTo>
                        <a:pt x="13716" y="0"/>
                      </a:lnTo>
                      <a:close/>
                    </a:path>
                    <a:path w="53339" h="451485">
                      <a:moveTo>
                        <a:pt x="53340" y="435876"/>
                      </a:moveTo>
                      <a:lnTo>
                        <a:pt x="39624" y="435876"/>
                      </a:lnTo>
                      <a:lnTo>
                        <a:pt x="39624" y="451116"/>
                      </a:lnTo>
                      <a:lnTo>
                        <a:pt x="53340" y="451116"/>
                      </a:lnTo>
                      <a:lnTo>
                        <a:pt x="53340" y="4358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5" name="object 196"/>
                <p:cNvSpPr/>
                <p:nvPr/>
              </p:nvSpPr>
              <p:spPr>
                <a:xfrm>
                  <a:off x="3822191"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6" name="object 197"/>
                <p:cNvSpPr/>
                <p:nvPr/>
              </p:nvSpPr>
              <p:spPr>
                <a:xfrm>
                  <a:off x="3157727" y="42626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7" name="object 198"/>
                <p:cNvSpPr/>
                <p:nvPr/>
              </p:nvSpPr>
              <p:spPr>
                <a:xfrm>
                  <a:off x="373532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8" name="object 199"/>
                <p:cNvSpPr/>
                <p:nvPr/>
              </p:nvSpPr>
              <p:spPr>
                <a:xfrm>
                  <a:off x="3104388" y="3849636"/>
                  <a:ext cx="416559" cy="443865"/>
                </a:xfrm>
                <a:custGeom>
                  <a:avLst/>
                  <a:gdLst/>
                  <a:ahLst/>
                  <a:cxnLst/>
                  <a:rect l="l" t="t" r="r" b="b"/>
                  <a:pathLst>
                    <a:path w="416560" h="443864">
                      <a:moveTo>
                        <a:pt x="12192" y="420624"/>
                      </a:moveTo>
                      <a:lnTo>
                        <a:pt x="0" y="420624"/>
                      </a:lnTo>
                      <a:lnTo>
                        <a:pt x="0" y="435864"/>
                      </a:lnTo>
                      <a:lnTo>
                        <a:pt x="12192" y="435864"/>
                      </a:lnTo>
                      <a:lnTo>
                        <a:pt x="12192" y="420624"/>
                      </a:lnTo>
                      <a:close/>
                    </a:path>
                    <a:path w="416560" h="443864">
                      <a:moveTo>
                        <a:pt x="67056" y="397764"/>
                      </a:moveTo>
                      <a:lnTo>
                        <a:pt x="53327" y="397764"/>
                      </a:lnTo>
                      <a:lnTo>
                        <a:pt x="53327" y="413004"/>
                      </a:lnTo>
                      <a:lnTo>
                        <a:pt x="67056" y="413004"/>
                      </a:lnTo>
                      <a:lnTo>
                        <a:pt x="67056" y="397764"/>
                      </a:lnTo>
                      <a:close/>
                    </a:path>
                    <a:path w="416560" h="443864">
                      <a:moveTo>
                        <a:pt x="80772" y="283464"/>
                      </a:moveTo>
                      <a:lnTo>
                        <a:pt x="73152" y="283464"/>
                      </a:lnTo>
                      <a:lnTo>
                        <a:pt x="67056" y="283464"/>
                      </a:lnTo>
                      <a:lnTo>
                        <a:pt x="59436" y="283464"/>
                      </a:lnTo>
                      <a:lnTo>
                        <a:pt x="59436" y="298704"/>
                      </a:lnTo>
                      <a:lnTo>
                        <a:pt x="67056" y="298704"/>
                      </a:lnTo>
                      <a:lnTo>
                        <a:pt x="73152" y="298704"/>
                      </a:lnTo>
                      <a:lnTo>
                        <a:pt x="80772" y="298704"/>
                      </a:lnTo>
                      <a:lnTo>
                        <a:pt x="80772" y="283464"/>
                      </a:lnTo>
                      <a:close/>
                    </a:path>
                    <a:path w="416560" h="443864">
                      <a:moveTo>
                        <a:pt x="187452" y="321564"/>
                      </a:moveTo>
                      <a:lnTo>
                        <a:pt x="173736" y="321564"/>
                      </a:lnTo>
                      <a:lnTo>
                        <a:pt x="173736" y="336804"/>
                      </a:lnTo>
                      <a:lnTo>
                        <a:pt x="187452" y="336804"/>
                      </a:lnTo>
                      <a:lnTo>
                        <a:pt x="187452" y="321564"/>
                      </a:lnTo>
                      <a:close/>
                    </a:path>
                    <a:path w="416560" h="443864">
                      <a:moveTo>
                        <a:pt x="220980" y="428244"/>
                      </a:moveTo>
                      <a:lnTo>
                        <a:pt x="207264" y="428244"/>
                      </a:lnTo>
                      <a:lnTo>
                        <a:pt x="207264" y="443484"/>
                      </a:lnTo>
                      <a:lnTo>
                        <a:pt x="220980" y="443484"/>
                      </a:lnTo>
                      <a:lnTo>
                        <a:pt x="220980" y="428244"/>
                      </a:lnTo>
                      <a:close/>
                    </a:path>
                    <a:path w="416560" h="443864">
                      <a:moveTo>
                        <a:pt x="307848" y="275844"/>
                      </a:moveTo>
                      <a:lnTo>
                        <a:pt x="295656" y="275844"/>
                      </a:lnTo>
                      <a:lnTo>
                        <a:pt x="295656" y="291084"/>
                      </a:lnTo>
                      <a:lnTo>
                        <a:pt x="307848" y="291084"/>
                      </a:lnTo>
                      <a:lnTo>
                        <a:pt x="307848" y="275844"/>
                      </a:lnTo>
                      <a:close/>
                    </a:path>
                    <a:path w="416560" h="443864">
                      <a:moveTo>
                        <a:pt x="329184" y="313944"/>
                      </a:moveTo>
                      <a:lnTo>
                        <a:pt x="321564" y="313944"/>
                      </a:lnTo>
                      <a:lnTo>
                        <a:pt x="315468" y="313944"/>
                      </a:lnTo>
                      <a:lnTo>
                        <a:pt x="307848" y="313944"/>
                      </a:lnTo>
                      <a:lnTo>
                        <a:pt x="307848" y="329184"/>
                      </a:lnTo>
                      <a:lnTo>
                        <a:pt x="315468" y="329184"/>
                      </a:lnTo>
                      <a:lnTo>
                        <a:pt x="321564" y="329184"/>
                      </a:lnTo>
                      <a:lnTo>
                        <a:pt x="329184" y="329184"/>
                      </a:lnTo>
                      <a:lnTo>
                        <a:pt x="329184" y="313944"/>
                      </a:lnTo>
                      <a:close/>
                    </a:path>
                    <a:path w="416560" h="443864">
                      <a:moveTo>
                        <a:pt x="362712" y="428244"/>
                      </a:moveTo>
                      <a:lnTo>
                        <a:pt x="348996" y="428244"/>
                      </a:lnTo>
                      <a:lnTo>
                        <a:pt x="348996" y="443484"/>
                      </a:lnTo>
                      <a:lnTo>
                        <a:pt x="362712" y="443484"/>
                      </a:lnTo>
                      <a:lnTo>
                        <a:pt x="362712" y="428244"/>
                      </a:lnTo>
                      <a:close/>
                    </a:path>
                    <a:path w="416560" h="443864">
                      <a:moveTo>
                        <a:pt x="416052" y="0"/>
                      </a:moveTo>
                      <a:lnTo>
                        <a:pt x="402336" y="0"/>
                      </a:lnTo>
                      <a:lnTo>
                        <a:pt x="402336" y="15240"/>
                      </a:lnTo>
                      <a:lnTo>
                        <a:pt x="416052" y="15240"/>
                      </a:lnTo>
                      <a:lnTo>
                        <a:pt x="4160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59" name="object 200"/>
                <p:cNvSpPr/>
                <p:nvPr/>
              </p:nvSpPr>
              <p:spPr>
                <a:xfrm>
                  <a:off x="400354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0" name="object 201"/>
                <p:cNvSpPr/>
                <p:nvPr/>
              </p:nvSpPr>
              <p:spPr>
                <a:xfrm>
                  <a:off x="3137916" y="42169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1" name="object 202"/>
                <p:cNvSpPr/>
                <p:nvPr/>
              </p:nvSpPr>
              <p:spPr>
                <a:xfrm>
                  <a:off x="365455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2" name="object 203"/>
                <p:cNvSpPr/>
                <p:nvPr/>
              </p:nvSpPr>
              <p:spPr>
                <a:xfrm>
                  <a:off x="3204972" y="42550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3" name="object 204"/>
                <p:cNvSpPr/>
                <p:nvPr/>
              </p:nvSpPr>
              <p:spPr>
                <a:xfrm>
                  <a:off x="3788664" y="39105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4" name="object 205"/>
                <p:cNvSpPr/>
                <p:nvPr/>
              </p:nvSpPr>
              <p:spPr>
                <a:xfrm>
                  <a:off x="3096768" y="4133100"/>
                  <a:ext cx="303530" cy="160020"/>
                </a:xfrm>
                <a:custGeom>
                  <a:avLst/>
                  <a:gdLst/>
                  <a:ahLst/>
                  <a:cxnLst/>
                  <a:rect l="l" t="t" r="r" b="b"/>
                  <a:pathLst>
                    <a:path w="303529" h="160020">
                      <a:moveTo>
                        <a:pt x="13716" y="121920"/>
                      </a:moveTo>
                      <a:lnTo>
                        <a:pt x="0" y="121920"/>
                      </a:lnTo>
                      <a:lnTo>
                        <a:pt x="0" y="137160"/>
                      </a:lnTo>
                      <a:lnTo>
                        <a:pt x="13716" y="137160"/>
                      </a:lnTo>
                      <a:lnTo>
                        <a:pt x="13716" y="121920"/>
                      </a:lnTo>
                      <a:close/>
                    </a:path>
                    <a:path w="303529" h="160020">
                      <a:moveTo>
                        <a:pt x="53340" y="68580"/>
                      </a:moveTo>
                      <a:lnTo>
                        <a:pt x="41148" y="68580"/>
                      </a:lnTo>
                      <a:lnTo>
                        <a:pt x="41148" y="83820"/>
                      </a:lnTo>
                      <a:lnTo>
                        <a:pt x="53340" y="83820"/>
                      </a:lnTo>
                      <a:lnTo>
                        <a:pt x="53340" y="68580"/>
                      </a:lnTo>
                      <a:close/>
                    </a:path>
                    <a:path w="303529" h="160020">
                      <a:moveTo>
                        <a:pt x="128003" y="91427"/>
                      </a:moveTo>
                      <a:lnTo>
                        <a:pt x="114287" y="91427"/>
                      </a:lnTo>
                      <a:lnTo>
                        <a:pt x="114287" y="106667"/>
                      </a:lnTo>
                      <a:lnTo>
                        <a:pt x="128003" y="106667"/>
                      </a:lnTo>
                      <a:lnTo>
                        <a:pt x="128003" y="91427"/>
                      </a:lnTo>
                      <a:close/>
                    </a:path>
                    <a:path w="303529" h="160020">
                      <a:moveTo>
                        <a:pt x="141732" y="91440"/>
                      </a:moveTo>
                      <a:lnTo>
                        <a:pt x="128016" y="91440"/>
                      </a:lnTo>
                      <a:lnTo>
                        <a:pt x="128016" y="106680"/>
                      </a:lnTo>
                      <a:lnTo>
                        <a:pt x="141732" y="106680"/>
                      </a:lnTo>
                      <a:lnTo>
                        <a:pt x="141732" y="91440"/>
                      </a:lnTo>
                      <a:close/>
                    </a:path>
                    <a:path w="303529" h="160020">
                      <a:moveTo>
                        <a:pt x="147828" y="68580"/>
                      </a:moveTo>
                      <a:lnTo>
                        <a:pt x="134112" y="68580"/>
                      </a:lnTo>
                      <a:lnTo>
                        <a:pt x="134112" y="83820"/>
                      </a:lnTo>
                      <a:lnTo>
                        <a:pt x="147828" y="83820"/>
                      </a:lnTo>
                      <a:lnTo>
                        <a:pt x="147828" y="68580"/>
                      </a:lnTo>
                      <a:close/>
                    </a:path>
                    <a:path w="303529" h="160020">
                      <a:moveTo>
                        <a:pt x="175247" y="114300"/>
                      </a:moveTo>
                      <a:lnTo>
                        <a:pt x="161531" y="114300"/>
                      </a:lnTo>
                      <a:lnTo>
                        <a:pt x="161531" y="129540"/>
                      </a:lnTo>
                      <a:lnTo>
                        <a:pt x="175247" y="129540"/>
                      </a:lnTo>
                      <a:lnTo>
                        <a:pt x="175247" y="114300"/>
                      </a:lnTo>
                      <a:close/>
                    </a:path>
                    <a:path w="303529" h="160020">
                      <a:moveTo>
                        <a:pt x="188976" y="137160"/>
                      </a:moveTo>
                      <a:lnTo>
                        <a:pt x="175247" y="137160"/>
                      </a:lnTo>
                      <a:lnTo>
                        <a:pt x="175247" y="152400"/>
                      </a:lnTo>
                      <a:lnTo>
                        <a:pt x="188976" y="152400"/>
                      </a:lnTo>
                      <a:lnTo>
                        <a:pt x="188976" y="137160"/>
                      </a:lnTo>
                      <a:close/>
                    </a:path>
                    <a:path w="303529" h="160020">
                      <a:moveTo>
                        <a:pt x="195072" y="99060"/>
                      </a:moveTo>
                      <a:lnTo>
                        <a:pt x="181356" y="99060"/>
                      </a:lnTo>
                      <a:lnTo>
                        <a:pt x="181356" y="114300"/>
                      </a:lnTo>
                      <a:lnTo>
                        <a:pt x="195072" y="114300"/>
                      </a:lnTo>
                      <a:lnTo>
                        <a:pt x="195072" y="99060"/>
                      </a:lnTo>
                      <a:close/>
                    </a:path>
                    <a:path w="303529" h="160020">
                      <a:moveTo>
                        <a:pt x="214884" y="121920"/>
                      </a:moveTo>
                      <a:lnTo>
                        <a:pt x="201168" y="121920"/>
                      </a:lnTo>
                      <a:lnTo>
                        <a:pt x="201168" y="137160"/>
                      </a:lnTo>
                      <a:lnTo>
                        <a:pt x="214884" y="137160"/>
                      </a:lnTo>
                      <a:lnTo>
                        <a:pt x="214884" y="121920"/>
                      </a:lnTo>
                      <a:close/>
                    </a:path>
                    <a:path w="303529" h="160020">
                      <a:moveTo>
                        <a:pt x="236220" y="0"/>
                      </a:moveTo>
                      <a:lnTo>
                        <a:pt x="222504" y="0"/>
                      </a:lnTo>
                      <a:lnTo>
                        <a:pt x="222504" y="15240"/>
                      </a:lnTo>
                      <a:lnTo>
                        <a:pt x="236220" y="15240"/>
                      </a:lnTo>
                      <a:lnTo>
                        <a:pt x="236220" y="0"/>
                      </a:lnTo>
                      <a:close/>
                    </a:path>
                    <a:path w="303529" h="160020">
                      <a:moveTo>
                        <a:pt x="262128" y="144780"/>
                      </a:moveTo>
                      <a:lnTo>
                        <a:pt x="248412" y="144780"/>
                      </a:lnTo>
                      <a:lnTo>
                        <a:pt x="248412" y="160020"/>
                      </a:lnTo>
                      <a:lnTo>
                        <a:pt x="262128" y="160020"/>
                      </a:lnTo>
                      <a:lnTo>
                        <a:pt x="262128" y="144780"/>
                      </a:lnTo>
                      <a:close/>
                    </a:path>
                    <a:path w="303529" h="160020">
                      <a:moveTo>
                        <a:pt x="289547" y="60960"/>
                      </a:moveTo>
                      <a:lnTo>
                        <a:pt x="275831" y="60960"/>
                      </a:lnTo>
                      <a:lnTo>
                        <a:pt x="275831" y="76200"/>
                      </a:lnTo>
                      <a:lnTo>
                        <a:pt x="289547" y="76200"/>
                      </a:lnTo>
                      <a:lnTo>
                        <a:pt x="289547" y="60960"/>
                      </a:lnTo>
                      <a:close/>
                    </a:path>
                    <a:path w="303529" h="160020">
                      <a:moveTo>
                        <a:pt x="303276" y="91440"/>
                      </a:moveTo>
                      <a:lnTo>
                        <a:pt x="289547" y="91440"/>
                      </a:lnTo>
                      <a:lnTo>
                        <a:pt x="289547" y="106680"/>
                      </a:lnTo>
                      <a:lnTo>
                        <a:pt x="303276" y="106680"/>
                      </a:lnTo>
                      <a:lnTo>
                        <a:pt x="30327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5" name="object 206"/>
                <p:cNvSpPr/>
                <p:nvPr/>
              </p:nvSpPr>
              <p:spPr>
                <a:xfrm>
                  <a:off x="3829811"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6" name="object 207"/>
                <p:cNvSpPr/>
                <p:nvPr/>
              </p:nvSpPr>
              <p:spPr>
                <a:xfrm>
                  <a:off x="3104388" y="3666756"/>
                  <a:ext cx="558165" cy="611505"/>
                </a:xfrm>
                <a:custGeom>
                  <a:avLst/>
                  <a:gdLst/>
                  <a:ahLst/>
                  <a:cxnLst/>
                  <a:rect l="l" t="t" r="r" b="b"/>
                  <a:pathLst>
                    <a:path w="558164" h="611504">
                      <a:moveTo>
                        <a:pt x="19812" y="550164"/>
                      </a:moveTo>
                      <a:lnTo>
                        <a:pt x="6096" y="550164"/>
                      </a:lnTo>
                      <a:lnTo>
                        <a:pt x="6096" y="557784"/>
                      </a:lnTo>
                      <a:lnTo>
                        <a:pt x="0" y="557784"/>
                      </a:lnTo>
                      <a:lnTo>
                        <a:pt x="0" y="573024"/>
                      </a:lnTo>
                      <a:lnTo>
                        <a:pt x="12192" y="573024"/>
                      </a:lnTo>
                      <a:lnTo>
                        <a:pt x="12192" y="565404"/>
                      </a:lnTo>
                      <a:lnTo>
                        <a:pt x="19812" y="565404"/>
                      </a:lnTo>
                      <a:lnTo>
                        <a:pt x="19812" y="550164"/>
                      </a:lnTo>
                      <a:close/>
                    </a:path>
                    <a:path w="558164" h="611504">
                      <a:moveTo>
                        <a:pt x="45720" y="473964"/>
                      </a:moveTo>
                      <a:lnTo>
                        <a:pt x="33528" y="473964"/>
                      </a:lnTo>
                      <a:lnTo>
                        <a:pt x="33528" y="489204"/>
                      </a:lnTo>
                      <a:lnTo>
                        <a:pt x="45720" y="489204"/>
                      </a:lnTo>
                      <a:lnTo>
                        <a:pt x="45720" y="473964"/>
                      </a:lnTo>
                      <a:close/>
                    </a:path>
                    <a:path w="558164" h="611504">
                      <a:moveTo>
                        <a:pt x="59436" y="580644"/>
                      </a:moveTo>
                      <a:lnTo>
                        <a:pt x="45720" y="580644"/>
                      </a:lnTo>
                      <a:lnTo>
                        <a:pt x="45720" y="573024"/>
                      </a:lnTo>
                      <a:lnTo>
                        <a:pt x="33528" y="573024"/>
                      </a:lnTo>
                      <a:lnTo>
                        <a:pt x="33528" y="588264"/>
                      </a:lnTo>
                      <a:lnTo>
                        <a:pt x="45720" y="588264"/>
                      </a:lnTo>
                      <a:lnTo>
                        <a:pt x="45720" y="595884"/>
                      </a:lnTo>
                      <a:lnTo>
                        <a:pt x="59436" y="595884"/>
                      </a:lnTo>
                      <a:lnTo>
                        <a:pt x="59436" y="580644"/>
                      </a:lnTo>
                      <a:close/>
                    </a:path>
                    <a:path w="558164" h="611504">
                      <a:moveTo>
                        <a:pt x="80772" y="512064"/>
                      </a:moveTo>
                      <a:lnTo>
                        <a:pt x="67056" y="512064"/>
                      </a:lnTo>
                      <a:lnTo>
                        <a:pt x="67056" y="527304"/>
                      </a:lnTo>
                      <a:lnTo>
                        <a:pt x="67056" y="542544"/>
                      </a:lnTo>
                      <a:lnTo>
                        <a:pt x="80772" y="542544"/>
                      </a:lnTo>
                      <a:lnTo>
                        <a:pt x="80772" y="527304"/>
                      </a:lnTo>
                      <a:lnTo>
                        <a:pt x="80772" y="512064"/>
                      </a:lnTo>
                      <a:close/>
                    </a:path>
                    <a:path w="558164" h="611504">
                      <a:moveTo>
                        <a:pt x="120396" y="512064"/>
                      </a:moveTo>
                      <a:lnTo>
                        <a:pt x="106680" y="512064"/>
                      </a:lnTo>
                      <a:lnTo>
                        <a:pt x="106680" y="527304"/>
                      </a:lnTo>
                      <a:lnTo>
                        <a:pt x="120396" y="527304"/>
                      </a:lnTo>
                      <a:lnTo>
                        <a:pt x="120396" y="512064"/>
                      </a:lnTo>
                      <a:close/>
                    </a:path>
                    <a:path w="558164" h="611504">
                      <a:moveTo>
                        <a:pt x="147828" y="565404"/>
                      </a:moveTo>
                      <a:lnTo>
                        <a:pt x="134112" y="565404"/>
                      </a:lnTo>
                      <a:lnTo>
                        <a:pt x="134112" y="580644"/>
                      </a:lnTo>
                      <a:lnTo>
                        <a:pt x="147828" y="580644"/>
                      </a:lnTo>
                      <a:lnTo>
                        <a:pt x="147828" y="565404"/>
                      </a:lnTo>
                      <a:close/>
                    </a:path>
                    <a:path w="558164" h="611504">
                      <a:moveTo>
                        <a:pt x="160020" y="542544"/>
                      </a:moveTo>
                      <a:lnTo>
                        <a:pt x="147828" y="542544"/>
                      </a:lnTo>
                      <a:lnTo>
                        <a:pt x="147828" y="557784"/>
                      </a:lnTo>
                      <a:lnTo>
                        <a:pt x="160020" y="557784"/>
                      </a:lnTo>
                      <a:lnTo>
                        <a:pt x="160020" y="542544"/>
                      </a:lnTo>
                      <a:close/>
                    </a:path>
                    <a:path w="558164" h="611504">
                      <a:moveTo>
                        <a:pt x="173736" y="397764"/>
                      </a:moveTo>
                      <a:lnTo>
                        <a:pt x="160020" y="397764"/>
                      </a:lnTo>
                      <a:lnTo>
                        <a:pt x="160020" y="413004"/>
                      </a:lnTo>
                      <a:lnTo>
                        <a:pt x="173736" y="413004"/>
                      </a:lnTo>
                      <a:lnTo>
                        <a:pt x="173736" y="397764"/>
                      </a:lnTo>
                      <a:close/>
                    </a:path>
                    <a:path w="558164" h="611504">
                      <a:moveTo>
                        <a:pt x="181356" y="443484"/>
                      </a:moveTo>
                      <a:lnTo>
                        <a:pt x="167627" y="443484"/>
                      </a:lnTo>
                      <a:lnTo>
                        <a:pt x="167627" y="458724"/>
                      </a:lnTo>
                      <a:lnTo>
                        <a:pt x="181356" y="458724"/>
                      </a:lnTo>
                      <a:lnTo>
                        <a:pt x="181356" y="443484"/>
                      </a:lnTo>
                      <a:close/>
                    </a:path>
                    <a:path w="558164" h="611504">
                      <a:moveTo>
                        <a:pt x="234696" y="595884"/>
                      </a:moveTo>
                      <a:lnTo>
                        <a:pt x="220980" y="595884"/>
                      </a:lnTo>
                      <a:lnTo>
                        <a:pt x="220980" y="611124"/>
                      </a:lnTo>
                      <a:lnTo>
                        <a:pt x="234696" y="611124"/>
                      </a:lnTo>
                      <a:lnTo>
                        <a:pt x="234696" y="595884"/>
                      </a:lnTo>
                      <a:close/>
                    </a:path>
                    <a:path w="558164" h="611504">
                      <a:moveTo>
                        <a:pt x="268211" y="359664"/>
                      </a:moveTo>
                      <a:lnTo>
                        <a:pt x="254508" y="359664"/>
                      </a:lnTo>
                      <a:lnTo>
                        <a:pt x="254508" y="374904"/>
                      </a:lnTo>
                      <a:lnTo>
                        <a:pt x="268211" y="374904"/>
                      </a:lnTo>
                      <a:lnTo>
                        <a:pt x="268211" y="359664"/>
                      </a:lnTo>
                      <a:close/>
                    </a:path>
                    <a:path w="558164" h="611504">
                      <a:moveTo>
                        <a:pt x="301752" y="473964"/>
                      </a:moveTo>
                      <a:lnTo>
                        <a:pt x="288036" y="473964"/>
                      </a:lnTo>
                      <a:lnTo>
                        <a:pt x="288036" y="489204"/>
                      </a:lnTo>
                      <a:lnTo>
                        <a:pt x="301752" y="489204"/>
                      </a:lnTo>
                      <a:lnTo>
                        <a:pt x="301752" y="473964"/>
                      </a:lnTo>
                      <a:close/>
                    </a:path>
                    <a:path w="558164" h="611504">
                      <a:moveTo>
                        <a:pt x="341376" y="580644"/>
                      </a:moveTo>
                      <a:lnTo>
                        <a:pt x="329184" y="580644"/>
                      </a:lnTo>
                      <a:lnTo>
                        <a:pt x="329184" y="595884"/>
                      </a:lnTo>
                      <a:lnTo>
                        <a:pt x="341376" y="595884"/>
                      </a:lnTo>
                      <a:lnTo>
                        <a:pt x="341376" y="580644"/>
                      </a:lnTo>
                      <a:close/>
                    </a:path>
                    <a:path w="558164" h="611504">
                      <a:moveTo>
                        <a:pt x="557784" y="0"/>
                      </a:moveTo>
                      <a:lnTo>
                        <a:pt x="544068" y="0"/>
                      </a:lnTo>
                      <a:lnTo>
                        <a:pt x="544068" y="15240"/>
                      </a:lnTo>
                      <a:lnTo>
                        <a:pt x="557784" y="15240"/>
                      </a:lnTo>
                      <a:lnTo>
                        <a:pt x="5577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7" name="object 208"/>
                <p:cNvSpPr/>
                <p:nvPr/>
              </p:nvSpPr>
              <p:spPr>
                <a:xfrm>
                  <a:off x="3916680"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8" name="object 209"/>
                <p:cNvSpPr/>
                <p:nvPr/>
              </p:nvSpPr>
              <p:spPr>
                <a:xfrm>
                  <a:off x="3096768" y="4171200"/>
                  <a:ext cx="376555" cy="106680"/>
                </a:xfrm>
                <a:custGeom>
                  <a:avLst/>
                  <a:gdLst/>
                  <a:ahLst/>
                  <a:cxnLst/>
                  <a:rect l="l" t="t" r="r" b="b"/>
                  <a:pathLst>
                    <a:path w="376554" h="106679">
                      <a:moveTo>
                        <a:pt x="13716" y="0"/>
                      </a:moveTo>
                      <a:lnTo>
                        <a:pt x="0" y="0"/>
                      </a:lnTo>
                      <a:lnTo>
                        <a:pt x="0" y="15240"/>
                      </a:lnTo>
                      <a:lnTo>
                        <a:pt x="13716" y="15240"/>
                      </a:lnTo>
                      <a:lnTo>
                        <a:pt x="13716" y="0"/>
                      </a:lnTo>
                      <a:close/>
                    </a:path>
                    <a:path w="376554" h="106679">
                      <a:moveTo>
                        <a:pt x="41148" y="91440"/>
                      </a:moveTo>
                      <a:lnTo>
                        <a:pt x="27432" y="91440"/>
                      </a:lnTo>
                      <a:lnTo>
                        <a:pt x="27432" y="106680"/>
                      </a:lnTo>
                      <a:lnTo>
                        <a:pt x="41148" y="106680"/>
                      </a:lnTo>
                      <a:lnTo>
                        <a:pt x="41148" y="91440"/>
                      </a:lnTo>
                      <a:close/>
                    </a:path>
                    <a:path w="376554" h="106679">
                      <a:moveTo>
                        <a:pt x="67056" y="7620"/>
                      </a:moveTo>
                      <a:lnTo>
                        <a:pt x="53340" y="7620"/>
                      </a:lnTo>
                      <a:lnTo>
                        <a:pt x="53340" y="22860"/>
                      </a:lnTo>
                      <a:lnTo>
                        <a:pt x="67056" y="22860"/>
                      </a:lnTo>
                      <a:lnTo>
                        <a:pt x="67056" y="7620"/>
                      </a:lnTo>
                      <a:close/>
                    </a:path>
                    <a:path w="376554" h="106679">
                      <a:moveTo>
                        <a:pt x="100584" y="30480"/>
                      </a:moveTo>
                      <a:lnTo>
                        <a:pt x="88392" y="30480"/>
                      </a:lnTo>
                      <a:lnTo>
                        <a:pt x="88392" y="45720"/>
                      </a:lnTo>
                      <a:lnTo>
                        <a:pt x="100584" y="45720"/>
                      </a:lnTo>
                      <a:lnTo>
                        <a:pt x="100584" y="30480"/>
                      </a:lnTo>
                      <a:close/>
                    </a:path>
                    <a:path w="376554" h="106679">
                      <a:moveTo>
                        <a:pt x="108204" y="60960"/>
                      </a:moveTo>
                      <a:lnTo>
                        <a:pt x="94488" y="60960"/>
                      </a:lnTo>
                      <a:lnTo>
                        <a:pt x="94488" y="76200"/>
                      </a:lnTo>
                      <a:lnTo>
                        <a:pt x="108204" y="76200"/>
                      </a:lnTo>
                      <a:lnTo>
                        <a:pt x="108204" y="60960"/>
                      </a:lnTo>
                      <a:close/>
                    </a:path>
                    <a:path w="376554" h="106679">
                      <a:moveTo>
                        <a:pt x="281940" y="68580"/>
                      </a:moveTo>
                      <a:lnTo>
                        <a:pt x="269748" y="68580"/>
                      </a:lnTo>
                      <a:lnTo>
                        <a:pt x="269748" y="83820"/>
                      </a:lnTo>
                      <a:lnTo>
                        <a:pt x="281940" y="83820"/>
                      </a:lnTo>
                      <a:lnTo>
                        <a:pt x="281940" y="68580"/>
                      </a:lnTo>
                      <a:close/>
                    </a:path>
                    <a:path w="376554" h="106679">
                      <a:moveTo>
                        <a:pt x="376428" y="53340"/>
                      </a:moveTo>
                      <a:lnTo>
                        <a:pt x="362712" y="53340"/>
                      </a:lnTo>
                      <a:lnTo>
                        <a:pt x="362712" y="68580"/>
                      </a:lnTo>
                      <a:lnTo>
                        <a:pt x="376428" y="68580"/>
                      </a:lnTo>
                      <a:lnTo>
                        <a:pt x="376428"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69" name="object 210"/>
                <p:cNvSpPr/>
                <p:nvPr/>
              </p:nvSpPr>
              <p:spPr>
                <a:xfrm>
                  <a:off x="3796284" y="3398519"/>
                  <a:ext cx="134620" cy="76200"/>
                </a:xfrm>
                <a:custGeom>
                  <a:avLst/>
                  <a:gdLst/>
                  <a:ahLst/>
                  <a:cxnLst/>
                  <a:rect l="l" t="t" r="r" b="b"/>
                  <a:pathLst>
                    <a:path w="134620" h="76200">
                      <a:moveTo>
                        <a:pt x="13716" y="60972"/>
                      </a:moveTo>
                      <a:lnTo>
                        <a:pt x="0" y="60972"/>
                      </a:lnTo>
                      <a:lnTo>
                        <a:pt x="0" y="76200"/>
                      </a:lnTo>
                      <a:lnTo>
                        <a:pt x="13716" y="76200"/>
                      </a:lnTo>
                      <a:lnTo>
                        <a:pt x="13716" y="60972"/>
                      </a:lnTo>
                      <a:close/>
                    </a:path>
                    <a:path w="134620" h="76200">
                      <a:moveTo>
                        <a:pt x="134112" y="0"/>
                      </a:moveTo>
                      <a:lnTo>
                        <a:pt x="120396" y="0"/>
                      </a:lnTo>
                      <a:lnTo>
                        <a:pt x="120396" y="15252"/>
                      </a:lnTo>
                      <a:lnTo>
                        <a:pt x="134112" y="15252"/>
                      </a:lnTo>
                      <a:lnTo>
                        <a:pt x="134112"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0" name="object 211"/>
                <p:cNvSpPr/>
                <p:nvPr/>
              </p:nvSpPr>
              <p:spPr>
                <a:xfrm>
                  <a:off x="3096768" y="3864876"/>
                  <a:ext cx="463550" cy="413384"/>
                </a:xfrm>
                <a:custGeom>
                  <a:avLst/>
                  <a:gdLst/>
                  <a:ahLst/>
                  <a:cxnLst/>
                  <a:rect l="l" t="t" r="r" b="b"/>
                  <a:pathLst>
                    <a:path w="463550" h="413385">
                      <a:moveTo>
                        <a:pt x="27432" y="352044"/>
                      </a:moveTo>
                      <a:lnTo>
                        <a:pt x="13716" y="352044"/>
                      </a:lnTo>
                      <a:lnTo>
                        <a:pt x="13716" y="344424"/>
                      </a:lnTo>
                      <a:lnTo>
                        <a:pt x="0" y="344424"/>
                      </a:lnTo>
                      <a:lnTo>
                        <a:pt x="0" y="359664"/>
                      </a:lnTo>
                      <a:lnTo>
                        <a:pt x="13703" y="359664"/>
                      </a:lnTo>
                      <a:lnTo>
                        <a:pt x="13703" y="367284"/>
                      </a:lnTo>
                      <a:lnTo>
                        <a:pt x="27432" y="367284"/>
                      </a:lnTo>
                      <a:lnTo>
                        <a:pt x="27432" y="352044"/>
                      </a:lnTo>
                      <a:close/>
                    </a:path>
                    <a:path w="463550" h="413385">
                      <a:moveTo>
                        <a:pt x="41148" y="397764"/>
                      </a:moveTo>
                      <a:lnTo>
                        <a:pt x="27432" y="397764"/>
                      </a:lnTo>
                      <a:lnTo>
                        <a:pt x="27432" y="413004"/>
                      </a:lnTo>
                      <a:lnTo>
                        <a:pt x="41148" y="413004"/>
                      </a:lnTo>
                      <a:lnTo>
                        <a:pt x="41148" y="397764"/>
                      </a:lnTo>
                      <a:close/>
                    </a:path>
                    <a:path w="463550" h="413385">
                      <a:moveTo>
                        <a:pt x="161531" y="321564"/>
                      </a:moveTo>
                      <a:lnTo>
                        <a:pt x="147828" y="321564"/>
                      </a:lnTo>
                      <a:lnTo>
                        <a:pt x="147828" y="336804"/>
                      </a:lnTo>
                      <a:lnTo>
                        <a:pt x="161531" y="336804"/>
                      </a:lnTo>
                      <a:lnTo>
                        <a:pt x="161531" y="321564"/>
                      </a:lnTo>
                      <a:close/>
                    </a:path>
                    <a:path w="463550" h="413385">
                      <a:moveTo>
                        <a:pt x="201168" y="0"/>
                      </a:moveTo>
                      <a:lnTo>
                        <a:pt x="188976" y="0"/>
                      </a:lnTo>
                      <a:lnTo>
                        <a:pt x="188976" y="15227"/>
                      </a:lnTo>
                      <a:lnTo>
                        <a:pt x="201168" y="15227"/>
                      </a:lnTo>
                      <a:lnTo>
                        <a:pt x="201168" y="0"/>
                      </a:lnTo>
                      <a:close/>
                    </a:path>
                    <a:path w="463550" h="413385">
                      <a:moveTo>
                        <a:pt x="236220" y="390144"/>
                      </a:moveTo>
                      <a:lnTo>
                        <a:pt x="222504" y="390144"/>
                      </a:lnTo>
                      <a:lnTo>
                        <a:pt x="222504" y="405384"/>
                      </a:lnTo>
                      <a:lnTo>
                        <a:pt x="236220" y="405384"/>
                      </a:lnTo>
                      <a:lnTo>
                        <a:pt x="236220" y="390144"/>
                      </a:lnTo>
                      <a:close/>
                    </a:path>
                    <a:path w="463550" h="413385">
                      <a:moveTo>
                        <a:pt x="362712" y="313944"/>
                      </a:moveTo>
                      <a:lnTo>
                        <a:pt x="348996" y="313944"/>
                      </a:lnTo>
                      <a:lnTo>
                        <a:pt x="348996" y="329184"/>
                      </a:lnTo>
                      <a:lnTo>
                        <a:pt x="362712" y="329184"/>
                      </a:lnTo>
                      <a:lnTo>
                        <a:pt x="362712" y="313944"/>
                      </a:lnTo>
                      <a:close/>
                    </a:path>
                    <a:path w="463550" h="413385">
                      <a:moveTo>
                        <a:pt x="463296" y="207264"/>
                      </a:moveTo>
                      <a:lnTo>
                        <a:pt x="451104" y="207264"/>
                      </a:lnTo>
                      <a:lnTo>
                        <a:pt x="451104" y="222504"/>
                      </a:lnTo>
                      <a:lnTo>
                        <a:pt x="463296" y="222504"/>
                      </a:lnTo>
                      <a:lnTo>
                        <a:pt x="463296"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1" name="object 212"/>
                <p:cNvSpPr/>
                <p:nvPr/>
              </p:nvSpPr>
              <p:spPr>
                <a:xfrm>
                  <a:off x="4003548"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2" name="object 213"/>
                <p:cNvSpPr/>
                <p:nvPr/>
              </p:nvSpPr>
              <p:spPr>
                <a:xfrm>
                  <a:off x="3096768" y="4194060"/>
                  <a:ext cx="451484" cy="91440"/>
                </a:xfrm>
                <a:custGeom>
                  <a:avLst/>
                  <a:gdLst/>
                  <a:ahLst/>
                  <a:cxnLst/>
                  <a:rect l="l" t="t" r="r" b="b"/>
                  <a:pathLst>
                    <a:path w="451485" h="91439">
                      <a:moveTo>
                        <a:pt x="13716" y="0"/>
                      </a:moveTo>
                      <a:lnTo>
                        <a:pt x="0" y="0"/>
                      </a:lnTo>
                      <a:lnTo>
                        <a:pt x="0" y="15240"/>
                      </a:lnTo>
                      <a:lnTo>
                        <a:pt x="13716" y="15240"/>
                      </a:lnTo>
                      <a:lnTo>
                        <a:pt x="13716" y="0"/>
                      </a:lnTo>
                      <a:close/>
                    </a:path>
                    <a:path w="451485" h="91439">
                      <a:moveTo>
                        <a:pt x="155448" y="76200"/>
                      </a:moveTo>
                      <a:lnTo>
                        <a:pt x="141732" y="76200"/>
                      </a:lnTo>
                      <a:lnTo>
                        <a:pt x="141732" y="91440"/>
                      </a:lnTo>
                      <a:lnTo>
                        <a:pt x="155448" y="91440"/>
                      </a:lnTo>
                      <a:lnTo>
                        <a:pt x="155448" y="76200"/>
                      </a:lnTo>
                      <a:close/>
                    </a:path>
                    <a:path w="451485" h="91439">
                      <a:moveTo>
                        <a:pt x="188976" y="53340"/>
                      </a:moveTo>
                      <a:lnTo>
                        <a:pt x="175247" y="53340"/>
                      </a:lnTo>
                      <a:lnTo>
                        <a:pt x="175247" y="68580"/>
                      </a:lnTo>
                      <a:lnTo>
                        <a:pt x="188976" y="68580"/>
                      </a:lnTo>
                      <a:lnTo>
                        <a:pt x="188976" y="53340"/>
                      </a:lnTo>
                      <a:close/>
                    </a:path>
                    <a:path w="451485" h="91439">
                      <a:moveTo>
                        <a:pt x="451104" y="30480"/>
                      </a:moveTo>
                      <a:lnTo>
                        <a:pt x="437388" y="30480"/>
                      </a:lnTo>
                      <a:lnTo>
                        <a:pt x="437388" y="45720"/>
                      </a:lnTo>
                      <a:lnTo>
                        <a:pt x="451104" y="45720"/>
                      </a:lnTo>
                      <a:lnTo>
                        <a:pt x="45110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3" name="object 214"/>
                <p:cNvSpPr/>
                <p:nvPr/>
              </p:nvSpPr>
              <p:spPr>
                <a:xfrm>
                  <a:off x="3749040" y="3444252"/>
                  <a:ext cx="161925" cy="38100"/>
                </a:xfrm>
                <a:custGeom>
                  <a:avLst/>
                  <a:gdLst/>
                  <a:ahLst/>
                  <a:cxnLst/>
                  <a:rect l="l" t="t" r="r" b="b"/>
                  <a:pathLst>
                    <a:path w="161925" h="38100">
                      <a:moveTo>
                        <a:pt x="13716" y="22860"/>
                      </a:moveTo>
                      <a:lnTo>
                        <a:pt x="0" y="22860"/>
                      </a:lnTo>
                      <a:lnTo>
                        <a:pt x="0" y="38100"/>
                      </a:lnTo>
                      <a:lnTo>
                        <a:pt x="13716" y="38100"/>
                      </a:lnTo>
                      <a:lnTo>
                        <a:pt x="13716" y="22860"/>
                      </a:lnTo>
                      <a:close/>
                    </a:path>
                    <a:path w="161925" h="38100">
                      <a:moveTo>
                        <a:pt x="161544" y="0"/>
                      </a:moveTo>
                      <a:lnTo>
                        <a:pt x="147828" y="0"/>
                      </a:lnTo>
                      <a:lnTo>
                        <a:pt x="147828" y="15240"/>
                      </a:lnTo>
                      <a:lnTo>
                        <a:pt x="161544" y="15240"/>
                      </a:lnTo>
                      <a:lnTo>
                        <a:pt x="16154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4" name="object 215"/>
                <p:cNvSpPr/>
                <p:nvPr/>
              </p:nvSpPr>
              <p:spPr>
                <a:xfrm>
                  <a:off x="3741419" y="39334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5" name="object 216"/>
                <p:cNvSpPr/>
                <p:nvPr/>
              </p:nvSpPr>
              <p:spPr>
                <a:xfrm>
                  <a:off x="3096768" y="3712476"/>
                  <a:ext cx="490855" cy="581025"/>
                </a:xfrm>
                <a:custGeom>
                  <a:avLst/>
                  <a:gdLst/>
                  <a:ahLst/>
                  <a:cxnLst/>
                  <a:rect l="l" t="t" r="r" b="b"/>
                  <a:pathLst>
                    <a:path w="490854" h="581025">
                      <a:moveTo>
                        <a:pt x="27432" y="542544"/>
                      </a:moveTo>
                      <a:lnTo>
                        <a:pt x="13716" y="542544"/>
                      </a:lnTo>
                      <a:lnTo>
                        <a:pt x="13716" y="550164"/>
                      </a:lnTo>
                      <a:lnTo>
                        <a:pt x="0" y="550164"/>
                      </a:lnTo>
                      <a:lnTo>
                        <a:pt x="0" y="565404"/>
                      </a:lnTo>
                      <a:lnTo>
                        <a:pt x="0" y="580644"/>
                      </a:lnTo>
                      <a:lnTo>
                        <a:pt x="13716" y="580644"/>
                      </a:lnTo>
                      <a:lnTo>
                        <a:pt x="13716" y="565404"/>
                      </a:lnTo>
                      <a:lnTo>
                        <a:pt x="13716" y="557784"/>
                      </a:lnTo>
                      <a:lnTo>
                        <a:pt x="27432" y="557784"/>
                      </a:lnTo>
                      <a:lnTo>
                        <a:pt x="27432" y="542544"/>
                      </a:lnTo>
                      <a:close/>
                    </a:path>
                    <a:path w="490854" h="581025">
                      <a:moveTo>
                        <a:pt x="33528" y="481584"/>
                      </a:moveTo>
                      <a:lnTo>
                        <a:pt x="19812" y="481584"/>
                      </a:lnTo>
                      <a:lnTo>
                        <a:pt x="19812" y="496824"/>
                      </a:lnTo>
                      <a:lnTo>
                        <a:pt x="19812" y="504444"/>
                      </a:lnTo>
                      <a:lnTo>
                        <a:pt x="13716" y="504444"/>
                      </a:lnTo>
                      <a:lnTo>
                        <a:pt x="13716" y="519684"/>
                      </a:lnTo>
                      <a:lnTo>
                        <a:pt x="19812" y="519684"/>
                      </a:lnTo>
                      <a:lnTo>
                        <a:pt x="19812" y="527304"/>
                      </a:lnTo>
                      <a:lnTo>
                        <a:pt x="33528" y="527304"/>
                      </a:lnTo>
                      <a:lnTo>
                        <a:pt x="33528" y="512064"/>
                      </a:lnTo>
                      <a:lnTo>
                        <a:pt x="33528" y="496824"/>
                      </a:lnTo>
                      <a:lnTo>
                        <a:pt x="33528" y="481584"/>
                      </a:lnTo>
                      <a:close/>
                    </a:path>
                    <a:path w="490854" h="581025">
                      <a:moveTo>
                        <a:pt x="53340" y="473964"/>
                      </a:moveTo>
                      <a:lnTo>
                        <a:pt x="41148" y="473964"/>
                      </a:lnTo>
                      <a:lnTo>
                        <a:pt x="41148" y="489204"/>
                      </a:lnTo>
                      <a:lnTo>
                        <a:pt x="53340" y="489204"/>
                      </a:lnTo>
                      <a:lnTo>
                        <a:pt x="53340" y="473964"/>
                      </a:lnTo>
                      <a:close/>
                    </a:path>
                    <a:path w="490854" h="581025">
                      <a:moveTo>
                        <a:pt x="60947" y="534924"/>
                      </a:moveTo>
                      <a:lnTo>
                        <a:pt x="47231" y="534924"/>
                      </a:lnTo>
                      <a:lnTo>
                        <a:pt x="47231" y="550164"/>
                      </a:lnTo>
                      <a:lnTo>
                        <a:pt x="60947" y="550164"/>
                      </a:lnTo>
                      <a:lnTo>
                        <a:pt x="60947" y="534924"/>
                      </a:lnTo>
                      <a:close/>
                    </a:path>
                    <a:path w="490854" h="581025">
                      <a:moveTo>
                        <a:pt x="74676" y="565404"/>
                      </a:moveTo>
                      <a:lnTo>
                        <a:pt x="60947" y="565404"/>
                      </a:lnTo>
                      <a:lnTo>
                        <a:pt x="60947" y="580644"/>
                      </a:lnTo>
                      <a:lnTo>
                        <a:pt x="74676" y="580644"/>
                      </a:lnTo>
                      <a:lnTo>
                        <a:pt x="74676" y="565404"/>
                      </a:lnTo>
                      <a:close/>
                    </a:path>
                    <a:path w="490854" h="581025">
                      <a:moveTo>
                        <a:pt x="80772" y="519684"/>
                      </a:moveTo>
                      <a:lnTo>
                        <a:pt x="67056" y="519684"/>
                      </a:lnTo>
                      <a:lnTo>
                        <a:pt x="67056" y="527304"/>
                      </a:lnTo>
                      <a:lnTo>
                        <a:pt x="67056" y="534924"/>
                      </a:lnTo>
                      <a:lnTo>
                        <a:pt x="67056" y="542544"/>
                      </a:lnTo>
                      <a:lnTo>
                        <a:pt x="80772" y="542544"/>
                      </a:lnTo>
                      <a:lnTo>
                        <a:pt x="80772" y="534924"/>
                      </a:lnTo>
                      <a:lnTo>
                        <a:pt x="80772" y="527304"/>
                      </a:lnTo>
                      <a:lnTo>
                        <a:pt x="80772" y="519684"/>
                      </a:lnTo>
                      <a:close/>
                    </a:path>
                    <a:path w="490854" h="581025">
                      <a:moveTo>
                        <a:pt x="100584" y="496824"/>
                      </a:moveTo>
                      <a:lnTo>
                        <a:pt x="88392" y="496824"/>
                      </a:lnTo>
                      <a:lnTo>
                        <a:pt x="88392" y="512064"/>
                      </a:lnTo>
                      <a:lnTo>
                        <a:pt x="100584" y="512064"/>
                      </a:lnTo>
                      <a:lnTo>
                        <a:pt x="100584" y="496824"/>
                      </a:lnTo>
                      <a:close/>
                    </a:path>
                    <a:path w="490854" h="581025">
                      <a:moveTo>
                        <a:pt x="134112" y="504444"/>
                      </a:moveTo>
                      <a:lnTo>
                        <a:pt x="128016" y="504444"/>
                      </a:lnTo>
                      <a:lnTo>
                        <a:pt x="128016" y="496824"/>
                      </a:lnTo>
                      <a:lnTo>
                        <a:pt x="114300" y="496824"/>
                      </a:lnTo>
                      <a:lnTo>
                        <a:pt x="114300" y="512064"/>
                      </a:lnTo>
                      <a:lnTo>
                        <a:pt x="121920" y="512064"/>
                      </a:lnTo>
                      <a:lnTo>
                        <a:pt x="121920" y="519684"/>
                      </a:lnTo>
                      <a:lnTo>
                        <a:pt x="134112" y="519684"/>
                      </a:lnTo>
                      <a:lnTo>
                        <a:pt x="134112" y="504444"/>
                      </a:lnTo>
                      <a:close/>
                    </a:path>
                    <a:path w="490854" h="581025">
                      <a:moveTo>
                        <a:pt x="141732" y="428244"/>
                      </a:moveTo>
                      <a:lnTo>
                        <a:pt x="128016" y="428244"/>
                      </a:lnTo>
                      <a:lnTo>
                        <a:pt x="128016" y="443484"/>
                      </a:lnTo>
                      <a:lnTo>
                        <a:pt x="141732" y="443484"/>
                      </a:lnTo>
                      <a:lnTo>
                        <a:pt x="141732" y="428244"/>
                      </a:lnTo>
                      <a:close/>
                    </a:path>
                    <a:path w="490854" h="581025">
                      <a:moveTo>
                        <a:pt x="147828" y="565404"/>
                      </a:moveTo>
                      <a:lnTo>
                        <a:pt x="134112" y="565404"/>
                      </a:lnTo>
                      <a:lnTo>
                        <a:pt x="134112" y="580644"/>
                      </a:lnTo>
                      <a:lnTo>
                        <a:pt x="147828" y="580644"/>
                      </a:lnTo>
                      <a:lnTo>
                        <a:pt x="147828" y="565404"/>
                      </a:lnTo>
                      <a:close/>
                    </a:path>
                    <a:path w="490854" h="581025">
                      <a:moveTo>
                        <a:pt x="167640" y="542544"/>
                      </a:moveTo>
                      <a:lnTo>
                        <a:pt x="155448" y="542544"/>
                      </a:lnTo>
                      <a:lnTo>
                        <a:pt x="155448" y="557784"/>
                      </a:lnTo>
                      <a:lnTo>
                        <a:pt x="167640" y="557784"/>
                      </a:lnTo>
                      <a:lnTo>
                        <a:pt x="167640" y="542544"/>
                      </a:lnTo>
                      <a:close/>
                    </a:path>
                    <a:path w="490854" h="581025">
                      <a:moveTo>
                        <a:pt x="175247" y="565404"/>
                      </a:moveTo>
                      <a:lnTo>
                        <a:pt x="161531" y="565404"/>
                      </a:lnTo>
                      <a:lnTo>
                        <a:pt x="161531" y="580644"/>
                      </a:lnTo>
                      <a:lnTo>
                        <a:pt x="175247" y="580644"/>
                      </a:lnTo>
                      <a:lnTo>
                        <a:pt x="175247" y="565404"/>
                      </a:lnTo>
                      <a:close/>
                    </a:path>
                    <a:path w="490854" h="581025">
                      <a:moveTo>
                        <a:pt x="175247" y="481584"/>
                      </a:moveTo>
                      <a:lnTo>
                        <a:pt x="161531" y="481584"/>
                      </a:lnTo>
                      <a:lnTo>
                        <a:pt x="161531" y="496824"/>
                      </a:lnTo>
                      <a:lnTo>
                        <a:pt x="175247" y="496824"/>
                      </a:lnTo>
                      <a:lnTo>
                        <a:pt x="175247" y="481584"/>
                      </a:lnTo>
                      <a:close/>
                    </a:path>
                    <a:path w="490854" h="581025">
                      <a:moveTo>
                        <a:pt x="188976" y="504444"/>
                      </a:moveTo>
                      <a:lnTo>
                        <a:pt x="175247" y="504444"/>
                      </a:lnTo>
                      <a:lnTo>
                        <a:pt x="175247" y="519684"/>
                      </a:lnTo>
                      <a:lnTo>
                        <a:pt x="188976" y="519684"/>
                      </a:lnTo>
                      <a:lnTo>
                        <a:pt x="188976" y="504444"/>
                      </a:lnTo>
                      <a:close/>
                    </a:path>
                    <a:path w="490854" h="581025">
                      <a:moveTo>
                        <a:pt x="188976" y="443484"/>
                      </a:moveTo>
                      <a:lnTo>
                        <a:pt x="181356" y="443484"/>
                      </a:lnTo>
                      <a:lnTo>
                        <a:pt x="175247" y="443484"/>
                      </a:lnTo>
                      <a:lnTo>
                        <a:pt x="167640" y="443484"/>
                      </a:lnTo>
                      <a:lnTo>
                        <a:pt x="167640" y="458724"/>
                      </a:lnTo>
                      <a:lnTo>
                        <a:pt x="175247" y="458724"/>
                      </a:lnTo>
                      <a:lnTo>
                        <a:pt x="175247" y="466344"/>
                      </a:lnTo>
                      <a:lnTo>
                        <a:pt x="188976" y="466344"/>
                      </a:lnTo>
                      <a:lnTo>
                        <a:pt x="188976" y="458724"/>
                      </a:lnTo>
                      <a:lnTo>
                        <a:pt x="188976" y="451104"/>
                      </a:lnTo>
                      <a:lnTo>
                        <a:pt x="188976" y="443484"/>
                      </a:lnTo>
                      <a:close/>
                    </a:path>
                    <a:path w="490854" h="581025">
                      <a:moveTo>
                        <a:pt x="222504" y="458724"/>
                      </a:moveTo>
                      <a:lnTo>
                        <a:pt x="208788" y="458724"/>
                      </a:lnTo>
                      <a:lnTo>
                        <a:pt x="208788" y="473964"/>
                      </a:lnTo>
                      <a:lnTo>
                        <a:pt x="222504" y="473964"/>
                      </a:lnTo>
                      <a:lnTo>
                        <a:pt x="222504" y="458724"/>
                      </a:lnTo>
                      <a:close/>
                    </a:path>
                    <a:path w="490854" h="581025">
                      <a:moveTo>
                        <a:pt x="228600" y="504444"/>
                      </a:moveTo>
                      <a:lnTo>
                        <a:pt x="214884" y="504444"/>
                      </a:lnTo>
                      <a:lnTo>
                        <a:pt x="201168" y="504444"/>
                      </a:lnTo>
                      <a:lnTo>
                        <a:pt x="201168" y="519684"/>
                      </a:lnTo>
                      <a:lnTo>
                        <a:pt x="214884" y="519684"/>
                      </a:lnTo>
                      <a:lnTo>
                        <a:pt x="228600" y="519684"/>
                      </a:lnTo>
                      <a:lnTo>
                        <a:pt x="228600" y="504444"/>
                      </a:lnTo>
                      <a:close/>
                    </a:path>
                    <a:path w="490854" h="581025">
                      <a:moveTo>
                        <a:pt x="236220" y="428244"/>
                      </a:moveTo>
                      <a:lnTo>
                        <a:pt x="222504" y="428244"/>
                      </a:lnTo>
                      <a:lnTo>
                        <a:pt x="222504" y="443484"/>
                      </a:lnTo>
                      <a:lnTo>
                        <a:pt x="236220" y="443484"/>
                      </a:lnTo>
                      <a:lnTo>
                        <a:pt x="236220" y="428244"/>
                      </a:lnTo>
                      <a:close/>
                    </a:path>
                    <a:path w="490854" h="581025">
                      <a:moveTo>
                        <a:pt x="242316" y="473964"/>
                      </a:moveTo>
                      <a:lnTo>
                        <a:pt x="228600" y="473964"/>
                      </a:lnTo>
                      <a:lnTo>
                        <a:pt x="228600" y="481584"/>
                      </a:lnTo>
                      <a:lnTo>
                        <a:pt x="228600" y="489204"/>
                      </a:lnTo>
                      <a:lnTo>
                        <a:pt x="228600" y="496824"/>
                      </a:lnTo>
                      <a:lnTo>
                        <a:pt x="242316" y="496824"/>
                      </a:lnTo>
                      <a:lnTo>
                        <a:pt x="242316" y="489204"/>
                      </a:lnTo>
                      <a:lnTo>
                        <a:pt x="242316" y="481584"/>
                      </a:lnTo>
                      <a:lnTo>
                        <a:pt x="242316" y="473964"/>
                      </a:lnTo>
                      <a:close/>
                    </a:path>
                    <a:path w="490854" h="581025">
                      <a:moveTo>
                        <a:pt x="256032" y="106680"/>
                      </a:moveTo>
                      <a:lnTo>
                        <a:pt x="242316" y="106680"/>
                      </a:lnTo>
                      <a:lnTo>
                        <a:pt x="242316" y="121920"/>
                      </a:lnTo>
                      <a:lnTo>
                        <a:pt x="256032" y="121920"/>
                      </a:lnTo>
                      <a:lnTo>
                        <a:pt x="256032" y="106680"/>
                      </a:lnTo>
                      <a:close/>
                    </a:path>
                    <a:path w="490854" h="581025">
                      <a:moveTo>
                        <a:pt x="262128" y="413004"/>
                      </a:moveTo>
                      <a:lnTo>
                        <a:pt x="248412" y="413004"/>
                      </a:lnTo>
                      <a:lnTo>
                        <a:pt x="248412" y="428244"/>
                      </a:lnTo>
                      <a:lnTo>
                        <a:pt x="262128" y="428244"/>
                      </a:lnTo>
                      <a:lnTo>
                        <a:pt x="262128" y="413004"/>
                      </a:lnTo>
                      <a:close/>
                    </a:path>
                    <a:path w="490854" h="581025">
                      <a:moveTo>
                        <a:pt x="269748" y="367284"/>
                      </a:moveTo>
                      <a:lnTo>
                        <a:pt x="256032" y="367284"/>
                      </a:lnTo>
                      <a:lnTo>
                        <a:pt x="256032" y="382524"/>
                      </a:lnTo>
                      <a:lnTo>
                        <a:pt x="269748" y="382524"/>
                      </a:lnTo>
                      <a:lnTo>
                        <a:pt x="269748" y="367284"/>
                      </a:lnTo>
                      <a:close/>
                    </a:path>
                    <a:path w="490854" h="581025">
                      <a:moveTo>
                        <a:pt x="281940" y="504444"/>
                      </a:moveTo>
                      <a:lnTo>
                        <a:pt x="269748" y="504444"/>
                      </a:lnTo>
                      <a:lnTo>
                        <a:pt x="269748" y="519684"/>
                      </a:lnTo>
                      <a:lnTo>
                        <a:pt x="269748" y="527304"/>
                      </a:lnTo>
                      <a:lnTo>
                        <a:pt x="269748" y="534924"/>
                      </a:lnTo>
                      <a:lnTo>
                        <a:pt x="269748" y="542544"/>
                      </a:lnTo>
                      <a:lnTo>
                        <a:pt x="281940" y="542544"/>
                      </a:lnTo>
                      <a:lnTo>
                        <a:pt x="281940" y="534924"/>
                      </a:lnTo>
                      <a:lnTo>
                        <a:pt x="281940" y="527304"/>
                      </a:lnTo>
                      <a:lnTo>
                        <a:pt x="281940" y="519684"/>
                      </a:lnTo>
                      <a:lnTo>
                        <a:pt x="281940" y="504444"/>
                      </a:lnTo>
                      <a:close/>
                    </a:path>
                    <a:path w="490854" h="581025">
                      <a:moveTo>
                        <a:pt x="303276" y="451104"/>
                      </a:moveTo>
                      <a:lnTo>
                        <a:pt x="289547" y="451104"/>
                      </a:lnTo>
                      <a:lnTo>
                        <a:pt x="289547" y="466344"/>
                      </a:lnTo>
                      <a:lnTo>
                        <a:pt x="303276" y="466344"/>
                      </a:lnTo>
                      <a:lnTo>
                        <a:pt x="303276" y="451104"/>
                      </a:lnTo>
                      <a:close/>
                    </a:path>
                    <a:path w="490854" h="581025">
                      <a:moveTo>
                        <a:pt x="309372" y="382524"/>
                      </a:moveTo>
                      <a:lnTo>
                        <a:pt x="295656" y="382524"/>
                      </a:lnTo>
                      <a:lnTo>
                        <a:pt x="295656" y="397764"/>
                      </a:lnTo>
                      <a:lnTo>
                        <a:pt x="309372" y="397764"/>
                      </a:lnTo>
                      <a:lnTo>
                        <a:pt x="309372" y="382524"/>
                      </a:lnTo>
                      <a:close/>
                    </a:path>
                    <a:path w="490854" h="581025">
                      <a:moveTo>
                        <a:pt x="329184" y="473964"/>
                      </a:moveTo>
                      <a:lnTo>
                        <a:pt x="315468" y="473964"/>
                      </a:lnTo>
                      <a:lnTo>
                        <a:pt x="315468" y="489204"/>
                      </a:lnTo>
                      <a:lnTo>
                        <a:pt x="329184" y="489204"/>
                      </a:lnTo>
                      <a:lnTo>
                        <a:pt x="329184" y="473964"/>
                      </a:lnTo>
                      <a:close/>
                    </a:path>
                    <a:path w="490854" h="581025">
                      <a:moveTo>
                        <a:pt x="348996" y="374904"/>
                      </a:moveTo>
                      <a:lnTo>
                        <a:pt x="336804" y="374904"/>
                      </a:lnTo>
                      <a:lnTo>
                        <a:pt x="336804" y="390144"/>
                      </a:lnTo>
                      <a:lnTo>
                        <a:pt x="348996" y="390144"/>
                      </a:lnTo>
                      <a:lnTo>
                        <a:pt x="348996" y="374904"/>
                      </a:lnTo>
                      <a:close/>
                    </a:path>
                    <a:path w="490854" h="581025">
                      <a:moveTo>
                        <a:pt x="356616" y="413004"/>
                      </a:moveTo>
                      <a:lnTo>
                        <a:pt x="342900" y="413004"/>
                      </a:lnTo>
                      <a:lnTo>
                        <a:pt x="342900" y="428244"/>
                      </a:lnTo>
                      <a:lnTo>
                        <a:pt x="356616" y="428244"/>
                      </a:lnTo>
                      <a:lnTo>
                        <a:pt x="356616" y="413004"/>
                      </a:lnTo>
                      <a:close/>
                    </a:path>
                    <a:path w="490854" h="581025">
                      <a:moveTo>
                        <a:pt x="417576" y="190500"/>
                      </a:moveTo>
                      <a:lnTo>
                        <a:pt x="403847" y="190500"/>
                      </a:lnTo>
                      <a:lnTo>
                        <a:pt x="403847" y="205727"/>
                      </a:lnTo>
                      <a:lnTo>
                        <a:pt x="417576" y="205727"/>
                      </a:lnTo>
                      <a:lnTo>
                        <a:pt x="417576" y="190500"/>
                      </a:lnTo>
                      <a:close/>
                    </a:path>
                    <a:path w="490854" h="581025">
                      <a:moveTo>
                        <a:pt x="457200" y="0"/>
                      </a:moveTo>
                      <a:lnTo>
                        <a:pt x="451104" y="0"/>
                      </a:lnTo>
                      <a:lnTo>
                        <a:pt x="443484" y="0"/>
                      </a:lnTo>
                      <a:lnTo>
                        <a:pt x="437388" y="0"/>
                      </a:lnTo>
                      <a:lnTo>
                        <a:pt x="437388" y="15227"/>
                      </a:lnTo>
                      <a:lnTo>
                        <a:pt x="443484" y="15227"/>
                      </a:lnTo>
                      <a:lnTo>
                        <a:pt x="451104" y="15227"/>
                      </a:lnTo>
                      <a:lnTo>
                        <a:pt x="457200" y="15227"/>
                      </a:lnTo>
                      <a:lnTo>
                        <a:pt x="457200" y="0"/>
                      </a:lnTo>
                      <a:close/>
                    </a:path>
                    <a:path w="490854" h="581025">
                      <a:moveTo>
                        <a:pt x="470916" y="129527"/>
                      </a:moveTo>
                      <a:lnTo>
                        <a:pt x="457200" y="129527"/>
                      </a:lnTo>
                      <a:lnTo>
                        <a:pt x="457200" y="144780"/>
                      </a:lnTo>
                      <a:lnTo>
                        <a:pt x="470916" y="144780"/>
                      </a:lnTo>
                      <a:lnTo>
                        <a:pt x="470916" y="129527"/>
                      </a:lnTo>
                      <a:close/>
                    </a:path>
                    <a:path w="490854" h="581025">
                      <a:moveTo>
                        <a:pt x="490728" y="175260"/>
                      </a:moveTo>
                      <a:lnTo>
                        <a:pt x="477012" y="175260"/>
                      </a:lnTo>
                      <a:lnTo>
                        <a:pt x="477012" y="190500"/>
                      </a:lnTo>
                      <a:lnTo>
                        <a:pt x="490728" y="190500"/>
                      </a:lnTo>
                      <a:lnTo>
                        <a:pt x="490728" y="1752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6" name="object 217"/>
                <p:cNvSpPr/>
                <p:nvPr/>
              </p:nvSpPr>
              <p:spPr>
                <a:xfrm>
                  <a:off x="37490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7" name="object 218"/>
                <p:cNvSpPr/>
                <p:nvPr/>
              </p:nvSpPr>
              <p:spPr>
                <a:xfrm>
                  <a:off x="3096768" y="3811536"/>
                  <a:ext cx="497205" cy="466725"/>
                </a:xfrm>
                <a:custGeom>
                  <a:avLst/>
                  <a:gdLst/>
                  <a:ahLst/>
                  <a:cxnLst/>
                  <a:rect l="l" t="t" r="r" b="b"/>
                  <a:pathLst>
                    <a:path w="497204" h="466725">
                      <a:moveTo>
                        <a:pt x="19812" y="435864"/>
                      </a:moveTo>
                      <a:lnTo>
                        <a:pt x="7620" y="435864"/>
                      </a:lnTo>
                      <a:lnTo>
                        <a:pt x="7620" y="451104"/>
                      </a:lnTo>
                      <a:lnTo>
                        <a:pt x="0" y="451104"/>
                      </a:lnTo>
                      <a:lnTo>
                        <a:pt x="0" y="466344"/>
                      </a:lnTo>
                      <a:lnTo>
                        <a:pt x="13716" y="466344"/>
                      </a:lnTo>
                      <a:lnTo>
                        <a:pt x="13716" y="451104"/>
                      </a:lnTo>
                      <a:lnTo>
                        <a:pt x="19812" y="451104"/>
                      </a:lnTo>
                      <a:lnTo>
                        <a:pt x="19812" y="435864"/>
                      </a:lnTo>
                      <a:close/>
                    </a:path>
                    <a:path w="497204" h="466725">
                      <a:moveTo>
                        <a:pt x="33528" y="420624"/>
                      </a:moveTo>
                      <a:lnTo>
                        <a:pt x="19812" y="420624"/>
                      </a:lnTo>
                      <a:lnTo>
                        <a:pt x="19812" y="435864"/>
                      </a:lnTo>
                      <a:lnTo>
                        <a:pt x="33528" y="435864"/>
                      </a:lnTo>
                      <a:lnTo>
                        <a:pt x="33528" y="420624"/>
                      </a:lnTo>
                      <a:close/>
                    </a:path>
                    <a:path w="497204" h="466725">
                      <a:moveTo>
                        <a:pt x="60947" y="397764"/>
                      </a:moveTo>
                      <a:lnTo>
                        <a:pt x="47231" y="397764"/>
                      </a:lnTo>
                      <a:lnTo>
                        <a:pt x="47231" y="413004"/>
                      </a:lnTo>
                      <a:lnTo>
                        <a:pt x="60947" y="413004"/>
                      </a:lnTo>
                      <a:lnTo>
                        <a:pt x="60947" y="397764"/>
                      </a:lnTo>
                      <a:close/>
                    </a:path>
                    <a:path w="497204" h="466725">
                      <a:moveTo>
                        <a:pt x="67056" y="245364"/>
                      </a:moveTo>
                      <a:lnTo>
                        <a:pt x="53340" y="245364"/>
                      </a:lnTo>
                      <a:lnTo>
                        <a:pt x="53340" y="260604"/>
                      </a:lnTo>
                      <a:lnTo>
                        <a:pt x="67056" y="260604"/>
                      </a:lnTo>
                      <a:lnTo>
                        <a:pt x="67056" y="245364"/>
                      </a:lnTo>
                      <a:close/>
                    </a:path>
                    <a:path w="497204" h="466725">
                      <a:moveTo>
                        <a:pt x="88392" y="390144"/>
                      </a:moveTo>
                      <a:lnTo>
                        <a:pt x="74676" y="390144"/>
                      </a:lnTo>
                      <a:lnTo>
                        <a:pt x="74676" y="405384"/>
                      </a:lnTo>
                      <a:lnTo>
                        <a:pt x="88392" y="405384"/>
                      </a:lnTo>
                      <a:lnTo>
                        <a:pt x="88392" y="390144"/>
                      </a:lnTo>
                      <a:close/>
                    </a:path>
                    <a:path w="497204" h="466725">
                      <a:moveTo>
                        <a:pt x="147828" y="405384"/>
                      </a:moveTo>
                      <a:lnTo>
                        <a:pt x="134112" y="405384"/>
                      </a:lnTo>
                      <a:lnTo>
                        <a:pt x="134112" y="420624"/>
                      </a:lnTo>
                      <a:lnTo>
                        <a:pt x="147828" y="420624"/>
                      </a:lnTo>
                      <a:lnTo>
                        <a:pt x="147828" y="405384"/>
                      </a:lnTo>
                      <a:close/>
                    </a:path>
                    <a:path w="497204" h="466725">
                      <a:moveTo>
                        <a:pt x="155448" y="359664"/>
                      </a:moveTo>
                      <a:lnTo>
                        <a:pt x="141732" y="359664"/>
                      </a:lnTo>
                      <a:lnTo>
                        <a:pt x="141732" y="374904"/>
                      </a:lnTo>
                      <a:lnTo>
                        <a:pt x="155448" y="374904"/>
                      </a:lnTo>
                      <a:lnTo>
                        <a:pt x="155448" y="359664"/>
                      </a:lnTo>
                      <a:close/>
                    </a:path>
                    <a:path w="497204" h="466725">
                      <a:moveTo>
                        <a:pt x="167640" y="435864"/>
                      </a:moveTo>
                      <a:lnTo>
                        <a:pt x="155448" y="435864"/>
                      </a:lnTo>
                      <a:lnTo>
                        <a:pt x="155448" y="451104"/>
                      </a:lnTo>
                      <a:lnTo>
                        <a:pt x="167640" y="451104"/>
                      </a:lnTo>
                      <a:lnTo>
                        <a:pt x="167640" y="435864"/>
                      </a:lnTo>
                      <a:close/>
                    </a:path>
                    <a:path w="497204" h="466725">
                      <a:moveTo>
                        <a:pt x="188976" y="298704"/>
                      </a:moveTo>
                      <a:lnTo>
                        <a:pt x="175247" y="298704"/>
                      </a:lnTo>
                      <a:lnTo>
                        <a:pt x="175247" y="313944"/>
                      </a:lnTo>
                      <a:lnTo>
                        <a:pt x="188976" y="313944"/>
                      </a:lnTo>
                      <a:lnTo>
                        <a:pt x="188976" y="298704"/>
                      </a:lnTo>
                      <a:close/>
                    </a:path>
                    <a:path w="497204" h="466725">
                      <a:moveTo>
                        <a:pt x="201168" y="336804"/>
                      </a:moveTo>
                      <a:lnTo>
                        <a:pt x="188976" y="336804"/>
                      </a:lnTo>
                      <a:lnTo>
                        <a:pt x="188976" y="352044"/>
                      </a:lnTo>
                      <a:lnTo>
                        <a:pt x="201168" y="352044"/>
                      </a:lnTo>
                      <a:lnTo>
                        <a:pt x="201168" y="336804"/>
                      </a:lnTo>
                      <a:close/>
                    </a:path>
                    <a:path w="497204" h="466725">
                      <a:moveTo>
                        <a:pt x="201168" y="230124"/>
                      </a:moveTo>
                      <a:lnTo>
                        <a:pt x="188976" y="230124"/>
                      </a:lnTo>
                      <a:lnTo>
                        <a:pt x="188976" y="245364"/>
                      </a:lnTo>
                      <a:lnTo>
                        <a:pt x="201168" y="245364"/>
                      </a:lnTo>
                      <a:lnTo>
                        <a:pt x="201168" y="230124"/>
                      </a:lnTo>
                      <a:close/>
                    </a:path>
                    <a:path w="497204" h="466725">
                      <a:moveTo>
                        <a:pt x="214884" y="451104"/>
                      </a:moveTo>
                      <a:lnTo>
                        <a:pt x="201168" y="451104"/>
                      </a:lnTo>
                      <a:lnTo>
                        <a:pt x="201168" y="466344"/>
                      </a:lnTo>
                      <a:lnTo>
                        <a:pt x="214884" y="466344"/>
                      </a:lnTo>
                      <a:lnTo>
                        <a:pt x="214884" y="451104"/>
                      </a:lnTo>
                      <a:close/>
                    </a:path>
                    <a:path w="497204" h="466725">
                      <a:moveTo>
                        <a:pt x="303276" y="321564"/>
                      </a:moveTo>
                      <a:lnTo>
                        <a:pt x="289547" y="321564"/>
                      </a:lnTo>
                      <a:lnTo>
                        <a:pt x="289547" y="336804"/>
                      </a:lnTo>
                      <a:lnTo>
                        <a:pt x="303276" y="336804"/>
                      </a:lnTo>
                      <a:lnTo>
                        <a:pt x="303276" y="321564"/>
                      </a:lnTo>
                      <a:close/>
                    </a:path>
                    <a:path w="497204" h="466725">
                      <a:moveTo>
                        <a:pt x="329184" y="336804"/>
                      </a:moveTo>
                      <a:lnTo>
                        <a:pt x="315468" y="336804"/>
                      </a:lnTo>
                      <a:lnTo>
                        <a:pt x="315468" y="352044"/>
                      </a:lnTo>
                      <a:lnTo>
                        <a:pt x="329184" y="352044"/>
                      </a:lnTo>
                      <a:lnTo>
                        <a:pt x="329184" y="336804"/>
                      </a:lnTo>
                      <a:close/>
                    </a:path>
                    <a:path w="497204" h="466725">
                      <a:moveTo>
                        <a:pt x="336804" y="313944"/>
                      </a:moveTo>
                      <a:lnTo>
                        <a:pt x="323088" y="313944"/>
                      </a:lnTo>
                      <a:lnTo>
                        <a:pt x="323088" y="329184"/>
                      </a:lnTo>
                      <a:lnTo>
                        <a:pt x="336804" y="329184"/>
                      </a:lnTo>
                      <a:lnTo>
                        <a:pt x="336804" y="313944"/>
                      </a:lnTo>
                      <a:close/>
                    </a:path>
                    <a:path w="497204" h="466725">
                      <a:moveTo>
                        <a:pt x="496824" y="0"/>
                      </a:moveTo>
                      <a:lnTo>
                        <a:pt x="484632" y="0"/>
                      </a:lnTo>
                      <a:lnTo>
                        <a:pt x="484632" y="15240"/>
                      </a:lnTo>
                      <a:lnTo>
                        <a:pt x="496824" y="15240"/>
                      </a:lnTo>
                      <a:lnTo>
                        <a:pt x="4968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8" name="object 219"/>
                <p:cNvSpPr/>
                <p:nvPr/>
              </p:nvSpPr>
              <p:spPr>
                <a:xfrm>
                  <a:off x="4024883"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79" name="object 220"/>
                <p:cNvSpPr/>
                <p:nvPr/>
              </p:nvSpPr>
              <p:spPr>
                <a:xfrm>
                  <a:off x="3218688" y="42702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0" name="object 221"/>
                <p:cNvSpPr/>
                <p:nvPr/>
              </p:nvSpPr>
              <p:spPr>
                <a:xfrm>
                  <a:off x="39441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1" name="object 222"/>
                <p:cNvSpPr/>
                <p:nvPr/>
              </p:nvSpPr>
              <p:spPr>
                <a:xfrm>
                  <a:off x="3130296" y="3742956"/>
                  <a:ext cx="558165" cy="550545"/>
                </a:xfrm>
                <a:custGeom>
                  <a:avLst/>
                  <a:gdLst/>
                  <a:ahLst/>
                  <a:cxnLst/>
                  <a:rect l="l" t="t" r="r" b="b"/>
                  <a:pathLst>
                    <a:path w="558164" h="550545">
                      <a:moveTo>
                        <a:pt x="13703" y="390144"/>
                      </a:moveTo>
                      <a:lnTo>
                        <a:pt x="0" y="390144"/>
                      </a:lnTo>
                      <a:lnTo>
                        <a:pt x="0" y="405384"/>
                      </a:lnTo>
                      <a:lnTo>
                        <a:pt x="13703" y="405384"/>
                      </a:lnTo>
                      <a:lnTo>
                        <a:pt x="13703" y="390144"/>
                      </a:lnTo>
                      <a:close/>
                    </a:path>
                    <a:path w="558164" h="550545">
                      <a:moveTo>
                        <a:pt x="27419" y="374904"/>
                      </a:moveTo>
                      <a:lnTo>
                        <a:pt x="13703" y="374904"/>
                      </a:lnTo>
                      <a:lnTo>
                        <a:pt x="13703" y="390144"/>
                      </a:lnTo>
                      <a:lnTo>
                        <a:pt x="27419" y="390144"/>
                      </a:lnTo>
                      <a:lnTo>
                        <a:pt x="27419" y="374904"/>
                      </a:lnTo>
                      <a:close/>
                    </a:path>
                    <a:path w="558164" h="550545">
                      <a:moveTo>
                        <a:pt x="41148" y="458724"/>
                      </a:moveTo>
                      <a:lnTo>
                        <a:pt x="27419" y="458724"/>
                      </a:lnTo>
                      <a:lnTo>
                        <a:pt x="27419" y="466344"/>
                      </a:lnTo>
                      <a:lnTo>
                        <a:pt x="19812" y="466344"/>
                      </a:lnTo>
                      <a:lnTo>
                        <a:pt x="19812" y="451104"/>
                      </a:lnTo>
                      <a:lnTo>
                        <a:pt x="7620" y="451104"/>
                      </a:lnTo>
                      <a:lnTo>
                        <a:pt x="7620" y="466344"/>
                      </a:lnTo>
                      <a:lnTo>
                        <a:pt x="13703" y="466344"/>
                      </a:lnTo>
                      <a:lnTo>
                        <a:pt x="13703" y="481584"/>
                      </a:lnTo>
                      <a:lnTo>
                        <a:pt x="27419" y="481584"/>
                      </a:lnTo>
                      <a:lnTo>
                        <a:pt x="27419" y="473964"/>
                      </a:lnTo>
                      <a:lnTo>
                        <a:pt x="41148" y="473964"/>
                      </a:lnTo>
                      <a:lnTo>
                        <a:pt x="41148" y="458724"/>
                      </a:lnTo>
                      <a:close/>
                    </a:path>
                    <a:path w="558164" h="550545">
                      <a:moveTo>
                        <a:pt x="60960" y="443484"/>
                      </a:moveTo>
                      <a:lnTo>
                        <a:pt x="47244" y="443484"/>
                      </a:lnTo>
                      <a:lnTo>
                        <a:pt x="47244" y="458724"/>
                      </a:lnTo>
                      <a:lnTo>
                        <a:pt x="60960" y="458724"/>
                      </a:lnTo>
                      <a:lnTo>
                        <a:pt x="60960" y="443484"/>
                      </a:lnTo>
                      <a:close/>
                    </a:path>
                    <a:path w="558164" h="550545">
                      <a:moveTo>
                        <a:pt x="108204" y="374904"/>
                      </a:moveTo>
                      <a:lnTo>
                        <a:pt x="94488" y="374904"/>
                      </a:lnTo>
                      <a:lnTo>
                        <a:pt x="94488" y="390144"/>
                      </a:lnTo>
                      <a:lnTo>
                        <a:pt x="108204" y="390144"/>
                      </a:lnTo>
                      <a:lnTo>
                        <a:pt x="108204" y="374904"/>
                      </a:lnTo>
                      <a:close/>
                    </a:path>
                    <a:path w="558164" h="550545">
                      <a:moveTo>
                        <a:pt x="134112" y="30480"/>
                      </a:moveTo>
                      <a:lnTo>
                        <a:pt x="121920" y="30480"/>
                      </a:lnTo>
                      <a:lnTo>
                        <a:pt x="121920" y="45720"/>
                      </a:lnTo>
                      <a:lnTo>
                        <a:pt x="134112" y="45720"/>
                      </a:lnTo>
                      <a:lnTo>
                        <a:pt x="134112" y="30480"/>
                      </a:lnTo>
                      <a:close/>
                    </a:path>
                    <a:path w="558164" h="550545">
                      <a:moveTo>
                        <a:pt x="155448" y="512064"/>
                      </a:moveTo>
                      <a:lnTo>
                        <a:pt x="141719" y="512064"/>
                      </a:lnTo>
                      <a:lnTo>
                        <a:pt x="141719" y="527304"/>
                      </a:lnTo>
                      <a:lnTo>
                        <a:pt x="155448" y="527304"/>
                      </a:lnTo>
                      <a:lnTo>
                        <a:pt x="155448" y="512064"/>
                      </a:lnTo>
                      <a:close/>
                    </a:path>
                    <a:path w="558164" h="550545">
                      <a:moveTo>
                        <a:pt x="175260" y="397764"/>
                      </a:moveTo>
                      <a:lnTo>
                        <a:pt x="161544" y="397764"/>
                      </a:lnTo>
                      <a:lnTo>
                        <a:pt x="161544" y="413004"/>
                      </a:lnTo>
                      <a:lnTo>
                        <a:pt x="175260" y="413004"/>
                      </a:lnTo>
                      <a:lnTo>
                        <a:pt x="175260" y="397764"/>
                      </a:lnTo>
                      <a:close/>
                    </a:path>
                    <a:path w="558164" h="550545">
                      <a:moveTo>
                        <a:pt x="181343" y="481571"/>
                      </a:moveTo>
                      <a:lnTo>
                        <a:pt x="167627" y="481571"/>
                      </a:lnTo>
                      <a:lnTo>
                        <a:pt x="167627" y="512064"/>
                      </a:lnTo>
                      <a:lnTo>
                        <a:pt x="181343" y="512064"/>
                      </a:lnTo>
                      <a:lnTo>
                        <a:pt x="181343" y="481571"/>
                      </a:lnTo>
                      <a:close/>
                    </a:path>
                    <a:path w="558164" h="550545">
                      <a:moveTo>
                        <a:pt x="195072" y="489204"/>
                      </a:moveTo>
                      <a:lnTo>
                        <a:pt x="181356" y="489204"/>
                      </a:lnTo>
                      <a:lnTo>
                        <a:pt x="181356" y="504444"/>
                      </a:lnTo>
                      <a:lnTo>
                        <a:pt x="195072" y="504444"/>
                      </a:lnTo>
                      <a:lnTo>
                        <a:pt x="195072" y="489204"/>
                      </a:lnTo>
                      <a:close/>
                    </a:path>
                    <a:path w="558164" h="550545">
                      <a:moveTo>
                        <a:pt x="195072" y="390144"/>
                      </a:moveTo>
                      <a:lnTo>
                        <a:pt x="181356" y="390144"/>
                      </a:lnTo>
                      <a:lnTo>
                        <a:pt x="181356" y="405384"/>
                      </a:lnTo>
                      <a:lnTo>
                        <a:pt x="195072" y="405384"/>
                      </a:lnTo>
                      <a:lnTo>
                        <a:pt x="195072" y="390144"/>
                      </a:lnTo>
                      <a:close/>
                    </a:path>
                    <a:path w="558164" h="550545">
                      <a:moveTo>
                        <a:pt x="208788" y="458724"/>
                      </a:moveTo>
                      <a:lnTo>
                        <a:pt x="195072" y="458724"/>
                      </a:lnTo>
                      <a:lnTo>
                        <a:pt x="195072" y="473964"/>
                      </a:lnTo>
                      <a:lnTo>
                        <a:pt x="208788" y="473964"/>
                      </a:lnTo>
                      <a:lnTo>
                        <a:pt x="208788" y="458724"/>
                      </a:lnTo>
                      <a:close/>
                    </a:path>
                    <a:path w="558164" h="550545">
                      <a:moveTo>
                        <a:pt x="214884" y="534924"/>
                      </a:moveTo>
                      <a:lnTo>
                        <a:pt x="202692" y="534924"/>
                      </a:lnTo>
                      <a:lnTo>
                        <a:pt x="202692" y="550164"/>
                      </a:lnTo>
                      <a:lnTo>
                        <a:pt x="214884" y="550164"/>
                      </a:lnTo>
                      <a:lnTo>
                        <a:pt x="214884" y="534924"/>
                      </a:lnTo>
                      <a:close/>
                    </a:path>
                    <a:path w="558164" h="550545">
                      <a:moveTo>
                        <a:pt x="222504" y="91440"/>
                      </a:moveTo>
                      <a:lnTo>
                        <a:pt x="208788" y="91440"/>
                      </a:lnTo>
                      <a:lnTo>
                        <a:pt x="208788" y="106680"/>
                      </a:lnTo>
                      <a:lnTo>
                        <a:pt x="222504" y="106680"/>
                      </a:lnTo>
                      <a:lnTo>
                        <a:pt x="222504" y="91440"/>
                      </a:lnTo>
                      <a:close/>
                    </a:path>
                    <a:path w="558164" h="550545">
                      <a:moveTo>
                        <a:pt x="228600" y="443484"/>
                      </a:moveTo>
                      <a:lnTo>
                        <a:pt x="214884" y="443484"/>
                      </a:lnTo>
                      <a:lnTo>
                        <a:pt x="214884" y="458724"/>
                      </a:lnTo>
                      <a:lnTo>
                        <a:pt x="228600" y="458724"/>
                      </a:lnTo>
                      <a:lnTo>
                        <a:pt x="228600" y="443484"/>
                      </a:lnTo>
                      <a:close/>
                    </a:path>
                    <a:path w="558164" h="550545">
                      <a:moveTo>
                        <a:pt x="228600" y="390144"/>
                      </a:moveTo>
                      <a:lnTo>
                        <a:pt x="214884" y="390144"/>
                      </a:lnTo>
                      <a:lnTo>
                        <a:pt x="214884" y="405384"/>
                      </a:lnTo>
                      <a:lnTo>
                        <a:pt x="228600" y="405384"/>
                      </a:lnTo>
                      <a:lnTo>
                        <a:pt x="228600" y="390144"/>
                      </a:lnTo>
                      <a:close/>
                    </a:path>
                    <a:path w="558164" h="550545">
                      <a:moveTo>
                        <a:pt x="242303" y="283464"/>
                      </a:moveTo>
                      <a:lnTo>
                        <a:pt x="228600" y="283464"/>
                      </a:lnTo>
                      <a:lnTo>
                        <a:pt x="228600" y="298704"/>
                      </a:lnTo>
                      <a:lnTo>
                        <a:pt x="242303" y="298704"/>
                      </a:lnTo>
                      <a:lnTo>
                        <a:pt x="242303" y="283464"/>
                      </a:lnTo>
                      <a:close/>
                    </a:path>
                    <a:path w="558164" h="550545">
                      <a:moveTo>
                        <a:pt x="256019" y="443484"/>
                      </a:moveTo>
                      <a:lnTo>
                        <a:pt x="248412" y="443484"/>
                      </a:lnTo>
                      <a:lnTo>
                        <a:pt x="242303" y="443484"/>
                      </a:lnTo>
                      <a:lnTo>
                        <a:pt x="236220" y="443484"/>
                      </a:lnTo>
                      <a:lnTo>
                        <a:pt x="236220" y="458724"/>
                      </a:lnTo>
                      <a:lnTo>
                        <a:pt x="228600" y="458724"/>
                      </a:lnTo>
                      <a:lnTo>
                        <a:pt x="228600" y="466344"/>
                      </a:lnTo>
                      <a:lnTo>
                        <a:pt x="228600" y="473964"/>
                      </a:lnTo>
                      <a:lnTo>
                        <a:pt x="228600" y="481584"/>
                      </a:lnTo>
                      <a:lnTo>
                        <a:pt x="242303" y="481584"/>
                      </a:lnTo>
                      <a:lnTo>
                        <a:pt x="242303" y="473964"/>
                      </a:lnTo>
                      <a:lnTo>
                        <a:pt x="242303" y="466344"/>
                      </a:lnTo>
                      <a:lnTo>
                        <a:pt x="242303" y="458724"/>
                      </a:lnTo>
                      <a:lnTo>
                        <a:pt x="248412" y="458724"/>
                      </a:lnTo>
                      <a:lnTo>
                        <a:pt x="256019" y="458724"/>
                      </a:lnTo>
                      <a:lnTo>
                        <a:pt x="256019" y="443484"/>
                      </a:lnTo>
                      <a:close/>
                    </a:path>
                    <a:path w="558164" h="550545">
                      <a:moveTo>
                        <a:pt x="262128" y="367284"/>
                      </a:moveTo>
                      <a:lnTo>
                        <a:pt x="248412" y="367284"/>
                      </a:lnTo>
                      <a:lnTo>
                        <a:pt x="248412" y="382524"/>
                      </a:lnTo>
                      <a:lnTo>
                        <a:pt x="262128" y="382524"/>
                      </a:lnTo>
                      <a:lnTo>
                        <a:pt x="262128" y="367284"/>
                      </a:lnTo>
                      <a:close/>
                    </a:path>
                    <a:path w="558164" h="550545">
                      <a:moveTo>
                        <a:pt x="342900" y="283464"/>
                      </a:moveTo>
                      <a:lnTo>
                        <a:pt x="329184" y="283464"/>
                      </a:lnTo>
                      <a:lnTo>
                        <a:pt x="329184" y="298704"/>
                      </a:lnTo>
                      <a:lnTo>
                        <a:pt x="342900" y="298704"/>
                      </a:lnTo>
                      <a:lnTo>
                        <a:pt x="342900" y="283464"/>
                      </a:lnTo>
                      <a:close/>
                    </a:path>
                    <a:path w="558164" h="550545">
                      <a:moveTo>
                        <a:pt x="484632" y="0"/>
                      </a:moveTo>
                      <a:lnTo>
                        <a:pt x="470903" y="0"/>
                      </a:lnTo>
                      <a:lnTo>
                        <a:pt x="470903" y="15240"/>
                      </a:lnTo>
                      <a:lnTo>
                        <a:pt x="484632" y="15240"/>
                      </a:lnTo>
                      <a:lnTo>
                        <a:pt x="484632" y="0"/>
                      </a:lnTo>
                      <a:close/>
                    </a:path>
                    <a:path w="558164" h="550545">
                      <a:moveTo>
                        <a:pt x="557784" y="268224"/>
                      </a:moveTo>
                      <a:lnTo>
                        <a:pt x="544068" y="268224"/>
                      </a:lnTo>
                      <a:lnTo>
                        <a:pt x="544068" y="283464"/>
                      </a:lnTo>
                      <a:lnTo>
                        <a:pt x="557784" y="283464"/>
                      </a:lnTo>
                      <a:lnTo>
                        <a:pt x="557784" y="2682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2" name="object 223"/>
                <p:cNvSpPr/>
                <p:nvPr/>
              </p:nvSpPr>
              <p:spPr>
                <a:xfrm>
                  <a:off x="394411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3" name="object 224"/>
                <p:cNvSpPr/>
                <p:nvPr/>
              </p:nvSpPr>
              <p:spPr>
                <a:xfrm>
                  <a:off x="3124200" y="3750576"/>
                  <a:ext cx="288290" cy="527685"/>
                </a:xfrm>
                <a:custGeom>
                  <a:avLst/>
                  <a:gdLst/>
                  <a:ahLst/>
                  <a:cxnLst/>
                  <a:rect l="l" t="t" r="r" b="b"/>
                  <a:pathLst>
                    <a:path w="288289" h="527685">
                      <a:moveTo>
                        <a:pt x="13716" y="496824"/>
                      </a:moveTo>
                      <a:lnTo>
                        <a:pt x="0" y="496824"/>
                      </a:lnTo>
                      <a:lnTo>
                        <a:pt x="0" y="512064"/>
                      </a:lnTo>
                      <a:lnTo>
                        <a:pt x="13716" y="512064"/>
                      </a:lnTo>
                      <a:lnTo>
                        <a:pt x="13716" y="496824"/>
                      </a:lnTo>
                      <a:close/>
                    </a:path>
                    <a:path w="288289" h="527685">
                      <a:moveTo>
                        <a:pt x="67056" y="435864"/>
                      </a:moveTo>
                      <a:lnTo>
                        <a:pt x="53340" y="435864"/>
                      </a:lnTo>
                      <a:lnTo>
                        <a:pt x="53340" y="451104"/>
                      </a:lnTo>
                      <a:lnTo>
                        <a:pt x="67056" y="451104"/>
                      </a:lnTo>
                      <a:lnTo>
                        <a:pt x="67056" y="435864"/>
                      </a:lnTo>
                      <a:close/>
                    </a:path>
                    <a:path w="288289" h="527685">
                      <a:moveTo>
                        <a:pt x="140208" y="512064"/>
                      </a:moveTo>
                      <a:lnTo>
                        <a:pt x="128016" y="512064"/>
                      </a:lnTo>
                      <a:lnTo>
                        <a:pt x="128016" y="527304"/>
                      </a:lnTo>
                      <a:lnTo>
                        <a:pt x="140208" y="527304"/>
                      </a:lnTo>
                      <a:lnTo>
                        <a:pt x="140208" y="512064"/>
                      </a:lnTo>
                      <a:close/>
                    </a:path>
                    <a:path w="288289" h="527685">
                      <a:moveTo>
                        <a:pt x="140208" y="466344"/>
                      </a:moveTo>
                      <a:lnTo>
                        <a:pt x="128016" y="466344"/>
                      </a:lnTo>
                      <a:lnTo>
                        <a:pt x="128016" y="481584"/>
                      </a:lnTo>
                      <a:lnTo>
                        <a:pt x="140208" y="481584"/>
                      </a:lnTo>
                      <a:lnTo>
                        <a:pt x="140208" y="466344"/>
                      </a:lnTo>
                      <a:close/>
                    </a:path>
                    <a:path w="288289" h="527685">
                      <a:moveTo>
                        <a:pt x="167640" y="512064"/>
                      </a:moveTo>
                      <a:lnTo>
                        <a:pt x="153924" y="512064"/>
                      </a:lnTo>
                      <a:lnTo>
                        <a:pt x="153924" y="527304"/>
                      </a:lnTo>
                      <a:lnTo>
                        <a:pt x="167640" y="527304"/>
                      </a:lnTo>
                      <a:lnTo>
                        <a:pt x="167640" y="512064"/>
                      </a:lnTo>
                      <a:close/>
                    </a:path>
                    <a:path w="288289" h="527685">
                      <a:moveTo>
                        <a:pt x="214884" y="481584"/>
                      </a:moveTo>
                      <a:lnTo>
                        <a:pt x="201168" y="481584"/>
                      </a:lnTo>
                      <a:lnTo>
                        <a:pt x="201168" y="496824"/>
                      </a:lnTo>
                      <a:lnTo>
                        <a:pt x="214884" y="496824"/>
                      </a:lnTo>
                      <a:lnTo>
                        <a:pt x="214884" y="481584"/>
                      </a:lnTo>
                      <a:close/>
                    </a:path>
                    <a:path w="288289" h="527685">
                      <a:moveTo>
                        <a:pt x="234696" y="0"/>
                      </a:moveTo>
                      <a:lnTo>
                        <a:pt x="220980" y="0"/>
                      </a:lnTo>
                      <a:lnTo>
                        <a:pt x="220980" y="15227"/>
                      </a:lnTo>
                      <a:lnTo>
                        <a:pt x="234696" y="15227"/>
                      </a:lnTo>
                      <a:lnTo>
                        <a:pt x="234696" y="0"/>
                      </a:lnTo>
                      <a:close/>
                    </a:path>
                    <a:path w="288289" h="527685">
                      <a:moveTo>
                        <a:pt x="254508" y="451104"/>
                      </a:moveTo>
                      <a:lnTo>
                        <a:pt x="242316" y="451104"/>
                      </a:lnTo>
                      <a:lnTo>
                        <a:pt x="242316" y="466344"/>
                      </a:lnTo>
                      <a:lnTo>
                        <a:pt x="254508" y="466344"/>
                      </a:lnTo>
                      <a:lnTo>
                        <a:pt x="254508" y="451104"/>
                      </a:lnTo>
                      <a:close/>
                    </a:path>
                    <a:path w="288289" h="527685">
                      <a:moveTo>
                        <a:pt x="268224" y="306324"/>
                      </a:moveTo>
                      <a:lnTo>
                        <a:pt x="254508" y="306324"/>
                      </a:lnTo>
                      <a:lnTo>
                        <a:pt x="254508" y="321564"/>
                      </a:lnTo>
                      <a:lnTo>
                        <a:pt x="268224" y="321564"/>
                      </a:lnTo>
                      <a:lnTo>
                        <a:pt x="268224" y="306324"/>
                      </a:lnTo>
                      <a:close/>
                    </a:path>
                    <a:path w="288289" h="527685">
                      <a:moveTo>
                        <a:pt x="288036" y="466344"/>
                      </a:moveTo>
                      <a:lnTo>
                        <a:pt x="275844" y="466344"/>
                      </a:lnTo>
                      <a:lnTo>
                        <a:pt x="275844" y="473964"/>
                      </a:lnTo>
                      <a:lnTo>
                        <a:pt x="262115" y="473964"/>
                      </a:lnTo>
                      <a:lnTo>
                        <a:pt x="262115" y="489204"/>
                      </a:lnTo>
                      <a:lnTo>
                        <a:pt x="275844" y="489204"/>
                      </a:lnTo>
                      <a:lnTo>
                        <a:pt x="275844" y="481584"/>
                      </a:lnTo>
                      <a:lnTo>
                        <a:pt x="288036" y="481584"/>
                      </a:lnTo>
                      <a:lnTo>
                        <a:pt x="288036" y="4663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4" name="object 225"/>
                <p:cNvSpPr/>
                <p:nvPr/>
              </p:nvSpPr>
              <p:spPr>
                <a:xfrm>
                  <a:off x="39364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5" name="object 226"/>
                <p:cNvSpPr/>
                <p:nvPr/>
              </p:nvSpPr>
              <p:spPr>
                <a:xfrm>
                  <a:off x="3096768" y="3826776"/>
                  <a:ext cx="571500" cy="466725"/>
                </a:xfrm>
                <a:custGeom>
                  <a:avLst/>
                  <a:gdLst/>
                  <a:ahLst/>
                  <a:cxnLst/>
                  <a:rect l="l" t="t" r="r" b="b"/>
                  <a:pathLst>
                    <a:path w="571500" h="466725">
                      <a:moveTo>
                        <a:pt x="13716" y="336804"/>
                      </a:moveTo>
                      <a:lnTo>
                        <a:pt x="0" y="336804"/>
                      </a:lnTo>
                      <a:lnTo>
                        <a:pt x="0" y="352044"/>
                      </a:lnTo>
                      <a:lnTo>
                        <a:pt x="13716" y="352044"/>
                      </a:lnTo>
                      <a:lnTo>
                        <a:pt x="13716" y="336804"/>
                      </a:lnTo>
                      <a:close/>
                    </a:path>
                    <a:path w="571500" h="466725">
                      <a:moveTo>
                        <a:pt x="47231" y="283464"/>
                      </a:moveTo>
                      <a:lnTo>
                        <a:pt x="33528" y="283464"/>
                      </a:lnTo>
                      <a:lnTo>
                        <a:pt x="33528" y="298704"/>
                      </a:lnTo>
                      <a:lnTo>
                        <a:pt x="47231" y="298704"/>
                      </a:lnTo>
                      <a:lnTo>
                        <a:pt x="47231" y="283464"/>
                      </a:lnTo>
                      <a:close/>
                    </a:path>
                    <a:path w="571500" h="466725">
                      <a:moveTo>
                        <a:pt x="53340" y="451104"/>
                      </a:moveTo>
                      <a:lnTo>
                        <a:pt x="41148" y="451104"/>
                      </a:lnTo>
                      <a:lnTo>
                        <a:pt x="41148" y="466344"/>
                      </a:lnTo>
                      <a:lnTo>
                        <a:pt x="53340" y="466344"/>
                      </a:lnTo>
                      <a:lnTo>
                        <a:pt x="53340" y="451104"/>
                      </a:lnTo>
                      <a:close/>
                    </a:path>
                    <a:path w="571500" h="466725">
                      <a:moveTo>
                        <a:pt x="100584" y="420624"/>
                      </a:moveTo>
                      <a:lnTo>
                        <a:pt x="88392" y="420624"/>
                      </a:lnTo>
                      <a:lnTo>
                        <a:pt x="74676" y="420624"/>
                      </a:lnTo>
                      <a:lnTo>
                        <a:pt x="74676" y="435864"/>
                      </a:lnTo>
                      <a:lnTo>
                        <a:pt x="88392" y="435864"/>
                      </a:lnTo>
                      <a:lnTo>
                        <a:pt x="100584" y="435864"/>
                      </a:lnTo>
                      <a:lnTo>
                        <a:pt x="100584" y="420624"/>
                      </a:lnTo>
                      <a:close/>
                    </a:path>
                    <a:path w="571500" h="466725">
                      <a:moveTo>
                        <a:pt x="222504" y="283464"/>
                      </a:moveTo>
                      <a:lnTo>
                        <a:pt x="208788" y="283464"/>
                      </a:lnTo>
                      <a:lnTo>
                        <a:pt x="208788" y="298704"/>
                      </a:lnTo>
                      <a:lnTo>
                        <a:pt x="222504" y="298704"/>
                      </a:lnTo>
                      <a:lnTo>
                        <a:pt x="222504" y="283464"/>
                      </a:lnTo>
                      <a:close/>
                    </a:path>
                    <a:path w="571500" h="466725">
                      <a:moveTo>
                        <a:pt x="236220" y="451104"/>
                      </a:moveTo>
                      <a:lnTo>
                        <a:pt x="222504" y="451104"/>
                      </a:lnTo>
                      <a:lnTo>
                        <a:pt x="222504" y="466344"/>
                      </a:lnTo>
                      <a:lnTo>
                        <a:pt x="236220" y="466344"/>
                      </a:lnTo>
                      <a:lnTo>
                        <a:pt x="236220" y="451104"/>
                      </a:lnTo>
                      <a:close/>
                    </a:path>
                    <a:path w="571500" h="466725">
                      <a:moveTo>
                        <a:pt x="303276" y="283464"/>
                      </a:moveTo>
                      <a:lnTo>
                        <a:pt x="289547" y="283464"/>
                      </a:lnTo>
                      <a:lnTo>
                        <a:pt x="289547" y="298704"/>
                      </a:lnTo>
                      <a:lnTo>
                        <a:pt x="303276" y="298704"/>
                      </a:lnTo>
                      <a:lnTo>
                        <a:pt x="303276" y="283464"/>
                      </a:lnTo>
                      <a:close/>
                    </a:path>
                    <a:path w="571500" h="466725">
                      <a:moveTo>
                        <a:pt x="309372" y="397764"/>
                      </a:moveTo>
                      <a:lnTo>
                        <a:pt x="295656" y="397764"/>
                      </a:lnTo>
                      <a:lnTo>
                        <a:pt x="295656" y="413004"/>
                      </a:lnTo>
                      <a:lnTo>
                        <a:pt x="309372" y="413004"/>
                      </a:lnTo>
                      <a:lnTo>
                        <a:pt x="309372" y="397764"/>
                      </a:lnTo>
                      <a:close/>
                    </a:path>
                    <a:path w="571500" h="466725">
                      <a:moveTo>
                        <a:pt x="384048" y="161544"/>
                      </a:moveTo>
                      <a:lnTo>
                        <a:pt x="370332" y="161544"/>
                      </a:lnTo>
                      <a:lnTo>
                        <a:pt x="370332" y="176784"/>
                      </a:lnTo>
                      <a:lnTo>
                        <a:pt x="384048" y="176784"/>
                      </a:lnTo>
                      <a:lnTo>
                        <a:pt x="384048" y="161544"/>
                      </a:lnTo>
                      <a:close/>
                    </a:path>
                    <a:path w="571500" h="466725">
                      <a:moveTo>
                        <a:pt x="390131" y="397764"/>
                      </a:moveTo>
                      <a:lnTo>
                        <a:pt x="376428" y="397764"/>
                      </a:lnTo>
                      <a:lnTo>
                        <a:pt x="376428" y="413004"/>
                      </a:lnTo>
                      <a:lnTo>
                        <a:pt x="390131" y="413004"/>
                      </a:lnTo>
                      <a:lnTo>
                        <a:pt x="390131" y="397764"/>
                      </a:lnTo>
                      <a:close/>
                    </a:path>
                    <a:path w="571500" h="466725">
                      <a:moveTo>
                        <a:pt x="403847" y="0"/>
                      </a:moveTo>
                      <a:lnTo>
                        <a:pt x="390131" y="0"/>
                      </a:lnTo>
                      <a:lnTo>
                        <a:pt x="390131" y="15227"/>
                      </a:lnTo>
                      <a:lnTo>
                        <a:pt x="403847" y="15227"/>
                      </a:lnTo>
                      <a:lnTo>
                        <a:pt x="403847" y="0"/>
                      </a:lnTo>
                      <a:close/>
                    </a:path>
                    <a:path w="571500" h="466725">
                      <a:moveTo>
                        <a:pt x="477012" y="260604"/>
                      </a:moveTo>
                      <a:lnTo>
                        <a:pt x="463296" y="260604"/>
                      </a:lnTo>
                      <a:lnTo>
                        <a:pt x="463296" y="275844"/>
                      </a:lnTo>
                      <a:lnTo>
                        <a:pt x="477012" y="275844"/>
                      </a:lnTo>
                      <a:lnTo>
                        <a:pt x="477012" y="260604"/>
                      </a:lnTo>
                      <a:close/>
                    </a:path>
                    <a:path w="571500" h="466725">
                      <a:moveTo>
                        <a:pt x="571500" y="199644"/>
                      </a:moveTo>
                      <a:lnTo>
                        <a:pt x="557784" y="199644"/>
                      </a:lnTo>
                      <a:lnTo>
                        <a:pt x="557784" y="214884"/>
                      </a:lnTo>
                      <a:lnTo>
                        <a:pt x="571500" y="214884"/>
                      </a:lnTo>
                      <a:lnTo>
                        <a:pt x="571500"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6" name="object 227"/>
                <p:cNvSpPr/>
                <p:nvPr/>
              </p:nvSpPr>
              <p:spPr>
                <a:xfrm>
                  <a:off x="3782567"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7" name="object 228"/>
                <p:cNvSpPr/>
                <p:nvPr/>
              </p:nvSpPr>
              <p:spPr>
                <a:xfrm>
                  <a:off x="3096768" y="3750576"/>
                  <a:ext cx="485140" cy="542925"/>
                </a:xfrm>
                <a:custGeom>
                  <a:avLst/>
                  <a:gdLst/>
                  <a:ahLst/>
                  <a:cxnLst/>
                  <a:rect l="l" t="t" r="r" b="b"/>
                  <a:pathLst>
                    <a:path w="485139" h="542925">
                      <a:moveTo>
                        <a:pt x="13716" y="405384"/>
                      </a:moveTo>
                      <a:lnTo>
                        <a:pt x="0" y="405384"/>
                      </a:lnTo>
                      <a:lnTo>
                        <a:pt x="0" y="420624"/>
                      </a:lnTo>
                      <a:lnTo>
                        <a:pt x="13716" y="420624"/>
                      </a:lnTo>
                      <a:lnTo>
                        <a:pt x="13716" y="405384"/>
                      </a:lnTo>
                      <a:close/>
                    </a:path>
                    <a:path w="485139" h="542925">
                      <a:moveTo>
                        <a:pt x="33528" y="367284"/>
                      </a:moveTo>
                      <a:lnTo>
                        <a:pt x="19812" y="367284"/>
                      </a:lnTo>
                      <a:lnTo>
                        <a:pt x="19812" y="382524"/>
                      </a:lnTo>
                      <a:lnTo>
                        <a:pt x="33528" y="382524"/>
                      </a:lnTo>
                      <a:lnTo>
                        <a:pt x="33528" y="367284"/>
                      </a:lnTo>
                      <a:close/>
                    </a:path>
                    <a:path w="485139" h="542925">
                      <a:moveTo>
                        <a:pt x="53340" y="527304"/>
                      </a:moveTo>
                      <a:lnTo>
                        <a:pt x="41148" y="527304"/>
                      </a:lnTo>
                      <a:lnTo>
                        <a:pt x="41148" y="542544"/>
                      </a:lnTo>
                      <a:lnTo>
                        <a:pt x="53340" y="542544"/>
                      </a:lnTo>
                      <a:lnTo>
                        <a:pt x="53340" y="527304"/>
                      </a:lnTo>
                      <a:close/>
                    </a:path>
                    <a:path w="485139" h="542925">
                      <a:moveTo>
                        <a:pt x="88392" y="420624"/>
                      </a:moveTo>
                      <a:lnTo>
                        <a:pt x="74676" y="420624"/>
                      </a:lnTo>
                      <a:lnTo>
                        <a:pt x="74676" y="435864"/>
                      </a:lnTo>
                      <a:lnTo>
                        <a:pt x="88392" y="435864"/>
                      </a:lnTo>
                      <a:lnTo>
                        <a:pt x="88392" y="420624"/>
                      </a:lnTo>
                      <a:close/>
                    </a:path>
                    <a:path w="485139" h="542925">
                      <a:moveTo>
                        <a:pt x="167640" y="252984"/>
                      </a:moveTo>
                      <a:lnTo>
                        <a:pt x="155448" y="252984"/>
                      </a:lnTo>
                      <a:lnTo>
                        <a:pt x="155448" y="268224"/>
                      </a:lnTo>
                      <a:lnTo>
                        <a:pt x="167640" y="268224"/>
                      </a:lnTo>
                      <a:lnTo>
                        <a:pt x="167640" y="252984"/>
                      </a:lnTo>
                      <a:close/>
                    </a:path>
                    <a:path w="485139" h="542925">
                      <a:moveTo>
                        <a:pt x="201168" y="352044"/>
                      </a:moveTo>
                      <a:lnTo>
                        <a:pt x="188976" y="352044"/>
                      </a:lnTo>
                      <a:lnTo>
                        <a:pt x="188976" y="367284"/>
                      </a:lnTo>
                      <a:lnTo>
                        <a:pt x="201168" y="367284"/>
                      </a:lnTo>
                      <a:lnTo>
                        <a:pt x="201168" y="352044"/>
                      </a:lnTo>
                      <a:close/>
                    </a:path>
                    <a:path w="485139" h="542925">
                      <a:moveTo>
                        <a:pt x="208788" y="512064"/>
                      </a:moveTo>
                      <a:lnTo>
                        <a:pt x="195072" y="512064"/>
                      </a:lnTo>
                      <a:lnTo>
                        <a:pt x="195072" y="527304"/>
                      </a:lnTo>
                      <a:lnTo>
                        <a:pt x="208788" y="527304"/>
                      </a:lnTo>
                      <a:lnTo>
                        <a:pt x="208788" y="512064"/>
                      </a:lnTo>
                      <a:close/>
                    </a:path>
                    <a:path w="485139" h="542925">
                      <a:moveTo>
                        <a:pt x="242316" y="451104"/>
                      </a:moveTo>
                      <a:lnTo>
                        <a:pt x="228600" y="451104"/>
                      </a:lnTo>
                      <a:lnTo>
                        <a:pt x="228600" y="466344"/>
                      </a:lnTo>
                      <a:lnTo>
                        <a:pt x="242316" y="466344"/>
                      </a:lnTo>
                      <a:lnTo>
                        <a:pt x="242316" y="451104"/>
                      </a:lnTo>
                      <a:close/>
                    </a:path>
                    <a:path w="485139" h="542925">
                      <a:moveTo>
                        <a:pt x="256032" y="359664"/>
                      </a:moveTo>
                      <a:lnTo>
                        <a:pt x="242316" y="359664"/>
                      </a:lnTo>
                      <a:lnTo>
                        <a:pt x="242316" y="374904"/>
                      </a:lnTo>
                      <a:lnTo>
                        <a:pt x="256032" y="374904"/>
                      </a:lnTo>
                      <a:lnTo>
                        <a:pt x="256032" y="359664"/>
                      </a:lnTo>
                      <a:close/>
                    </a:path>
                    <a:path w="485139" h="542925">
                      <a:moveTo>
                        <a:pt x="323088" y="205727"/>
                      </a:moveTo>
                      <a:lnTo>
                        <a:pt x="309372" y="205727"/>
                      </a:lnTo>
                      <a:lnTo>
                        <a:pt x="309372" y="220980"/>
                      </a:lnTo>
                      <a:lnTo>
                        <a:pt x="323088" y="220980"/>
                      </a:lnTo>
                      <a:lnTo>
                        <a:pt x="323088" y="205727"/>
                      </a:lnTo>
                      <a:close/>
                    </a:path>
                    <a:path w="485139" h="542925">
                      <a:moveTo>
                        <a:pt x="329184" y="527304"/>
                      </a:moveTo>
                      <a:lnTo>
                        <a:pt x="315468" y="527304"/>
                      </a:lnTo>
                      <a:lnTo>
                        <a:pt x="315468" y="542544"/>
                      </a:lnTo>
                      <a:lnTo>
                        <a:pt x="329184" y="542544"/>
                      </a:lnTo>
                      <a:lnTo>
                        <a:pt x="329184" y="527304"/>
                      </a:lnTo>
                      <a:close/>
                    </a:path>
                    <a:path w="485139" h="542925">
                      <a:moveTo>
                        <a:pt x="329184" y="344424"/>
                      </a:moveTo>
                      <a:lnTo>
                        <a:pt x="315468" y="344424"/>
                      </a:lnTo>
                      <a:lnTo>
                        <a:pt x="315468" y="359664"/>
                      </a:lnTo>
                      <a:lnTo>
                        <a:pt x="329184" y="359664"/>
                      </a:lnTo>
                      <a:lnTo>
                        <a:pt x="329184" y="344424"/>
                      </a:lnTo>
                      <a:close/>
                    </a:path>
                    <a:path w="485139" h="542925">
                      <a:moveTo>
                        <a:pt x="348996" y="0"/>
                      </a:moveTo>
                      <a:lnTo>
                        <a:pt x="336804" y="0"/>
                      </a:lnTo>
                      <a:lnTo>
                        <a:pt x="336804" y="15227"/>
                      </a:lnTo>
                      <a:lnTo>
                        <a:pt x="348996" y="15227"/>
                      </a:lnTo>
                      <a:lnTo>
                        <a:pt x="348996" y="0"/>
                      </a:lnTo>
                      <a:close/>
                    </a:path>
                    <a:path w="485139" h="542925">
                      <a:moveTo>
                        <a:pt x="484632" y="283464"/>
                      </a:moveTo>
                      <a:lnTo>
                        <a:pt x="470916" y="283464"/>
                      </a:lnTo>
                      <a:lnTo>
                        <a:pt x="470916" y="298704"/>
                      </a:lnTo>
                      <a:lnTo>
                        <a:pt x="484632" y="298704"/>
                      </a:lnTo>
                      <a:lnTo>
                        <a:pt x="484632" y="2834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8" name="object 229"/>
                <p:cNvSpPr/>
                <p:nvPr/>
              </p:nvSpPr>
              <p:spPr>
                <a:xfrm>
                  <a:off x="37155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89" name="object 230"/>
                <p:cNvSpPr/>
                <p:nvPr/>
              </p:nvSpPr>
              <p:spPr>
                <a:xfrm>
                  <a:off x="3096755" y="3971556"/>
                  <a:ext cx="323215" cy="321945"/>
                </a:xfrm>
                <a:custGeom>
                  <a:avLst/>
                  <a:gdLst/>
                  <a:ahLst/>
                  <a:cxnLst/>
                  <a:rect l="l" t="t" r="r" b="b"/>
                  <a:pathLst>
                    <a:path w="323214" h="321945">
                      <a:moveTo>
                        <a:pt x="13728" y="306324"/>
                      </a:moveTo>
                      <a:lnTo>
                        <a:pt x="12" y="306324"/>
                      </a:lnTo>
                      <a:lnTo>
                        <a:pt x="12" y="321564"/>
                      </a:lnTo>
                      <a:lnTo>
                        <a:pt x="13728" y="321564"/>
                      </a:lnTo>
                      <a:lnTo>
                        <a:pt x="13728" y="306324"/>
                      </a:lnTo>
                      <a:close/>
                    </a:path>
                    <a:path w="323214" h="321945">
                      <a:moveTo>
                        <a:pt x="13728" y="252984"/>
                      </a:moveTo>
                      <a:lnTo>
                        <a:pt x="12" y="252984"/>
                      </a:lnTo>
                      <a:lnTo>
                        <a:pt x="12" y="268211"/>
                      </a:lnTo>
                      <a:lnTo>
                        <a:pt x="0" y="291071"/>
                      </a:lnTo>
                      <a:lnTo>
                        <a:pt x="13716" y="291071"/>
                      </a:lnTo>
                      <a:lnTo>
                        <a:pt x="13716" y="268224"/>
                      </a:lnTo>
                      <a:lnTo>
                        <a:pt x="13728" y="252984"/>
                      </a:lnTo>
                      <a:close/>
                    </a:path>
                    <a:path w="323214" h="321945">
                      <a:moveTo>
                        <a:pt x="33540" y="184404"/>
                      </a:moveTo>
                      <a:lnTo>
                        <a:pt x="19824" y="184404"/>
                      </a:lnTo>
                      <a:lnTo>
                        <a:pt x="19824" y="199644"/>
                      </a:lnTo>
                      <a:lnTo>
                        <a:pt x="13728" y="199644"/>
                      </a:lnTo>
                      <a:lnTo>
                        <a:pt x="13728" y="214884"/>
                      </a:lnTo>
                      <a:lnTo>
                        <a:pt x="27444" y="214884"/>
                      </a:lnTo>
                      <a:lnTo>
                        <a:pt x="27444" y="199644"/>
                      </a:lnTo>
                      <a:lnTo>
                        <a:pt x="33540" y="199644"/>
                      </a:lnTo>
                      <a:lnTo>
                        <a:pt x="33540" y="184404"/>
                      </a:lnTo>
                      <a:close/>
                    </a:path>
                    <a:path w="323214" h="321945">
                      <a:moveTo>
                        <a:pt x="53352" y="230124"/>
                      </a:moveTo>
                      <a:lnTo>
                        <a:pt x="41160" y="230124"/>
                      </a:lnTo>
                      <a:lnTo>
                        <a:pt x="41160" y="245364"/>
                      </a:lnTo>
                      <a:lnTo>
                        <a:pt x="53352" y="245364"/>
                      </a:lnTo>
                      <a:lnTo>
                        <a:pt x="53352" y="230124"/>
                      </a:lnTo>
                      <a:close/>
                    </a:path>
                    <a:path w="323214" h="321945">
                      <a:moveTo>
                        <a:pt x="53352" y="199644"/>
                      </a:moveTo>
                      <a:lnTo>
                        <a:pt x="41160" y="199644"/>
                      </a:lnTo>
                      <a:lnTo>
                        <a:pt x="41160" y="214884"/>
                      </a:lnTo>
                      <a:lnTo>
                        <a:pt x="53352" y="214884"/>
                      </a:lnTo>
                      <a:lnTo>
                        <a:pt x="53352" y="199644"/>
                      </a:lnTo>
                      <a:close/>
                    </a:path>
                    <a:path w="323214" h="321945">
                      <a:moveTo>
                        <a:pt x="67068" y="252984"/>
                      </a:moveTo>
                      <a:lnTo>
                        <a:pt x="53352" y="252984"/>
                      </a:lnTo>
                      <a:lnTo>
                        <a:pt x="53352" y="268224"/>
                      </a:lnTo>
                      <a:lnTo>
                        <a:pt x="67068" y="268224"/>
                      </a:lnTo>
                      <a:lnTo>
                        <a:pt x="67068" y="252984"/>
                      </a:lnTo>
                      <a:close/>
                    </a:path>
                    <a:path w="323214" h="321945">
                      <a:moveTo>
                        <a:pt x="74688" y="230124"/>
                      </a:moveTo>
                      <a:lnTo>
                        <a:pt x="60960" y="230124"/>
                      </a:lnTo>
                      <a:lnTo>
                        <a:pt x="60960" y="245364"/>
                      </a:lnTo>
                      <a:lnTo>
                        <a:pt x="74688" y="245364"/>
                      </a:lnTo>
                      <a:lnTo>
                        <a:pt x="74688" y="230124"/>
                      </a:lnTo>
                      <a:close/>
                    </a:path>
                    <a:path w="323214" h="321945">
                      <a:moveTo>
                        <a:pt x="108216" y="275844"/>
                      </a:moveTo>
                      <a:lnTo>
                        <a:pt x="94500" y="275844"/>
                      </a:lnTo>
                      <a:lnTo>
                        <a:pt x="94500" y="291084"/>
                      </a:lnTo>
                      <a:lnTo>
                        <a:pt x="108216" y="291084"/>
                      </a:lnTo>
                      <a:lnTo>
                        <a:pt x="108216" y="275844"/>
                      </a:lnTo>
                      <a:close/>
                    </a:path>
                    <a:path w="323214" h="321945">
                      <a:moveTo>
                        <a:pt x="108216" y="115824"/>
                      </a:moveTo>
                      <a:lnTo>
                        <a:pt x="94500" y="115824"/>
                      </a:lnTo>
                      <a:lnTo>
                        <a:pt x="94500" y="131064"/>
                      </a:lnTo>
                      <a:lnTo>
                        <a:pt x="108216" y="131064"/>
                      </a:lnTo>
                      <a:lnTo>
                        <a:pt x="108216" y="115824"/>
                      </a:lnTo>
                      <a:close/>
                    </a:path>
                    <a:path w="323214" h="321945">
                      <a:moveTo>
                        <a:pt x="128028" y="207264"/>
                      </a:moveTo>
                      <a:lnTo>
                        <a:pt x="114312" y="207264"/>
                      </a:lnTo>
                      <a:lnTo>
                        <a:pt x="114312" y="222504"/>
                      </a:lnTo>
                      <a:lnTo>
                        <a:pt x="128028" y="222504"/>
                      </a:lnTo>
                      <a:lnTo>
                        <a:pt x="128028" y="207264"/>
                      </a:lnTo>
                      <a:close/>
                    </a:path>
                    <a:path w="323214" h="321945">
                      <a:moveTo>
                        <a:pt x="134124" y="146304"/>
                      </a:moveTo>
                      <a:lnTo>
                        <a:pt x="121932" y="146304"/>
                      </a:lnTo>
                      <a:lnTo>
                        <a:pt x="121932" y="161544"/>
                      </a:lnTo>
                      <a:lnTo>
                        <a:pt x="134124" y="161544"/>
                      </a:lnTo>
                      <a:lnTo>
                        <a:pt x="134124" y="146304"/>
                      </a:lnTo>
                      <a:close/>
                    </a:path>
                    <a:path w="323214" h="321945">
                      <a:moveTo>
                        <a:pt x="147840" y="268224"/>
                      </a:moveTo>
                      <a:lnTo>
                        <a:pt x="134124" y="268224"/>
                      </a:lnTo>
                      <a:lnTo>
                        <a:pt x="134124" y="283464"/>
                      </a:lnTo>
                      <a:lnTo>
                        <a:pt x="147840" y="283464"/>
                      </a:lnTo>
                      <a:lnTo>
                        <a:pt x="147840" y="268224"/>
                      </a:lnTo>
                      <a:close/>
                    </a:path>
                    <a:path w="323214" h="321945">
                      <a:moveTo>
                        <a:pt x="167652" y="184404"/>
                      </a:moveTo>
                      <a:lnTo>
                        <a:pt x="155460" y="184404"/>
                      </a:lnTo>
                      <a:lnTo>
                        <a:pt x="155460" y="199644"/>
                      </a:lnTo>
                      <a:lnTo>
                        <a:pt x="167652" y="199644"/>
                      </a:lnTo>
                      <a:lnTo>
                        <a:pt x="167652" y="184404"/>
                      </a:lnTo>
                      <a:close/>
                    </a:path>
                    <a:path w="323214" h="321945">
                      <a:moveTo>
                        <a:pt x="201180" y="283464"/>
                      </a:moveTo>
                      <a:lnTo>
                        <a:pt x="188988" y="283464"/>
                      </a:lnTo>
                      <a:lnTo>
                        <a:pt x="188988" y="298704"/>
                      </a:lnTo>
                      <a:lnTo>
                        <a:pt x="201180" y="298704"/>
                      </a:lnTo>
                      <a:lnTo>
                        <a:pt x="201180" y="283464"/>
                      </a:lnTo>
                      <a:close/>
                    </a:path>
                    <a:path w="323214" h="321945">
                      <a:moveTo>
                        <a:pt x="208800" y="252984"/>
                      </a:moveTo>
                      <a:lnTo>
                        <a:pt x="195084" y="252984"/>
                      </a:lnTo>
                      <a:lnTo>
                        <a:pt x="195084" y="268224"/>
                      </a:lnTo>
                      <a:lnTo>
                        <a:pt x="208800" y="268224"/>
                      </a:lnTo>
                      <a:lnTo>
                        <a:pt x="208800" y="252984"/>
                      </a:lnTo>
                      <a:close/>
                    </a:path>
                    <a:path w="323214" h="321945">
                      <a:moveTo>
                        <a:pt x="222516" y="306324"/>
                      </a:moveTo>
                      <a:lnTo>
                        <a:pt x="214896" y="306324"/>
                      </a:lnTo>
                      <a:lnTo>
                        <a:pt x="208800" y="306324"/>
                      </a:lnTo>
                      <a:lnTo>
                        <a:pt x="201180" y="306324"/>
                      </a:lnTo>
                      <a:lnTo>
                        <a:pt x="201180" y="321564"/>
                      </a:lnTo>
                      <a:lnTo>
                        <a:pt x="208800" y="321564"/>
                      </a:lnTo>
                      <a:lnTo>
                        <a:pt x="214896" y="321564"/>
                      </a:lnTo>
                      <a:lnTo>
                        <a:pt x="222516" y="321564"/>
                      </a:lnTo>
                      <a:lnTo>
                        <a:pt x="222516" y="306324"/>
                      </a:lnTo>
                      <a:close/>
                    </a:path>
                    <a:path w="323214" h="321945">
                      <a:moveTo>
                        <a:pt x="248424" y="0"/>
                      </a:moveTo>
                      <a:lnTo>
                        <a:pt x="236232" y="0"/>
                      </a:lnTo>
                      <a:lnTo>
                        <a:pt x="236232" y="16764"/>
                      </a:lnTo>
                      <a:lnTo>
                        <a:pt x="248424" y="16764"/>
                      </a:lnTo>
                      <a:lnTo>
                        <a:pt x="248424" y="0"/>
                      </a:lnTo>
                      <a:close/>
                    </a:path>
                    <a:path w="323214" h="321945">
                      <a:moveTo>
                        <a:pt x="256044" y="32004"/>
                      </a:moveTo>
                      <a:lnTo>
                        <a:pt x="242328" y="32004"/>
                      </a:lnTo>
                      <a:lnTo>
                        <a:pt x="242328" y="47244"/>
                      </a:lnTo>
                      <a:lnTo>
                        <a:pt x="256044" y="47244"/>
                      </a:lnTo>
                      <a:lnTo>
                        <a:pt x="256044" y="32004"/>
                      </a:lnTo>
                      <a:close/>
                    </a:path>
                    <a:path w="323214" h="321945">
                      <a:moveTo>
                        <a:pt x="269760" y="207264"/>
                      </a:moveTo>
                      <a:lnTo>
                        <a:pt x="256044" y="207264"/>
                      </a:lnTo>
                      <a:lnTo>
                        <a:pt x="256044" y="222504"/>
                      </a:lnTo>
                      <a:lnTo>
                        <a:pt x="269760" y="222504"/>
                      </a:lnTo>
                      <a:lnTo>
                        <a:pt x="269760" y="207264"/>
                      </a:lnTo>
                      <a:close/>
                    </a:path>
                    <a:path w="323214" h="321945">
                      <a:moveTo>
                        <a:pt x="289560" y="237744"/>
                      </a:moveTo>
                      <a:lnTo>
                        <a:pt x="275844" y="237744"/>
                      </a:lnTo>
                      <a:lnTo>
                        <a:pt x="275844" y="252984"/>
                      </a:lnTo>
                      <a:lnTo>
                        <a:pt x="289560" y="252984"/>
                      </a:lnTo>
                      <a:lnTo>
                        <a:pt x="289560" y="237744"/>
                      </a:lnTo>
                      <a:close/>
                    </a:path>
                    <a:path w="323214" h="321945">
                      <a:moveTo>
                        <a:pt x="323100" y="39624"/>
                      </a:moveTo>
                      <a:lnTo>
                        <a:pt x="309384" y="39624"/>
                      </a:lnTo>
                      <a:lnTo>
                        <a:pt x="309384" y="54864"/>
                      </a:lnTo>
                      <a:lnTo>
                        <a:pt x="323100" y="54864"/>
                      </a:lnTo>
                      <a:lnTo>
                        <a:pt x="323100" y="396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0" name="object 231"/>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1" name="object 232"/>
                <p:cNvSpPr/>
                <p:nvPr/>
              </p:nvSpPr>
              <p:spPr>
                <a:xfrm>
                  <a:off x="3096768" y="3659136"/>
                  <a:ext cx="558165" cy="596265"/>
                </a:xfrm>
                <a:custGeom>
                  <a:avLst/>
                  <a:gdLst/>
                  <a:ahLst/>
                  <a:cxnLst/>
                  <a:rect l="l" t="t" r="r" b="b"/>
                  <a:pathLst>
                    <a:path w="558164" h="596264">
                      <a:moveTo>
                        <a:pt x="13716" y="580644"/>
                      </a:moveTo>
                      <a:lnTo>
                        <a:pt x="0" y="580644"/>
                      </a:lnTo>
                      <a:lnTo>
                        <a:pt x="0" y="595884"/>
                      </a:lnTo>
                      <a:lnTo>
                        <a:pt x="13716" y="595884"/>
                      </a:lnTo>
                      <a:lnTo>
                        <a:pt x="13716" y="580644"/>
                      </a:lnTo>
                      <a:close/>
                    </a:path>
                    <a:path w="558164" h="596264">
                      <a:moveTo>
                        <a:pt x="222504" y="512064"/>
                      </a:moveTo>
                      <a:lnTo>
                        <a:pt x="208788" y="512064"/>
                      </a:lnTo>
                      <a:lnTo>
                        <a:pt x="208788" y="527304"/>
                      </a:lnTo>
                      <a:lnTo>
                        <a:pt x="222504" y="527304"/>
                      </a:lnTo>
                      <a:lnTo>
                        <a:pt x="222504" y="512064"/>
                      </a:lnTo>
                      <a:close/>
                    </a:path>
                    <a:path w="558164" h="596264">
                      <a:moveTo>
                        <a:pt x="329184" y="0"/>
                      </a:moveTo>
                      <a:lnTo>
                        <a:pt x="315468" y="0"/>
                      </a:lnTo>
                      <a:lnTo>
                        <a:pt x="315468" y="15240"/>
                      </a:lnTo>
                      <a:lnTo>
                        <a:pt x="329184" y="15240"/>
                      </a:lnTo>
                      <a:lnTo>
                        <a:pt x="329184" y="0"/>
                      </a:lnTo>
                      <a:close/>
                    </a:path>
                    <a:path w="558164" h="596264">
                      <a:moveTo>
                        <a:pt x="362712" y="435864"/>
                      </a:moveTo>
                      <a:lnTo>
                        <a:pt x="348996" y="435864"/>
                      </a:lnTo>
                      <a:lnTo>
                        <a:pt x="348996" y="451104"/>
                      </a:lnTo>
                      <a:lnTo>
                        <a:pt x="362712" y="451104"/>
                      </a:lnTo>
                      <a:lnTo>
                        <a:pt x="362712" y="435864"/>
                      </a:lnTo>
                      <a:close/>
                    </a:path>
                    <a:path w="558164" h="596264">
                      <a:moveTo>
                        <a:pt x="557784" y="213360"/>
                      </a:moveTo>
                      <a:lnTo>
                        <a:pt x="544068" y="213360"/>
                      </a:lnTo>
                      <a:lnTo>
                        <a:pt x="544068" y="228600"/>
                      </a:lnTo>
                      <a:lnTo>
                        <a:pt x="557784" y="228600"/>
                      </a:lnTo>
                      <a:lnTo>
                        <a:pt x="557784" y="2133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2" name="object 233"/>
                <p:cNvSpPr/>
                <p:nvPr/>
              </p:nvSpPr>
              <p:spPr>
                <a:xfrm>
                  <a:off x="363474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3" name="object 234"/>
                <p:cNvSpPr/>
                <p:nvPr/>
              </p:nvSpPr>
              <p:spPr>
                <a:xfrm>
                  <a:off x="3366516" y="42626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4" name="object 235"/>
                <p:cNvSpPr/>
                <p:nvPr/>
              </p:nvSpPr>
              <p:spPr>
                <a:xfrm>
                  <a:off x="3500627" y="35433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5" name="object 236"/>
                <p:cNvSpPr/>
                <p:nvPr/>
              </p:nvSpPr>
              <p:spPr>
                <a:xfrm>
                  <a:off x="3332988" y="41940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6" name="object 237"/>
                <p:cNvSpPr/>
                <p:nvPr/>
              </p:nvSpPr>
              <p:spPr>
                <a:xfrm>
                  <a:off x="36012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7" name="object 238"/>
                <p:cNvSpPr/>
                <p:nvPr/>
              </p:nvSpPr>
              <p:spPr>
                <a:xfrm>
                  <a:off x="382981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8" name="object 239"/>
                <p:cNvSpPr/>
                <p:nvPr/>
              </p:nvSpPr>
              <p:spPr>
                <a:xfrm>
                  <a:off x="3096768" y="3902976"/>
                  <a:ext cx="632460" cy="390525"/>
                </a:xfrm>
                <a:custGeom>
                  <a:avLst/>
                  <a:gdLst/>
                  <a:ahLst/>
                  <a:cxnLst/>
                  <a:rect l="l" t="t" r="r" b="b"/>
                  <a:pathLst>
                    <a:path w="632460" h="390525">
                      <a:moveTo>
                        <a:pt x="13716" y="291084"/>
                      </a:moveTo>
                      <a:lnTo>
                        <a:pt x="0" y="291084"/>
                      </a:lnTo>
                      <a:lnTo>
                        <a:pt x="0" y="306324"/>
                      </a:lnTo>
                      <a:lnTo>
                        <a:pt x="13716" y="306324"/>
                      </a:lnTo>
                      <a:lnTo>
                        <a:pt x="13716" y="291084"/>
                      </a:lnTo>
                      <a:close/>
                    </a:path>
                    <a:path w="632460" h="390525">
                      <a:moveTo>
                        <a:pt x="13716" y="252984"/>
                      </a:moveTo>
                      <a:lnTo>
                        <a:pt x="0" y="252984"/>
                      </a:lnTo>
                      <a:lnTo>
                        <a:pt x="0" y="268224"/>
                      </a:lnTo>
                      <a:lnTo>
                        <a:pt x="13716" y="268224"/>
                      </a:lnTo>
                      <a:lnTo>
                        <a:pt x="13716" y="252984"/>
                      </a:lnTo>
                      <a:close/>
                    </a:path>
                    <a:path w="632460" h="390525">
                      <a:moveTo>
                        <a:pt x="33528" y="313944"/>
                      </a:moveTo>
                      <a:lnTo>
                        <a:pt x="19812" y="313944"/>
                      </a:lnTo>
                      <a:lnTo>
                        <a:pt x="19812" y="321564"/>
                      </a:lnTo>
                      <a:lnTo>
                        <a:pt x="19812" y="329184"/>
                      </a:lnTo>
                      <a:lnTo>
                        <a:pt x="19812" y="336804"/>
                      </a:lnTo>
                      <a:lnTo>
                        <a:pt x="33528" y="336804"/>
                      </a:lnTo>
                      <a:lnTo>
                        <a:pt x="33528" y="329184"/>
                      </a:lnTo>
                      <a:lnTo>
                        <a:pt x="33528" y="321564"/>
                      </a:lnTo>
                      <a:lnTo>
                        <a:pt x="33528" y="313944"/>
                      </a:lnTo>
                      <a:close/>
                    </a:path>
                    <a:path w="632460" h="390525">
                      <a:moveTo>
                        <a:pt x="60947" y="313944"/>
                      </a:moveTo>
                      <a:lnTo>
                        <a:pt x="47231" y="313944"/>
                      </a:lnTo>
                      <a:lnTo>
                        <a:pt x="47231" y="329184"/>
                      </a:lnTo>
                      <a:lnTo>
                        <a:pt x="60947" y="329184"/>
                      </a:lnTo>
                      <a:lnTo>
                        <a:pt x="60947" y="313944"/>
                      </a:lnTo>
                      <a:close/>
                    </a:path>
                    <a:path w="632460" h="390525">
                      <a:moveTo>
                        <a:pt x="74676" y="260604"/>
                      </a:moveTo>
                      <a:lnTo>
                        <a:pt x="60947" y="260604"/>
                      </a:lnTo>
                      <a:lnTo>
                        <a:pt x="60947" y="275844"/>
                      </a:lnTo>
                      <a:lnTo>
                        <a:pt x="74676" y="275844"/>
                      </a:lnTo>
                      <a:lnTo>
                        <a:pt x="74676" y="260604"/>
                      </a:lnTo>
                      <a:close/>
                    </a:path>
                    <a:path w="632460" h="390525">
                      <a:moveTo>
                        <a:pt x="80772" y="367284"/>
                      </a:moveTo>
                      <a:lnTo>
                        <a:pt x="67056" y="367284"/>
                      </a:lnTo>
                      <a:lnTo>
                        <a:pt x="53340" y="367284"/>
                      </a:lnTo>
                      <a:lnTo>
                        <a:pt x="53340" y="374904"/>
                      </a:lnTo>
                      <a:lnTo>
                        <a:pt x="47231" y="374904"/>
                      </a:lnTo>
                      <a:lnTo>
                        <a:pt x="41148" y="374904"/>
                      </a:lnTo>
                      <a:lnTo>
                        <a:pt x="33528" y="374904"/>
                      </a:lnTo>
                      <a:lnTo>
                        <a:pt x="33528" y="390144"/>
                      </a:lnTo>
                      <a:lnTo>
                        <a:pt x="41148" y="390144"/>
                      </a:lnTo>
                      <a:lnTo>
                        <a:pt x="47231" y="390144"/>
                      </a:lnTo>
                      <a:lnTo>
                        <a:pt x="53340" y="390144"/>
                      </a:lnTo>
                      <a:lnTo>
                        <a:pt x="53340" y="382524"/>
                      </a:lnTo>
                      <a:lnTo>
                        <a:pt x="60947" y="382524"/>
                      </a:lnTo>
                      <a:lnTo>
                        <a:pt x="60947" y="390144"/>
                      </a:lnTo>
                      <a:lnTo>
                        <a:pt x="74676" y="390144"/>
                      </a:lnTo>
                      <a:lnTo>
                        <a:pt x="74676" y="382524"/>
                      </a:lnTo>
                      <a:lnTo>
                        <a:pt x="80772" y="382524"/>
                      </a:lnTo>
                      <a:lnTo>
                        <a:pt x="80772" y="367284"/>
                      </a:lnTo>
                      <a:close/>
                    </a:path>
                    <a:path w="632460" h="390525">
                      <a:moveTo>
                        <a:pt x="80772" y="85344"/>
                      </a:moveTo>
                      <a:lnTo>
                        <a:pt x="67056" y="85344"/>
                      </a:lnTo>
                      <a:lnTo>
                        <a:pt x="67056" y="100584"/>
                      </a:lnTo>
                      <a:lnTo>
                        <a:pt x="80772" y="100584"/>
                      </a:lnTo>
                      <a:lnTo>
                        <a:pt x="80772" y="85344"/>
                      </a:lnTo>
                      <a:close/>
                    </a:path>
                    <a:path w="632460" h="390525">
                      <a:moveTo>
                        <a:pt x="100584" y="329184"/>
                      </a:moveTo>
                      <a:lnTo>
                        <a:pt x="88392" y="329184"/>
                      </a:lnTo>
                      <a:lnTo>
                        <a:pt x="88392" y="344424"/>
                      </a:lnTo>
                      <a:lnTo>
                        <a:pt x="100584" y="344424"/>
                      </a:lnTo>
                      <a:lnTo>
                        <a:pt x="100584" y="329184"/>
                      </a:lnTo>
                      <a:close/>
                    </a:path>
                    <a:path w="632460" h="390525">
                      <a:moveTo>
                        <a:pt x="100584" y="283464"/>
                      </a:moveTo>
                      <a:lnTo>
                        <a:pt x="88392" y="283464"/>
                      </a:lnTo>
                      <a:lnTo>
                        <a:pt x="88392" y="291084"/>
                      </a:lnTo>
                      <a:lnTo>
                        <a:pt x="80772" y="291084"/>
                      </a:lnTo>
                      <a:lnTo>
                        <a:pt x="80772" y="306324"/>
                      </a:lnTo>
                      <a:lnTo>
                        <a:pt x="94488" y="306324"/>
                      </a:lnTo>
                      <a:lnTo>
                        <a:pt x="94488" y="298704"/>
                      </a:lnTo>
                      <a:lnTo>
                        <a:pt x="100584" y="298704"/>
                      </a:lnTo>
                      <a:lnTo>
                        <a:pt x="100584" y="283464"/>
                      </a:lnTo>
                      <a:close/>
                    </a:path>
                    <a:path w="632460" h="390525">
                      <a:moveTo>
                        <a:pt x="141732" y="237744"/>
                      </a:moveTo>
                      <a:lnTo>
                        <a:pt x="128016" y="237744"/>
                      </a:lnTo>
                      <a:lnTo>
                        <a:pt x="128016" y="252984"/>
                      </a:lnTo>
                      <a:lnTo>
                        <a:pt x="141732" y="252984"/>
                      </a:lnTo>
                      <a:lnTo>
                        <a:pt x="141732" y="237744"/>
                      </a:lnTo>
                      <a:close/>
                    </a:path>
                    <a:path w="632460" h="390525">
                      <a:moveTo>
                        <a:pt x="167640" y="329184"/>
                      </a:moveTo>
                      <a:lnTo>
                        <a:pt x="155448" y="329184"/>
                      </a:lnTo>
                      <a:lnTo>
                        <a:pt x="155448" y="344424"/>
                      </a:lnTo>
                      <a:lnTo>
                        <a:pt x="167640" y="344424"/>
                      </a:lnTo>
                      <a:lnTo>
                        <a:pt x="167640" y="329184"/>
                      </a:lnTo>
                      <a:close/>
                    </a:path>
                    <a:path w="632460" h="390525">
                      <a:moveTo>
                        <a:pt x="201168" y="359664"/>
                      </a:moveTo>
                      <a:lnTo>
                        <a:pt x="188976" y="359664"/>
                      </a:lnTo>
                      <a:lnTo>
                        <a:pt x="188976" y="374904"/>
                      </a:lnTo>
                      <a:lnTo>
                        <a:pt x="201168" y="374904"/>
                      </a:lnTo>
                      <a:lnTo>
                        <a:pt x="201168" y="359664"/>
                      </a:lnTo>
                      <a:close/>
                    </a:path>
                    <a:path w="632460" h="390525">
                      <a:moveTo>
                        <a:pt x="236220" y="306324"/>
                      </a:moveTo>
                      <a:lnTo>
                        <a:pt x="222504" y="306324"/>
                      </a:lnTo>
                      <a:lnTo>
                        <a:pt x="222504" y="321564"/>
                      </a:lnTo>
                      <a:lnTo>
                        <a:pt x="222504" y="336804"/>
                      </a:lnTo>
                      <a:lnTo>
                        <a:pt x="236220" y="336804"/>
                      </a:lnTo>
                      <a:lnTo>
                        <a:pt x="236220" y="321564"/>
                      </a:lnTo>
                      <a:lnTo>
                        <a:pt x="236220" y="306324"/>
                      </a:lnTo>
                      <a:close/>
                    </a:path>
                    <a:path w="632460" h="390525">
                      <a:moveTo>
                        <a:pt x="236220" y="207264"/>
                      </a:moveTo>
                      <a:lnTo>
                        <a:pt x="222504" y="207264"/>
                      </a:lnTo>
                      <a:lnTo>
                        <a:pt x="222504" y="222504"/>
                      </a:lnTo>
                      <a:lnTo>
                        <a:pt x="236220" y="222504"/>
                      </a:lnTo>
                      <a:lnTo>
                        <a:pt x="236220" y="207264"/>
                      </a:lnTo>
                      <a:close/>
                    </a:path>
                    <a:path w="632460" h="390525">
                      <a:moveTo>
                        <a:pt x="242316" y="176784"/>
                      </a:moveTo>
                      <a:lnTo>
                        <a:pt x="228600" y="176784"/>
                      </a:lnTo>
                      <a:lnTo>
                        <a:pt x="228600" y="192024"/>
                      </a:lnTo>
                      <a:lnTo>
                        <a:pt x="242316" y="192024"/>
                      </a:lnTo>
                      <a:lnTo>
                        <a:pt x="242316" y="176784"/>
                      </a:lnTo>
                      <a:close/>
                    </a:path>
                    <a:path w="632460" h="390525">
                      <a:moveTo>
                        <a:pt x="289547" y="222504"/>
                      </a:moveTo>
                      <a:lnTo>
                        <a:pt x="275831" y="222504"/>
                      </a:lnTo>
                      <a:lnTo>
                        <a:pt x="275831" y="237744"/>
                      </a:lnTo>
                      <a:lnTo>
                        <a:pt x="289547" y="237744"/>
                      </a:lnTo>
                      <a:lnTo>
                        <a:pt x="289547" y="222504"/>
                      </a:lnTo>
                      <a:close/>
                    </a:path>
                    <a:path w="632460" h="390525">
                      <a:moveTo>
                        <a:pt x="303276" y="313944"/>
                      </a:moveTo>
                      <a:lnTo>
                        <a:pt x="289547" y="313944"/>
                      </a:lnTo>
                      <a:lnTo>
                        <a:pt x="289547" y="329184"/>
                      </a:lnTo>
                      <a:lnTo>
                        <a:pt x="303276" y="329184"/>
                      </a:lnTo>
                      <a:lnTo>
                        <a:pt x="303276" y="313944"/>
                      </a:lnTo>
                      <a:close/>
                    </a:path>
                    <a:path w="632460" h="390525">
                      <a:moveTo>
                        <a:pt x="323088" y="275844"/>
                      </a:moveTo>
                      <a:lnTo>
                        <a:pt x="315468" y="275844"/>
                      </a:lnTo>
                      <a:lnTo>
                        <a:pt x="315468" y="268224"/>
                      </a:lnTo>
                      <a:lnTo>
                        <a:pt x="303276" y="268224"/>
                      </a:lnTo>
                      <a:lnTo>
                        <a:pt x="303276" y="275844"/>
                      </a:lnTo>
                      <a:lnTo>
                        <a:pt x="295656" y="275844"/>
                      </a:lnTo>
                      <a:lnTo>
                        <a:pt x="295656" y="291084"/>
                      </a:lnTo>
                      <a:lnTo>
                        <a:pt x="309372" y="291084"/>
                      </a:lnTo>
                      <a:lnTo>
                        <a:pt x="323088" y="291084"/>
                      </a:lnTo>
                      <a:lnTo>
                        <a:pt x="323088" y="275844"/>
                      </a:lnTo>
                      <a:close/>
                    </a:path>
                    <a:path w="632460" h="390525">
                      <a:moveTo>
                        <a:pt x="323088" y="214884"/>
                      </a:moveTo>
                      <a:lnTo>
                        <a:pt x="309372" y="214884"/>
                      </a:lnTo>
                      <a:lnTo>
                        <a:pt x="309372" y="230124"/>
                      </a:lnTo>
                      <a:lnTo>
                        <a:pt x="323088" y="230124"/>
                      </a:lnTo>
                      <a:lnTo>
                        <a:pt x="323088" y="214884"/>
                      </a:lnTo>
                      <a:close/>
                    </a:path>
                    <a:path w="632460" h="390525">
                      <a:moveTo>
                        <a:pt x="323088" y="192024"/>
                      </a:moveTo>
                      <a:lnTo>
                        <a:pt x="309372" y="192024"/>
                      </a:lnTo>
                      <a:lnTo>
                        <a:pt x="309372" y="207264"/>
                      </a:lnTo>
                      <a:lnTo>
                        <a:pt x="323088" y="207264"/>
                      </a:lnTo>
                      <a:lnTo>
                        <a:pt x="323088" y="192024"/>
                      </a:lnTo>
                      <a:close/>
                    </a:path>
                    <a:path w="632460" h="390525">
                      <a:moveTo>
                        <a:pt x="356616" y="199644"/>
                      </a:moveTo>
                      <a:lnTo>
                        <a:pt x="342900" y="199644"/>
                      </a:lnTo>
                      <a:lnTo>
                        <a:pt x="342900" y="214884"/>
                      </a:lnTo>
                      <a:lnTo>
                        <a:pt x="356616" y="214884"/>
                      </a:lnTo>
                      <a:lnTo>
                        <a:pt x="356616" y="199644"/>
                      </a:lnTo>
                      <a:close/>
                    </a:path>
                    <a:path w="632460" h="390525">
                      <a:moveTo>
                        <a:pt x="618731" y="100584"/>
                      </a:moveTo>
                      <a:lnTo>
                        <a:pt x="605028" y="100584"/>
                      </a:lnTo>
                      <a:lnTo>
                        <a:pt x="605028" y="115824"/>
                      </a:lnTo>
                      <a:lnTo>
                        <a:pt x="618731" y="115824"/>
                      </a:lnTo>
                      <a:lnTo>
                        <a:pt x="618731" y="100584"/>
                      </a:lnTo>
                      <a:close/>
                    </a:path>
                    <a:path w="632460" h="390525">
                      <a:moveTo>
                        <a:pt x="632460" y="7620"/>
                      </a:moveTo>
                      <a:lnTo>
                        <a:pt x="618731" y="7620"/>
                      </a:lnTo>
                      <a:lnTo>
                        <a:pt x="618731" y="0"/>
                      </a:lnTo>
                      <a:lnTo>
                        <a:pt x="605028" y="0"/>
                      </a:lnTo>
                      <a:lnTo>
                        <a:pt x="605028" y="15227"/>
                      </a:lnTo>
                      <a:lnTo>
                        <a:pt x="618731" y="15227"/>
                      </a:lnTo>
                      <a:lnTo>
                        <a:pt x="618731" y="22860"/>
                      </a:lnTo>
                      <a:lnTo>
                        <a:pt x="632460" y="22860"/>
                      </a:lnTo>
                      <a:lnTo>
                        <a:pt x="63246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699" name="object 240"/>
                <p:cNvSpPr/>
                <p:nvPr/>
              </p:nvSpPr>
              <p:spPr>
                <a:xfrm>
                  <a:off x="3776472" y="3390912"/>
                  <a:ext cx="227329" cy="106680"/>
                </a:xfrm>
                <a:custGeom>
                  <a:avLst/>
                  <a:gdLst/>
                  <a:ahLst/>
                  <a:cxnLst/>
                  <a:rect l="l" t="t" r="r" b="b"/>
                  <a:pathLst>
                    <a:path w="227329" h="106679">
                      <a:moveTo>
                        <a:pt x="12192" y="91440"/>
                      </a:moveTo>
                      <a:lnTo>
                        <a:pt x="0" y="91440"/>
                      </a:lnTo>
                      <a:lnTo>
                        <a:pt x="0" y="106680"/>
                      </a:lnTo>
                      <a:lnTo>
                        <a:pt x="12192" y="106680"/>
                      </a:lnTo>
                      <a:lnTo>
                        <a:pt x="12192" y="91440"/>
                      </a:lnTo>
                      <a:close/>
                    </a:path>
                    <a:path w="227329" h="106679">
                      <a:moveTo>
                        <a:pt x="227076" y="0"/>
                      </a:moveTo>
                      <a:lnTo>
                        <a:pt x="214884" y="0"/>
                      </a:lnTo>
                      <a:lnTo>
                        <a:pt x="214884" y="15240"/>
                      </a:lnTo>
                      <a:lnTo>
                        <a:pt x="227076" y="15240"/>
                      </a:lnTo>
                      <a:lnTo>
                        <a:pt x="2270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0" name="object 241"/>
                <p:cNvSpPr/>
                <p:nvPr/>
              </p:nvSpPr>
              <p:spPr>
                <a:xfrm>
                  <a:off x="3096768" y="3902976"/>
                  <a:ext cx="577850" cy="390525"/>
                </a:xfrm>
                <a:custGeom>
                  <a:avLst/>
                  <a:gdLst/>
                  <a:ahLst/>
                  <a:cxnLst/>
                  <a:rect l="l" t="t" r="r" b="b"/>
                  <a:pathLst>
                    <a:path w="577850" h="390525">
                      <a:moveTo>
                        <a:pt x="13716" y="367284"/>
                      </a:moveTo>
                      <a:lnTo>
                        <a:pt x="0" y="367284"/>
                      </a:lnTo>
                      <a:lnTo>
                        <a:pt x="0" y="374904"/>
                      </a:lnTo>
                      <a:lnTo>
                        <a:pt x="0" y="382524"/>
                      </a:lnTo>
                      <a:lnTo>
                        <a:pt x="0" y="390144"/>
                      </a:lnTo>
                      <a:lnTo>
                        <a:pt x="13716" y="390144"/>
                      </a:lnTo>
                      <a:lnTo>
                        <a:pt x="13716" y="382524"/>
                      </a:lnTo>
                      <a:lnTo>
                        <a:pt x="13716" y="374904"/>
                      </a:lnTo>
                      <a:lnTo>
                        <a:pt x="13716" y="367284"/>
                      </a:lnTo>
                      <a:close/>
                    </a:path>
                    <a:path w="577850" h="390525">
                      <a:moveTo>
                        <a:pt x="13716" y="306324"/>
                      </a:moveTo>
                      <a:lnTo>
                        <a:pt x="0" y="306324"/>
                      </a:lnTo>
                      <a:lnTo>
                        <a:pt x="0" y="321564"/>
                      </a:lnTo>
                      <a:lnTo>
                        <a:pt x="13716" y="321564"/>
                      </a:lnTo>
                      <a:lnTo>
                        <a:pt x="13716" y="306324"/>
                      </a:lnTo>
                      <a:close/>
                    </a:path>
                    <a:path w="577850" h="390525">
                      <a:moveTo>
                        <a:pt x="13716" y="146304"/>
                      </a:moveTo>
                      <a:lnTo>
                        <a:pt x="0" y="146304"/>
                      </a:lnTo>
                      <a:lnTo>
                        <a:pt x="0" y="161544"/>
                      </a:lnTo>
                      <a:lnTo>
                        <a:pt x="13716" y="161544"/>
                      </a:lnTo>
                      <a:lnTo>
                        <a:pt x="13716" y="146304"/>
                      </a:lnTo>
                      <a:close/>
                    </a:path>
                    <a:path w="577850" h="390525">
                      <a:moveTo>
                        <a:pt x="33528" y="374904"/>
                      </a:moveTo>
                      <a:lnTo>
                        <a:pt x="19812" y="374904"/>
                      </a:lnTo>
                      <a:lnTo>
                        <a:pt x="19812" y="390144"/>
                      </a:lnTo>
                      <a:lnTo>
                        <a:pt x="33528" y="390144"/>
                      </a:lnTo>
                      <a:lnTo>
                        <a:pt x="33528" y="374904"/>
                      </a:lnTo>
                      <a:close/>
                    </a:path>
                    <a:path w="577850" h="390525">
                      <a:moveTo>
                        <a:pt x="53340" y="291084"/>
                      </a:moveTo>
                      <a:lnTo>
                        <a:pt x="41148" y="291084"/>
                      </a:lnTo>
                      <a:lnTo>
                        <a:pt x="41148" y="306324"/>
                      </a:lnTo>
                      <a:lnTo>
                        <a:pt x="53340" y="306324"/>
                      </a:lnTo>
                      <a:lnTo>
                        <a:pt x="53340" y="291084"/>
                      </a:lnTo>
                      <a:close/>
                    </a:path>
                    <a:path w="577850" h="390525">
                      <a:moveTo>
                        <a:pt x="80772" y="374904"/>
                      </a:moveTo>
                      <a:lnTo>
                        <a:pt x="67056" y="374904"/>
                      </a:lnTo>
                      <a:lnTo>
                        <a:pt x="67056" y="390144"/>
                      </a:lnTo>
                      <a:lnTo>
                        <a:pt x="80772" y="390144"/>
                      </a:lnTo>
                      <a:lnTo>
                        <a:pt x="80772" y="374904"/>
                      </a:lnTo>
                      <a:close/>
                    </a:path>
                    <a:path w="577850" h="390525">
                      <a:moveTo>
                        <a:pt x="80772" y="344424"/>
                      </a:moveTo>
                      <a:lnTo>
                        <a:pt x="67056" y="344424"/>
                      </a:lnTo>
                      <a:lnTo>
                        <a:pt x="67056" y="352044"/>
                      </a:lnTo>
                      <a:lnTo>
                        <a:pt x="67056" y="359664"/>
                      </a:lnTo>
                      <a:lnTo>
                        <a:pt x="67056" y="367284"/>
                      </a:lnTo>
                      <a:lnTo>
                        <a:pt x="80772" y="367284"/>
                      </a:lnTo>
                      <a:lnTo>
                        <a:pt x="80772" y="359664"/>
                      </a:lnTo>
                      <a:lnTo>
                        <a:pt x="80772" y="352044"/>
                      </a:lnTo>
                      <a:lnTo>
                        <a:pt x="80772" y="344424"/>
                      </a:lnTo>
                      <a:close/>
                    </a:path>
                    <a:path w="577850" h="390525">
                      <a:moveTo>
                        <a:pt x="80772" y="283464"/>
                      </a:moveTo>
                      <a:lnTo>
                        <a:pt x="67056" y="283464"/>
                      </a:lnTo>
                      <a:lnTo>
                        <a:pt x="67056" y="298704"/>
                      </a:lnTo>
                      <a:lnTo>
                        <a:pt x="80772" y="298704"/>
                      </a:lnTo>
                      <a:lnTo>
                        <a:pt x="80772" y="283464"/>
                      </a:lnTo>
                      <a:close/>
                    </a:path>
                    <a:path w="577850" h="390525">
                      <a:moveTo>
                        <a:pt x="80772" y="252984"/>
                      </a:moveTo>
                      <a:lnTo>
                        <a:pt x="67056" y="252984"/>
                      </a:lnTo>
                      <a:lnTo>
                        <a:pt x="67056" y="268224"/>
                      </a:lnTo>
                      <a:lnTo>
                        <a:pt x="80772" y="268224"/>
                      </a:lnTo>
                      <a:lnTo>
                        <a:pt x="80772" y="252984"/>
                      </a:lnTo>
                      <a:close/>
                    </a:path>
                    <a:path w="577850" h="390525">
                      <a:moveTo>
                        <a:pt x="114300" y="344424"/>
                      </a:moveTo>
                      <a:lnTo>
                        <a:pt x="100584" y="344424"/>
                      </a:lnTo>
                      <a:lnTo>
                        <a:pt x="100584" y="359664"/>
                      </a:lnTo>
                      <a:lnTo>
                        <a:pt x="114300" y="359664"/>
                      </a:lnTo>
                      <a:lnTo>
                        <a:pt x="114300" y="344424"/>
                      </a:lnTo>
                      <a:close/>
                    </a:path>
                    <a:path w="577850" h="390525">
                      <a:moveTo>
                        <a:pt x="134112" y="344424"/>
                      </a:moveTo>
                      <a:lnTo>
                        <a:pt x="121920" y="344424"/>
                      </a:lnTo>
                      <a:lnTo>
                        <a:pt x="121920" y="359664"/>
                      </a:lnTo>
                      <a:lnTo>
                        <a:pt x="134112" y="359664"/>
                      </a:lnTo>
                      <a:lnTo>
                        <a:pt x="134112" y="344424"/>
                      </a:lnTo>
                      <a:close/>
                    </a:path>
                    <a:path w="577850" h="390525">
                      <a:moveTo>
                        <a:pt x="155448" y="313944"/>
                      </a:moveTo>
                      <a:lnTo>
                        <a:pt x="141732" y="313944"/>
                      </a:lnTo>
                      <a:lnTo>
                        <a:pt x="141732" y="329184"/>
                      </a:lnTo>
                      <a:lnTo>
                        <a:pt x="155448" y="329184"/>
                      </a:lnTo>
                      <a:lnTo>
                        <a:pt x="155448" y="313944"/>
                      </a:lnTo>
                      <a:close/>
                    </a:path>
                    <a:path w="577850" h="390525">
                      <a:moveTo>
                        <a:pt x="175247" y="329184"/>
                      </a:moveTo>
                      <a:lnTo>
                        <a:pt x="161531" y="329184"/>
                      </a:lnTo>
                      <a:lnTo>
                        <a:pt x="161531" y="344424"/>
                      </a:lnTo>
                      <a:lnTo>
                        <a:pt x="175247" y="344424"/>
                      </a:lnTo>
                      <a:lnTo>
                        <a:pt x="175247" y="329184"/>
                      </a:lnTo>
                      <a:close/>
                    </a:path>
                    <a:path w="577850" h="390525">
                      <a:moveTo>
                        <a:pt x="188976" y="374904"/>
                      </a:moveTo>
                      <a:lnTo>
                        <a:pt x="175247" y="374904"/>
                      </a:lnTo>
                      <a:lnTo>
                        <a:pt x="175247" y="390144"/>
                      </a:lnTo>
                      <a:lnTo>
                        <a:pt x="188976" y="390144"/>
                      </a:lnTo>
                      <a:lnTo>
                        <a:pt x="188976" y="374904"/>
                      </a:lnTo>
                      <a:close/>
                    </a:path>
                    <a:path w="577850" h="390525">
                      <a:moveTo>
                        <a:pt x="201168" y="199644"/>
                      </a:moveTo>
                      <a:lnTo>
                        <a:pt x="188976" y="199644"/>
                      </a:lnTo>
                      <a:lnTo>
                        <a:pt x="188976" y="214884"/>
                      </a:lnTo>
                      <a:lnTo>
                        <a:pt x="201168" y="214884"/>
                      </a:lnTo>
                      <a:lnTo>
                        <a:pt x="201168" y="199644"/>
                      </a:lnTo>
                      <a:close/>
                    </a:path>
                    <a:path w="577850" h="390525">
                      <a:moveTo>
                        <a:pt x="228600" y="336804"/>
                      </a:moveTo>
                      <a:lnTo>
                        <a:pt x="214884" y="336804"/>
                      </a:lnTo>
                      <a:lnTo>
                        <a:pt x="214884" y="329184"/>
                      </a:lnTo>
                      <a:lnTo>
                        <a:pt x="201168" y="329184"/>
                      </a:lnTo>
                      <a:lnTo>
                        <a:pt x="201168" y="336804"/>
                      </a:lnTo>
                      <a:lnTo>
                        <a:pt x="195072" y="336804"/>
                      </a:lnTo>
                      <a:lnTo>
                        <a:pt x="195072" y="352044"/>
                      </a:lnTo>
                      <a:lnTo>
                        <a:pt x="208788" y="352044"/>
                      </a:lnTo>
                      <a:lnTo>
                        <a:pt x="208788" y="344424"/>
                      </a:lnTo>
                      <a:lnTo>
                        <a:pt x="214884" y="344424"/>
                      </a:lnTo>
                      <a:lnTo>
                        <a:pt x="214884" y="352044"/>
                      </a:lnTo>
                      <a:lnTo>
                        <a:pt x="228600" y="352044"/>
                      </a:lnTo>
                      <a:lnTo>
                        <a:pt x="228600" y="336804"/>
                      </a:lnTo>
                      <a:close/>
                    </a:path>
                    <a:path w="577850" h="390525">
                      <a:moveTo>
                        <a:pt x="242316" y="374904"/>
                      </a:moveTo>
                      <a:lnTo>
                        <a:pt x="236220" y="374904"/>
                      </a:lnTo>
                      <a:lnTo>
                        <a:pt x="236220" y="367284"/>
                      </a:lnTo>
                      <a:lnTo>
                        <a:pt x="222504" y="367284"/>
                      </a:lnTo>
                      <a:lnTo>
                        <a:pt x="222504" y="382524"/>
                      </a:lnTo>
                      <a:lnTo>
                        <a:pt x="228600" y="382524"/>
                      </a:lnTo>
                      <a:lnTo>
                        <a:pt x="228600" y="390144"/>
                      </a:lnTo>
                      <a:lnTo>
                        <a:pt x="242316" y="390144"/>
                      </a:lnTo>
                      <a:lnTo>
                        <a:pt x="242316" y="374904"/>
                      </a:lnTo>
                      <a:close/>
                    </a:path>
                    <a:path w="577850" h="390525">
                      <a:moveTo>
                        <a:pt x="289547" y="321564"/>
                      </a:moveTo>
                      <a:lnTo>
                        <a:pt x="275831" y="321564"/>
                      </a:lnTo>
                      <a:lnTo>
                        <a:pt x="275831" y="336804"/>
                      </a:lnTo>
                      <a:lnTo>
                        <a:pt x="289547" y="336804"/>
                      </a:lnTo>
                      <a:lnTo>
                        <a:pt x="289547" y="321564"/>
                      </a:lnTo>
                      <a:close/>
                    </a:path>
                    <a:path w="577850" h="390525">
                      <a:moveTo>
                        <a:pt x="309372" y="192024"/>
                      </a:moveTo>
                      <a:lnTo>
                        <a:pt x="295656" y="192024"/>
                      </a:lnTo>
                      <a:lnTo>
                        <a:pt x="295656" y="207264"/>
                      </a:lnTo>
                      <a:lnTo>
                        <a:pt x="309372" y="207264"/>
                      </a:lnTo>
                      <a:lnTo>
                        <a:pt x="309372" y="192024"/>
                      </a:lnTo>
                      <a:close/>
                    </a:path>
                    <a:path w="577850" h="390525">
                      <a:moveTo>
                        <a:pt x="315468" y="230124"/>
                      </a:moveTo>
                      <a:lnTo>
                        <a:pt x="303276" y="230124"/>
                      </a:lnTo>
                      <a:lnTo>
                        <a:pt x="303276" y="245364"/>
                      </a:lnTo>
                      <a:lnTo>
                        <a:pt x="315468" y="245364"/>
                      </a:lnTo>
                      <a:lnTo>
                        <a:pt x="315468" y="230124"/>
                      </a:lnTo>
                      <a:close/>
                    </a:path>
                    <a:path w="577850" h="390525">
                      <a:moveTo>
                        <a:pt x="329184" y="359664"/>
                      </a:moveTo>
                      <a:lnTo>
                        <a:pt x="315468" y="359664"/>
                      </a:lnTo>
                      <a:lnTo>
                        <a:pt x="315468" y="374904"/>
                      </a:lnTo>
                      <a:lnTo>
                        <a:pt x="329184" y="374904"/>
                      </a:lnTo>
                      <a:lnTo>
                        <a:pt x="329184" y="359664"/>
                      </a:lnTo>
                      <a:close/>
                    </a:path>
                    <a:path w="577850" h="390525">
                      <a:moveTo>
                        <a:pt x="342900" y="252984"/>
                      </a:moveTo>
                      <a:lnTo>
                        <a:pt x="329184" y="252984"/>
                      </a:lnTo>
                      <a:lnTo>
                        <a:pt x="329184" y="268224"/>
                      </a:lnTo>
                      <a:lnTo>
                        <a:pt x="342900" y="268224"/>
                      </a:lnTo>
                      <a:lnTo>
                        <a:pt x="342900" y="252984"/>
                      </a:lnTo>
                      <a:close/>
                    </a:path>
                    <a:path w="577850" h="390525">
                      <a:moveTo>
                        <a:pt x="409956" y="192024"/>
                      </a:moveTo>
                      <a:lnTo>
                        <a:pt x="396240" y="192024"/>
                      </a:lnTo>
                      <a:lnTo>
                        <a:pt x="396240" y="207264"/>
                      </a:lnTo>
                      <a:lnTo>
                        <a:pt x="409956" y="207264"/>
                      </a:lnTo>
                      <a:lnTo>
                        <a:pt x="409956" y="192024"/>
                      </a:lnTo>
                      <a:close/>
                    </a:path>
                    <a:path w="577850" h="390525">
                      <a:moveTo>
                        <a:pt x="417576" y="268224"/>
                      </a:moveTo>
                      <a:lnTo>
                        <a:pt x="403847" y="268224"/>
                      </a:lnTo>
                      <a:lnTo>
                        <a:pt x="403847" y="283464"/>
                      </a:lnTo>
                      <a:lnTo>
                        <a:pt x="417576" y="283464"/>
                      </a:lnTo>
                      <a:lnTo>
                        <a:pt x="417576" y="268224"/>
                      </a:lnTo>
                      <a:close/>
                    </a:path>
                    <a:path w="577850" h="390525">
                      <a:moveTo>
                        <a:pt x="429768" y="359664"/>
                      </a:moveTo>
                      <a:lnTo>
                        <a:pt x="417576" y="359664"/>
                      </a:lnTo>
                      <a:lnTo>
                        <a:pt x="417576" y="374904"/>
                      </a:lnTo>
                      <a:lnTo>
                        <a:pt x="429768" y="374904"/>
                      </a:lnTo>
                      <a:lnTo>
                        <a:pt x="429768" y="359664"/>
                      </a:lnTo>
                      <a:close/>
                    </a:path>
                    <a:path w="577850" h="390525">
                      <a:moveTo>
                        <a:pt x="451104" y="199644"/>
                      </a:moveTo>
                      <a:lnTo>
                        <a:pt x="437388" y="199644"/>
                      </a:lnTo>
                      <a:lnTo>
                        <a:pt x="437388" y="214884"/>
                      </a:lnTo>
                      <a:lnTo>
                        <a:pt x="451104" y="214884"/>
                      </a:lnTo>
                      <a:lnTo>
                        <a:pt x="451104" y="199644"/>
                      </a:lnTo>
                      <a:close/>
                    </a:path>
                    <a:path w="577850" h="390525">
                      <a:moveTo>
                        <a:pt x="577596" y="0"/>
                      </a:moveTo>
                      <a:lnTo>
                        <a:pt x="565404" y="0"/>
                      </a:lnTo>
                      <a:lnTo>
                        <a:pt x="565404" y="15227"/>
                      </a:lnTo>
                      <a:lnTo>
                        <a:pt x="577596" y="15227"/>
                      </a:lnTo>
                      <a:lnTo>
                        <a:pt x="577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1" name="object 242"/>
                <p:cNvSpPr/>
                <p:nvPr/>
              </p:nvSpPr>
              <p:spPr>
                <a:xfrm>
                  <a:off x="3970019"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2" name="object 243"/>
                <p:cNvSpPr/>
                <p:nvPr/>
              </p:nvSpPr>
              <p:spPr>
                <a:xfrm>
                  <a:off x="3096768" y="4178820"/>
                  <a:ext cx="437515" cy="114300"/>
                </a:xfrm>
                <a:custGeom>
                  <a:avLst/>
                  <a:gdLst/>
                  <a:ahLst/>
                  <a:cxnLst/>
                  <a:rect l="l" t="t" r="r" b="b"/>
                  <a:pathLst>
                    <a:path w="437514" h="114300">
                      <a:moveTo>
                        <a:pt x="13716" y="99060"/>
                      </a:moveTo>
                      <a:lnTo>
                        <a:pt x="0" y="99060"/>
                      </a:lnTo>
                      <a:lnTo>
                        <a:pt x="0" y="114300"/>
                      </a:lnTo>
                      <a:lnTo>
                        <a:pt x="13716" y="114300"/>
                      </a:lnTo>
                      <a:lnTo>
                        <a:pt x="13716" y="99060"/>
                      </a:lnTo>
                      <a:close/>
                    </a:path>
                    <a:path w="437514" h="114300">
                      <a:moveTo>
                        <a:pt x="437388" y="0"/>
                      </a:moveTo>
                      <a:lnTo>
                        <a:pt x="423672" y="0"/>
                      </a:lnTo>
                      <a:lnTo>
                        <a:pt x="423672"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3" name="object 244"/>
                <p:cNvSpPr/>
                <p:nvPr/>
              </p:nvSpPr>
              <p:spPr>
                <a:xfrm>
                  <a:off x="3768851" y="38953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4" name="object 245"/>
                <p:cNvSpPr/>
                <p:nvPr/>
              </p:nvSpPr>
              <p:spPr>
                <a:xfrm>
                  <a:off x="3185160" y="3941076"/>
                  <a:ext cx="79375" cy="306705"/>
                </a:xfrm>
                <a:custGeom>
                  <a:avLst/>
                  <a:gdLst/>
                  <a:ahLst/>
                  <a:cxnLst/>
                  <a:rect l="l" t="t" r="r" b="b"/>
                  <a:pathLst>
                    <a:path w="79375" h="306704">
                      <a:moveTo>
                        <a:pt x="12192" y="0"/>
                      </a:moveTo>
                      <a:lnTo>
                        <a:pt x="0" y="0"/>
                      </a:lnTo>
                      <a:lnTo>
                        <a:pt x="0" y="15227"/>
                      </a:lnTo>
                      <a:lnTo>
                        <a:pt x="12192" y="15227"/>
                      </a:lnTo>
                      <a:lnTo>
                        <a:pt x="12192" y="0"/>
                      </a:lnTo>
                      <a:close/>
                    </a:path>
                    <a:path w="79375" h="306704">
                      <a:moveTo>
                        <a:pt x="33528" y="283464"/>
                      </a:moveTo>
                      <a:lnTo>
                        <a:pt x="19812" y="283464"/>
                      </a:lnTo>
                      <a:lnTo>
                        <a:pt x="19812" y="298704"/>
                      </a:lnTo>
                      <a:lnTo>
                        <a:pt x="33528" y="298704"/>
                      </a:lnTo>
                      <a:lnTo>
                        <a:pt x="33528" y="283464"/>
                      </a:lnTo>
                      <a:close/>
                    </a:path>
                    <a:path w="79375" h="306704">
                      <a:moveTo>
                        <a:pt x="59436" y="260604"/>
                      </a:moveTo>
                      <a:lnTo>
                        <a:pt x="45720" y="260604"/>
                      </a:lnTo>
                      <a:lnTo>
                        <a:pt x="45720" y="275844"/>
                      </a:lnTo>
                      <a:lnTo>
                        <a:pt x="59436" y="275844"/>
                      </a:lnTo>
                      <a:lnTo>
                        <a:pt x="59436" y="260604"/>
                      </a:lnTo>
                      <a:close/>
                    </a:path>
                    <a:path w="79375" h="306704">
                      <a:moveTo>
                        <a:pt x="79248" y="291084"/>
                      </a:moveTo>
                      <a:lnTo>
                        <a:pt x="67056" y="291084"/>
                      </a:lnTo>
                      <a:lnTo>
                        <a:pt x="67056" y="306324"/>
                      </a:lnTo>
                      <a:lnTo>
                        <a:pt x="79248" y="306324"/>
                      </a:lnTo>
                      <a:lnTo>
                        <a:pt x="79248" y="2910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5" name="object 246"/>
                <p:cNvSpPr/>
                <p:nvPr/>
              </p:nvSpPr>
              <p:spPr>
                <a:xfrm>
                  <a:off x="38023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6" name="object 247"/>
                <p:cNvSpPr/>
                <p:nvPr/>
              </p:nvSpPr>
              <p:spPr>
                <a:xfrm>
                  <a:off x="3163824" y="3925836"/>
                  <a:ext cx="384175" cy="352425"/>
                </a:xfrm>
                <a:custGeom>
                  <a:avLst/>
                  <a:gdLst/>
                  <a:ahLst/>
                  <a:cxnLst/>
                  <a:rect l="l" t="t" r="r" b="b"/>
                  <a:pathLst>
                    <a:path w="384175" h="352425">
                      <a:moveTo>
                        <a:pt x="13716" y="268224"/>
                      </a:moveTo>
                      <a:lnTo>
                        <a:pt x="0" y="268224"/>
                      </a:lnTo>
                      <a:lnTo>
                        <a:pt x="0" y="283464"/>
                      </a:lnTo>
                      <a:lnTo>
                        <a:pt x="13716" y="283464"/>
                      </a:lnTo>
                      <a:lnTo>
                        <a:pt x="13716" y="268224"/>
                      </a:lnTo>
                      <a:close/>
                    </a:path>
                    <a:path w="384175" h="352425">
                      <a:moveTo>
                        <a:pt x="47244" y="321564"/>
                      </a:moveTo>
                      <a:lnTo>
                        <a:pt x="33528" y="321564"/>
                      </a:lnTo>
                      <a:lnTo>
                        <a:pt x="33528" y="336804"/>
                      </a:lnTo>
                      <a:lnTo>
                        <a:pt x="47244" y="336804"/>
                      </a:lnTo>
                      <a:lnTo>
                        <a:pt x="47244" y="321564"/>
                      </a:lnTo>
                      <a:close/>
                    </a:path>
                    <a:path w="384175" h="352425">
                      <a:moveTo>
                        <a:pt x="80772" y="268224"/>
                      </a:moveTo>
                      <a:lnTo>
                        <a:pt x="67056" y="268224"/>
                      </a:lnTo>
                      <a:lnTo>
                        <a:pt x="67056" y="283464"/>
                      </a:lnTo>
                      <a:lnTo>
                        <a:pt x="80772" y="283464"/>
                      </a:lnTo>
                      <a:lnTo>
                        <a:pt x="80772" y="268224"/>
                      </a:lnTo>
                      <a:close/>
                    </a:path>
                    <a:path w="384175" h="352425">
                      <a:moveTo>
                        <a:pt x="94475" y="0"/>
                      </a:moveTo>
                      <a:lnTo>
                        <a:pt x="80772" y="0"/>
                      </a:lnTo>
                      <a:lnTo>
                        <a:pt x="80772" y="15240"/>
                      </a:lnTo>
                      <a:lnTo>
                        <a:pt x="94475" y="15240"/>
                      </a:lnTo>
                      <a:lnTo>
                        <a:pt x="94475" y="0"/>
                      </a:lnTo>
                      <a:close/>
                    </a:path>
                    <a:path w="384175" h="352425">
                      <a:moveTo>
                        <a:pt x="108191" y="260604"/>
                      </a:moveTo>
                      <a:lnTo>
                        <a:pt x="94475" y="260604"/>
                      </a:lnTo>
                      <a:lnTo>
                        <a:pt x="94475" y="275844"/>
                      </a:lnTo>
                      <a:lnTo>
                        <a:pt x="108191" y="275844"/>
                      </a:lnTo>
                      <a:lnTo>
                        <a:pt x="108191" y="260604"/>
                      </a:lnTo>
                      <a:close/>
                    </a:path>
                    <a:path w="384175" h="352425">
                      <a:moveTo>
                        <a:pt x="108191" y="199644"/>
                      </a:moveTo>
                      <a:lnTo>
                        <a:pt x="94475" y="199644"/>
                      </a:lnTo>
                      <a:lnTo>
                        <a:pt x="94475" y="214884"/>
                      </a:lnTo>
                      <a:lnTo>
                        <a:pt x="108191" y="214884"/>
                      </a:lnTo>
                      <a:lnTo>
                        <a:pt x="108191" y="199644"/>
                      </a:lnTo>
                      <a:close/>
                    </a:path>
                    <a:path w="384175" h="352425">
                      <a:moveTo>
                        <a:pt x="128016" y="268224"/>
                      </a:moveTo>
                      <a:lnTo>
                        <a:pt x="114300" y="268224"/>
                      </a:lnTo>
                      <a:lnTo>
                        <a:pt x="114300" y="283464"/>
                      </a:lnTo>
                      <a:lnTo>
                        <a:pt x="128016" y="283464"/>
                      </a:lnTo>
                      <a:lnTo>
                        <a:pt x="128016" y="268224"/>
                      </a:lnTo>
                      <a:close/>
                    </a:path>
                    <a:path w="384175" h="352425">
                      <a:moveTo>
                        <a:pt x="134112" y="336804"/>
                      </a:moveTo>
                      <a:lnTo>
                        <a:pt x="121920" y="336804"/>
                      </a:lnTo>
                      <a:lnTo>
                        <a:pt x="121920" y="352044"/>
                      </a:lnTo>
                      <a:lnTo>
                        <a:pt x="134112" y="352044"/>
                      </a:lnTo>
                      <a:lnTo>
                        <a:pt x="134112" y="336804"/>
                      </a:lnTo>
                      <a:close/>
                    </a:path>
                    <a:path w="384175" h="352425">
                      <a:moveTo>
                        <a:pt x="169164" y="336804"/>
                      </a:moveTo>
                      <a:lnTo>
                        <a:pt x="155448" y="336804"/>
                      </a:lnTo>
                      <a:lnTo>
                        <a:pt x="155448" y="352044"/>
                      </a:lnTo>
                      <a:lnTo>
                        <a:pt x="169164" y="352044"/>
                      </a:lnTo>
                      <a:lnTo>
                        <a:pt x="169164" y="336804"/>
                      </a:lnTo>
                      <a:close/>
                    </a:path>
                    <a:path w="384175" h="352425">
                      <a:moveTo>
                        <a:pt x="228600" y="192024"/>
                      </a:moveTo>
                      <a:lnTo>
                        <a:pt x="214884" y="192024"/>
                      </a:lnTo>
                      <a:lnTo>
                        <a:pt x="214884" y="207264"/>
                      </a:lnTo>
                      <a:lnTo>
                        <a:pt x="228600" y="207264"/>
                      </a:lnTo>
                      <a:lnTo>
                        <a:pt x="228600" y="192024"/>
                      </a:lnTo>
                      <a:close/>
                    </a:path>
                    <a:path w="384175" h="352425">
                      <a:moveTo>
                        <a:pt x="309372" y="291084"/>
                      </a:moveTo>
                      <a:lnTo>
                        <a:pt x="295656" y="291084"/>
                      </a:lnTo>
                      <a:lnTo>
                        <a:pt x="295656" y="306324"/>
                      </a:lnTo>
                      <a:lnTo>
                        <a:pt x="309372" y="306324"/>
                      </a:lnTo>
                      <a:lnTo>
                        <a:pt x="309372" y="291084"/>
                      </a:lnTo>
                      <a:close/>
                    </a:path>
                    <a:path w="384175" h="352425">
                      <a:moveTo>
                        <a:pt x="323075" y="184404"/>
                      </a:moveTo>
                      <a:lnTo>
                        <a:pt x="309372" y="184404"/>
                      </a:lnTo>
                      <a:lnTo>
                        <a:pt x="309372" y="199644"/>
                      </a:lnTo>
                      <a:lnTo>
                        <a:pt x="323075" y="199644"/>
                      </a:lnTo>
                      <a:lnTo>
                        <a:pt x="323075" y="184404"/>
                      </a:lnTo>
                      <a:close/>
                    </a:path>
                    <a:path w="384175" h="352425">
                      <a:moveTo>
                        <a:pt x="350520" y="291084"/>
                      </a:moveTo>
                      <a:lnTo>
                        <a:pt x="336791" y="291084"/>
                      </a:lnTo>
                      <a:lnTo>
                        <a:pt x="336791" y="306324"/>
                      </a:lnTo>
                      <a:lnTo>
                        <a:pt x="350520" y="306324"/>
                      </a:lnTo>
                      <a:lnTo>
                        <a:pt x="350520" y="291084"/>
                      </a:lnTo>
                      <a:close/>
                    </a:path>
                    <a:path w="384175" h="352425">
                      <a:moveTo>
                        <a:pt x="384048" y="7620"/>
                      </a:moveTo>
                      <a:lnTo>
                        <a:pt x="370332" y="7620"/>
                      </a:lnTo>
                      <a:lnTo>
                        <a:pt x="370332" y="22860"/>
                      </a:lnTo>
                      <a:lnTo>
                        <a:pt x="384048" y="22860"/>
                      </a:lnTo>
                      <a:lnTo>
                        <a:pt x="384048"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7" name="object 248"/>
                <p:cNvSpPr/>
                <p:nvPr/>
              </p:nvSpPr>
              <p:spPr>
                <a:xfrm>
                  <a:off x="3439667" y="35737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8" name="object 249"/>
                <p:cNvSpPr/>
                <p:nvPr/>
              </p:nvSpPr>
              <p:spPr>
                <a:xfrm>
                  <a:off x="3143999" y="4041660"/>
                  <a:ext cx="404495" cy="220979"/>
                </a:xfrm>
                <a:custGeom>
                  <a:avLst/>
                  <a:gdLst/>
                  <a:ahLst/>
                  <a:cxnLst/>
                  <a:rect l="l" t="t" r="r" b="b"/>
                  <a:pathLst>
                    <a:path w="404495" h="220979">
                      <a:moveTo>
                        <a:pt x="13716" y="205740"/>
                      </a:moveTo>
                      <a:lnTo>
                        <a:pt x="0" y="205740"/>
                      </a:lnTo>
                      <a:lnTo>
                        <a:pt x="0" y="220980"/>
                      </a:lnTo>
                      <a:lnTo>
                        <a:pt x="13716" y="220980"/>
                      </a:lnTo>
                      <a:lnTo>
                        <a:pt x="13716" y="205740"/>
                      </a:lnTo>
                      <a:close/>
                    </a:path>
                    <a:path w="404495" h="220979">
                      <a:moveTo>
                        <a:pt x="108216" y="0"/>
                      </a:moveTo>
                      <a:lnTo>
                        <a:pt x="94500" y="0"/>
                      </a:lnTo>
                      <a:lnTo>
                        <a:pt x="94500" y="15240"/>
                      </a:lnTo>
                      <a:lnTo>
                        <a:pt x="108216" y="15240"/>
                      </a:lnTo>
                      <a:lnTo>
                        <a:pt x="108216" y="0"/>
                      </a:lnTo>
                      <a:close/>
                    </a:path>
                    <a:path w="404495" h="220979">
                      <a:moveTo>
                        <a:pt x="181368" y="83820"/>
                      </a:moveTo>
                      <a:lnTo>
                        <a:pt x="167652" y="83820"/>
                      </a:lnTo>
                      <a:lnTo>
                        <a:pt x="167652" y="99060"/>
                      </a:lnTo>
                      <a:lnTo>
                        <a:pt x="181368" y="99060"/>
                      </a:lnTo>
                      <a:lnTo>
                        <a:pt x="181368" y="83820"/>
                      </a:lnTo>
                      <a:close/>
                    </a:path>
                    <a:path w="404495" h="220979">
                      <a:moveTo>
                        <a:pt x="256044" y="76200"/>
                      </a:moveTo>
                      <a:lnTo>
                        <a:pt x="242316" y="76200"/>
                      </a:lnTo>
                      <a:lnTo>
                        <a:pt x="242316" y="91440"/>
                      </a:lnTo>
                      <a:lnTo>
                        <a:pt x="256044" y="91440"/>
                      </a:lnTo>
                      <a:lnTo>
                        <a:pt x="256044" y="76200"/>
                      </a:lnTo>
                      <a:close/>
                    </a:path>
                    <a:path w="404495" h="220979">
                      <a:moveTo>
                        <a:pt x="323100" y="205740"/>
                      </a:moveTo>
                      <a:lnTo>
                        <a:pt x="309384" y="205740"/>
                      </a:lnTo>
                      <a:lnTo>
                        <a:pt x="309384" y="220980"/>
                      </a:lnTo>
                      <a:lnTo>
                        <a:pt x="323100" y="220980"/>
                      </a:lnTo>
                      <a:lnTo>
                        <a:pt x="323100" y="205740"/>
                      </a:lnTo>
                      <a:close/>
                    </a:path>
                    <a:path w="404495" h="220979">
                      <a:moveTo>
                        <a:pt x="403872" y="76200"/>
                      </a:moveTo>
                      <a:lnTo>
                        <a:pt x="390156" y="76200"/>
                      </a:lnTo>
                      <a:lnTo>
                        <a:pt x="390156" y="91440"/>
                      </a:lnTo>
                      <a:lnTo>
                        <a:pt x="403872" y="91440"/>
                      </a:lnTo>
                      <a:lnTo>
                        <a:pt x="40387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09" name="object 250"/>
                <p:cNvSpPr/>
                <p:nvPr/>
              </p:nvSpPr>
              <p:spPr>
                <a:xfrm>
                  <a:off x="390296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0" name="object 251"/>
                <p:cNvSpPr/>
                <p:nvPr/>
              </p:nvSpPr>
              <p:spPr>
                <a:xfrm>
                  <a:off x="3096768" y="3864876"/>
                  <a:ext cx="577850" cy="428625"/>
                </a:xfrm>
                <a:custGeom>
                  <a:avLst/>
                  <a:gdLst/>
                  <a:ahLst/>
                  <a:cxnLst/>
                  <a:rect l="l" t="t" r="r" b="b"/>
                  <a:pathLst>
                    <a:path w="577850" h="428625">
                      <a:moveTo>
                        <a:pt x="13716" y="336804"/>
                      </a:moveTo>
                      <a:lnTo>
                        <a:pt x="0" y="336804"/>
                      </a:lnTo>
                      <a:lnTo>
                        <a:pt x="0" y="352044"/>
                      </a:lnTo>
                      <a:lnTo>
                        <a:pt x="13716" y="352044"/>
                      </a:lnTo>
                      <a:lnTo>
                        <a:pt x="13716" y="336804"/>
                      </a:lnTo>
                      <a:close/>
                    </a:path>
                    <a:path w="577850" h="428625">
                      <a:moveTo>
                        <a:pt x="13716" y="268224"/>
                      </a:moveTo>
                      <a:lnTo>
                        <a:pt x="0" y="268224"/>
                      </a:lnTo>
                      <a:lnTo>
                        <a:pt x="0" y="283464"/>
                      </a:lnTo>
                      <a:lnTo>
                        <a:pt x="13716" y="283464"/>
                      </a:lnTo>
                      <a:lnTo>
                        <a:pt x="13716" y="268224"/>
                      </a:lnTo>
                      <a:close/>
                    </a:path>
                    <a:path w="577850" h="428625">
                      <a:moveTo>
                        <a:pt x="27432" y="390144"/>
                      </a:moveTo>
                      <a:lnTo>
                        <a:pt x="13716" y="390144"/>
                      </a:lnTo>
                      <a:lnTo>
                        <a:pt x="13716" y="382524"/>
                      </a:lnTo>
                      <a:lnTo>
                        <a:pt x="0" y="382524"/>
                      </a:lnTo>
                      <a:lnTo>
                        <a:pt x="0" y="397764"/>
                      </a:lnTo>
                      <a:lnTo>
                        <a:pt x="13716" y="397764"/>
                      </a:lnTo>
                      <a:lnTo>
                        <a:pt x="13716" y="405384"/>
                      </a:lnTo>
                      <a:lnTo>
                        <a:pt x="27432" y="405384"/>
                      </a:lnTo>
                      <a:lnTo>
                        <a:pt x="27432" y="390144"/>
                      </a:lnTo>
                      <a:close/>
                    </a:path>
                    <a:path w="577850" h="428625">
                      <a:moveTo>
                        <a:pt x="33528" y="329184"/>
                      </a:moveTo>
                      <a:lnTo>
                        <a:pt x="19812" y="329184"/>
                      </a:lnTo>
                      <a:lnTo>
                        <a:pt x="19812" y="344424"/>
                      </a:lnTo>
                      <a:lnTo>
                        <a:pt x="33528" y="344424"/>
                      </a:lnTo>
                      <a:lnTo>
                        <a:pt x="33528" y="329184"/>
                      </a:lnTo>
                      <a:close/>
                    </a:path>
                    <a:path w="577850" h="428625">
                      <a:moveTo>
                        <a:pt x="41148" y="413004"/>
                      </a:moveTo>
                      <a:lnTo>
                        <a:pt x="27432" y="413004"/>
                      </a:lnTo>
                      <a:lnTo>
                        <a:pt x="27432" y="428244"/>
                      </a:lnTo>
                      <a:lnTo>
                        <a:pt x="41148" y="428244"/>
                      </a:lnTo>
                      <a:lnTo>
                        <a:pt x="41148" y="413004"/>
                      </a:lnTo>
                      <a:close/>
                    </a:path>
                    <a:path w="577850" h="428625">
                      <a:moveTo>
                        <a:pt x="53340" y="359664"/>
                      </a:moveTo>
                      <a:lnTo>
                        <a:pt x="41148" y="359664"/>
                      </a:lnTo>
                      <a:lnTo>
                        <a:pt x="41148" y="374904"/>
                      </a:lnTo>
                      <a:lnTo>
                        <a:pt x="53340" y="374904"/>
                      </a:lnTo>
                      <a:lnTo>
                        <a:pt x="53340" y="359664"/>
                      </a:lnTo>
                      <a:close/>
                    </a:path>
                    <a:path w="577850" h="428625">
                      <a:moveTo>
                        <a:pt x="60947" y="291084"/>
                      </a:moveTo>
                      <a:lnTo>
                        <a:pt x="47231" y="291084"/>
                      </a:lnTo>
                      <a:lnTo>
                        <a:pt x="47231" y="306324"/>
                      </a:lnTo>
                      <a:lnTo>
                        <a:pt x="60947" y="306324"/>
                      </a:lnTo>
                      <a:lnTo>
                        <a:pt x="60947" y="291084"/>
                      </a:lnTo>
                      <a:close/>
                    </a:path>
                    <a:path w="577850" h="428625">
                      <a:moveTo>
                        <a:pt x="74676" y="367284"/>
                      </a:moveTo>
                      <a:lnTo>
                        <a:pt x="60947" y="367284"/>
                      </a:lnTo>
                      <a:lnTo>
                        <a:pt x="60947" y="374904"/>
                      </a:lnTo>
                      <a:lnTo>
                        <a:pt x="60947" y="382524"/>
                      </a:lnTo>
                      <a:lnTo>
                        <a:pt x="60947" y="390144"/>
                      </a:lnTo>
                      <a:lnTo>
                        <a:pt x="74676" y="390144"/>
                      </a:lnTo>
                      <a:lnTo>
                        <a:pt x="74676" y="382524"/>
                      </a:lnTo>
                      <a:lnTo>
                        <a:pt x="74676" y="374904"/>
                      </a:lnTo>
                      <a:lnTo>
                        <a:pt x="74676" y="367284"/>
                      </a:lnTo>
                      <a:close/>
                    </a:path>
                    <a:path w="577850" h="428625">
                      <a:moveTo>
                        <a:pt x="94488" y="313944"/>
                      </a:moveTo>
                      <a:lnTo>
                        <a:pt x="80772" y="313944"/>
                      </a:lnTo>
                      <a:lnTo>
                        <a:pt x="80772" y="321564"/>
                      </a:lnTo>
                      <a:lnTo>
                        <a:pt x="80772" y="329184"/>
                      </a:lnTo>
                      <a:lnTo>
                        <a:pt x="80772" y="336804"/>
                      </a:lnTo>
                      <a:lnTo>
                        <a:pt x="94488" y="336804"/>
                      </a:lnTo>
                      <a:lnTo>
                        <a:pt x="94488" y="329184"/>
                      </a:lnTo>
                      <a:lnTo>
                        <a:pt x="94488" y="321564"/>
                      </a:lnTo>
                      <a:lnTo>
                        <a:pt x="94488" y="313944"/>
                      </a:lnTo>
                      <a:close/>
                    </a:path>
                    <a:path w="577850" h="428625">
                      <a:moveTo>
                        <a:pt x="100584" y="390144"/>
                      </a:moveTo>
                      <a:lnTo>
                        <a:pt x="88392" y="390144"/>
                      </a:lnTo>
                      <a:lnTo>
                        <a:pt x="88392" y="405384"/>
                      </a:lnTo>
                      <a:lnTo>
                        <a:pt x="100584" y="405384"/>
                      </a:lnTo>
                      <a:lnTo>
                        <a:pt x="100584" y="390144"/>
                      </a:lnTo>
                      <a:close/>
                    </a:path>
                    <a:path w="577850" h="428625">
                      <a:moveTo>
                        <a:pt x="114300" y="321564"/>
                      </a:moveTo>
                      <a:lnTo>
                        <a:pt x="100584" y="321564"/>
                      </a:lnTo>
                      <a:lnTo>
                        <a:pt x="100584" y="336804"/>
                      </a:lnTo>
                      <a:lnTo>
                        <a:pt x="114300" y="336804"/>
                      </a:lnTo>
                      <a:lnTo>
                        <a:pt x="114300" y="321564"/>
                      </a:lnTo>
                      <a:close/>
                    </a:path>
                    <a:path w="577850" h="428625">
                      <a:moveTo>
                        <a:pt x="141732" y="352044"/>
                      </a:moveTo>
                      <a:lnTo>
                        <a:pt x="128016" y="352044"/>
                      </a:lnTo>
                      <a:lnTo>
                        <a:pt x="128016" y="367284"/>
                      </a:lnTo>
                      <a:lnTo>
                        <a:pt x="141732" y="367284"/>
                      </a:lnTo>
                      <a:lnTo>
                        <a:pt x="141732" y="352044"/>
                      </a:lnTo>
                      <a:close/>
                    </a:path>
                    <a:path w="577850" h="428625">
                      <a:moveTo>
                        <a:pt x="147828" y="382524"/>
                      </a:moveTo>
                      <a:lnTo>
                        <a:pt x="134112" y="382524"/>
                      </a:lnTo>
                      <a:lnTo>
                        <a:pt x="134112" y="397764"/>
                      </a:lnTo>
                      <a:lnTo>
                        <a:pt x="147828" y="397764"/>
                      </a:lnTo>
                      <a:lnTo>
                        <a:pt x="147828" y="382524"/>
                      </a:lnTo>
                      <a:close/>
                    </a:path>
                    <a:path w="577850" h="428625">
                      <a:moveTo>
                        <a:pt x="147828" y="0"/>
                      </a:moveTo>
                      <a:lnTo>
                        <a:pt x="134112" y="0"/>
                      </a:lnTo>
                      <a:lnTo>
                        <a:pt x="134112" y="15227"/>
                      </a:lnTo>
                      <a:lnTo>
                        <a:pt x="147828" y="15227"/>
                      </a:lnTo>
                      <a:lnTo>
                        <a:pt x="147828" y="0"/>
                      </a:lnTo>
                      <a:close/>
                    </a:path>
                    <a:path w="577850" h="428625">
                      <a:moveTo>
                        <a:pt x="155448" y="321564"/>
                      </a:moveTo>
                      <a:lnTo>
                        <a:pt x="141732" y="321564"/>
                      </a:lnTo>
                      <a:lnTo>
                        <a:pt x="141732" y="336804"/>
                      </a:lnTo>
                      <a:lnTo>
                        <a:pt x="155448" y="336804"/>
                      </a:lnTo>
                      <a:lnTo>
                        <a:pt x="155448" y="321564"/>
                      </a:lnTo>
                      <a:close/>
                    </a:path>
                    <a:path w="577850" h="428625">
                      <a:moveTo>
                        <a:pt x="195072" y="359664"/>
                      </a:moveTo>
                      <a:lnTo>
                        <a:pt x="181356" y="359664"/>
                      </a:lnTo>
                      <a:lnTo>
                        <a:pt x="181356" y="374904"/>
                      </a:lnTo>
                      <a:lnTo>
                        <a:pt x="195072" y="374904"/>
                      </a:lnTo>
                      <a:lnTo>
                        <a:pt x="195072" y="359664"/>
                      </a:lnTo>
                      <a:close/>
                    </a:path>
                    <a:path w="577850" h="428625">
                      <a:moveTo>
                        <a:pt x="214884" y="321564"/>
                      </a:moveTo>
                      <a:lnTo>
                        <a:pt x="201168" y="321564"/>
                      </a:lnTo>
                      <a:lnTo>
                        <a:pt x="201168" y="336804"/>
                      </a:lnTo>
                      <a:lnTo>
                        <a:pt x="214884" y="336804"/>
                      </a:lnTo>
                      <a:lnTo>
                        <a:pt x="214884" y="321564"/>
                      </a:lnTo>
                      <a:close/>
                    </a:path>
                    <a:path w="577850" h="428625">
                      <a:moveTo>
                        <a:pt x="228600" y="230124"/>
                      </a:moveTo>
                      <a:lnTo>
                        <a:pt x="214884" y="230124"/>
                      </a:lnTo>
                      <a:lnTo>
                        <a:pt x="214884" y="245364"/>
                      </a:lnTo>
                      <a:lnTo>
                        <a:pt x="228600" y="245364"/>
                      </a:lnTo>
                      <a:lnTo>
                        <a:pt x="228600" y="230124"/>
                      </a:lnTo>
                      <a:close/>
                    </a:path>
                    <a:path w="577850" h="428625">
                      <a:moveTo>
                        <a:pt x="242316" y="374904"/>
                      </a:moveTo>
                      <a:lnTo>
                        <a:pt x="236220" y="374904"/>
                      </a:lnTo>
                      <a:lnTo>
                        <a:pt x="236220" y="359664"/>
                      </a:lnTo>
                      <a:lnTo>
                        <a:pt x="222504" y="359664"/>
                      </a:lnTo>
                      <a:lnTo>
                        <a:pt x="222504" y="374904"/>
                      </a:lnTo>
                      <a:lnTo>
                        <a:pt x="228600" y="374904"/>
                      </a:lnTo>
                      <a:lnTo>
                        <a:pt x="228600" y="390144"/>
                      </a:lnTo>
                      <a:lnTo>
                        <a:pt x="242316" y="390144"/>
                      </a:lnTo>
                      <a:lnTo>
                        <a:pt x="242316" y="374904"/>
                      </a:lnTo>
                      <a:close/>
                    </a:path>
                    <a:path w="577850" h="428625">
                      <a:moveTo>
                        <a:pt x="262128" y="275844"/>
                      </a:moveTo>
                      <a:lnTo>
                        <a:pt x="248412" y="275844"/>
                      </a:lnTo>
                      <a:lnTo>
                        <a:pt x="248412" y="291084"/>
                      </a:lnTo>
                      <a:lnTo>
                        <a:pt x="262128" y="291084"/>
                      </a:lnTo>
                      <a:lnTo>
                        <a:pt x="262128" y="275844"/>
                      </a:lnTo>
                      <a:close/>
                    </a:path>
                    <a:path w="577850" h="428625">
                      <a:moveTo>
                        <a:pt x="262128" y="68580"/>
                      </a:moveTo>
                      <a:lnTo>
                        <a:pt x="248412" y="68580"/>
                      </a:lnTo>
                      <a:lnTo>
                        <a:pt x="248412" y="83820"/>
                      </a:lnTo>
                      <a:lnTo>
                        <a:pt x="262128" y="83820"/>
                      </a:lnTo>
                      <a:lnTo>
                        <a:pt x="262128" y="68580"/>
                      </a:lnTo>
                      <a:close/>
                    </a:path>
                    <a:path w="577850" h="428625">
                      <a:moveTo>
                        <a:pt x="275831" y="390144"/>
                      </a:moveTo>
                      <a:lnTo>
                        <a:pt x="262128" y="390144"/>
                      </a:lnTo>
                      <a:lnTo>
                        <a:pt x="262128" y="405384"/>
                      </a:lnTo>
                      <a:lnTo>
                        <a:pt x="275831" y="405384"/>
                      </a:lnTo>
                      <a:lnTo>
                        <a:pt x="275831" y="390144"/>
                      </a:lnTo>
                      <a:close/>
                    </a:path>
                    <a:path w="577850" h="428625">
                      <a:moveTo>
                        <a:pt x="289547" y="192024"/>
                      </a:moveTo>
                      <a:lnTo>
                        <a:pt x="275831" y="192024"/>
                      </a:lnTo>
                      <a:lnTo>
                        <a:pt x="275831" y="207264"/>
                      </a:lnTo>
                      <a:lnTo>
                        <a:pt x="289547" y="207264"/>
                      </a:lnTo>
                      <a:lnTo>
                        <a:pt x="289547" y="192024"/>
                      </a:lnTo>
                      <a:close/>
                    </a:path>
                    <a:path w="577850" h="428625">
                      <a:moveTo>
                        <a:pt x="315468" y="146304"/>
                      </a:moveTo>
                      <a:lnTo>
                        <a:pt x="303276" y="146304"/>
                      </a:lnTo>
                      <a:lnTo>
                        <a:pt x="303276" y="161544"/>
                      </a:lnTo>
                      <a:lnTo>
                        <a:pt x="315468" y="161544"/>
                      </a:lnTo>
                      <a:lnTo>
                        <a:pt x="315468" y="146304"/>
                      </a:lnTo>
                      <a:close/>
                    </a:path>
                    <a:path w="577850" h="428625">
                      <a:moveTo>
                        <a:pt x="323088" y="336804"/>
                      </a:moveTo>
                      <a:lnTo>
                        <a:pt x="309372" y="336804"/>
                      </a:lnTo>
                      <a:lnTo>
                        <a:pt x="309372" y="352044"/>
                      </a:lnTo>
                      <a:lnTo>
                        <a:pt x="323088" y="352044"/>
                      </a:lnTo>
                      <a:lnTo>
                        <a:pt x="323088" y="336804"/>
                      </a:lnTo>
                      <a:close/>
                    </a:path>
                    <a:path w="577850" h="428625">
                      <a:moveTo>
                        <a:pt x="342900" y="275844"/>
                      </a:moveTo>
                      <a:lnTo>
                        <a:pt x="329184" y="275844"/>
                      </a:lnTo>
                      <a:lnTo>
                        <a:pt x="329184" y="291084"/>
                      </a:lnTo>
                      <a:lnTo>
                        <a:pt x="342900" y="291084"/>
                      </a:lnTo>
                      <a:lnTo>
                        <a:pt x="342900" y="275844"/>
                      </a:lnTo>
                      <a:close/>
                    </a:path>
                    <a:path w="577850" h="428625">
                      <a:moveTo>
                        <a:pt x="342900" y="222504"/>
                      </a:moveTo>
                      <a:lnTo>
                        <a:pt x="329184" y="222504"/>
                      </a:lnTo>
                      <a:lnTo>
                        <a:pt x="329184" y="237744"/>
                      </a:lnTo>
                      <a:lnTo>
                        <a:pt x="342900" y="237744"/>
                      </a:lnTo>
                      <a:lnTo>
                        <a:pt x="342900" y="222504"/>
                      </a:lnTo>
                      <a:close/>
                    </a:path>
                    <a:path w="577850" h="428625">
                      <a:moveTo>
                        <a:pt x="384048" y="237744"/>
                      </a:moveTo>
                      <a:lnTo>
                        <a:pt x="370332" y="237744"/>
                      </a:lnTo>
                      <a:lnTo>
                        <a:pt x="370332" y="252984"/>
                      </a:lnTo>
                      <a:lnTo>
                        <a:pt x="384048" y="252984"/>
                      </a:lnTo>
                      <a:lnTo>
                        <a:pt x="384048" y="237744"/>
                      </a:lnTo>
                      <a:close/>
                    </a:path>
                    <a:path w="577850" h="428625">
                      <a:moveTo>
                        <a:pt x="390131" y="374904"/>
                      </a:moveTo>
                      <a:lnTo>
                        <a:pt x="376428" y="374904"/>
                      </a:lnTo>
                      <a:lnTo>
                        <a:pt x="376428" y="390144"/>
                      </a:lnTo>
                      <a:lnTo>
                        <a:pt x="390131" y="390144"/>
                      </a:lnTo>
                      <a:lnTo>
                        <a:pt x="390131" y="374904"/>
                      </a:lnTo>
                      <a:close/>
                    </a:path>
                    <a:path w="577850" h="428625">
                      <a:moveTo>
                        <a:pt x="423672" y="146304"/>
                      </a:moveTo>
                      <a:lnTo>
                        <a:pt x="409956" y="146304"/>
                      </a:lnTo>
                      <a:lnTo>
                        <a:pt x="409956" y="161544"/>
                      </a:lnTo>
                      <a:lnTo>
                        <a:pt x="423672" y="161544"/>
                      </a:lnTo>
                      <a:lnTo>
                        <a:pt x="423672" y="146304"/>
                      </a:lnTo>
                      <a:close/>
                    </a:path>
                    <a:path w="577850" h="428625">
                      <a:moveTo>
                        <a:pt x="429768" y="91427"/>
                      </a:moveTo>
                      <a:lnTo>
                        <a:pt x="417576" y="91427"/>
                      </a:lnTo>
                      <a:lnTo>
                        <a:pt x="417576" y="106680"/>
                      </a:lnTo>
                      <a:lnTo>
                        <a:pt x="429768" y="106680"/>
                      </a:lnTo>
                      <a:lnTo>
                        <a:pt x="429768" y="91427"/>
                      </a:lnTo>
                      <a:close/>
                    </a:path>
                    <a:path w="577850" h="428625">
                      <a:moveTo>
                        <a:pt x="490728" y="176784"/>
                      </a:moveTo>
                      <a:lnTo>
                        <a:pt x="477012" y="176784"/>
                      </a:lnTo>
                      <a:lnTo>
                        <a:pt x="477012" y="192024"/>
                      </a:lnTo>
                      <a:lnTo>
                        <a:pt x="490728" y="192024"/>
                      </a:lnTo>
                      <a:lnTo>
                        <a:pt x="490728" y="176784"/>
                      </a:lnTo>
                      <a:close/>
                    </a:path>
                    <a:path w="577850" h="428625">
                      <a:moveTo>
                        <a:pt x="577596" y="45720"/>
                      </a:moveTo>
                      <a:lnTo>
                        <a:pt x="565404" y="45720"/>
                      </a:lnTo>
                      <a:lnTo>
                        <a:pt x="565404" y="60960"/>
                      </a:lnTo>
                      <a:lnTo>
                        <a:pt x="577596" y="60960"/>
                      </a:lnTo>
                      <a:lnTo>
                        <a:pt x="577596"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1" name="object 252"/>
                <p:cNvSpPr/>
                <p:nvPr/>
              </p:nvSpPr>
              <p:spPr>
                <a:xfrm>
                  <a:off x="388315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2" name="object 253"/>
                <p:cNvSpPr/>
                <p:nvPr/>
              </p:nvSpPr>
              <p:spPr>
                <a:xfrm>
                  <a:off x="3096768" y="3963936"/>
                  <a:ext cx="463550" cy="329565"/>
                </a:xfrm>
                <a:custGeom>
                  <a:avLst/>
                  <a:gdLst/>
                  <a:ahLst/>
                  <a:cxnLst/>
                  <a:rect l="l" t="t" r="r" b="b"/>
                  <a:pathLst>
                    <a:path w="463550" h="329564">
                      <a:moveTo>
                        <a:pt x="13716" y="313944"/>
                      </a:moveTo>
                      <a:lnTo>
                        <a:pt x="0" y="313944"/>
                      </a:lnTo>
                      <a:lnTo>
                        <a:pt x="0" y="329184"/>
                      </a:lnTo>
                      <a:lnTo>
                        <a:pt x="13716" y="329184"/>
                      </a:lnTo>
                      <a:lnTo>
                        <a:pt x="13716" y="313944"/>
                      </a:lnTo>
                      <a:close/>
                    </a:path>
                    <a:path w="463550" h="329564">
                      <a:moveTo>
                        <a:pt x="13716" y="245364"/>
                      </a:moveTo>
                      <a:lnTo>
                        <a:pt x="0" y="245364"/>
                      </a:lnTo>
                      <a:lnTo>
                        <a:pt x="0" y="260604"/>
                      </a:lnTo>
                      <a:lnTo>
                        <a:pt x="13716" y="260604"/>
                      </a:lnTo>
                      <a:lnTo>
                        <a:pt x="13716" y="245364"/>
                      </a:lnTo>
                      <a:close/>
                    </a:path>
                    <a:path w="463550" h="329564">
                      <a:moveTo>
                        <a:pt x="33528" y="313944"/>
                      </a:moveTo>
                      <a:lnTo>
                        <a:pt x="19812" y="313944"/>
                      </a:lnTo>
                      <a:lnTo>
                        <a:pt x="19812" y="329184"/>
                      </a:lnTo>
                      <a:lnTo>
                        <a:pt x="33528" y="329184"/>
                      </a:lnTo>
                      <a:lnTo>
                        <a:pt x="33528" y="313944"/>
                      </a:lnTo>
                      <a:close/>
                    </a:path>
                    <a:path w="463550" h="329564">
                      <a:moveTo>
                        <a:pt x="47231" y="199644"/>
                      </a:moveTo>
                      <a:lnTo>
                        <a:pt x="33528" y="199644"/>
                      </a:lnTo>
                      <a:lnTo>
                        <a:pt x="33528" y="214884"/>
                      </a:lnTo>
                      <a:lnTo>
                        <a:pt x="47231" y="214884"/>
                      </a:lnTo>
                      <a:lnTo>
                        <a:pt x="47231" y="199644"/>
                      </a:lnTo>
                      <a:close/>
                    </a:path>
                    <a:path w="463550" h="329564">
                      <a:moveTo>
                        <a:pt x="141732" y="237744"/>
                      </a:moveTo>
                      <a:lnTo>
                        <a:pt x="128016" y="237744"/>
                      </a:lnTo>
                      <a:lnTo>
                        <a:pt x="128016" y="252984"/>
                      </a:lnTo>
                      <a:lnTo>
                        <a:pt x="141732" y="252984"/>
                      </a:lnTo>
                      <a:lnTo>
                        <a:pt x="141732" y="237744"/>
                      </a:lnTo>
                      <a:close/>
                    </a:path>
                    <a:path w="463550" h="329564">
                      <a:moveTo>
                        <a:pt x="155448" y="207264"/>
                      </a:moveTo>
                      <a:lnTo>
                        <a:pt x="141732" y="207264"/>
                      </a:lnTo>
                      <a:lnTo>
                        <a:pt x="141732" y="222504"/>
                      </a:lnTo>
                      <a:lnTo>
                        <a:pt x="155448" y="222504"/>
                      </a:lnTo>
                      <a:lnTo>
                        <a:pt x="155448" y="207264"/>
                      </a:lnTo>
                      <a:close/>
                    </a:path>
                    <a:path w="463550" h="329564">
                      <a:moveTo>
                        <a:pt x="214884" y="192024"/>
                      </a:moveTo>
                      <a:lnTo>
                        <a:pt x="201168" y="192024"/>
                      </a:lnTo>
                      <a:lnTo>
                        <a:pt x="201168" y="207264"/>
                      </a:lnTo>
                      <a:lnTo>
                        <a:pt x="214884" y="207264"/>
                      </a:lnTo>
                      <a:lnTo>
                        <a:pt x="214884" y="192024"/>
                      </a:lnTo>
                      <a:close/>
                    </a:path>
                    <a:path w="463550" h="329564">
                      <a:moveTo>
                        <a:pt x="228600" y="298704"/>
                      </a:moveTo>
                      <a:lnTo>
                        <a:pt x="214884" y="298704"/>
                      </a:lnTo>
                      <a:lnTo>
                        <a:pt x="214884" y="313944"/>
                      </a:lnTo>
                      <a:lnTo>
                        <a:pt x="228600" y="313944"/>
                      </a:lnTo>
                      <a:lnTo>
                        <a:pt x="228600" y="298704"/>
                      </a:lnTo>
                      <a:close/>
                    </a:path>
                    <a:path w="463550" h="329564">
                      <a:moveTo>
                        <a:pt x="256032" y="184404"/>
                      </a:moveTo>
                      <a:lnTo>
                        <a:pt x="242316" y="184404"/>
                      </a:lnTo>
                      <a:lnTo>
                        <a:pt x="242316" y="199644"/>
                      </a:lnTo>
                      <a:lnTo>
                        <a:pt x="256032" y="199644"/>
                      </a:lnTo>
                      <a:lnTo>
                        <a:pt x="256032" y="184404"/>
                      </a:lnTo>
                      <a:close/>
                    </a:path>
                    <a:path w="463550" h="329564">
                      <a:moveTo>
                        <a:pt x="309372" y="16764"/>
                      </a:moveTo>
                      <a:lnTo>
                        <a:pt x="295656" y="16764"/>
                      </a:lnTo>
                      <a:lnTo>
                        <a:pt x="295656" y="32004"/>
                      </a:lnTo>
                      <a:lnTo>
                        <a:pt x="309372" y="32004"/>
                      </a:lnTo>
                      <a:lnTo>
                        <a:pt x="309372" y="16764"/>
                      </a:lnTo>
                      <a:close/>
                    </a:path>
                    <a:path w="463550" h="329564">
                      <a:moveTo>
                        <a:pt x="323088" y="32004"/>
                      </a:moveTo>
                      <a:lnTo>
                        <a:pt x="309372" y="32004"/>
                      </a:lnTo>
                      <a:lnTo>
                        <a:pt x="309372" y="47244"/>
                      </a:lnTo>
                      <a:lnTo>
                        <a:pt x="323088" y="47244"/>
                      </a:lnTo>
                      <a:lnTo>
                        <a:pt x="323088" y="32004"/>
                      </a:lnTo>
                      <a:close/>
                    </a:path>
                    <a:path w="463550" h="329564">
                      <a:moveTo>
                        <a:pt x="463296" y="0"/>
                      </a:moveTo>
                      <a:lnTo>
                        <a:pt x="451104" y="0"/>
                      </a:lnTo>
                      <a:lnTo>
                        <a:pt x="451104" y="16764"/>
                      </a:lnTo>
                      <a:lnTo>
                        <a:pt x="463296" y="16764"/>
                      </a:lnTo>
                      <a:lnTo>
                        <a:pt x="4632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3" name="object 254"/>
                <p:cNvSpPr/>
                <p:nvPr/>
              </p:nvSpPr>
              <p:spPr>
                <a:xfrm>
                  <a:off x="39974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4" name="object 255"/>
                <p:cNvSpPr/>
                <p:nvPr/>
              </p:nvSpPr>
              <p:spPr>
                <a:xfrm>
                  <a:off x="3096768" y="3781056"/>
                  <a:ext cx="558165" cy="512445"/>
                </a:xfrm>
                <a:custGeom>
                  <a:avLst/>
                  <a:gdLst/>
                  <a:ahLst/>
                  <a:cxnLst/>
                  <a:rect l="l" t="t" r="r" b="b"/>
                  <a:pathLst>
                    <a:path w="558164" h="512445">
                      <a:moveTo>
                        <a:pt x="13716" y="473964"/>
                      </a:moveTo>
                      <a:lnTo>
                        <a:pt x="0" y="473964"/>
                      </a:lnTo>
                      <a:lnTo>
                        <a:pt x="0" y="489204"/>
                      </a:lnTo>
                      <a:lnTo>
                        <a:pt x="13716" y="489204"/>
                      </a:lnTo>
                      <a:lnTo>
                        <a:pt x="13716" y="473964"/>
                      </a:lnTo>
                      <a:close/>
                    </a:path>
                    <a:path w="558164" h="512445">
                      <a:moveTo>
                        <a:pt x="13716" y="420624"/>
                      </a:moveTo>
                      <a:lnTo>
                        <a:pt x="0" y="420624"/>
                      </a:lnTo>
                      <a:lnTo>
                        <a:pt x="0" y="435864"/>
                      </a:lnTo>
                      <a:lnTo>
                        <a:pt x="13716" y="435864"/>
                      </a:lnTo>
                      <a:lnTo>
                        <a:pt x="13716" y="420624"/>
                      </a:lnTo>
                      <a:close/>
                    </a:path>
                    <a:path w="558164" h="512445">
                      <a:moveTo>
                        <a:pt x="13716" y="397764"/>
                      </a:moveTo>
                      <a:lnTo>
                        <a:pt x="0" y="397764"/>
                      </a:lnTo>
                      <a:lnTo>
                        <a:pt x="0" y="413004"/>
                      </a:lnTo>
                      <a:lnTo>
                        <a:pt x="13716" y="413004"/>
                      </a:lnTo>
                      <a:lnTo>
                        <a:pt x="13716" y="397764"/>
                      </a:lnTo>
                      <a:close/>
                    </a:path>
                    <a:path w="558164" h="512445">
                      <a:moveTo>
                        <a:pt x="60947" y="397764"/>
                      </a:moveTo>
                      <a:lnTo>
                        <a:pt x="47231" y="397764"/>
                      </a:lnTo>
                      <a:lnTo>
                        <a:pt x="47231" y="413004"/>
                      </a:lnTo>
                      <a:lnTo>
                        <a:pt x="60947" y="413004"/>
                      </a:lnTo>
                      <a:lnTo>
                        <a:pt x="60947" y="397764"/>
                      </a:lnTo>
                      <a:close/>
                    </a:path>
                    <a:path w="558164" h="512445">
                      <a:moveTo>
                        <a:pt x="67056" y="466344"/>
                      </a:moveTo>
                      <a:lnTo>
                        <a:pt x="53340" y="466344"/>
                      </a:lnTo>
                      <a:lnTo>
                        <a:pt x="53340" y="481584"/>
                      </a:lnTo>
                      <a:lnTo>
                        <a:pt x="47231" y="481584"/>
                      </a:lnTo>
                      <a:lnTo>
                        <a:pt x="47231" y="496824"/>
                      </a:lnTo>
                      <a:lnTo>
                        <a:pt x="60947" y="496824"/>
                      </a:lnTo>
                      <a:lnTo>
                        <a:pt x="60947" y="481584"/>
                      </a:lnTo>
                      <a:lnTo>
                        <a:pt x="67056" y="481584"/>
                      </a:lnTo>
                      <a:lnTo>
                        <a:pt x="67056" y="466344"/>
                      </a:lnTo>
                      <a:close/>
                    </a:path>
                    <a:path w="558164" h="512445">
                      <a:moveTo>
                        <a:pt x="80772" y="489204"/>
                      </a:moveTo>
                      <a:lnTo>
                        <a:pt x="67056" y="489204"/>
                      </a:lnTo>
                      <a:lnTo>
                        <a:pt x="67056" y="504444"/>
                      </a:lnTo>
                      <a:lnTo>
                        <a:pt x="80772" y="504444"/>
                      </a:lnTo>
                      <a:lnTo>
                        <a:pt x="80772" y="489204"/>
                      </a:lnTo>
                      <a:close/>
                    </a:path>
                    <a:path w="558164" h="512445">
                      <a:moveTo>
                        <a:pt x="128016" y="466344"/>
                      </a:moveTo>
                      <a:lnTo>
                        <a:pt x="114300" y="466344"/>
                      </a:lnTo>
                      <a:lnTo>
                        <a:pt x="114300" y="481584"/>
                      </a:lnTo>
                      <a:lnTo>
                        <a:pt x="128016" y="481584"/>
                      </a:lnTo>
                      <a:lnTo>
                        <a:pt x="128016" y="466344"/>
                      </a:lnTo>
                      <a:close/>
                    </a:path>
                    <a:path w="558164" h="512445">
                      <a:moveTo>
                        <a:pt x="134112" y="359664"/>
                      </a:moveTo>
                      <a:lnTo>
                        <a:pt x="121920" y="359664"/>
                      </a:lnTo>
                      <a:lnTo>
                        <a:pt x="121920" y="374904"/>
                      </a:lnTo>
                      <a:lnTo>
                        <a:pt x="134112" y="374904"/>
                      </a:lnTo>
                      <a:lnTo>
                        <a:pt x="134112" y="359664"/>
                      </a:lnTo>
                      <a:close/>
                    </a:path>
                    <a:path w="558164" h="512445">
                      <a:moveTo>
                        <a:pt x="155448" y="420624"/>
                      </a:moveTo>
                      <a:lnTo>
                        <a:pt x="141732" y="420624"/>
                      </a:lnTo>
                      <a:lnTo>
                        <a:pt x="141732" y="435864"/>
                      </a:lnTo>
                      <a:lnTo>
                        <a:pt x="155448" y="435864"/>
                      </a:lnTo>
                      <a:lnTo>
                        <a:pt x="155448" y="420624"/>
                      </a:lnTo>
                      <a:close/>
                    </a:path>
                    <a:path w="558164" h="512445">
                      <a:moveTo>
                        <a:pt x="161531" y="451104"/>
                      </a:moveTo>
                      <a:lnTo>
                        <a:pt x="147828" y="451104"/>
                      </a:lnTo>
                      <a:lnTo>
                        <a:pt x="147828" y="466344"/>
                      </a:lnTo>
                      <a:lnTo>
                        <a:pt x="161531" y="466344"/>
                      </a:lnTo>
                      <a:lnTo>
                        <a:pt x="161531" y="451104"/>
                      </a:lnTo>
                      <a:close/>
                    </a:path>
                    <a:path w="558164" h="512445">
                      <a:moveTo>
                        <a:pt x="167640" y="496824"/>
                      </a:moveTo>
                      <a:lnTo>
                        <a:pt x="155448" y="496824"/>
                      </a:lnTo>
                      <a:lnTo>
                        <a:pt x="155448" y="512064"/>
                      </a:lnTo>
                      <a:lnTo>
                        <a:pt x="167640" y="512064"/>
                      </a:lnTo>
                      <a:lnTo>
                        <a:pt x="167640" y="496824"/>
                      </a:lnTo>
                      <a:close/>
                    </a:path>
                    <a:path w="558164" h="512445">
                      <a:moveTo>
                        <a:pt x="181356" y="443484"/>
                      </a:moveTo>
                      <a:lnTo>
                        <a:pt x="167640" y="443484"/>
                      </a:lnTo>
                      <a:lnTo>
                        <a:pt x="167640" y="458724"/>
                      </a:lnTo>
                      <a:lnTo>
                        <a:pt x="181356" y="458724"/>
                      </a:lnTo>
                      <a:lnTo>
                        <a:pt x="181356" y="443484"/>
                      </a:lnTo>
                      <a:close/>
                    </a:path>
                    <a:path w="558164" h="512445">
                      <a:moveTo>
                        <a:pt x="188976" y="489204"/>
                      </a:moveTo>
                      <a:lnTo>
                        <a:pt x="175247" y="489204"/>
                      </a:lnTo>
                      <a:lnTo>
                        <a:pt x="175247" y="504444"/>
                      </a:lnTo>
                      <a:lnTo>
                        <a:pt x="188976" y="504444"/>
                      </a:lnTo>
                      <a:lnTo>
                        <a:pt x="188976" y="489204"/>
                      </a:lnTo>
                      <a:close/>
                    </a:path>
                    <a:path w="558164" h="512445">
                      <a:moveTo>
                        <a:pt x="188976" y="352044"/>
                      </a:moveTo>
                      <a:lnTo>
                        <a:pt x="175247" y="352044"/>
                      </a:lnTo>
                      <a:lnTo>
                        <a:pt x="175247" y="367284"/>
                      </a:lnTo>
                      <a:lnTo>
                        <a:pt x="188976" y="367284"/>
                      </a:lnTo>
                      <a:lnTo>
                        <a:pt x="188976" y="352044"/>
                      </a:lnTo>
                      <a:close/>
                    </a:path>
                    <a:path w="558164" h="512445">
                      <a:moveTo>
                        <a:pt x="228600" y="313944"/>
                      </a:moveTo>
                      <a:lnTo>
                        <a:pt x="214884" y="313944"/>
                      </a:lnTo>
                      <a:lnTo>
                        <a:pt x="214884" y="329184"/>
                      </a:lnTo>
                      <a:lnTo>
                        <a:pt x="228600" y="329184"/>
                      </a:lnTo>
                      <a:lnTo>
                        <a:pt x="228600" y="313944"/>
                      </a:lnTo>
                      <a:close/>
                    </a:path>
                    <a:path w="558164" h="512445">
                      <a:moveTo>
                        <a:pt x="248412" y="428244"/>
                      </a:moveTo>
                      <a:lnTo>
                        <a:pt x="236220" y="428244"/>
                      </a:lnTo>
                      <a:lnTo>
                        <a:pt x="236220" y="443484"/>
                      </a:lnTo>
                      <a:lnTo>
                        <a:pt x="248412" y="443484"/>
                      </a:lnTo>
                      <a:lnTo>
                        <a:pt x="248412" y="428244"/>
                      </a:lnTo>
                      <a:close/>
                    </a:path>
                    <a:path w="558164" h="512445">
                      <a:moveTo>
                        <a:pt x="248412" y="260604"/>
                      </a:moveTo>
                      <a:lnTo>
                        <a:pt x="236220" y="260604"/>
                      </a:lnTo>
                      <a:lnTo>
                        <a:pt x="236220" y="275844"/>
                      </a:lnTo>
                      <a:lnTo>
                        <a:pt x="248412" y="275844"/>
                      </a:lnTo>
                      <a:lnTo>
                        <a:pt x="248412" y="260604"/>
                      </a:lnTo>
                      <a:close/>
                    </a:path>
                    <a:path w="558164" h="512445">
                      <a:moveTo>
                        <a:pt x="262128" y="175247"/>
                      </a:moveTo>
                      <a:lnTo>
                        <a:pt x="248412" y="175247"/>
                      </a:lnTo>
                      <a:lnTo>
                        <a:pt x="248412" y="190500"/>
                      </a:lnTo>
                      <a:lnTo>
                        <a:pt x="262128" y="190500"/>
                      </a:lnTo>
                      <a:lnTo>
                        <a:pt x="262128" y="175247"/>
                      </a:lnTo>
                      <a:close/>
                    </a:path>
                    <a:path w="558164" h="512445">
                      <a:moveTo>
                        <a:pt x="342900" y="359664"/>
                      </a:moveTo>
                      <a:lnTo>
                        <a:pt x="329184" y="359664"/>
                      </a:lnTo>
                      <a:lnTo>
                        <a:pt x="329184" y="374904"/>
                      </a:lnTo>
                      <a:lnTo>
                        <a:pt x="342900" y="374904"/>
                      </a:lnTo>
                      <a:lnTo>
                        <a:pt x="342900" y="359664"/>
                      </a:lnTo>
                      <a:close/>
                    </a:path>
                    <a:path w="558164" h="512445">
                      <a:moveTo>
                        <a:pt x="423672" y="0"/>
                      </a:moveTo>
                      <a:lnTo>
                        <a:pt x="409956" y="0"/>
                      </a:lnTo>
                      <a:lnTo>
                        <a:pt x="409956" y="15240"/>
                      </a:lnTo>
                      <a:lnTo>
                        <a:pt x="423672" y="15240"/>
                      </a:lnTo>
                      <a:lnTo>
                        <a:pt x="423672" y="0"/>
                      </a:lnTo>
                      <a:close/>
                    </a:path>
                    <a:path w="558164" h="512445">
                      <a:moveTo>
                        <a:pt x="510540" y="352044"/>
                      </a:moveTo>
                      <a:lnTo>
                        <a:pt x="496824" y="352044"/>
                      </a:lnTo>
                      <a:lnTo>
                        <a:pt x="496824" y="367284"/>
                      </a:lnTo>
                      <a:lnTo>
                        <a:pt x="510540" y="367284"/>
                      </a:lnTo>
                      <a:lnTo>
                        <a:pt x="510540" y="352044"/>
                      </a:lnTo>
                      <a:close/>
                    </a:path>
                    <a:path w="558164" h="512445">
                      <a:moveTo>
                        <a:pt x="557784" y="481584"/>
                      </a:moveTo>
                      <a:lnTo>
                        <a:pt x="544068" y="481584"/>
                      </a:lnTo>
                      <a:lnTo>
                        <a:pt x="544068" y="496824"/>
                      </a:lnTo>
                      <a:lnTo>
                        <a:pt x="557784" y="496824"/>
                      </a:lnTo>
                      <a:lnTo>
                        <a:pt x="557784" y="4815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5" name="object 256"/>
                <p:cNvSpPr/>
                <p:nvPr/>
              </p:nvSpPr>
              <p:spPr>
                <a:xfrm>
                  <a:off x="3855719" y="38420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6" name="object 257"/>
                <p:cNvSpPr/>
                <p:nvPr/>
              </p:nvSpPr>
              <p:spPr>
                <a:xfrm>
                  <a:off x="3272027" y="4148327"/>
                  <a:ext cx="53340" cy="60960"/>
                </a:xfrm>
                <a:custGeom>
                  <a:avLst/>
                  <a:gdLst/>
                  <a:ahLst/>
                  <a:cxnLst/>
                  <a:rect l="l" t="t" r="r" b="b"/>
                  <a:pathLst>
                    <a:path w="53339" h="60960">
                      <a:moveTo>
                        <a:pt x="53340" y="60960"/>
                      </a:moveTo>
                      <a:lnTo>
                        <a:pt x="39624" y="60960"/>
                      </a:lnTo>
                      <a:lnTo>
                        <a:pt x="39624" y="45720"/>
                      </a:lnTo>
                      <a:lnTo>
                        <a:pt x="53340" y="45720"/>
                      </a:lnTo>
                      <a:lnTo>
                        <a:pt x="53340" y="60960"/>
                      </a:lnTo>
                      <a:close/>
                    </a:path>
                    <a:path w="53339" h="60960">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7" name="object 258"/>
                <p:cNvSpPr/>
                <p:nvPr/>
              </p:nvSpPr>
              <p:spPr>
                <a:xfrm>
                  <a:off x="39837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8" name="object 259"/>
                <p:cNvSpPr/>
                <p:nvPr/>
              </p:nvSpPr>
              <p:spPr>
                <a:xfrm>
                  <a:off x="3130296" y="4041660"/>
                  <a:ext cx="451484" cy="190500"/>
                </a:xfrm>
                <a:custGeom>
                  <a:avLst/>
                  <a:gdLst/>
                  <a:ahLst/>
                  <a:cxnLst/>
                  <a:rect l="l" t="t" r="r" b="b"/>
                  <a:pathLst>
                    <a:path w="451485" h="190500">
                      <a:moveTo>
                        <a:pt x="13703" y="175260"/>
                      </a:moveTo>
                      <a:lnTo>
                        <a:pt x="0" y="175260"/>
                      </a:lnTo>
                      <a:lnTo>
                        <a:pt x="0" y="190500"/>
                      </a:lnTo>
                      <a:lnTo>
                        <a:pt x="13703" y="190500"/>
                      </a:lnTo>
                      <a:lnTo>
                        <a:pt x="13703" y="175260"/>
                      </a:lnTo>
                      <a:close/>
                    </a:path>
                    <a:path w="451485" h="190500">
                      <a:moveTo>
                        <a:pt x="100584" y="53340"/>
                      </a:moveTo>
                      <a:lnTo>
                        <a:pt x="88392" y="53340"/>
                      </a:lnTo>
                      <a:lnTo>
                        <a:pt x="88392" y="68580"/>
                      </a:lnTo>
                      <a:lnTo>
                        <a:pt x="100584" y="68580"/>
                      </a:lnTo>
                      <a:lnTo>
                        <a:pt x="100584" y="53340"/>
                      </a:lnTo>
                      <a:close/>
                    </a:path>
                    <a:path w="451485" h="190500">
                      <a:moveTo>
                        <a:pt x="451104" y="0"/>
                      </a:moveTo>
                      <a:lnTo>
                        <a:pt x="437388" y="0"/>
                      </a:lnTo>
                      <a:lnTo>
                        <a:pt x="437388" y="15240"/>
                      </a:lnTo>
                      <a:lnTo>
                        <a:pt x="451104" y="15240"/>
                      </a:lnTo>
                      <a:lnTo>
                        <a:pt x="4511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19" name="object 260"/>
                <p:cNvSpPr/>
                <p:nvPr/>
              </p:nvSpPr>
              <p:spPr>
                <a:xfrm>
                  <a:off x="3480816" y="35890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0" name="object 261"/>
                <p:cNvSpPr/>
                <p:nvPr/>
              </p:nvSpPr>
              <p:spPr>
                <a:xfrm>
                  <a:off x="3096768" y="3773436"/>
                  <a:ext cx="532130" cy="520065"/>
                </a:xfrm>
                <a:custGeom>
                  <a:avLst/>
                  <a:gdLst/>
                  <a:ahLst/>
                  <a:cxnLst/>
                  <a:rect l="l" t="t" r="r" b="b"/>
                  <a:pathLst>
                    <a:path w="532129" h="520064">
                      <a:moveTo>
                        <a:pt x="13716" y="458724"/>
                      </a:moveTo>
                      <a:lnTo>
                        <a:pt x="0" y="458724"/>
                      </a:lnTo>
                      <a:lnTo>
                        <a:pt x="0" y="473964"/>
                      </a:lnTo>
                      <a:lnTo>
                        <a:pt x="13716" y="473964"/>
                      </a:lnTo>
                      <a:lnTo>
                        <a:pt x="13716" y="458724"/>
                      </a:lnTo>
                      <a:close/>
                    </a:path>
                    <a:path w="532129" h="520064">
                      <a:moveTo>
                        <a:pt x="27432" y="496824"/>
                      </a:moveTo>
                      <a:lnTo>
                        <a:pt x="13716" y="496824"/>
                      </a:lnTo>
                      <a:lnTo>
                        <a:pt x="13716" y="504444"/>
                      </a:lnTo>
                      <a:lnTo>
                        <a:pt x="7620" y="504444"/>
                      </a:lnTo>
                      <a:lnTo>
                        <a:pt x="7620" y="519684"/>
                      </a:lnTo>
                      <a:lnTo>
                        <a:pt x="19812" y="519684"/>
                      </a:lnTo>
                      <a:lnTo>
                        <a:pt x="19812" y="512064"/>
                      </a:lnTo>
                      <a:lnTo>
                        <a:pt x="27432" y="512064"/>
                      </a:lnTo>
                      <a:lnTo>
                        <a:pt x="27432" y="496824"/>
                      </a:lnTo>
                      <a:close/>
                    </a:path>
                    <a:path w="532129" h="520064">
                      <a:moveTo>
                        <a:pt x="33528" y="473964"/>
                      </a:moveTo>
                      <a:lnTo>
                        <a:pt x="19812" y="473964"/>
                      </a:lnTo>
                      <a:lnTo>
                        <a:pt x="19812" y="489204"/>
                      </a:lnTo>
                      <a:lnTo>
                        <a:pt x="33528" y="489204"/>
                      </a:lnTo>
                      <a:lnTo>
                        <a:pt x="33528" y="473964"/>
                      </a:lnTo>
                      <a:close/>
                    </a:path>
                    <a:path w="532129" h="520064">
                      <a:moveTo>
                        <a:pt x="74676" y="481584"/>
                      </a:moveTo>
                      <a:lnTo>
                        <a:pt x="60947" y="481584"/>
                      </a:lnTo>
                      <a:lnTo>
                        <a:pt x="60947" y="496824"/>
                      </a:lnTo>
                      <a:lnTo>
                        <a:pt x="74676" y="496824"/>
                      </a:lnTo>
                      <a:lnTo>
                        <a:pt x="74676" y="481584"/>
                      </a:lnTo>
                      <a:close/>
                    </a:path>
                    <a:path w="532129" h="520064">
                      <a:moveTo>
                        <a:pt x="94488" y="420624"/>
                      </a:moveTo>
                      <a:lnTo>
                        <a:pt x="80772" y="420624"/>
                      </a:lnTo>
                      <a:lnTo>
                        <a:pt x="80772" y="435864"/>
                      </a:lnTo>
                      <a:lnTo>
                        <a:pt x="94488" y="435864"/>
                      </a:lnTo>
                      <a:lnTo>
                        <a:pt x="94488" y="420624"/>
                      </a:lnTo>
                      <a:close/>
                    </a:path>
                    <a:path w="532129" h="520064">
                      <a:moveTo>
                        <a:pt x="114300" y="504444"/>
                      </a:moveTo>
                      <a:lnTo>
                        <a:pt x="108204" y="504444"/>
                      </a:lnTo>
                      <a:lnTo>
                        <a:pt x="100584" y="504444"/>
                      </a:lnTo>
                      <a:lnTo>
                        <a:pt x="94488" y="504444"/>
                      </a:lnTo>
                      <a:lnTo>
                        <a:pt x="88392" y="504444"/>
                      </a:lnTo>
                      <a:lnTo>
                        <a:pt x="88392" y="519684"/>
                      </a:lnTo>
                      <a:lnTo>
                        <a:pt x="94488" y="519684"/>
                      </a:lnTo>
                      <a:lnTo>
                        <a:pt x="100584" y="519684"/>
                      </a:lnTo>
                      <a:lnTo>
                        <a:pt x="108204" y="519684"/>
                      </a:lnTo>
                      <a:lnTo>
                        <a:pt x="114300" y="519684"/>
                      </a:lnTo>
                      <a:lnTo>
                        <a:pt x="114300" y="504444"/>
                      </a:lnTo>
                      <a:close/>
                    </a:path>
                    <a:path w="532129" h="520064">
                      <a:moveTo>
                        <a:pt x="114300" y="405384"/>
                      </a:moveTo>
                      <a:lnTo>
                        <a:pt x="100584" y="405384"/>
                      </a:lnTo>
                      <a:lnTo>
                        <a:pt x="100584" y="420624"/>
                      </a:lnTo>
                      <a:lnTo>
                        <a:pt x="114300" y="420624"/>
                      </a:lnTo>
                      <a:lnTo>
                        <a:pt x="114300" y="405384"/>
                      </a:lnTo>
                      <a:close/>
                    </a:path>
                    <a:path w="532129" h="520064">
                      <a:moveTo>
                        <a:pt x="121920" y="443484"/>
                      </a:moveTo>
                      <a:lnTo>
                        <a:pt x="94488" y="443484"/>
                      </a:lnTo>
                      <a:lnTo>
                        <a:pt x="94488" y="458724"/>
                      </a:lnTo>
                      <a:lnTo>
                        <a:pt x="121920" y="458724"/>
                      </a:lnTo>
                      <a:lnTo>
                        <a:pt x="121920" y="443484"/>
                      </a:lnTo>
                      <a:close/>
                    </a:path>
                    <a:path w="532129" h="520064">
                      <a:moveTo>
                        <a:pt x="175247" y="405384"/>
                      </a:moveTo>
                      <a:lnTo>
                        <a:pt x="161531" y="405384"/>
                      </a:lnTo>
                      <a:lnTo>
                        <a:pt x="161531" y="420624"/>
                      </a:lnTo>
                      <a:lnTo>
                        <a:pt x="175247" y="420624"/>
                      </a:lnTo>
                      <a:lnTo>
                        <a:pt x="175247" y="405384"/>
                      </a:lnTo>
                      <a:close/>
                    </a:path>
                    <a:path w="532129" h="520064">
                      <a:moveTo>
                        <a:pt x="188976" y="420624"/>
                      </a:moveTo>
                      <a:lnTo>
                        <a:pt x="175247" y="420624"/>
                      </a:lnTo>
                      <a:lnTo>
                        <a:pt x="175247" y="435864"/>
                      </a:lnTo>
                      <a:lnTo>
                        <a:pt x="188976" y="435864"/>
                      </a:lnTo>
                      <a:lnTo>
                        <a:pt x="188976" y="420624"/>
                      </a:lnTo>
                      <a:close/>
                    </a:path>
                    <a:path w="532129" h="520064">
                      <a:moveTo>
                        <a:pt x="208788" y="451104"/>
                      </a:moveTo>
                      <a:lnTo>
                        <a:pt x="195072" y="451104"/>
                      </a:lnTo>
                      <a:lnTo>
                        <a:pt x="195072" y="466344"/>
                      </a:lnTo>
                      <a:lnTo>
                        <a:pt x="208788" y="466344"/>
                      </a:lnTo>
                      <a:lnTo>
                        <a:pt x="208788" y="451104"/>
                      </a:lnTo>
                      <a:close/>
                    </a:path>
                    <a:path w="532129" h="520064">
                      <a:moveTo>
                        <a:pt x="214884" y="0"/>
                      </a:moveTo>
                      <a:lnTo>
                        <a:pt x="201168" y="0"/>
                      </a:lnTo>
                      <a:lnTo>
                        <a:pt x="201168" y="15240"/>
                      </a:lnTo>
                      <a:lnTo>
                        <a:pt x="214884" y="15240"/>
                      </a:lnTo>
                      <a:lnTo>
                        <a:pt x="214884" y="0"/>
                      </a:lnTo>
                      <a:close/>
                    </a:path>
                    <a:path w="532129" h="520064">
                      <a:moveTo>
                        <a:pt x="236220" y="344424"/>
                      </a:moveTo>
                      <a:lnTo>
                        <a:pt x="222504" y="344424"/>
                      </a:lnTo>
                      <a:lnTo>
                        <a:pt x="222504" y="359664"/>
                      </a:lnTo>
                      <a:lnTo>
                        <a:pt x="236220" y="359664"/>
                      </a:lnTo>
                      <a:lnTo>
                        <a:pt x="236220" y="344424"/>
                      </a:lnTo>
                      <a:close/>
                    </a:path>
                    <a:path w="532129" h="520064">
                      <a:moveTo>
                        <a:pt x="242316" y="458724"/>
                      </a:moveTo>
                      <a:lnTo>
                        <a:pt x="228600" y="458724"/>
                      </a:lnTo>
                      <a:lnTo>
                        <a:pt x="228600" y="473964"/>
                      </a:lnTo>
                      <a:lnTo>
                        <a:pt x="242316" y="473964"/>
                      </a:lnTo>
                      <a:lnTo>
                        <a:pt x="242316" y="458724"/>
                      </a:lnTo>
                      <a:close/>
                    </a:path>
                    <a:path w="532129" h="520064">
                      <a:moveTo>
                        <a:pt x="289547" y="367284"/>
                      </a:moveTo>
                      <a:lnTo>
                        <a:pt x="275831" y="367284"/>
                      </a:lnTo>
                      <a:lnTo>
                        <a:pt x="275831" y="382524"/>
                      </a:lnTo>
                      <a:lnTo>
                        <a:pt x="289547" y="382524"/>
                      </a:lnTo>
                      <a:lnTo>
                        <a:pt x="289547" y="367284"/>
                      </a:lnTo>
                      <a:close/>
                    </a:path>
                    <a:path w="532129" h="520064">
                      <a:moveTo>
                        <a:pt x="342900" y="336804"/>
                      </a:moveTo>
                      <a:lnTo>
                        <a:pt x="329184" y="336804"/>
                      </a:lnTo>
                      <a:lnTo>
                        <a:pt x="329184" y="352044"/>
                      </a:lnTo>
                      <a:lnTo>
                        <a:pt x="342900" y="352044"/>
                      </a:lnTo>
                      <a:lnTo>
                        <a:pt x="342900" y="336804"/>
                      </a:lnTo>
                      <a:close/>
                    </a:path>
                    <a:path w="532129" h="520064">
                      <a:moveTo>
                        <a:pt x="356616" y="443484"/>
                      </a:moveTo>
                      <a:lnTo>
                        <a:pt x="342900" y="443484"/>
                      </a:lnTo>
                      <a:lnTo>
                        <a:pt x="342900" y="458724"/>
                      </a:lnTo>
                      <a:lnTo>
                        <a:pt x="356616" y="458724"/>
                      </a:lnTo>
                      <a:lnTo>
                        <a:pt x="356616" y="443484"/>
                      </a:lnTo>
                      <a:close/>
                    </a:path>
                    <a:path w="532129" h="520064">
                      <a:moveTo>
                        <a:pt x="443484" y="298704"/>
                      </a:moveTo>
                      <a:lnTo>
                        <a:pt x="429768" y="298704"/>
                      </a:lnTo>
                      <a:lnTo>
                        <a:pt x="429768" y="313944"/>
                      </a:lnTo>
                      <a:lnTo>
                        <a:pt x="443484" y="313944"/>
                      </a:lnTo>
                      <a:lnTo>
                        <a:pt x="443484" y="298704"/>
                      </a:lnTo>
                      <a:close/>
                    </a:path>
                    <a:path w="532129" h="520064">
                      <a:moveTo>
                        <a:pt x="531876" y="336804"/>
                      </a:moveTo>
                      <a:lnTo>
                        <a:pt x="518160" y="336804"/>
                      </a:lnTo>
                      <a:lnTo>
                        <a:pt x="518160" y="352044"/>
                      </a:lnTo>
                      <a:lnTo>
                        <a:pt x="531876" y="352044"/>
                      </a:lnTo>
                      <a:lnTo>
                        <a:pt x="531876" y="3368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1" name="object 262"/>
                <p:cNvSpPr/>
                <p:nvPr/>
              </p:nvSpPr>
              <p:spPr>
                <a:xfrm>
                  <a:off x="388924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2" name="object 263"/>
                <p:cNvSpPr/>
                <p:nvPr/>
              </p:nvSpPr>
              <p:spPr>
                <a:xfrm>
                  <a:off x="3096768" y="3887736"/>
                  <a:ext cx="356870" cy="405765"/>
                </a:xfrm>
                <a:custGeom>
                  <a:avLst/>
                  <a:gdLst/>
                  <a:ahLst/>
                  <a:cxnLst/>
                  <a:rect l="l" t="t" r="r" b="b"/>
                  <a:pathLst>
                    <a:path w="356870" h="405764">
                      <a:moveTo>
                        <a:pt x="13716" y="0"/>
                      </a:moveTo>
                      <a:lnTo>
                        <a:pt x="0" y="0"/>
                      </a:lnTo>
                      <a:lnTo>
                        <a:pt x="0" y="15240"/>
                      </a:lnTo>
                      <a:lnTo>
                        <a:pt x="13716" y="15240"/>
                      </a:lnTo>
                      <a:lnTo>
                        <a:pt x="13716" y="0"/>
                      </a:lnTo>
                      <a:close/>
                    </a:path>
                    <a:path w="356870" h="405764">
                      <a:moveTo>
                        <a:pt x="88392" y="313944"/>
                      </a:moveTo>
                      <a:lnTo>
                        <a:pt x="74676" y="313944"/>
                      </a:lnTo>
                      <a:lnTo>
                        <a:pt x="74676" y="329184"/>
                      </a:lnTo>
                      <a:lnTo>
                        <a:pt x="88392" y="329184"/>
                      </a:lnTo>
                      <a:lnTo>
                        <a:pt x="88392" y="313944"/>
                      </a:lnTo>
                      <a:close/>
                    </a:path>
                    <a:path w="356870" h="405764">
                      <a:moveTo>
                        <a:pt x="108204" y="390144"/>
                      </a:moveTo>
                      <a:lnTo>
                        <a:pt x="94488" y="390144"/>
                      </a:lnTo>
                      <a:lnTo>
                        <a:pt x="94488" y="405384"/>
                      </a:lnTo>
                      <a:lnTo>
                        <a:pt x="108204" y="405384"/>
                      </a:lnTo>
                      <a:lnTo>
                        <a:pt x="108204" y="390144"/>
                      </a:lnTo>
                      <a:close/>
                    </a:path>
                    <a:path w="356870" h="405764">
                      <a:moveTo>
                        <a:pt x="128016" y="207264"/>
                      </a:moveTo>
                      <a:lnTo>
                        <a:pt x="114300" y="207264"/>
                      </a:lnTo>
                      <a:lnTo>
                        <a:pt x="114300" y="222504"/>
                      </a:lnTo>
                      <a:lnTo>
                        <a:pt x="128016" y="222504"/>
                      </a:lnTo>
                      <a:lnTo>
                        <a:pt x="128016" y="207264"/>
                      </a:lnTo>
                      <a:close/>
                    </a:path>
                    <a:path w="356870" h="405764">
                      <a:moveTo>
                        <a:pt x="155448" y="306324"/>
                      </a:moveTo>
                      <a:lnTo>
                        <a:pt x="141732" y="306324"/>
                      </a:lnTo>
                      <a:lnTo>
                        <a:pt x="141732" y="321564"/>
                      </a:lnTo>
                      <a:lnTo>
                        <a:pt x="155448" y="321564"/>
                      </a:lnTo>
                      <a:lnTo>
                        <a:pt x="155448" y="306324"/>
                      </a:lnTo>
                      <a:close/>
                    </a:path>
                    <a:path w="356870" h="405764">
                      <a:moveTo>
                        <a:pt x="208788" y="283464"/>
                      </a:moveTo>
                      <a:lnTo>
                        <a:pt x="195072" y="283464"/>
                      </a:lnTo>
                      <a:lnTo>
                        <a:pt x="195072" y="298704"/>
                      </a:lnTo>
                      <a:lnTo>
                        <a:pt x="208788" y="298704"/>
                      </a:lnTo>
                      <a:lnTo>
                        <a:pt x="208788" y="283464"/>
                      </a:lnTo>
                      <a:close/>
                    </a:path>
                    <a:path w="356870" h="405764">
                      <a:moveTo>
                        <a:pt x="242316" y="306324"/>
                      </a:moveTo>
                      <a:lnTo>
                        <a:pt x="228600" y="306324"/>
                      </a:lnTo>
                      <a:lnTo>
                        <a:pt x="228600" y="321564"/>
                      </a:lnTo>
                      <a:lnTo>
                        <a:pt x="242316" y="321564"/>
                      </a:lnTo>
                      <a:lnTo>
                        <a:pt x="242316" y="306324"/>
                      </a:lnTo>
                      <a:close/>
                    </a:path>
                    <a:path w="356870" h="405764">
                      <a:moveTo>
                        <a:pt x="262128" y="275844"/>
                      </a:moveTo>
                      <a:lnTo>
                        <a:pt x="248412" y="275844"/>
                      </a:lnTo>
                      <a:lnTo>
                        <a:pt x="248412" y="291084"/>
                      </a:lnTo>
                      <a:lnTo>
                        <a:pt x="262128" y="291084"/>
                      </a:lnTo>
                      <a:lnTo>
                        <a:pt x="262128" y="275844"/>
                      </a:lnTo>
                      <a:close/>
                    </a:path>
                    <a:path w="356870" h="405764">
                      <a:moveTo>
                        <a:pt x="281940" y="374904"/>
                      </a:moveTo>
                      <a:lnTo>
                        <a:pt x="269748" y="374904"/>
                      </a:lnTo>
                      <a:lnTo>
                        <a:pt x="269748" y="390144"/>
                      </a:lnTo>
                      <a:lnTo>
                        <a:pt x="281940" y="390144"/>
                      </a:lnTo>
                      <a:lnTo>
                        <a:pt x="281940" y="374904"/>
                      </a:lnTo>
                      <a:close/>
                    </a:path>
                    <a:path w="356870" h="405764">
                      <a:moveTo>
                        <a:pt x="356616" y="76200"/>
                      </a:moveTo>
                      <a:lnTo>
                        <a:pt x="342900" y="76200"/>
                      </a:lnTo>
                      <a:lnTo>
                        <a:pt x="342900" y="92964"/>
                      </a:lnTo>
                      <a:lnTo>
                        <a:pt x="356616" y="92964"/>
                      </a:lnTo>
                      <a:lnTo>
                        <a:pt x="356616"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3" name="object 264"/>
                <p:cNvSpPr/>
                <p:nvPr/>
              </p:nvSpPr>
              <p:spPr>
                <a:xfrm>
                  <a:off x="3810000" y="38191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4" name="object 265"/>
                <p:cNvSpPr/>
                <p:nvPr/>
              </p:nvSpPr>
              <p:spPr>
                <a:xfrm>
                  <a:off x="3096768" y="3834396"/>
                  <a:ext cx="611505" cy="459105"/>
                </a:xfrm>
                <a:custGeom>
                  <a:avLst/>
                  <a:gdLst/>
                  <a:ahLst/>
                  <a:cxnLst/>
                  <a:rect l="l" t="t" r="r" b="b"/>
                  <a:pathLst>
                    <a:path w="611504" h="459104">
                      <a:moveTo>
                        <a:pt x="13716" y="344424"/>
                      </a:moveTo>
                      <a:lnTo>
                        <a:pt x="0" y="344424"/>
                      </a:lnTo>
                      <a:lnTo>
                        <a:pt x="0" y="359664"/>
                      </a:lnTo>
                      <a:lnTo>
                        <a:pt x="0" y="374904"/>
                      </a:lnTo>
                      <a:lnTo>
                        <a:pt x="13716" y="374904"/>
                      </a:lnTo>
                      <a:lnTo>
                        <a:pt x="13716" y="359664"/>
                      </a:lnTo>
                      <a:lnTo>
                        <a:pt x="13716" y="344424"/>
                      </a:lnTo>
                      <a:close/>
                    </a:path>
                    <a:path w="611504" h="459104">
                      <a:moveTo>
                        <a:pt x="19812" y="121907"/>
                      </a:moveTo>
                      <a:lnTo>
                        <a:pt x="7620" y="121907"/>
                      </a:lnTo>
                      <a:lnTo>
                        <a:pt x="7620" y="137160"/>
                      </a:lnTo>
                      <a:lnTo>
                        <a:pt x="19812" y="137160"/>
                      </a:lnTo>
                      <a:lnTo>
                        <a:pt x="19812" y="121907"/>
                      </a:lnTo>
                      <a:close/>
                    </a:path>
                    <a:path w="611504" h="459104">
                      <a:moveTo>
                        <a:pt x="33528" y="443484"/>
                      </a:moveTo>
                      <a:lnTo>
                        <a:pt x="19812" y="443484"/>
                      </a:lnTo>
                      <a:lnTo>
                        <a:pt x="7620" y="443484"/>
                      </a:lnTo>
                      <a:lnTo>
                        <a:pt x="7620" y="458724"/>
                      </a:lnTo>
                      <a:lnTo>
                        <a:pt x="19812" y="458724"/>
                      </a:lnTo>
                      <a:lnTo>
                        <a:pt x="33528" y="458724"/>
                      </a:lnTo>
                      <a:lnTo>
                        <a:pt x="33528" y="443484"/>
                      </a:lnTo>
                      <a:close/>
                    </a:path>
                    <a:path w="611504" h="459104">
                      <a:moveTo>
                        <a:pt x="60947" y="275844"/>
                      </a:moveTo>
                      <a:lnTo>
                        <a:pt x="47231" y="275844"/>
                      </a:lnTo>
                      <a:lnTo>
                        <a:pt x="47231" y="291084"/>
                      </a:lnTo>
                      <a:lnTo>
                        <a:pt x="60947" y="291084"/>
                      </a:lnTo>
                      <a:lnTo>
                        <a:pt x="60947" y="275844"/>
                      </a:lnTo>
                      <a:close/>
                    </a:path>
                    <a:path w="611504" h="459104">
                      <a:moveTo>
                        <a:pt x="74676" y="374904"/>
                      </a:moveTo>
                      <a:lnTo>
                        <a:pt x="60947" y="374904"/>
                      </a:lnTo>
                      <a:lnTo>
                        <a:pt x="60947" y="382524"/>
                      </a:lnTo>
                      <a:lnTo>
                        <a:pt x="47231" y="382524"/>
                      </a:lnTo>
                      <a:lnTo>
                        <a:pt x="47231" y="397764"/>
                      </a:lnTo>
                      <a:lnTo>
                        <a:pt x="41148" y="397764"/>
                      </a:lnTo>
                      <a:lnTo>
                        <a:pt x="41148" y="413004"/>
                      </a:lnTo>
                      <a:lnTo>
                        <a:pt x="53340" y="413004"/>
                      </a:lnTo>
                      <a:lnTo>
                        <a:pt x="53340" y="397764"/>
                      </a:lnTo>
                      <a:lnTo>
                        <a:pt x="60947" y="397764"/>
                      </a:lnTo>
                      <a:lnTo>
                        <a:pt x="60947" y="390144"/>
                      </a:lnTo>
                      <a:lnTo>
                        <a:pt x="74676" y="390144"/>
                      </a:lnTo>
                      <a:lnTo>
                        <a:pt x="74676" y="374904"/>
                      </a:lnTo>
                      <a:close/>
                    </a:path>
                    <a:path w="611504" h="459104">
                      <a:moveTo>
                        <a:pt x="80772" y="336804"/>
                      </a:moveTo>
                      <a:lnTo>
                        <a:pt x="67056" y="336804"/>
                      </a:lnTo>
                      <a:lnTo>
                        <a:pt x="67056" y="352044"/>
                      </a:lnTo>
                      <a:lnTo>
                        <a:pt x="80772" y="352044"/>
                      </a:lnTo>
                      <a:lnTo>
                        <a:pt x="80772" y="336804"/>
                      </a:lnTo>
                      <a:close/>
                    </a:path>
                    <a:path w="611504" h="459104">
                      <a:moveTo>
                        <a:pt x="94488" y="397764"/>
                      </a:moveTo>
                      <a:lnTo>
                        <a:pt x="80772" y="397764"/>
                      </a:lnTo>
                      <a:lnTo>
                        <a:pt x="80772" y="413004"/>
                      </a:lnTo>
                      <a:lnTo>
                        <a:pt x="94488" y="413004"/>
                      </a:lnTo>
                      <a:lnTo>
                        <a:pt x="94488" y="397764"/>
                      </a:lnTo>
                      <a:close/>
                    </a:path>
                    <a:path w="611504" h="459104">
                      <a:moveTo>
                        <a:pt x="94488" y="352044"/>
                      </a:moveTo>
                      <a:lnTo>
                        <a:pt x="80772" y="352044"/>
                      </a:lnTo>
                      <a:lnTo>
                        <a:pt x="80772" y="367284"/>
                      </a:lnTo>
                      <a:lnTo>
                        <a:pt x="94488" y="367284"/>
                      </a:lnTo>
                      <a:lnTo>
                        <a:pt x="94488" y="352044"/>
                      </a:lnTo>
                      <a:close/>
                    </a:path>
                    <a:path w="611504" h="459104">
                      <a:moveTo>
                        <a:pt x="94488" y="283464"/>
                      </a:moveTo>
                      <a:lnTo>
                        <a:pt x="80772" y="283464"/>
                      </a:lnTo>
                      <a:lnTo>
                        <a:pt x="80772" y="298704"/>
                      </a:lnTo>
                      <a:lnTo>
                        <a:pt x="94488" y="298704"/>
                      </a:lnTo>
                      <a:lnTo>
                        <a:pt x="94488" y="283464"/>
                      </a:lnTo>
                      <a:close/>
                    </a:path>
                    <a:path w="611504" h="459104">
                      <a:moveTo>
                        <a:pt x="114300" y="344424"/>
                      </a:moveTo>
                      <a:lnTo>
                        <a:pt x="100584" y="344424"/>
                      </a:lnTo>
                      <a:lnTo>
                        <a:pt x="100584" y="359664"/>
                      </a:lnTo>
                      <a:lnTo>
                        <a:pt x="114300" y="359664"/>
                      </a:lnTo>
                      <a:lnTo>
                        <a:pt x="114300" y="344424"/>
                      </a:lnTo>
                      <a:close/>
                    </a:path>
                    <a:path w="611504" h="459104">
                      <a:moveTo>
                        <a:pt x="121920" y="435864"/>
                      </a:moveTo>
                      <a:lnTo>
                        <a:pt x="108204" y="435864"/>
                      </a:lnTo>
                      <a:lnTo>
                        <a:pt x="108204" y="451104"/>
                      </a:lnTo>
                      <a:lnTo>
                        <a:pt x="121920" y="451104"/>
                      </a:lnTo>
                      <a:lnTo>
                        <a:pt x="121920" y="435864"/>
                      </a:lnTo>
                      <a:close/>
                    </a:path>
                    <a:path w="611504" h="459104">
                      <a:moveTo>
                        <a:pt x="134112" y="367284"/>
                      </a:moveTo>
                      <a:lnTo>
                        <a:pt x="121920" y="367284"/>
                      </a:lnTo>
                      <a:lnTo>
                        <a:pt x="121920" y="382524"/>
                      </a:lnTo>
                      <a:lnTo>
                        <a:pt x="114300" y="382524"/>
                      </a:lnTo>
                      <a:lnTo>
                        <a:pt x="114300" y="397764"/>
                      </a:lnTo>
                      <a:lnTo>
                        <a:pt x="114300" y="413004"/>
                      </a:lnTo>
                      <a:lnTo>
                        <a:pt x="128016" y="413004"/>
                      </a:lnTo>
                      <a:lnTo>
                        <a:pt x="128016" y="397764"/>
                      </a:lnTo>
                      <a:lnTo>
                        <a:pt x="128016" y="382524"/>
                      </a:lnTo>
                      <a:lnTo>
                        <a:pt x="134112" y="382524"/>
                      </a:lnTo>
                      <a:lnTo>
                        <a:pt x="134112" y="367284"/>
                      </a:lnTo>
                      <a:close/>
                    </a:path>
                    <a:path w="611504" h="459104">
                      <a:moveTo>
                        <a:pt x="134112" y="313944"/>
                      </a:moveTo>
                      <a:lnTo>
                        <a:pt x="121920" y="313944"/>
                      </a:lnTo>
                      <a:lnTo>
                        <a:pt x="121920" y="329184"/>
                      </a:lnTo>
                      <a:lnTo>
                        <a:pt x="134112" y="329184"/>
                      </a:lnTo>
                      <a:lnTo>
                        <a:pt x="134112" y="313944"/>
                      </a:lnTo>
                      <a:close/>
                    </a:path>
                    <a:path w="611504" h="459104">
                      <a:moveTo>
                        <a:pt x="147828" y="413004"/>
                      </a:moveTo>
                      <a:lnTo>
                        <a:pt x="134112" y="413004"/>
                      </a:lnTo>
                      <a:lnTo>
                        <a:pt x="134112" y="428244"/>
                      </a:lnTo>
                      <a:lnTo>
                        <a:pt x="147828" y="428244"/>
                      </a:lnTo>
                      <a:lnTo>
                        <a:pt x="147828" y="413004"/>
                      </a:lnTo>
                      <a:close/>
                    </a:path>
                    <a:path w="611504" h="459104">
                      <a:moveTo>
                        <a:pt x="175247" y="321564"/>
                      </a:moveTo>
                      <a:lnTo>
                        <a:pt x="161531" y="321564"/>
                      </a:lnTo>
                      <a:lnTo>
                        <a:pt x="161531" y="336804"/>
                      </a:lnTo>
                      <a:lnTo>
                        <a:pt x="175247" y="336804"/>
                      </a:lnTo>
                      <a:lnTo>
                        <a:pt x="175247" y="321564"/>
                      </a:lnTo>
                      <a:close/>
                    </a:path>
                    <a:path w="611504" h="459104">
                      <a:moveTo>
                        <a:pt x="181356" y="382524"/>
                      </a:moveTo>
                      <a:lnTo>
                        <a:pt x="167640" y="382524"/>
                      </a:lnTo>
                      <a:lnTo>
                        <a:pt x="167640" y="397764"/>
                      </a:lnTo>
                      <a:lnTo>
                        <a:pt x="181356" y="397764"/>
                      </a:lnTo>
                      <a:lnTo>
                        <a:pt x="181356" y="382524"/>
                      </a:lnTo>
                      <a:close/>
                    </a:path>
                    <a:path w="611504" h="459104">
                      <a:moveTo>
                        <a:pt x="201168" y="260604"/>
                      </a:moveTo>
                      <a:lnTo>
                        <a:pt x="188976" y="260604"/>
                      </a:lnTo>
                      <a:lnTo>
                        <a:pt x="188976" y="275844"/>
                      </a:lnTo>
                      <a:lnTo>
                        <a:pt x="201168" y="275844"/>
                      </a:lnTo>
                      <a:lnTo>
                        <a:pt x="201168" y="260604"/>
                      </a:lnTo>
                      <a:close/>
                    </a:path>
                    <a:path w="611504" h="459104">
                      <a:moveTo>
                        <a:pt x="208788" y="359664"/>
                      </a:moveTo>
                      <a:lnTo>
                        <a:pt x="201168" y="359664"/>
                      </a:lnTo>
                      <a:lnTo>
                        <a:pt x="195072" y="359664"/>
                      </a:lnTo>
                      <a:lnTo>
                        <a:pt x="188976" y="359664"/>
                      </a:lnTo>
                      <a:lnTo>
                        <a:pt x="188976" y="374904"/>
                      </a:lnTo>
                      <a:lnTo>
                        <a:pt x="195072" y="374904"/>
                      </a:lnTo>
                      <a:lnTo>
                        <a:pt x="201168" y="374904"/>
                      </a:lnTo>
                      <a:lnTo>
                        <a:pt x="208788" y="374904"/>
                      </a:lnTo>
                      <a:lnTo>
                        <a:pt x="208788" y="359664"/>
                      </a:lnTo>
                      <a:close/>
                    </a:path>
                    <a:path w="611504" h="459104">
                      <a:moveTo>
                        <a:pt x="222504" y="443484"/>
                      </a:moveTo>
                      <a:lnTo>
                        <a:pt x="208788" y="443484"/>
                      </a:lnTo>
                      <a:lnTo>
                        <a:pt x="208788" y="458724"/>
                      </a:lnTo>
                      <a:lnTo>
                        <a:pt x="222504" y="458724"/>
                      </a:lnTo>
                      <a:lnTo>
                        <a:pt x="222504" y="443484"/>
                      </a:lnTo>
                      <a:close/>
                    </a:path>
                    <a:path w="611504" h="459104">
                      <a:moveTo>
                        <a:pt x="228600" y="283464"/>
                      </a:moveTo>
                      <a:lnTo>
                        <a:pt x="214884" y="283464"/>
                      </a:lnTo>
                      <a:lnTo>
                        <a:pt x="214884" y="298704"/>
                      </a:lnTo>
                      <a:lnTo>
                        <a:pt x="228600" y="298704"/>
                      </a:lnTo>
                      <a:lnTo>
                        <a:pt x="228600" y="283464"/>
                      </a:lnTo>
                      <a:close/>
                    </a:path>
                    <a:path w="611504" h="459104">
                      <a:moveTo>
                        <a:pt x="242316" y="367284"/>
                      </a:moveTo>
                      <a:lnTo>
                        <a:pt x="236220" y="367284"/>
                      </a:lnTo>
                      <a:lnTo>
                        <a:pt x="236220" y="352044"/>
                      </a:lnTo>
                      <a:lnTo>
                        <a:pt x="222504" y="352044"/>
                      </a:lnTo>
                      <a:lnTo>
                        <a:pt x="222504" y="367284"/>
                      </a:lnTo>
                      <a:lnTo>
                        <a:pt x="228600" y="367284"/>
                      </a:lnTo>
                      <a:lnTo>
                        <a:pt x="228600" y="382524"/>
                      </a:lnTo>
                      <a:lnTo>
                        <a:pt x="242316" y="382524"/>
                      </a:lnTo>
                      <a:lnTo>
                        <a:pt x="242316" y="367284"/>
                      </a:lnTo>
                      <a:close/>
                    </a:path>
                    <a:path w="611504" h="459104">
                      <a:moveTo>
                        <a:pt x="242316" y="321564"/>
                      </a:moveTo>
                      <a:lnTo>
                        <a:pt x="228600" y="321564"/>
                      </a:lnTo>
                      <a:lnTo>
                        <a:pt x="228600" y="336804"/>
                      </a:lnTo>
                      <a:lnTo>
                        <a:pt x="242316" y="336804"/>
                      </a:lnTo>
                      <a:lnTo>
                        <a:pt x="242316" y="321564"/>
                      </a:lnTo>
                      <a:close/>
                    </a:path>
                    <a:path w="611504" h="459104">
                      <a:moveTo>
                        <a:pt x="262128" y="76200"/>
                      </a:moveTo>
                      <a:lnTo>
                        <a:pt x="248412" y="76200"/>
                      </a:lnTo>
                      <a:lnTo>
                        <a:pt x="248412" y="91440"/>
                      </a:lnTo>
                      <a:lnTo>
                        <a:pt x="262128" y="91440"/>
                      </a:lnTo>
                      <a:lnTo>
                        <a:pt x="262128" y="76200"/>
                      </a:lnTo>
                      <a:close/>
                    </a:path>
                    <a:path w="611504" h="459104">
                      <a:moveTo>
                        <a:pt x="269748" y="397764"/>
                      </a:moveTo>
                      <a:lnTo>
                        <a:pt x="256032" y="397764"/>
                      </a:lnTo>
                      <a:lnTo>
                        <a:pt x="256032" y="413004"/>
                      </a:lnTo>
                      <a:lnTo>
                        <a:pt x="269748" y="413004"/>
                      </a:lnTo>
                      <a:lnTo>
                        <a:pt x="269748" y="397764"/>
                      </a:lnTo>
                      <a:close/>
                    </a:path>
                    <a:path w="611504" h="459104">
                      <a:moveTo>
                        <a:pt x="309372" y="352031"/>
                      </a:moveTo>
                      <a:lnTo>
                        <a:pt x="289547" y="352031"/>
                      </a:lnTo>
                      <a:lnTo>
                        <a:pt x="289547" y="367271"/>
                      </a:lnTo>
                      <a:lnTo>
                        <a:pt x="309372" y="367271"/>
                      </a:lnTo>
                      <a:lnTo>
                        <a:pt x="309372" y="352031"/>
                      </a:lnTo>
                      <a:close/>
                    </a:path>
                    <a:path w="611504" h="459104">
                      <a:moveTo>
                        <a:pt x="323088" y="252984"/>
                      </a:moveTo>
                      <a:lnTo>
                        <a:pt x="309372" y="252984"/>
                      </a:lnTo>
                      <a:lnTo>
                        <a:pt x="309372" y="268224"/>
                      </a:lnTo>
                      <a:lnTo>
                        <a:pt x="323088" y="268224"/>
                      </a:lnTo>
                      <a:lnTo>
                        <a:pt x="323088" y="252984"/>
                      </a:lnTo>
                      <a:close/>
                    </a:path>
                    <a:path w="611504" h="459104">
                      <a:moveTo>
                        <a:pt x="356616" y="222504"/>
                      </a:moveTo>
                      <a:lnTo>
                        <a:pt x="342900" y="222504"/>
                      </a:lnTo>
                      <a:lnTo>
                        <a:pt x="342900" y="237744"/>
                      </a:lnTo>
                      <a:lnTo>
                        <a:pt x="356616" y="237744"/>
                      </a:lnTo>
                      <a:lnTo>
                        <a:pt x="356616" y="222504"/>
                      </a:lnTo>
                      <a:close/>
                    </a:path>
                    <a:path w="611504" h="459104">
                      <a:moveTo>
                        <a:pt x="396240" y="359664"/>
                      </a:moveTo>
                      <a:lnTo>
                        <a:pt x="384048" y="359664"/>
                      </a:lnTo>
                      <a:lnTo>
                        <a:pt x="384048" y="374904"/>
                      </a:lnTo>
                      <a:lnTo>
                        <a:pt x="396240" y="374904"/>
                      </a:lnTo>
                      <a:lnTo>
                        <a:pt x="396240" y="359664"/>
                      </a:lnTo>
                      <a:close/>
                    </a:path>
                    <a:path w="611504" h="459104">
                      <a:moveTo>
                        <a:pt x="437388" y="0"/>
                      </a:moveTo>
                      <a:lnTo>
                        <a:pt x="423672" y="0"/>
                      </a:lnTo>
                      <a:lnTo>
                        <a:pt x="423672" y="15240"/>
                      </a:lnTo>
                      <a:lnTo>
                        <a:pt x="437388" y="15240"/>
                      </a:lnTo>
                      <a:lnTo>
                        <a:pt x="437388" y="0"/>
                      </a:lnTo>
                      <a:close/>
                    </a:path>
                    <a:path w="611504" h="459104">
                      <a:moveTo>
                        <a:pt x="470916" y="192024"/>
                      </a:moveTo>
                      <a:lnTo>
                        <a:pt x="457200" y="192024"/>
                      </a:lnTo>
                      <a:lnTo>
                        <a:pt x="457200" y="207264"/>
                      </a:lnTo>
                      <a:lnTo>
                        <a:pt x="470916" y="207264"/>
                      </a:lnTo>
                      <a:lnTo>
                        <a:pt x="470916" y="192024"/>
                      </a:lnTo>
                      <a:close/>
                    </a:path>
                    <a:path w="611504" h="459104">
                      <a:moveTo>
                        <a:pt x="551688" y="7607"/>
                      </a:moveTo>
                      <a:lnTo>
                        <a:pt x="537972" y="7607"/>
                      </a:lnTo>
                      <a:lnTo>
                        <a:pt x="537972" y="22860"/>
                      </a:lnTo>
                      <a:lnTo>
                        <a:pt x="551688" y="22860"/>
                      </a:lnTo>
                      <a:lnTo>
                        <a:pt x="551688" y="7607"/>
                      </a:lnTo>
                      <a:close/>
                    </a:path>
                    <a:path w="611504" h="459104">
                      <a:moveTo>
                        <a:pt x="611124" y="99060"/>
                      </a:moveTo>
                      <a:lnTo>
                        <a:pt x="598932" y="99060"/>
                      </a:lnTo>
                      <a:lnTo>
                        <a:pt x="598932" y="114300"/>
                      </a:lnTo>
                      <a:lnTo>
                        <a:pt x="611124" y="114300"/>
                      </a:lnTo>
                      <a:lnTo>
                        <a:pt x="611124"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5" name="object 266"/>
                <p:cNvSpPr/>
                <p:nvPr/>
              </p:nvSpPr>
              <p:spPr>
                <a:xfrm>
                  <a:off x="39502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6" name="object 267"/>
                <p:cNvSpPr/>
                <p:nvPr/>
              </p:nvSpPr>
              <p:spPr>
                <a:xfrm>
                  <a:off x="3124200" y="4163580"/>
                  <a:ext cx="181610" cy="60960"/>
                </a:xfrm>
                <a:custGeom>
                  <a:avLst/>
                  <a:gdLst/>
                  <a:ahLst/>
                  <a:cxnLst/>
                  <a:rect l="l" t="t" r="r" b="b"/>
                  <a:pathLst>
                    <a:path w="181610" h="60960">
                      <a:moveTo>
                        <a:pt x="13716" y="38100"/>
                      </a:moveTo>
                      <a:lnTo>
                        <a:pt x="0" y="38100"/>
                      </a:lnTo>
                      <a:lnTo>
                        <a:pt x="0" y="53340"/>
                      </a:lnTo>
                      <a:lnTo>
                        <a:pt x="13716" y="53340"/>
                      </a:lnTo>
                      <a:lnTo>
                        <a:pt x="13716" y="38100"/>
                      </a:lnTo>
                      <a:close/>
                    </a:path>
                    <a:path w="181610" h="60960">
                      <a:moveTo>
                        <a:pt x="153924" y="45720"/>
                      </a:moveTo>
                      <a:lnTo>
                        <a:pt x="140208" y="45720"/>
                      </a:lnTo>
                      <a:lnTo>
                        <a:pt x="140208" y="60960"/>
                      </a:lnTo>
                      <a:lnTo>
                        <a:pt x="153924" y="60960"/>
                      </a:lnTo>
                      <a:lnTo>
                        <a:pt x="153924" y="45720"/>
                      </a:lnTo>
                      <a:close/>
                    </a:path>
                    <a:path w="181610" h="60960">
                      <a:moveTo>
                        <a:pt x="181356" y="0"/>
                      </a:moveTo>
                      <a:lnTo>
                        <a:pt x="167640" y="0"/>
                      </a:lnTo>
                      <a:lnTo>
                        <a:pt x="167640" y="15240"/>
                      </a:lnTo>
                      <a:lnTo>
                        <a:pt x="181356" y="15240"/>
                      </a:lnTo>
                      <a:lnTo>
                        <a:pt x="1813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7" name="object 268"/>
                <p:cNvSpPr/>
                <p:nvPr/>
              </p:nvSpPr>
              <p:spPr>
                <a:xfrm>
                  <a:off x="388924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8" name="object 269"/>
                <p:cNvSpPr/>
                <p:nvPr/>
              </p:nvSpPr>
              <p:spPr>
                <a:xfrm>
                  <a:off x="3096768" y="3980700"/>
                  <a:ext cx="518159" cy="312420"/>
                </a:xfrm>
                <a:custGeom>
                  <a:avLst/>
                  <a:gdLst/>
                  <a:ahLst/>
                  <a:cxnLst/>
                  <a:rect l="l" t="t" r="r" b="b"/>
                  <a:pathLst>
                    <a:path w="518160" h="312420">
                      <a:moveTo>
                        <a:pt x="13716" y="236220"/>
                      </a:moveTo>
                      <a:lnTo>
                        <a:pt x="0" y="236220"/>
                      </a:lnTo>
                      <a:lnTo>
                        <a:pt x="0" y="251460"/>
                      </a:lnTo>
                      <a:lnTo>
                        <a:pt x="13716" y="251460"/>
                      </a:lnTo>
                      <a:lnTo>
                        <a:pt x="13716" y="236220"/>
                      </a:lnTo>
                      <a:close/>
                    </a:path>
                    <a:path w="518160" h="312420">
                      <a:moveTo>
                        <a:pt x="13716" y="175260"/>
                      </a:moveTo>
                      <a:lnTo>
                        <a:pt x="0" y="175260"/>
                      </a:lnTo>
                      <a:lnTo>
                        <a:pt x="0" y="190500"/>
                      </a:lnTo>
                      <a:lnTo>
                        <a:pt x="13716" y="190500"/>
                      </a:lnTo>
                      <a:lnTo>
                        <a:pt x="13716" y="175260"/>
                      </a:lnTo>
                      <a:close/>
                    </a:path>
                    <a:path w="518160" h="312420">
                      <a:moveTo>
                        <a:pt x="60947" y="243840"/>
                      </a:moveTo>
                      <a:lnTo>
                        <a:pt x="47231" y="243840"/>
                      </a:lnTo>
                      <a:lnTo>
                        <a:pt x="47231" y="259080"/>
                      </a:lnTo>
                      <a:lnTo>
                        <a:pt x="60947" y="259080"/>
                      </a:lnTo>
                      <a:lnTo>
                        <a:pt x="60947" y="243840"/>
                      </a:lnTo>
                      <a:close/>
                    </a:path>
                    <a:path w="518160" h="312420">
                      <a:moveTo>
                        <a:pt x="88392" y="297180"/>
                      </a:moveTo>
                      <a:lnTo>
                        <a:pt x="74676" y="297180"/>
                      </a:lnTo>
                      <a:lnTo>
                        <a:pt x="74676" y="312420"/>
                      </a:lnTo>
                      <a:lnTo>
                        <a:pt x="88392" y="312420"/>
                      </a:lnTo>
                      <a:lnTo>
                        <a:pt x="88392" y="297180"/>
                      </a:lnTo>
                      <a:close/>
                    </a:path>
                    <a:path w="518160" h="312420">
                      <a:moveTo>
                        <a:pt x="108204" y="205740"/>
                      </a:moveTo>
                      <a:lnTo>
                        <a:pt x="94488" y="205740"/>
                      </a:lnTo>
                      <a:lnTo>
                        <a:pt x="94488" y="220980"/>
                      </a:lnTo>
                      <a:lnTo>
                        <a:pt x="108204" y="220980"/>
                      </a:lnTo>
                      <a:lnTo>
                        <a:pt x="108204" y="205740"/>
                      </a:lnTo>
                      <a:close/>
                    </a:path>
                    <a:path w="518160" h="312420">
                      <a:moveTo>
                        <a:pt x="201168" y="266700"/>
                      </a:moveTo>
                      <a:lnTo>
                        <a:pt x="188976" y="266700"/>
                      </a:lnTo>
                      <a:lnTo>
                        <a:pt x="188976" y="281940"/>
                      </a:lnTo>
                      <a:lnTo>
                        <a:pt x="201168" y="281940"/>
                      </a:lnTo>
                      <a:lnTo>
                        <a:pt x="201168" y="266700"/>
                      </a:lnTo>
                      <a:close/>
                    </a:path>
                    <a:path w="518160" h="312420">
                      <a:moveTo>
                        <a:pt x="201168" y="114300"/>
                      </a:moveTo>
                      <a:lnTo>
                        <a:pt x="188976" y="114300"/>
                      </a:lnTo>
                      <a:lnTo>
                        <a:pt x="188976" y="129540"/>
                      </a:lnTo>
                      <a:lnTo>
                        <a:pt x="201168" y="129540"/>
                      </a:lnTo>
                      <a:lnTo>
                        <a:pt x="201168" y="114300"/>
                      </a:lnTo>
                      <a:close/>
                    </a:path>
                    <a:path w="518160" h="312420">
                      <a:moveTo>
                        <a:pt x="208788" y="213360"/>
                      </a:moveTo>
                      <a:lnTo>
                        <a:pt x="195072" y="213360"/>
                      </a:lnTo>
                      <a:lnTo>
                        <a:pt x="195072" y="228600"/>
                      </a:lnTo>
                      <a:lnTo>
                        <a:pt x="208788" y="228600"/>
                      </a:lnTo>
                      <a:lnTo>
                        <a:pt x="208788" y="213360"/>
                      </a:lnTo>
                      <a:close/>
                    </a:path>
                    <a:path w="518160" h="312420">
                      <a:moveTo>
                        <a:pt x="228600" y="259080"/>
                      </a:moveTo>
                      <a:lnTo>
                        <a:pt x="214884" y="259080"/>
                      </a:lnTo>
                      <a:lnTo>
                        <a:pt x="214884" y="274320"/>
                      </a:lnTo>
                      <a:lnTo>
                        <a:pt x="228600" y="274320"/>
                      </a:lnTo>
                      <a:lnTo>
                        <a:pt x="228600" y="259080"/>
                      </a:lnTo>
                      <a:close/>
                    </a:path>
                    <a:path w="518160" h="312420">
                      <a:moveTo>
                        <a:pt x="236220" y="190500"/>
                      </a:moveTo>
                      <a:lnTo>
                        <a:pt x="222504" y="190500"/>
                      </a:lnTo>
                      <a:lnTo>
                        <a:pt x="222504" y="205740"/>
                      </a:lnTo>
                      <a:lnTo>
                        <a:pt x="236220" y="205740"/>
                      </a:lnTo>
                      <a:lnTo>
                        <a:pt x="236220" y="190500"/>
                      </a:lnTo>
                      <a:close/>
                    </a:path>
                    <a:path w="518160" h="312420">
                      <a:moveTo>
                        <a:pt x="289547" y="190500"/>
                      </a:moveTo>
                      <a:lnTo>
                        <a:pt x="275831" y="190500"/>
                      </a:lnTo>
                      <a:lnTo>
                        <a:pt x="275831" y="205740"/>
                      </a:lnTo>
                      <a:lnTo>
                        <a:pt x="289547" y="205740"/>
                      </a:lnTo>
                      <a:lnTo>
                        <a:pt x="289547" y="190500"/>
                      </a:lnTo>
                      <a:close/>
                    </a:path>
                    <a:path w="518160" h="312420">
                      <a:moveTo>
                        <a:pt x="303276" y="205740"/>
                      </a:moveTo>
                      <a:lnTo>
                        <a:pt x="289547" y="205740"/>
                      </a:lnTo>
                      <a:lnTo>
                        <a:pt x="289547" y="220980"/>
                      </a:lnTo>
                      <a:lnTo>
                        <a:pt x="303276" y="220980"/>
                      </a:lnTo>
                      <a:lnTo>
                        <a:pt x="303276" y="205740"/>
                      </a:lnTo>
                      <a:close/>
                    </a:path>
                    <a:path w="518160" h="312420">
                      <a:moveTo>
                        <a:pt x="518160" y="0"/>
                      </a:moveTo>
                      <a:lnTo>
                        <a:pt x="504431" y="0"/>
                      </a:lnTo>
                      <a:lnTo>
                        <a:pt x="504431" y="15240"/>
                      </a:lnTo>
                      <a:lnTo>
                        <a:pt x="518160" y="15240"/>
                      </a:lnTo>
                      <a:lnTo>
                        <a:pt x="5181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29" name="object 270"/>
                <p:cNvSpPr/>
                <p:nvPr/>
              </p:nvSpPr>
              <p:spPr>
                <a:xfrm>
                  <a:off x="3587496" y="36118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0" name="object 271"/>
                <p:cNvSpPr/>
                <p:nvPr/>
              </p:nvSpPr>
              <p:spPr>
                <a:xfrm>
                  <a:off x="3157715" y="4041660"/>
                  <a:ext cx="463550" cy="251460"/>
                </a:xfrm>
                <a:custGeom>
                  <a:avLst/>
                  <a:gdLst/>
                  <a:ahLst/>
                  <a:cxnLst/>
                  <a:rect l="l" t="t" r="r" b="b"/>
                  <a:pathLst>
                    <a:path w="463550" h="251460">
                      <a:moveTo>
                        <a:pt x="13728" y="228600"/>
                      </a:moveTo>
                      <a:lnTo>
                        <a:pt x="0" y="228600"/>
                      </a:lnTo>
                      <a:lnTo>
                        <a:pt x="0" y="243840"/>
                      </a:lnTo>
                      <a:lnTo>
                        <a:pt x="13728" y="243840"/>
                      </a:lnTo>
                      <a:lnTo>
                        <a:pt x="13728" y="228600"/>
                      </a:lnTo>
                      <a:close/>
                    </a:path>
                    <a:path w="463550" h="251460">
                      <a:moveTo>
                        <a:pt x="33540" y="144780"/>
                      </a:moveTo>
                      <a:lnTo>
                        <a:pt x="19824" y="144780"/>
                      </a:lnTo>
                      <a:lnTo>
                        <a:pt x="19824" y="160020"/>
                      </a:lnTo>
                      <a:lnTo>
                        <a:pt x="33540" y="160020"/>
                      </a:lnTo>
                      <a:lnTo>
                        <a:pt x="33540" y="144780"/>
                      </a:lnTo>
                      <a:close/>
                    </a:path>
                    <a:path w="463550" h="251460">
                      <a:moveTo>
                        <a:pt x="94500" y="167640"/>
                      </a:moveTo>
                      <a:lnTo>
                        <a:pt x="80784" y="167640"/>
                      </a:lnTo>
                      <a:lnTo>
                        <a:pt x="80784" y="182880"/>
                      </a:lnTo>
                      <a:lnTo>
                        <a:pt x="94500" y="182880"/>
                      </a:lnTo>
                      <a:lnTo>
                        <a:pt x="94500" y="167640"/>
                      </a:lnTo>
                      <a:close/>
                    </a:path>
                    <a:path w="463550" h="251460">
                      <a:moveTo>
                        <a:pt x="120408" y="144780"/>
                      </a:moveTo>
                      <a:lnTo>
                        <a:pt x="106692" y="144780"/>
                      </a:lnTo>
                      <a:lnTo>
                        <a:pt x="106692" y="160020"/>
                      </a:lnTo>
                      <a:lnTo>
                        <a:pt x="120408" y="160020"/>
                      </a:lnTo>
                      <a:lnTo>
                        <a:pt x="120408" y="144780"/>
                      </a:lnTo>
                      <a:close/>
                    </a:path>
                    <a:path w="463550" h="251460">
                      <a:moveTo>
                        <a:pt x="181368" y="167640"/>
                      </a:moveTo>
                      <a:lnTo>
                        <a:pt x="167652" y="167640"/>
                      </a:lnTo>
                      <a:lnTo>
                        <a:pt x="167652" y="182880"/>
                      </a:lnTo>
                      <a:lnTo>
                        <a:pt x="181368" y="182880"/>
                      </a:lnTo>
                      <a:lnTo>
                        <a:pt x="181368" y="167640"/>
                      </a:lnTo>
                      <a:close/>
                    </a:path>
                    <a:path w="463550" h="251460">
                      <a:moveTo>
                        <a:pt x="268236" y="236220"/>
                      </a:moveTo>
                      <a:lnTo>
                        <a:pt x="254520" y="236220"/>
                      </a:lnTo>
                      <a:lnTo>
                        <a:pt x="254520" y="251460"/>
                      </a:lnTo>
                      <a:lnTo>
                        <a:pt x="268236" y="251460"/>
                      </a:lnTo>
                      <a:lnTo>
                        <a:pt x="268236" y="236220"/>
                      </a:lnTo>
                      <a:close/>
                    </a:path>
                    <a:path w="463550" h="251460">
                      <a:moveTo>
                        <a:pt x="288048" y="106680"/>
                      </a:moveTo>
                      <a:lnTo>
                        <a:pt x="275856" y="106680"/>
                      </a:lnTo>
                      <a:lnTo>
                        <a:pt x="275856" y="121920"/>
                      </a:lnTo>
                      <a:lnTo>
                        <a:pt x="288048" y="121920"/>
                      </a:lnTo>
                      <a:lnTo>
                        <a:pt x="288048" y="106680"/>
                      </a:lnTo>
                      <a:close/>
                    </a:path>
                    <a:path w="463550" h="251460">
                      <a:moveTo>
                        <a:pt x="463308" y="0"/>
                      </a:moveTo>
                      <a:lnTo>
                        <a:pt x="449592" y="0"/>
                      </a:lnTo>
                      <a:lnTo>
                        <a:pt x="449592" y="15240"/>
                      </a:lnTo>
                      <a:lnTo>
                        <a:pt x="463308" y="15240"/>
                      </a:lnTo>
                      <a:lnTo>
                        <a:pt x="4633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1" name="object 272"/>
                <p:cNvSpPr/>
                <p:nvPr/>
              </p:nvSpPr>
              <p:spPr>
                <a:xfrm>
                  <a:off x="3863340"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2" name="object 273"/>
                <p:cNvSpPr/>
                <p:nvPr/>
              </p:nvSpPr>
              <p:spPr>
                <a:xfrm>
                  <a:off x="3096768" y="3933456"/>
                  <a:ext cx="410209" cy="360045"/>
                </a:xfrm>
                <a:custGeom>
                  <a:avLst/>
                  <a:gdLst/>
                  <a:ahLst/>
                  <a:cxnLst/>
                  <a:rect l="l" t="t" r="r" b="b"/>
                  <a:pathLst>
                    <a:path w="410210" h="360045">
                      <a:moveTo>
                        <a:pt x="13716" y="275844"/>
                      </a:moveTo>
                      <a:lnTo>
                        <a:pt x="0" y="275844"/>
                      </a:lnTo>
                      <a:lnTo>
                        <a:pt x="0" y="291084"/>
                      </a:lnTo>
                      <a:lnTo>
                        <a:pt x="13716" y="291084"/>
                      </a:lnTo>
                      <a:lnTo>
                        <a:pt x="13716" y="275844"/>
                      </a:lnTo>
                      <a:close/>
                    </a:path>
                    <a:path w="410210" h="360045">
                      <a:moveTo>
                        <a:pt x="13716" y="252984"/>
                      </a:moveTo>
                      <a:lnTo>
                        <a:pt x="0" y="252984"/>
                      </a:lnTo>
                      <a:lnTo>
                        <a:pt x="0" y="268224"/>
                      </a:lnTo>
                      <a:lnTo>
                        <a:pt x="13716" y="268224"/>
                      </a:lnTo>
                      <a:lnTo>
                        <a:pt x="13716" y="252984"/>
                      </a:lnTo>
                      <a:close/>
                    </a:path>
                    <a:path w="410210" h="360045">
                      <a:moveTo>
                        <a:pt x="33528" y="0"/>
                      </a:moveTo>
                      <a:lnTo>
                        <a:pt x="19812" y="0"/>
                      </a:lnTo>
                      <a:lnTo>
                        <a:pt x="19812" y="15240"/>
                      </a:lnTo>
                      <a:lnTo>
                        <a:pt x="33528" y="15240"/>
                      </a:lnTo>
                      <a:lnTo>
                        <a:pt x="33528" y="0"/>
                      </a:lnTo>
                      <a:close/>
                    </a:path>
                    <a:path w="410210" h="360045">
                      <a:moveTo>
                        <a:pt x="41148" y="344424"/>
                      </a:moveTo>
                      <a:lnTo>
                        <a:pt x="27432" y="344424"/>
                      </a:lnTo>
                      <a:lnTo>
                        <a:pt x="27432" y="359664"/>
                      </a:lnTo>
                      <a:lnTo>
                        <a:pt x="41148" y="359664"/>
                      </a:lnTo>
                      <a:lnTo>
                        <a:pt x="41148" y="344424"/>
                      </a:lnTo>
                      <a:close/>
                    </a:path>
                    <a:path w="410210" h="360045">
                      <a:moveTo>
                        <a:pt x="67056" y="230124"/>
                      </a:moveTo>
                      <a:lnTo>
                        <a:pt x="53340" y="230124"/>
                      </a:lnTo>
                      <a:lnTo>
                        <a:pt x="53340" y="245364"/>
                      </a:lnTo>
                      <a:lnTo>
                        <a:pt x="67056" y="245364"/>
                      </a:lnTo>
                      <a:lnTo>
                        <a:pt x="67056" y="230124"/>
                      </a:lnTo>
                      <a:close/>
                    </a:path>
                    <a:path w="410210" h="360045">
                      <a:moveTo>
                        <a:pt x="80772" y="184404"/>
                      </a:moveTo>
                      <a:lnTo>
                        <a:pt x="67056" y="184404"/>
                      </a:lnTo>
                      <a:lnTo>
                        <a:pt x="67056" y="199644"/>
                      </a:lnTo>
                      <a:lnTo>
                        <a:pt x="80772" y="199644"/>
                      </a:lnTo>
                      <a:lnTo>
                        <a:pt x="80772" y="184404"/>
                      </a:lnTo>
                      <a:close/>
                    </a:path>
                    <a:path w="410210" h="360045">
                      <a:moveTo>
                        <a:pt x="94488" y="321564"/>
                      </a:moveTo>
                      <a:lnTo>
                        <a:pt x="80772" y="321564"/>
                      </a:lnTo>
                      <a:lnTo>
                        <a:pt x="80772" y="336804"/>
                      </a:lnTo>
                      <a:lnTo>
                        <a:pt x="94488" y="336804"/>
                      </a:lnTo>
                      <a:lnTo>
                        <a:pt x="94488" y="321564"/>
                      </a:lnTo>
                      <a:close/>
                    </a:path>
                    <a:path w="410210" h="360045">
                      <a:moveTo>
                        <a:pt x="128016" y="275844"/>
                      </a:moveTo>
                      <a:lnTo>
                        <a:pt x="114300" y="275844"/>
                      </a:lnTo>
                      <a:lnTo>
                        <a:pt x="114300" y="291084"/>
                      </a:lnTo>
                      <a:lnTo>
                        <a:pt x="128016" y="291084"/>
                      </a:lnTo>
                      <a:lnTo>
                        <a:pt x="128016" y="275844"/>
                      </a:lnTo>
                      <a:close/>
                    </a:path>
                    <a:path w="410210" h="360045">
                      <a:moveTo>
                        <a:pt x="141732" y="298704"/>
                      </a:moveTo>
                      <a:lnTo>
                        <a:pt x="128016" y="298704"/>
                      </a:lnTo>
                      <a:lnTo>
                        <a:pt x="128016" y="306324"/>
                      </a:lnTo>
                      <a:lnTo>
                        <a:pt x="114300" y="306324"/>
                      </a:lnTo>
                      <a:lnTo>
                        <a:pt x="114300" y="321564"/>
                      </a:lnTo>
                      <a:lnTo>
                        <a:pt x="121920" y="321564"/>
                      </a:lnTo>
                      <a:lnTo>
                        <a:pt x="121920" y="336804"/>
                      </a:lnTo>
                      <a:lnTo>
                        <a:pt x="134112" y="336804"/>
                      </a:lnTo>
                      <a:lnTo>
                        <a:pt x="134112" y="321564"/>
                      </a:lnTo>
                      <a:lnTo>
                        <a:pt x="128016" y="321564"/>
                      </a:lnTo>
                      <a:lnTo>
                        <a:pt x="128016" y="313944"/>
                      </a:lnTo>
                      <a:lnTo>
                        <a:pt x="141732" y="313944"/>
                      </a:lnTo>
                      <a:lnTo>
                        <a:pt x="141732" y="298704"/>
                      </a:lnTo>
                      <a:close/>
                    </a:path>
                    <a:path w="410210" h="360045">
                      <a:moveTo>
                        <a:pt x="155448" y="245364"/>
                      </a:moveTo>
                      <a:lnTo>
                        <a:pt x="141732" y="245364"/>
                      </a:lnTo>
                      <a:lnTo>
                        <a:pt x="141732" y="260604"/>
                      </a:lnTo>
                      <a:lnTo>
                        <a:pt x="155448" y="260604"/>
                      </a:lnTo>
                      <a:lnTo>
                        <a:pt x="155448" y="245364"/>
                      </a:lnTo>
                      <a:close/>
                    </a:path>
                    <a:path w="410210" h="360045">
                      <a:moveTo>
                        <a:pt x="175247" y="268224"/>
                      </a:moveTo>
                      <a:lnTo>
                        <a:pt x="161531" y="268224"/>
                      </a:lnTo>
                      <a:lnTo>
                        <a:pt x="161531" y="283464"/>
                      </a:lnTo>
                      <a:lnTo>
                        <a:pt x="175247" y="283464"/>
                      </a:lnTo>
                      <a:lnTo>
                        <a:pt x="175247" y="268224"/>
                      </a:lnTo>
                      <a:close/>
                    </a:path>
                    <a:path w="410210" h="360045">
                      <a:moveTo>
                        <a:pt x="248412" y="207264"/>
                      </a:moveTo>
                      <a:lnTo>
                        <a:pt x="236220" y="207264"/>
                      </a:lnTo>
                      <a:lnTo>
                        <a:pt x="236220" y="214884"/>
                      </a:lnTo>
                      <a:lnTo>
                        <a:pt x="236220" y="222504"/>
                      </a:lnTo>
                      <a:lnTo>
                        <a:pt x="236220" y="230124"/>
                      </a:lnTo>
                      <a:lnTo>
                        <a:pt x="248412" y="230124"/>
                      </a:lnTo>
                      <a:lnTo>
                        <a:pt x="248412" y="222504"/>
                      </a:lnTo>
                      <a:lnTo>
                        <a:pt x="248412" y="214884"/>
                      </a:lnTo>
                      <a:lnTo>
                        <a:pt x="248412" y="207264"/>
                      </a:lnTo>
                      <a:close/>
                    </a:path>
                    <a:path w="410210" h="360045">
                      <a:moveTo>
                        <a:pt x="262128" y="298704"/>
                      </a:moveTo>
                      <a:lnTo>
                        <a:pt x="248412" y="298704"/>
                      </a:lnTo>
                      <a:lnTo>
                        <a:pt x="248412" y="313944"/>
                      </a:lnTo>
                      <a:lnTo>
                        <a:pt x="262128" y="313944"/>
                      </a:lnTo>
                      <a:lnTo>
                        <a:pt x="262128" y="298704"/>
                      </a:lnTo>
                      <a:close/>
                    </a:path>
                    <a:path w="410210" h="360045">
                      <a:moveTo>
                        <a:pt x="329184" y="283464"/>
                      </a:moveTo>
                      <a:lnTo>
                        <a:pt x="315468" y="283464"/>
                      </a:lnTo>
                      <a:lnTo>
                        <a:pt x="315468" y="298704"/>
                      </a:lnTo>
                      <a:lnTo>
                        <a:pt x="329184" y="298704"/>
                      </a:lnTo>
                      <a:lnTo>
                        <a:pt x="329184" y="283464"/>
                      </a:lnTo>
                      <a:close/>
                    </a:path>
                    <a:path w="410210" h="360045">
                      <a:moveTo>
                        <a:pt x="409956" y="321564"/>
                      </a:moveTo>
                      <a:lnTo>
                        <a:pt x="396240" y="321564"/>
                      </a:lnTo>
                      <a:lnTo>
                        <a:pt x="396240" y="336804"/>
                      </a:lnTo>
                      <a:lnTo>
                        <a:pt x="409956" y="336804"/>
                      </a:lnTo>
                      <a:lnTo>
                        <a:pt x="409956" y="3215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3" name="object 274"/>
                <p:cNvSpPr/>
                <p:nvPr/>
              </p:nvSpPr>
              <p:spPr>
                <a:xfrm>
                  <a:off x="3916680"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4" name="object 275"/>
                <p:cNvSpPr/>
                <p:nvPr/>
              </p:nvSpPr>
              <p:spPr>
                <a:xfrm>
                  <a:off x="3096768" y="4041660"/>
                  <a:ext cx="585470" cy="243840"/>
                </a:xfrm>
                <a:custGeom>
                  <a:avLst/>
                  <a:gdLst/>
                  <a:ahLst/>
                  <a:cxnLst/>
                  <a:rect l="l" t="t" r="r" b="b"/>
                  <a:pathLst>
                    <a:path w="585470" h="243839">
                      <a:moveTo>
                        <a:pt x="13716" y="198120"/>
                      </a:moveTo>
                      <a:lnTo>
                        <a:pt x="0" y="198120"/>
                      </a:lnTo>
                      <a:lnTo>
                        <a:pt x="0" y="213360"/>
                      </a:lnTo>
                      <a:lnTo>
                        <a:pt x="13716" y="213360"/>
                      </a:lnTo>
                      <a:lnTo>
                        <a:pt x="13716" y="198120"/>
                      </a:lnTo>
                      <a:close/>
                    </a:path>
                    <a:path w="585470" h="243839">
                      <a:moveTo>
                        <a:pt x="13716" y="175260"/>
                      </a:moveTo>
                      <a:lnTo>
                        <a:pt x="0" y="175260"/>
                      </a:lnTo>
                      <a:lnTo>
                        <a:pt x="0" y="190500"/>
                      </a:lnTo>
                      <a:lnTo>
                        <a:pt x="13716" y="190500"/>
                      </a:lnTo>
                      <a:lnTo>
                        <a:pt x="13716" y="175260"/>
                      </a:lnTo>
                      <a:close/>
                    </a:path>
                    <a:path w="585470" h="243839">
                      <a:moveTo>
                        <a:pt x="13716" y="144780"/>
                      </a:moveTo>
                      <a:lnTo>
                        <a:pt x="0" y="144780"/>
                      </a:lnTo>
                      <a:lnTo>
                        <a:pt x="0" y="160020"/>
                      </a:lnTo>
                      <a:lnTo>
                        <a:pt x="13716" y="160020"/>
                      </a:lnTo>
                      <a:lnTo>
                        <a:pt x="13716" y="144780"/>
                      </a:lnTo>
                      <a:close/>
                    </a:path>
                    <a:path w="585470" h="243839">
                      <a:moveTo>
                        <a:pt x="13716" y="91440"/>
                      </a:moveTo>
                      <a:lnTo>
                        <a:pt x="0" y="91440"/>
                      </a:lnTo>
                      <a:lnTo>
                        <a:pt x="0" y="106680"/>
                      </a:lnTo>
                      <a:lnTo>
                        <a:pt x="13716" y="106680"/>
                      </a:lnTo>
                      <a:lnTo>
                        <a:pt x="13716" y="91440"/>
                      </a:lnTo>
                      <a:close/>
                    </a:path>
                    <a:path w="585470" h="243839">
                      <a:moveTo>
                        <a:pt x="27432" y="121920"/>
                      </a:moveTo>
                      <a:lnTo>
                        <a:pt x="19812" y="121920"/>
                      </a:lnTo>
                      <a:lnTo>
                        <a:pt x="13716" y="121920"/>
                      </a:lnTo>
                      <a:lnTo>
                        <a:pt x="7620" y="121920"/>
                      </a:lnTo>
                      <a:lnTo>
                        <a:pt x="7620" y="137160"/>
                      </a:lnTo>
                      <a:lnTo>
                        <a:pt x="13716" y="137160"/>
                      </a:lnTo>
                      <a:lnTo>
                        <a:pt x="19812" y="137160"/>
                      </a:lnTo>
                      <a:lnTo>
                        <a:pt x="27432" y="137160"/>
                      </a:lnTo>
                      <a:lnTo>
                        <a:pt x="27432" y="121920"/>
                      </a:lnTo>
                      <a:close/>
                    </a:path>
                    <a:path w="585470" h="243839">
                      <a:moveTo>
                        <a:pt x="41148" y="144780"/>
                      </a:moveTo>
                      <a:lnTo>
                        <a:pt x="27432" y="144780"/>
                      </a:lnTo>
                      <a:lnTo>
                        <a:pt x="27432" y="160020"/>
                      </a:lnTo>
                      <a:lnTo>
                        <a:pt x="41148" y="160020"/>
                      </a:lnTo>
                      <a:lnTo>
                        <a:pt x="41148" y="144780"/>
                      </a:lnTo>
                      <a:close/>
                    </a:path>
                    <a:path w="585470" h="243839">
                      <a:moveTo>
                        <a:pt x="80772" y="190500"/>
                      </a:moveTo>
                      <a:lnTo>
                        <a:pt x="67056" y="190500"/>
                      </a:lnTo>
                      <a:lnTo>
                        <a:pt x="67056" y="205740"/>
                      </a:lnTo>
                      <a:lnTo>
                        <a:pt x="80772" y="205740"/>
                      </a:lnTo>
                      <a:lnTo>
                        <a:pt x="80772" y="190500"/>
                      </a:lnTo>
                      <a:close/>
                    </a:path>
                    <a:path w="585470" h="243839">
                      <a:moveTo>
                        <a:pt x="141732" y="220980"/>
                      </a:moveTo>
                      <a:lnTo>
                        <a:pt x="128016" y="220980"/>
                      </a:lnTo>
                      <a:lnTo>
                        <a:pt x="128016" y="236220"/>
                      </a:lnTo>
                      <a:lnTo>
                        <a:pt x="141732" y="236220"/>
                      </a:lnTo>
                      <a:lnTo>
                        <a:pt x="141732" y="220980"/>
                      </a:lnTo>
                      <a:close/>
                    </a:path>
                    <a:path w="585470" h="243839">
                      <a:moveTo>
                        <a:pt x="147828" y="114300"/>
                      </a:moveTo>
                      <a:lnTo>
                        <a:pt x="134112" y="114300"/>
                      </a:lnTo>
                      <a:lnTo>
                        <a:pt x="134112" y="129540"/>
                      </a:lnTo>
                      <a:lnTo>
                        <a:pt x="147828" y="129540"/>
                      </a:lnTo>
                      <a:lnTo>
                        <a:pt x="147828" y="114300"/>
                      </a:lnTo>
                      <a:close/>
                    </a:path>
                    <a:path w="585470" h="243839">
                      <a:moveTo>
                        <a:pt x="208788" y="175260"/>
                      </a:moveTo>
                      <a:lnTo>
                        <a:pt x="195072" y="175260"/>
                      </a:lnTo>
                      <a:lnTo>
                        <a:pt x="195072" y="190500"/>
                      </a:lnTo>
                      <a:lnTo>
                        <a:pt x="208788" y="190500"/>
                      </a:lnTo>
                      <a:lnTo>
                        <a:pt x="208788" y="175260"/>
                      </a:lnTo>
                      <a:close/>
                    </a:path>
                    <a:path w="585470" h="243839">
                      <a:moveTo>
                        <a:pt x="222504" y="228600"/>
                      </a:moveTo>
                      <a:lnTo>
                        <a:pt x="208788" y="228600"/>
                      </a:lnTo>
                      <a:lnTo>
                        <a:pt x="208788" y="243840"/>
                      </a:lnTo>
                      <a:lnTo>
                        <a:pt x="222504" y="243840"/>
                      </a:lnTo>
                      <a:lnTo>
                        <a:pt x="222504" y="228600"/>
                      </a:lnTo>
                      <a:close/>
                    </a:path>
                    <a:path w="585470" h="243839">
                      <a:moveTo>
                        <a:pt x="228600" y="99060"/>
                      </a:moveTo>
                      <a:lnTo>
                        <a:pt x="214884" y="99060"/>
                      </a:lnTo>
                      <a:lnTo>
                        <a:pt x="214884" y="114300"/>
                      </a:lnTo>
                      <a:lnTo>
                        <a:pt x="228600" y="114300"/>
                      </a:lnTo>
                      <a:lnTo>
                        <a:pt x="228600" y="99060"/>
                      </a:lnTo>
                      <a:close/>
                    </a:path>
                    <a:path w="585470" h="243839">
                      <a:moveTo>
                        <a:pt x="256032" y="91440"/>
                      </a:moveTo>
                      <a:lnTo>
                        <a:pt x="242316" y="91440"/>
                      </a:lnTo>
                      <a:lnTo>
                        <a:pt x="242316" y="106680"/>
                      </a:lnTo>
                      <a:lnTo>
                        <a:pt x="256032" y="106680"/>
                      </a:lnTo>
                      <a:lnTo>
                        <a:pt x="256032" y="91440"/>
                      </a:lnTo>
                      <a:close/>
                    </a:path>
                    <a:path w="585470" h="243839">
                      <a:moveTo>
                        <a:pt x="409956" y="0"/>
                      </a:moveTo>
                      <a:lnTo>
                        <a:pt x="396240" y="0"/>
                      </a:lnTo>
                      <a:lnTo>
                        <a:pt x="396240" y="15240"/>
                      </a:lnTo>
                      <a:lnTo>
                        <a:pt x="409956" y="15240"/>
                      </a:lnTo>
                      <a:lnTo>
                        <a:pt x="409956" y="0"/>
                      </a:lnTo>
                      <a:close/>
                    </a:path>
                    <a:path w="585470" h="243839">
                      <a:moveTo>
                        <a:pt x="585216" y="0"/>
                      </a:moveTo>
                      <a:lnTo>
                        <a:pt x="571500" y="0"/>
                      </a:lnTo>
                      <a:lnTo>
                        <a:pt x="571500" y="15240"/>
                      </a:lnTo>
                      <a:lnTo>
                        <a:pt x="585216" y="15240"/>
                      </a:lnTo>
                      <a:lnTo>
                        <a:pt x="5852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5" name="object 276"/>
                <p:cNvSpPr/>
                <p:nvPr/>
              </p:nvSpPr>
              <p:spPr>
                <a:xfrm>
                  <a:off x="3788664"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6" name="object 277"/>
                <p:cNvSpPr/>
                <p:nvPr/>
              </p:nvSpPr>
              <p:spPr>
                <a:xfrm>
                  <a:off x="3157715" y="4117860"/>
                  <a:ext cx="262255" cy="121920"/>
                </a:xfrm>
                <a:custGeom>
                  <a:avLst/>
                  <a:gdLst/>
                  <a:ahLst/>
                  <a:cxnLst/>
                  <a:rect l="l" t="t" r="r" b="b"/>
                  <a:pathLst>
                    <a:path w="262254" h="121920">
                      <a:moveTo>
                        <a:pt x="13728" y="106680"/>
                      </a:moveTo>
                      <a:lnTo>
                        <a:pt x="0" y="106680"/>
                      </a:lnTo>
                      <a:lnTo>
                        <a:pt x="0" y="121920"/>
                      </a:lnTo>
                      <a:lnTo>
                        <a:pt x="13728" y="121920"/>
                      </a:lnTo>
                      <a:lnTo>
                        <a:pt x="13728" y="106680"/>
                      </a:lnTo>
                      <a:close/>
                    </a:path>
                    <a:path w="262254" h="121920">
                      <a:moveTo>
                        <a:pt x="100584" y="0"/>
                      </a:moveTo>
                      <a:lnTo>
                        <a:pt x="86880" y="0"/>
                      </a:lnTo>
                      <a:lnTo>
                        <a:pt x="86880" y="15240"/>
                      </a:lnTo>
                      <a:lnTo>
                        <a:pt x="100584" y="15240"/>
                      </a:lnTo>
                      <a:lnTo>
                        <a:pt x="100584" y="0"/>
                      </a:lnTo>
                      <a:close/>
                    </a:path>
                    <a:path w="262254" h="121920">
                      <a:moveTo>
                        <a:pt x="140220" y="76200"/>
                      </a:moveTo>
                      <a:lnTo>
                        <a:pt x="128028" y="76200"/>
                      </a:lnTo>
                      <a:lnTo>
                        <a:pt x="128028" y="91440"/>
                      </a:lnTo>
                      <a:lnTo>
                        <a:pt x="140220" y="91440"/>
                      </a:lnTo>
                      <a:lnTo>
                        <a:pt x="140220" y="76200"/>
                      </a:lnTo>
                      <a:close/>
                    </a:path>
                    <a:path w="262254" h="121920">
                      <a:moveTo>
                        <a:pt x="201180" y="60960"/>
                      </a:moveTo>
                      <a:lnTo>
                        <a:pt x="187464" y="60960"/>
                      </a:lnTo>
                      <a:lnTo>
                        <a:pt x="187464" y="76200"/>
                      </a:lnTo>
                      <a:lnTo>
                        <a:pt x="201180" y="76200"/>
                      </a:lnTo>
                      <a:lnTo>
                        <a:pt x="201180" y="60960"/>
                      </a:lnTo>
                      <a:close/>
                    </a:path>
                    <a:path w="262254" h="121920">
                      <a:moveTo>
                        <a:pt x="262140" y="83820"/>
                      </a:moveTo>
                      <a:lnTo>
                        <a:pt x="248424" y="83820"/>
                      </a:lnTo>
                      <a:lnTo>
                        <a:pt x="248424" y="99060"/>
                      </a:lnTo>
                      <a:lnTo>
                        <a:pt x="262140" y="99060"/>
                      </a:lnTo>
                      <a:lnTo>
                        <a:pt x="26214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7" name="object 278"/>
                <p:cNvSpPr/>
                <p:nvPr/>
              </p:nvSpPr>
              <p:spPr>
                <a:xfrm>
                  <a:off x="359359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8" name="object 279"/>
                <p:cNvSpPr/>
                <p:nvPr/>
              </p:nvSpPr>
              <p:spPr>
                <a:xfrm>
                  <a:off x="3902964"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39" name="object 280"/>
                <p:cNvSpPr/>
                <p:nvPr/>
              </p:nvSpPr>
              <p:spPr>
                <a:xfrm>
                  <a:off x="3096768" y="3857256"/>
                  <a:ext cx="463550" cy="436245"/>
                </a:xfrm>
                <a:custGeom>
                  <a:avLst/>
                  <a:gdLst/>
                  <a:ahLst/>
                  <a:cxnLst/>
                  <a:rect l="l" t="t" r="r" b="b"/>
                  <a:pathLst>
                    <a:path w="463550" h="436245">
                      <a:moveTo>
                        <a:pt x="13716" y="329184"/>
                      </a:moveTo>
                      <a:lnTo>
                        <a:pt x="0" y="329184"/>
                      </a:lnTo>
                      <a:lnTo>
                        <a:pt x="0" y="344424"/>
                      </a:lnTo>
                      <a:lnTo>
                        <a:pt x="13716" y="344424"/>
                      </a:lnTo>
                      <a:lnTo>
                        <a:pt x="13716" y="329184"/>
                      </a:lnTo>
                      <a:close/>
                    </a:path>
                    <a:path w="463550" h="436245">
                      <a:moveTo>
                        <a:pt x="19812" y="405384"/>
                      </a:moveTo>
                      <a:lnTo>
                        <a:pt x="7620" y="405384"/>
                      </a:lnTo>
                      <a:lnTo>
                        <a:pt x="7620" y="413004"/>
                      </a:lnTo>
                      <a:lnTo>
                        <a:pt x="0" y="413004"/>
                      </a:lnTo>
                      <a:lnTo>
                        <a:pt x="0" y="428244"/>
                      </a:lnTo>
                      <a:lnTo>
                        <a:pt x="13716" y="428244"/>
                      </a:lnTo>
                      <a:lnTo>
                        <a:pt x="13716" y="420624"/>
                      </a:lnTo>
                      <a:lnTo>
                        <a:pt x="19812" y="420624"/>
                      </a:lnTo>
                      <a:lnTo>
                        <a:pt x="19812" y="405384"/>
                      </a:lnTo>
                      <a:close/>
                    </a:path>
                    <a:path w="463550" h="436245">
                      <a:moveTo>
                        <a:pt x="19812" y="367284"/>
                      </a:moveTo>
                      <a:lnTo>
                        <a:pt x="7620" y="367284"/>
                      </a:lnTo>
                      <a:lnTo>
                        <a:pt x="7620" y="382524"/>
                      </a:lnTo>
                      <a:lnTo>
                        <a:pt x="19812" y="382524"/>
                      </a:lnTo>
                      <a:lnTo>
                        <a:pt x="19812" y="367284"/>
                      </a:lnTo>
                      <a:close/>
                    </a:path>
                    <a:path w="463550" h="436245">
                      <a:moveTo>
                        <a:pt x="67056" y="161544"/>
                      </a:moveTo>
                      <a:lnTo>
                        <a:pt x="53340" y="161544"/>
                      </a:lnTo>
                      <a:lnTo>
                        <a:pt x="53340" y="176784"/>
                      </a:lnTo>
                      <a:lnTo>
                        <a:pt x="67056" y="176784"/>
                      </a:lnTo>
                      <a:lnTo>
                        <a:pt x="67056" y="161544"/>
                      </a:lnTo>
                      <a:close/>
                    </a:path>
                    <a:path w="463550" h="436245">
                      <a:moveTo>
                        <a:pt x="141732" y="245364"/>
                      </a:moveTo>
                      <a:lnTo>
                        <a:pt x="128016" y="245364"/>
                      </a:lnTo>
                      <a:lnTo>
                        <a:pt x="128016" y="260604"/>
                      </a:lnTo>
                      <a:lnTo>
                        <a:pt x="141732" y="260604"/>
                      </a:lnTo>
                      <a:lnTo>
                        <a:pt x="141732" y="245364"/>
                      </a:lnTo>
                      <a:close/>
                    </a:path>
                    <a:path w="463550" h="436245">
                      <a:moveTo>
                        <a:pt x="161531" y="413004"/>
                      </a:moveTo>
                      <a:lnTo>
                        <a:pt x="155448" y="413004"/>
                      </a:lnTo>
                      <a:lnTo>
                        <a:pt x="155448" y="397764"/>
                      </a:lnTo>
                      <a:lnTo>
                        <a:pt x="141732" y="397764"/>
                      </a:lnTo>
                      <a:lnTo>
                        <a:pt x="141732" y="413004"/>
                      </a:lnTo>
                      <a:lnTo>
                        <a:pt x="147828" y="413004"/>
                      </a:lnTo>
                      <a:lnTo>
                        <a:pt x="147828" y="428244"/>
                      </a:lnTo>
                      <a:lnTo>
                        <a:pt x="161531" y="428244"/>
                      </a:lnTo>
                      <a:lnTo>
                        <a:pt x="161531" y="413004"/>
                      </a:lnTo>
                      <a:close/>
                    </a:path>
                    <a:path w="463550" h="436245">
                      <a:moveTo>
                        <a:pt x="167640" y="0"/>
                      </a:moveTo>
                      <a:lnTo>
                        <a:pt x="155448" y="0"/>
                      </a:lnTo>
                      <a:lnTo>
                        <a:pt x="155448" y="15240"/>
                      </a:lnTo>
                      <a:lnTo>
                        <a:pt x="167640" y="15240"/>
                      </a:lnTo>
                      <a:lnTo>
                        <a:pt x="167640" y="0"/>
                      </a:lnTo>
                      <a:close/>
                    </a:path>
                    <a:path w="463550" h="436245">
                      <a:moveTo>
                        <a:pt x="175247" y="352044"/>
                      </a:moveTo>
                      <a:lnTo>
                        <a:pt x="161531" y="352044"/>
                      </a:lnTo>
                      <a:lnTo>
                        <a:pt x="161531" y="367284"/>
                      </a:lnTo>
                      <a:lnTo>
                        <a:pt x="175247" y="367284"/>
                      </a:lnTo>
                      <a:lnTo>
                        <a:pt x="175247" y="352044"/>
                      </a:lnTo>
                      <a:close/>
                    </a:path>
                    <a:path w="463550" h="436245">
                      <a:moveTo>
                        <a:pt x="181356" y="374904"/>
                      </a:moveTo>
                      <a:lnTo>
                        <a:pt x="167640" y="374904"/>
                      </a:lnTo>
                      <a:lnTo>
                        <a:pt x="167640" y="390144"/>
                      </a:lnTo>
                      <a:lnTo>
                        <a:pt x="181356" y="390144"/>
                      </a:lnTo>
                      <a:lnTo>
                        <a:pt x="181356" y="374904"/>
                      </a:lnTo>
                      <a:close/>
                    </a:path>
                    <a:path w="463550" h="436245">
                      <a:moveTo>
                        <a:pt x="214884" y="420624"/>
                      </a:moveTo>
                      <a:lnTo>
                        <a:pt x="201168" y="420624"/>
                      </a:lnTo>
                      <a:lnTo>
                        <a:pt x="201168" y="435864"/>
                      </a:lnTo>
                      <a:lnTo>
                        <a:pt x="214884" y="435864"/>
                      </a:lnTo>
                      <a:lnTo>
                        <a:pt x="214884" y="420624"/>
                      </a:lnTo>
                      <a:close/>
                    </a:path>
                    <a:path w="463550" h="436245">
                      <a:moveTo>
                        <a:pt x="256032" y="275844"/>
                      </a:moveTo>
                      <a:lnTo>
                        <a:pt x="242316" y="275844"/>
                      </a:lnTo>
                      <a:lnTo>
                        <a:pt x="242316" y="291084"/>
                      </a:lnTo>
                      <a:lnTo>
                        <a:pt x="256032" y="291084"/>
                      </a:lnTo>
                      <a:lnTo>
                        <a:pt x="256032" y="275844"/>
                      </a:lnTo>
                      <a:close/>
                    </a:path>
                    <a:path w="463550" h="436245">
                      <a:moveTo>
                        <a:pt x="289547" y="397764"/>
                      </a:moveTo>
                      <a:lnTo>
                        <a:pt x="275831" y="397764"/>
                      </a:lnTo>
                      <a:lnTo>
                        <a:pt x="275831" y="413004"/>
                      </a:lnTo>
                      <a:lnTo>
                        <a:pt x="289547" y="413004"/>
                      </a:lnTo>
                      <a:lnTo>
                        <a:pt x="289547" y="397764"/>
                      </a:lnTo>
                      <a:close/>
                    </a:path>
                    <a:path w="463550" h="436245">
                      <a:moveTo>
                        <a:pt x="323088" y="329184"/>
                      </a:moveTo>
                      <a:lnTo>
                        <a:pt x="309372" y="329184"/>
                      </a:lnTo>
                      <a:lnTo>
                        <a:pt x="309372" y="344424"/>
                      </a:lnTo>
                      <a:lnTo>
                        <a:pt x="323088" y="344424"/>
                      </a:lnTo>
                      <a:lnTo>
                        <a:pt x="323088" y="329184"/>
                      </a:lnTo>
                      <a:close/>
                    </a:path>
                    <a:path w="463550" h="436245">
                      <a:moveTo>
                        <a:pt x="463296" y="91440"/>
                      </a:moveTo>
                      <a:lnTo>
                        <a:pt x="451104" y="91440"/>
                      </a:lnTo>
                      <a:lnTo>
                        <a:pt x="451104" y="106680"/>
                      </a:lnTo>
                      <a:lnTo>
                        <a:pt x="463296" y="106680"/>
                      </a:lnTo>
                      <a:lnTo>
                        <a:pt x="46329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0" name="object 281"/>
                <p:cNvSpPr/>
                <p:nvPr/>
              </p:nvSpPr>
              <p:spPr>
                <a:xfrm>
                  <a:off x="3810000" y="38648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1" name="object 282"/>
                <p:cNvSpPr/>
                <p:nvPr/>
              </p:nvSpPr>
              <p:spPr>
                <a:xfrm>
                  <a:off x="3150108" y="3971556"/>
                  <a:ext cx="283845" cy="314325"/>
                </a:xfrm>
                <a:custGeom>
                  <a:avLst/>
                  <a:gdLst/>
                  <a:ahLst/>
                  <a:cxnLst/>
                  <a:rect l="l" t="t" r="r" b="b"/>
                  <a:pathLst>
                    <a:path w="283845" h="314325">
                      <a:moveTo>
                        <a:pt x="13716" y="298704"/>
                      </a:moveTo>
                      <a:lnTo>
                        <a:pt x="0" y="298704"/>
                      </a:lnTo>
                      <a:lnTo>
                        <a:pt x="0" y="313944"/>
                      </a:lnTo>
                      <a:lnTo>
                        <a:pt x="13716" y="313944"/>
                      </a:lnTo>
                      <a:lnTo>
                        <a:pt x="13716" y="298704"/>
                      </a:lnTo>
                      <a:close/>
                    </a:path>
                    <a:path w="283845" h="314325">
                      <a:moveTo>
                        <a:pt x="21336" y="0"/>
                      </a:moveTo>
                      <a:lnTo>
                        <a:pt x="7607" y="0"/>
                      </a:lnTo>
                      <a:lnTo>
                        <a:pt x="7607" y="16764"/>
                      </a:lnTo>
                      <a:lnTo>
                        <a:pt x="21336" y="16764"/>
                      </a:lnTo>
                      <a:lnTo>
                        <a:pt x="21336" y="0"/>
                      </a:lnTo>
                      <a:close/>
                    </a:path>
                    <a:path w="283845" h="314325">
                      <a:moveTo>
                        <a:pt x="35052" y="252984"/>
                      </a:moveTo>
                      <a:lnTo>
                        <a:pt x="21336" y="252984"/>
                      </a:lnTo>
                      <a:lnTo>
                        <a:pt x="21336" y="268224"/>
                      </a:lnTo>
                      <a:lnTo>
                        <a:pt x="35052" y="268224"/>
                      </a:lnTo>
                      <a:lnTo>
                        <a:pt x="35052" y="252984"/>
                      </a:lnTo>
                      <a:close/>
                    </a:path>
                    <a:path w="283845" h="314325">
                      <a:moveTo>
                        <a:pt x="54864" y="260604"/>
                      </a:moveTo>
                      <a:lnTo>
                        <a:pt x="41148" y="260604"/>
                      </a:lnTo>
                      <a:lnTo>
                        <a:pt x="41148" y="275844"/>
                      </a:lnTo>
                      <a:lnTo>
                        <a:pt x="54864" y="275844"/>
                      </a:lnTo>
                      <a:lnTo>
                        <a:pt x="54864" y="260604"/>
                      </a:lnTo>
                      <a:close/>
                    </a:path>
                    <a:path w="283845" h="314325">
                      <a:moveTo>
                        <a:pt x="60960" y="192024"/>
                      </a:moveTo>
                      <a:lnTo>
                        <a:pt x="47244" y="192024"/>
                      </a:lnTo>
                      <a:lnTo>
                        <a:pt x="47244" y="207264"/>
                      </a:lnTo>
                      <a:lnTo>
                        <a:pt x="60960" y="207264"/>
                      </a:lnTo>
                      <a:lnTo>
                        <a:pt x="60960" y="192024"/>
                      </a:lnTo>
                      <a:close/>
                    </a:path>
                    <a:path w="283845" h="314325">
                      <a:moveTo>
                        <a:pt x="135636" y="199644"/>
                      </a:moveTo>
                      <a:lnTo>
                        <a:pt x="121907" y="199644"/>
                      </a:lnTo>
                      <a:lnTo>
                        <a:pt x="121907" y="214884"/>
                      </a:lnTo>
                      <a:lnTo>
                        <a:pt x="135636" y="214884"/>
                      </a:lnTo>
                      <a:lnTo>
                        <a:pt x="135636" y="199644"/>
                      </a:lnTo>
                      <a:close/>
                    </a:path>
                    <a:path w="283845" h="314325">
                      <a:moveTo>
                        <a:pt x="188976" y="207264"/>
                      </a:moveTo>
                      <a:lnTo>
                        <a:pt x="175260" y="207264"/>
                      </a:lnTo>
                      <a:lnTo>
                        <a:pt x="175260" y="222504"/>
                      </a:lnTo>
                      <a:lnTo>
                        <a:pt x="188976" y="222504"/>
                      </a:lnTo>
                      <a:lnTo>
                        <a:pt x="188976" y="207264"/>
                      </a:lnTo>
                      <a:close/>
                    </a:path>
                    <a:path w="283845" h="314325">
                      <a:moveTo>
                        <a:pt x="283464" y="108204"/>
                      </a:moveTo>
                      <a:lnTo>
                        <a:pt x="269748" y="108204"/>
                      </a:lnTo>
                      <a:lnTo>
                        <a:pt x="269748" y="123444"/>
                      </a:lnTo>
                      <a:lnTo>
                        <a:pt x="283464" y="123444"/>
                      </a:lnTo>
                      <a:lnTo>
                        <a:pt x="283464" y="1082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2" name="object 283"/>
                <p:cNvSpPr/>
                <p:nvPr/>
              </p:nvSpPr>
              <p:spPr>
                <a:xfrm>
                  <a:off x="391668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3" name="object 284"/>
                <p:cNvSpPr/>
                <p:nvPr/>
              </p:nvSpPr>
              <p:spPr>
                <a:xfrm>
                  <a:off x="3116580" y="4064520"/>
                  <a:ext cx="329565" cy="228600"/>
                </a:xfrm>
                <a:custGeom>
                  <a:avLst/>
                  <a:gdLst/>
                  <a:ahLst/>
                  <a:cxnLst/>
                  <a:rect l="l" t="t" r="r" b="b"/>
                  <a:pathLst>
                    <a:path w="329564" h="228600">
                      <a:moveTo>
                        <a:pt x="13716" y="213360"/>
                      </a:moveTo>
                      <a:lnTo>
                        <a:pt x="0" y="213360"/>
                      </a:lnTo>
                      <a:lnTo>
                        <a:pt x="0" y="228600"/>
                      </a:lnTo>
                      <a:lnTo>
                        <a:pt x="13716" y="228600"/>
                      </a:lnTo>
                      <a:lnTo>
                        <a:pt x="13716" y="213360"/>
                      </a:lnTo>
                      <a:close/>
                    </a:path>
                    <a:path w="329564" h="228600">
                      <a:moveTo>
                        <a:pt x="21336" y="160020"/>
                      </a:moveTo>
                      <a:lnTo>
                        <a:pt x="7620" y="160020"/>
                      </a:lnTo>
                      <a:lnTo>
                        <a:pt x="7620" y="175260"/>
                      </a:lnTo>
                      <a:lnTo>
                        <a:pt x="21336" y="175260"/>
                      </a:lnTo>
                      <a:lnTo>
                        <a:pt x="21336" y="160020"/>
                      </a:lnTo>
                      <a:close/>
                    </a:path>
                    <a:path w="329564" h="228600">
                      <a:moveTo>
                        <a:pt x="60960" y="198120"/>
                      </a:moveTo>
                      <a:lnTo>
                        <a:pt x="47244" y="198120"/>
                      </a:lnTo>
                      <a:lnTo>
                        <a:pt x="47244" y="213360"/>
                      </a:lnTo>
                      <a:lnTo>
                        <a:pt x="60960" y="213360"/>
                      </a:lnTo>
                      <a:lnTo>
                        <a:pt x="60960" y="198120"/>
                      </a:lnTo>
                      <a:close/>
                    </a:path>
                    <a:path w="329564" h="228600">
                      <a:moveTo>
                        <a:pt x="80772" y="205740"/>
                      </a:moveTo>
                      <a:lnTo>
                        <a:pt x="68580" y="205740"/>
                      </a:lnTo>
                      <a:lnTo>
                        <a:pt x="68580" y="220980"/>
                      </a:lnTo>
                      <a:lnTo>
                        <a:pt x="80772" y="220980"/>
                      </a:lnTo>
                      <a:lnTo>
                        <a:pt x="80772" y="205740"/>
                      </a:lnTo>
                      <a:close/>
                    </a:path>
                    <a:path w="329564" h="228600">
                      <a:moveTo>
                        <a:pt x="169164" y="114300"/>
                      </a:moveTo>
                      <a:lnTo>
                        <a:pt x="155435" y="114300"/>
                      </a:lnTo>
                      <a:lnTo>
                        <a:pt x="155435" y="129540"/>
                      </a:lnTo>
                      <a:lnTo>
                        <a:pt x="169164" y="129540"/>
                      </a:lnTo>
                      <a:lnTo>
                        <a:pt x="169164" y="114300"/>
                      </a:lnTo>
                      <a:close/>
                    </a:path>
                    <a:path w="329564" h="228600">
                      <a:moveTo>
                        <a:pt x="208788" y="144780"/>
                      </a:moveTo>
                      <a:lnTo>
                        <a:pt x="195072" y="144780"/>
                      </a:lnTo>
                      <a:lnTo>
                        <a:pt x="195072" y="160020"/>
                      </a:lnTo>
                      <a:lnTo>
                        <a:pt x="208788" y="160020"/>
                      </a:lnTo>
                      <a:lnTo>
                        <a:pt x="208788" y="144780"/>
                      </a:lnTo>
                      <a:close/>
                    </a:path>
                    <a:path w="329564" h="228600">
                      <a:moveTo>
                        <a:pt x="242316" y="175260"/>
                      </a:moveTo>
                      <a:lnTo>
                        <a:pt x="228600" y="175260"/>
                      </a:lnTo>
                      <a:lnTo>
                        <a:pt x="228600" y="190500"/>
                      </a:lnTo>
                      <a:lnTo>
                        <a:pt x="242316" y="190500"/>
                      </a:lnTo>
                      <a:lnTo>
                        <a:pt x="242316" y="175260"/>
                      </a:lnTo>
                      <a:close/>
                    </a:path>
                    <a:path w="329564" h="228600">
                      <a:moveTo>
                        <a:pt x="242316" y="30480"/>
                      </a:moveTo>
                      <a:lnTo>
                        <a:pt x="228600" y="30480"/>
                      </a:lnTo>
                      <a:lnTo>
                        <a:pt x="228600" y="45720"/>
                      </a:lnTo>
                      <a:lnTo>
                        <a:pt x="242316" y="45720"/>
                      </a:lnTo>
                      <a:lnTo>
                        <a:pt x="242316" y="30480"/>
                      </a:lnTo>
                      <a:close/>
                    </a:path>
                    <a:path w="329564" h="228600">
                      <a:moveTo>
                        <a:pt x="249936" y="106680"/>
                      </a:moveTo>
                      <a:lnTo>
                        <a:pt x="236220" y="106680"/>
                      </a:lnTo>
                      <a:lnTo>
                        <a:pt x="236220" y="121920"/>
                      </a:lnTo>
                      <a:lnTo>
                        <a:pt x="249936" y="121920"/>
                      </a:lnTo>
                      <a:lnTo>
                        <a:pt x="249936" y="106680"/>
                      </a:lnTo>
                      <a:close/>
                    </a:path>
                    <a:path w="329564" h="228600">
                      <a:moveTo>
                        <a:pt x="269735" y="60960"/>
                      </a:moveTo>
                      <a:lnTo>
                        <a:pt x="256019" y="60960"/>
                      </a:lnTo>
                      <a:lnTo>
                        <a:pt x="256019" y="76200"/>
                      </a:lnTo>
                      <a:lnTo>
                        <a:pt x="269735" y="76200"/>
                      </a:lnTo>
                      <a:lnTo>
                        <a:pt x="269735" y="60960"/>
                      </a:lnTo>
                      <a:close/>
                    </a:path>
                    <a:path w="329564" h="228600">
                      <a:moveTo>
                        <a:pt x="329184" y="0"/>
                      </a:moveTo>
                      <a:lnTo>
                        <a:pt x="316992" y="0"/>
                      </a:lnTo>
                      <a:lnTo>
                        <a:pt x="316992"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4" name="object 285"/>
                <p:cNvSpPr/>
                <p:nvPr/>
              </p:nvSpPr>
              <p:spPr>
                <a:xfrm>
                  <a:off x="365455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5" name="object 286"/>
                <p:cNvSpPr/>
                <p:nvPr/>
              </p:nvSpPr>
              <p:spPr>
                <a:xfrm>
                  <a:off x="3096768" y="3636276"/>
                  <a:ext cx="477520" cy="657225"/>
                </a:xfrm>
                <a:custGeom>
                  <a:avLst/>
                  <a:gdLst/>
                  <a:ahLst/>
                  <a:cxnLst/>
                  <a:rect l="l" t="t" r="r" b="b"/>
                  <a:pathLst>
                    <a:path w="477520" h="657225">
                      <a:moveTo>
                        <a:pt x="13716" y="603504"/>
                      </a:moveTo>
                      <a:lnTo>
                        <a:pt x="0" y="603504"/>
                      </a:lnTo>
                      <a:lnTo>
                        <a:pt x="0" y="611124"/>
                      </a:lnTo>
                      <a:lnTo>
                        <a:pt x="0" y="618744"/>
                      </a:lnTo>
                      <a:lnTo>
                        <a:pt x="0" y="626364"/>
                      </a:lnTo>
                      <a:lnTo>
                        <a:pt x="13716" y="626364"/>
                      </a:lnTo>
                      <a:lnTo>
                        <a:pt x="13716" y="618744"/>
                      </a:lnTo>
                      <a:lnTo>
                        <a:pt x="13716" y="611124"/>
                      </a:lnTo>
                      <a:lnTo>
                        <a:pt x="13716" y="603504"/>
                      </a:lnTo>
                      <a:close/>
                    </a:path>
                    <a:path w="477520" h="657225">
                      <a:moveTo>
                        <a:pt x="13716" y="565404"/>
                      </a:moveTo>
                      <a:lnTo>
                        <a:pt x="0" y="565404"/>
                      </a:lnTo>
                      <a:lnTo>
                        <a:pt x="0" y="580644"/>
                      </a:lnTo>
                      <a:lnTo>
                        <a:pt x="13716" y="580644"/>
                      </a:lnTo>
                      <a:lnTo>
                        <a:pt x="13716" y="565404"/>
                      </a:lnTo>
                      <a:close/>
                    </a:path>
                    <a:path w="477520" h="657225">
                      <a:moveTo>
                        <a:pt x="67056" y="527304"/>
                      </a:moveTo>
                      <a:lnTo>
                        <a:pt x="53340" y="527304"/>
                      </a:lnTo>
                      <a:lnTo>
                        <a:pt x="53340" y="542544"/>
                      </a:lnTo>
                      <a:lnTo>
                        <a:pt x="67056" y="542544"/>
                      </a:lnTo>
                      <a:lnTo>
                        <a:pt x="67056" y="527304"/>
                      </a:lnTo>
                      <a:close/>
                    </a:path>
                    <a:path w="477520" h="657225">
                      <a:moveTo>
                        <a:pt x="88392" y="641604"/>
                      </a:moveTo>
                      <a:lnTo>
                        <a:pt x="74676" y="641604"/>
                      </a:lnTo>
                      <a:lnTo>
                        <a:pt x="74676" y="656844"/>
                      </a:lnTo>
                      <a:lnTo>
                        <a:pt x="88392" y="656844"/>
                      </a:lnTo>
                      <a:lnTo>
                        <a:pt x="88392" y="641604"/>
                      </a:lnTo>
                      <a:close/>
                    </a:path>
                    <a:path w="477520" h="657225">
                      <a:moveTo>
                        <a:pt x="88392" y="565404"/>
                      </a:moveTo>
                      <a:lnTo>
                        <a:pt x="74676" y="565404"/>
                      </a:lnTo>
                      <a:lnTo>
                        <a:pt x="74676" y="580644"/>
                      </a:lnTo>
                      <a:lnTo>
                        <a:pt x="88392" y="580644"/>
                      </a:lnTo>
                      <a:lnTo>
                        <a:pt x="88392" y="565404"/>
                      </a:lnTo>
                      <a:close/>
                    </a:path>
                    <a:path w="477520" h="657225">
                      <a:moveTo>
                        <a:pt x="88392" y="512064"/>
                      </a:moveTo>
                      <a:lnTo>
                        <a:pt x="74676" y="512064"/>
                      </a:lnTo>
                      <a:lnTo>
                        <a:pt x="74676" y="527304"/>
                      </a:lnTo>
                      <a:lnTo>
                        <a:pt x="88392" y="527304"/>
                      </a:lnTo>
                      <a:lnTo>
                        <a:pt x="88392" y="512064"/>
                      </a:lnTo>
                      <a:close/>
                    </a:path>
                    <a:path w="477520" h="657225">
                      <a:moveTo>
                        <a:pt x="108204" y="512064"/>
                      </a:moveTo>
                      <a:lnTo>
                        <a:pt x="94488" y="512064"/>
                      </a:lnTo>
                      <a:lnTo>
                        <a:pt x="94488" y="527304"/>
                      </a:lnTo>
                      <a:lnTo>
                        <a:pt x="108204" y="527304"/>
                      </a:lnTo>
                      <a:lnTo>
                        <a:pt x="108204" y="512064"/>
                      </a:lnTo>
                      <a:close/>
                    </a:path>
                    <a:path w="477520" h="657225">
                      <a:moveTo>
                        <a:pt x="121920" y="618744"/>
                      </a:moveTo>
                      <a:lnTo>
                        <a:pt x="108204" y="618744"/>
                      </a:lnTo>
                      <a:lnTo>
                        <a:pt x="108204" y="626364"/>
                      </a:lnTo>
                      <a:lnTo>
                        <a:pt x="108204" y="633984"/>
                      </a:lnTo>
                      <a:lnTo>
                        <a:pt x="108204" y="641604"/>
                      </a:lnTo>
                      <a:lnTo>
                        <a:pt x="108204" y="656844"/>
                      </a:lnTo>
                      <a:lnTo>
                        <a:pt x="121920" y="656844"/>
                      </a:lnTo>
                      <a:lnTo>
                        <a:pt x="121920" y="641604"/>
                      </a:lnTo>
                      <a:lnTo>
                        <a:pt x="121920" y="633984"/>
                      </a:lnTo>
                      <a:lnTo>
                        <a:pt x="121920" y="626364"/>
                      </a:lnTo>
                      <a:lnTo>
                        <a:pt x="121920" y="618744"/>
                      </a:lnTo>
                      <a:close/>
                    </a:path>
                    <a:path w="477520" h="657225">
                      <a:moveTo>
                        <a:pt x="134112" y="534924"/>
                      </a:moveTo>
                      <a:lnTo>
                        <a:pt x="121920" y="534924"/>
                      </a:lnTo>
                      <a:lnTo>
                        <a:pt x="121920" y="550164"/>
                      </a:lnTo>
                      <a:lnTo>
                        <a:pt x="134112" y="550164"/>
                      </a:lnTo>
                      <a:lnTo>
                        <a:pt x="134112" y="534924"/>
                      </a:lnTo>
                      <a:close/>
                    </a:path>
                    <a:path w="477520" h="657225">
                      <a:moveTo>
                        <a:pt x="147828" y="641604"/>
                      </a:moveTo>
                      <a:lnTo>
                        <a:pt x="134112" y="641604"/>
                      </a:lnTo>
                      <a:lnTo>
                        <a:pt x="134112" y="656844"/>
                      </a:lnTo>
                      <a:lnTo>
                        <a:pt x="147828" y="656844"/>
                      </a:lnTo>
                      <a:lnTo>
                        <a:pt x="147828" y="641604"/>
                      </a:lnTo>
                      <a:close/>
                    </a:path>
                    <a:path w="477520" h="657225">
                      <a:moveTo>
                        <a:pt x="175247" y="580644"/>
                      </a:moveTo>
                      <a:lnTo>
                        <a:pt x="161531" y="580644"/>
                      </a:lnTo>
                      <a:lnTo>
                        <a:pt x="147828" y="580644"/>
                      </a:lnTo>
                      <a:lnTo>
                        <a:pt x="134112" y="580644"/>
                      </a:lnTo>
                      <a:lnTo>
                        <a:pt x="134112" y="595884"/>
                      </a:lnTo>
                      <a:lnTo>
                        <a:pt x="141732" y="595884"/>
                      </a:lnTo>
                      <a:lnTo>
                        <a:pt x="141732" y="611124"/>
                      </a:lnTo>
                      <a:lnTo>
                        <a:pt x="141732" y="626364"/>
                      </a:lnTo>
                      <a:lnTo>
                        <a:pt x="155448" y="626364"/>
                      </a:lnTo>
                      <a:lnTo>
                        <a:pt x="155448" y="611124"/>
                      </a:lnTo>
                      <a:lnTo>
                        <a:pt x="155448" y="595884"/>
                      </a:lnTo>
                      <a:lnTo>
                        <a:pt x="161531" y="595884"/>
                      </a:lnTo>
                      <a:lnTo>
                        <a:pt x="175247" y="595884"/>
                      </a:lnTo>
                      <a:lnTo>
                        <a:pt x="175247" y="580644"/>
                      </a:lnTo>
                      <a:close/>
                    </a:path>
                    <a:path w="477520" h="657225">
                      <a:moveTo>
                        <a:pt x="248412" y="527304"/>
                      </a:moveTo>
                      <a:lnTo>
                        <a:pt x="236220" y="527304"/>
                      </a:lnTo>
                      <a:lnTo>
                        <a:pt x="236220" y="542544"/>
                      </a:lnTo>
                      <a:lnTo>
                        <a:pt x="248412" y="542544"/>
                      </a:lnTo>
                      <a:lnTo>
                        <a:pt x="248412" y="527304"/>
                      </a:lnTo>
                      <a:close/>
                    </a:path>
                    <a:path w="477520" h="657225">
                      <a:moveTo>
                        <a:pt x="262128" y="588264"/>
                      </a:moveTo>
                      <a:lnTo>
                        <a:pt x="248412" y="588264"/>
                      </a:lnTo>
                      <a:lnTo>
                        <a:pt x="248412" y="603504"/>
                      </a:lnTo>
                      <a:lnTo>
                        <a:pt x="262128" y="603504"/>
                      </a:lnTo>
                      <a:lnTo>
                        <a:pt x="262128" y="588264"/>
                      </a:lnTo>
                      <a:close/>
                    </a:path>
                    <a:path w="477520" h="657225">
                      <a:moveTo>
                        <a:pt x="275831" y="573024"/>
                      </a:moveTo>
                      <a:lnTo>
                        <a:pt x="269748" y="573024"/>
                      </a:lnTo>
                      <a:lnTo>
                        <a:pt x="269748" y="557784"/>
                      </a:lnTo>
                      <a:lnTo>
                        <a:pt x="256032" y="557784"/>
                      </a:lnTo>
                      <a:lnTo>
                        <a:pt x="256032" y="573024"/>
                      </a:lnTo>
                      <a:lnTo>
                        <a:pt x="262128" y="573024"/>
                      </a:lnTo>
                      <a:lnTo>
                        <a:pt x="262128" y="588264"/>
                      </a:lnTo>
                      <a:lnTo>
                        <a:pt x="275831" y="588264"/>
                      </a:lnTo>
                      <a:lnTo>
                        <a:pt x="275831" y="573024"/>
                      </a:lnTo>
                      <a:close/>
                    </a:path>
                    <a:path w="477520" h="657225">
                      <a:moveTo>
                        <a:pt x="315468" y="512064"/>
                      </a:moveTo>
                      <a:lnTo>
                        <a:pt x="303276" y="512064"/>
                      </a:lnTo>
                      <a:lnTo>
                        <a:pt x="303276" y="527304"/>
                      </a:lnTo>
                      <a:lnTo>
                        <a:pt x="315468" y="527304"/>
                      </a:lnTo>
                      <a:lnTo>
                        <a:pt x="315468" y="512064"/>
                      </a:lnTo>
                      <a:close/>
                    </a:path>
                    <a:path w="477520" h="657225">
                      <a:moveTo>
                        <a:pt x="384048" y="152400"/>
                      </a:moveTo>
                      <a:lnTo>
                        <a:pt x="370332" y="152400"/>
                      </a:lnTo>
                      <a:lnTo>
                        <a:pt x="370332" y="167627"/>
                      </a:lnTo>
                      <a:lnTo>
                        <a:pt x="384048" y="167627"/>
                      </a:lnTo>
                      <a:lnTo>
                        <a:pt x="384048" y="152400"/>
                      </a:lnTo>
                      <a:close/>
                    </a:path>
                    <a:path w="477520" h="657225">
                      <a:moveTo>
                        <a:pt x="384048" y="0"/>
                      </a:moveTo>
                      <a:lnTo>
                        <a:pt x="370332" y="0"/>
                      </a:lnTo>
                      <a:lnTo>
                        <a:pt x="370332" y="15227"/>
                      </a:lnTo>
                      <a:lnTo>
                        <a:pt x="384048" y="15227"/>
                      </a:lnTo>
                      <a:lnTo>
                        <a:pt x="384048" y="0"/>
                      </a:lnTo>
                      <a:close/>
                    </a:path>
                    <a:path w="477520" h="657225">
                      <a:moveTo>
                        <a:pt x="403847" y="481584"/>
                      </a:moveTo>
                      <a:lnTo>
                        <a:pt x="390131" y="481584"/>
                      </a:lnTo>
                      <a:lnTo>
                        <a:pt x="390131" y="496824"/>
                      </a:lnTo>
                      <a:lnTo>
                        <a:pt x="403847" y="496824"/>
                      </a:lnTo>
                      <a:lnTo>
                        <a:pt x="403847" y="481584"/>
                      </a:lnTo>
                      <a:close/>
                    </a:path>
                    <a:path w="477520" h="657225">
                      <a:moveTo>
                        <a:pt x="423672" y="114300"/>
                      </a:moveTo>
                      <a:lnTo>
                        <a:pt x="409956" y="114300"/>
                      </a:lnTo>
                      <a:lnTo>
                        <a:pt x="409956" y="129527"/>
                      </a:lnTo>
                      <a:lnTo>
                        <a:pt x="423672" y="129527"/>
                      </a:lnTo>
                      <a:lnTo>
                        <a:pt x="423672" y="114300"/>
                      </a:lnTo>
                      <a:close/>
                    </a:path>
                    <a:path w="477520" h="657225">
                      <a:moveTo>
                        <a:pt x="443484" y="397764"/>
                      </a:moveTo>
                      <a:lnTo>
                        <a:pt x="429768" y="397764"/>
                      </a:lnTo>
                      <a:lnTo>
                        <a:pt x="429768" y="413004"/>
                      </a:lnTo>
                      <a:lnTo>
                        <a:pt x="443484" y="413004"/>
                      </a:lnTo>
                      <a:lnTo>
                        <a:pt x="443484" y="397764"/>
                      </a:lnTo>
                      <a:close/>
                    </a:path>
                    <a:path w="477520" h="657225">
                      <a:moveTo>
                        <a:pt x="477012" y="327660"/>
                      </a:moveTo>
                      <a:lnTo>
                        <a:pt x="463296" y="327660"/>
                      </a:lnTo>
                      <a:lnTo>
                        <a:pt x="463296" y="344424"/>
                      </a:lnTo>
                      <a:lnTo>
                        <a:pt x="477012" y="344424"/>
                      </a:lnTo>
                      <a:lnTo>
                        <a:pt x="477012" y="3276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6" name="object 287"/>
                <p:cNvSpPr/>
                <p:nvPr/>
              </p:nvSpPr>
              <p:spPr>
                <a:xfrm>
                  <a:off x="3910583"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7" name="object 288"/>
                <p:cNvSpPr/>
                <p:nvPr/>
              </p:nvSpPr>
              <p:spPr>
                <a:xfrm>
                  <a:off x="3096768" y="3674376"/>
                  <a:ext cx="599440" cy="619125"/>
                </a:xfrm>
                <a:custGeom>
                  <a:avLst/>
                  <a:gdLst/>
                  <a:ahLst/>
                  <a:cxnLst/>
                  <a:rect l="l" t="t" r="r" b="b"/>
                  <a:pathLst>
                    <a:path w="599439" h="619125">
                      <a:moveTo>
                        <a:pt x="13716" y="557784"/>
                      </a:moveTo>
                      <a:lnTo>
                        <a:pt x="0" y="557784"/>
                      </a:lnTo>
                      <a:lnTo>
                        <a:pt x="0" y="573024"/>
                      </a:lnTo>
                      <a:lnTo>
                        <a:pt x="13716" y="573024"/>
                      </a:lnTo>
                      <a:lnTo>
                        <a:pt x="13716" y="557784"/>
                      </a:lnTo>
                      <a:close/>
                    </a:path>
                    <a:path w="599439" h="619125">
                      <a:moveTo>
                        <a:pt x="19812" y="534924"/>
                      </a:moveTo>
                      <a:lnTo>
                        <a:pt x="7620" y="534924"/>
                      </a:lnTo>
                      <a:lnTo>
                        <a:pt x="7620" y="550164"/>
                      </a:lnTo>
                      <a:lnTo>
                        <a:pt x="19812" y="550164"/>
                      </a:lnTo>
                      <a:lnTo>
                        <a:pt x="19812" y="534924"/>
                      </a:lnTo>
                      <a:close/>
                    </a:path>
                    <a:path w="599439" h="619125">
                      <a:moveTo>
                        <a:pt x="19812" y="489204"/>
                      </a:moveTo>
                      <a:lnTo>
                        <a:pt x="7620" y="489204"/>
                      </a:lnTo>
                      <a:lnTo>
                        <a:pt x="7620" y="504444"/>
                      </a:lnTo>
                      <a:lnTo>
                        <a:pt x="19812" y="504444"/>
                      </a:lnTo>
                      <a:lnTo>
                        <a:pt x="19812" y="489204"/>
                      </a:lnTo>
                      <a:close/>
                    </a:path>
                    <a:path w="599439" h="619125">
                      <a:moveTo>
                        <a:pt x="33528" y="588264"/>
                      </a:moveTo>
                      <a:lnTo>
                        <a:pt x="19812" y="588264"/>
                      </a:lnTo>
                      <a:lnTo>
                        <a:pt x="19812" y="603504"/>
                      </a:lnTo>
                      <a:lnTo>
                        <a:pt x="33528" y="603504"/>
                      </a:lnTo>
                      <a:lnTo>
                        <a:pt x="33528" y="588264"/>
                      </a:lnTo>
                      <a:close/>
                    </a:path>
                    <a:path w="599439" h="619125">
                      <a:moveTo>
                        <a:pt x="53340" y="565404"/>
                      </a:moveTo>
                      <a:lnTo>
                        <a:pt x="41148" y="565404"/>
                      </a:lnTo>
                      <a:lnTo>
                        <a:pt x="41148" y="580644"/>
                      </a:lnTo>
                      <a:lnTo>
                        <a:pt x="53340" y="580644"/>
                      </a:lnTo>
                      <a:lnTo>
                        <a:pt x="53340" y="565404"/>
                      </a:lnTo>
                      <a:close/>
                    </a:path>
                    <a:path w="599439" h="619125">
                      <a:moveTo>
                        <a:pt x="67056" y="603504"/>
                      </a:moveTo>
                      <a:lnTo>
                        <a:pt x="53340" y="603504"/>
                      </a:lnTo>
                      <a:lnTo>
                        <a:pt x="53340" y="618744"/>
                      </a:lnTo>
                      <a:lnTo>
                        <a:pt x="67056" y="618744"/>
                      </a:lnTo>
                      <a:lnTo>
                        <a:pt x="67056" y="603504"/>
                      </a:lnTo>
                      <a:close/>
                    </a:path>
                    <a:path w="599439" h="619125">
                      <a:moveTo>
                        <a:pt x="74676" y="565404"/>
                      </a:moveTo>
                      <a:lnTo>
                        <a:pt x="60947" y="565404"/>
                      </a:lnTo>
                      <a:lnTo>
                        <a:pt x="60947" y="580644"/>
                      </a:lnTo>
                      <a:lnTo>
                        <a:pt x="74676" y="580644"/>
                      </a:lnTo>
                      <a:lnTo>
                        <a:pt x="74676" y="565404"/>
                      </a:lnTo>
                      <a:close/>
                    </a:path>
                    <a:path w="599439" h="619125">
                      <a:moveTo>
                        <a:pt x="74676" y="481584"/>
                      </a:moveTo>
                      <a:lnTo>
                        <a:pt x="60947" y="481584"/>
                      </a:lnTo>
                      <a:lnTo>
                        <a:pt x="60947" y="496824"/>
                      </a:lnTo>
                      <a:lnTo>
                        <a:pt x="74676" y="496824"/>
                      </a:lnTo>
                      <a:lnTo>
                        <a:pt x="74676" y="481584"/>
                      </a:lnTo>
                      <a:close/>
                    </a:path>
                    <a:path w="599439" h="619125">
                      <a:moveTo>
                        <a:pt x="94488" y="534924"/>
                      </a:moveTo>
                      <a:lnTo>
                        <a:pt x="80772" y="534924"/>
                      </a:lnTo>
                      <a:lnTo>
                        <a:pt x="80772" y="550164"/>
                      </a:lnTo>
                      <a:lnTo>
                        <a:pt x="94488" y="550164"/>
                      </a:lnTo>
                      <a:lnTo>
                        <a:pt x="94488" y="534924"/>
                      </a:lnTo>
                      <a:close/>
                    </a:path>
                    <a:path w="599439" h="619125">
                      <a:moveTo>
                        <a:pt x="114300" y="496824"/>
                      </a:moveTo>
                      <a:lnTo>
                        <a:pt x="100584" y="496824"/>
                      </a:lnTo>
                      <a:lnTo>
                        <a:pt x="100584" y="512064"/>
                      </a:lnTo>
                      <a:lnTo>
                        <a:pt x="114300" y="512064"/>
                      </a:lnTo>
                      <a:lnTo>
                        <a:pt x="114300" y="496824"/>
                      </a:lnTo>
                      <a:close/>
                    </a:path>
                    <a:path w="599439" h="619125">
                      <a:moveTo>
                        <a:pt x="188976" y="550164"/>
                      </a:moveTo>
                      <a:lnTo>
                        <a:pt x="175247" y="550164"/>
                      </a:lnTo>
                      <a:lnTo>
                        <a:pt x="175247" y="565404"/>
                      </a:lnTo>
                      <a:lnTo>
                        <a:pt x="188976" y="565404"/>
                      </a:lnTo>
                      <a:lnTo>
                        <a:pt x="188976" y="550164"/>
                      </a:lnTo>
                      <a:close/>
                    </a:path>
                    <a:path w="599439" h="619125">
                      <a:moveTo>
                        <a:pt x="201168" y="527304"/>
                      </a:moveTo>
                      <a:lnTo>
                        <a:pt x="188976" y="527304"/>
                      </a:lnTo>
                      <a:lnTo>
                        <a:pt x="175247" y="527304"/>
                      </a:lnTo>
                      <a:lnTo>
                        <a:pt x="175247" y="542544"/>
                      </a:lnTo>
                      <a:lnTo>
                        <a:pt x="188976" y="542544"/>
                      </a:lnTo>
                      <a:lnTo>
                        <a:pt x="201168" y="542544"/>
                      </a:lnTo>
                      <a:lnTo>
                        <a:pt x="201168" y="527304"/>
                      </a:lnTo>
                      <a:close/>
                    </a:path>
                    <a:path w="599439" h="619125">
                      <a:moveTo>
                        <a:pt x="236220" y="489204"/>
                      </a:moveTo>
                      <a:lnTo>
                        <a:pt x="222504" y="489204"/>
                      </a:lnTo>
                      <a:lnTo>
                        <a:pt x="222504" y="504444"/>
                      </a:lnTo>
                      <a:lnTo>
                        <a:pt x="236220" y="504444"/>
                      </a:lnTo>
                      <a:lnTo>
                        <a:pt x="236220" y="489204"/>
                      </a:lnTo>
                      <a:close/>
                    </a:path>
                    <a:path w="599439" h="619125">
                      <a:moveTo>
                        <a:pt x="281940" y="451104"/>
                      </a:moveTo>
                      <a:lnTo>
                        <a:pt x="269748" y="451104"/>
                      </a:lnTo>
                      <a:lnTo>
                        <a:pt x="269748" y="466344"/>
                      </a:lnTo>
                      <a:lnTo>
                        <a:pt x="281940" y="466344"/>
                      </a:lnTo>
                      <a:lnTo>
                        <a:pt x="281940" y="451104"/>
                      </a:lnTo>
                      <a:close/>
                    </a:path>
                    <a:path w="599439" h="619125">
                      <a:moveTo>
                        <a:pt x="289547" y="390144"/>
                      </a:moveTo>
                      <a:lnTo>
                        <a:pt x="275831" y="390144"/>
                      </a:lnTo>
                      <a:lnTo>
                        <a:pt x="275831" y="405384"/>
                      </a:lnTo>
                      <a:lnTo>
                        <a:pt x="289547" y="405384"/>
                      </a:lnTo>
                      <a:lnTo>
                        <a:pt x="289547" y="390144"/>
                      </a:lnTo>
                      <a:close/>
                    </a:path>
                    <a:path w="599439" h="619125">
                      <a:moveTo>
                        <a:pt x="303276" y="519684"/>
                      </a:moveTo>
                      <a:lnTo>
                        <a:pt x="289547" y="519684"/>
                      </a:lnTo>
                      <a:lnTo>
                        <a:pt x="289547" y="534924"/>
                      </a:lnTo>
                      <a:lnTo>
                        <a:pt x="303276" y="534924"/>
                      </a:lnTo>
                      <a:lnTo>
                        <a:pt x="303276" y="519684"/>
                      </a:lnTo>
                      <a:close/>
                    </a:path>
                    <a:path w="599439" h="619125">
                      <a:moveTo>
                        <a:pt x="403847" y="405384"/>
                      </a:moveTo>
                      <a:lnTo>
                        <a:pt x="390131" y="405384"/>
                      </a:lnTo>
                      <a:lnTo>
                        <a:pt x="390131" y="420624"/>
                      </a:lnTo>
                      <a:lnTo>
                        <a:pt x="403847" y="420624"/>
                      </a:lnTo>
                      <a:lnTo>
                        <a:pt x="403847" y="405384"/>
                      </a:lnTo>
                      <a:close/>
                    </a:path>
                    <a:path w="599439" h="619125">
                      <a:moveTo>
                        <a:pt x="437388" y="413004"/>
                      </a:moveTo>
                      <a:lnTo>
                        <a:pt x="423672" y="413004"/>
                      </a:lnTo>
                      <a:lnTo>
                        <a:pt x="423672" y="428244"/>
                      </a:lnTo>
                      <a:lnTo>
                        <a:pt x="437388" y="428244"/>
                      </a:lnTo>
                      <a:lnTo>
                        <a:pt x="437388" y="413004"/>
                      </a:lnTo>
                      <a:close/>
                    </a:path>
                    <a:path w="599439" h="619125">
                      <a:moveTo>
                        <a:pt x="457200" y="397764"/>
                      </a:moveTo>
                      <a:lnTo>
                        <a:pt x="443484" y="397764"/>
                      </a:lnTo>
                      <a:lnTo>
                        <a:pt x="443484" y="413004"/>
                      </a:lnTo>
                      <a:lnTo>
                        <a:pt x="457200" y="413004"/>
                      </a:lnTo>
                      <a:lnTo>
                        <a:pt x="457200" y="397764"/>
                      </a:lnTo>
                      <a:close/>
                    </a:path>
                    <a:path w="599439" h="619125">
                      <a:moveTo>
                        <a:pt x="504431" y="374904"/>
                      </a:moveTo>
                      <a:lnTo>
                        <a:pt x="490728" y="374904"/>
                      </a:lnTo>
                      <a:lnTo>
                        <a:pt x="490728" y="390144"/>
                      </a:lnTo>
                      <a:lnTo>
                        <a:pt x="504431" y="390144"/>
                      </a:lnTo>
                      <a:lnTo>
                        <a:pt x="504431" y="374904"/>
                      </a:lnTo>
                      <a:close/>
                    </a:path>
                    <a:path w="599439" h="619125">
                      <a:moveTo>
                        <a:pt x="565404" y="0"/>
                      </a:moveTo>
                      <a:lnTo>
                        <a:pt x="551688" y="0"/>
                      </a:lnTo>
                      <a:lnTo>
                        <a:pt x="551688" y="15227"/>
                      </a:lnTo>
                      <a:lnTo>
                        <a:pt x="565404" y="15227"/>
                      </a:lnTo>
                      <a:lnTo>
                        <a:pt x="565404" y="0"/>
                      </a:lnTo>
                      <a:close/>
                    </a:path>
                    <a:path w="599439" h="619125">
                      <a:moveTo>
                        <a:pt x="598932" y="321564"/>
                      </a:moveTo>
                      <a:lnTo>
                        <a:pt x="585216" y="321564"/>
                      </a:lnTo>
                      <a:lnTo>
                        <a:pt x="585216" y="336804"/>
                      </a:lnTo>
                      <a:lnTo>
                        <a:pt x="598932" y="336804"/>
                      </a:lnTo>
                      <a:lnTo>
                        <a:pt x="598932" y="3215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8" name="object 289"/>
                <p:cNvSpPr/>
                <p:nvPr/>
              </p:nvSpPr>
              <p:spPr>
                <a:xfrm>
                  <a:off x="391668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49" name="object 290"/>
                <p:cNvSpPr/>
                <p:nvPr/>
              </p:nvSpPr>
              <p:spPr>
                <a:xfrm>
                  <a:off x="3124200" y="4018800"/>
                  <a:ext cx="524510" cy="274320"/>
                </a:xfrm>
                <a:custGeom>
                  <a:avLst/>
                  <a:gdLst/>
                  <a:ahLst/>
                  <a:cxnLst/>
                  <a:rect l="l" t="t" r="r" b="b"/>
                  <a:pathLst>
                    <a:path w="524510" h="274320">
                      <a:moveTo>
                        <a:pt x="13716" y="220980"/>
                      </a:moveTo>
                      <a:lnTo>
                        <a:pt x="0" y="220980"/>
                      </a:lnTo>
                      <a:lnTo>
                        <a:pt x="0" y="236220"/>
                      </a:lnTo>
                      <a:lnTo>
                        <a:pt x="13716" y="236220"/>
                      </a:lnTo>
                      <a:lnTo>
                        <a:pt x="13716" y="220980"/>
                      </a:lnTo>
                      <a:close/>
                    </a:path>
                    <a:path w="524510" h="274320">
                      <a:moveTo>
                        <a:pt x="80772" y="213360"/>
                      </a:moveTo>
                      <a:lnTo>
                        <a:pt x="67056" y="213360"/>
                      </a:lnTo>
                      <a:lnTo>
                        <a:pt x="67056" y="228600"/>
                      </a:lnTo>
                      <a:lnTo>
                        <a:pt x="80772" y="228600"/>
                      </a:lnTo>
                      <a:lnTo>
                        <a:pt x="80772" y="213360"/>
                      </a:lnTo>
                      <a:close/>
                    </a:path>
                    <a:path w="524510" h="274320">
                      <a:moveTo>
                        <a:pt x="275844" y="129540"/>
                      </a:moveTo>
                      <a:lnTo>
                        <a:pt x="262115" y="129540"/>
                      </a:lnTo>
                      <a:lnTo>
                        <a:pt x="262115" y="144780"/>
                      </a:lnTo>
                      <a:lnTo>
                        <a:pt x="275844" y="144780"/>
                      </a:lnTo>
                      <a:lnTo>
                        <a:pt x="275844" y="129540"/>
                      </a:lnTo>
                      <a:close/>
                    </a:path>
                    <a:path w="524510" h="274320">
                      <a:moveTo>
                        <a:pt x="295656" y="129540"/>
                      </a:moveTo>
                      <a:lnTo>
                        <a:pt x="281940" y="129540"/>
                      </a:lnTo>
                      <a:lnTo>
                        <a:pt x="281940" y="144780"/>
                      </a:lnTo>
                      <a:lnTo>
                        <a:pt x="295656" y="144780"/>
                      </a:lnTo>
                      <a:lnTo>
                        <a:pt x="295656" y="129540"/>
                      </a:lnTo>
                      <a:close/>
                    </a:path>
                    <a:path w="524510" h="274320">
                      <a:moveTo>
                        <a:pt x="356616" y="259080"/>
                      </a:moveTo>
                      <a:lnTo>
                        <a:pt x="342900" y="259080"/>
                      </a:lnTo>
                      <a:lnTo>
                        <a:pt x="342900" y="274320"/>
                      </a:lnTo>
                      <a:lnTo>
                        <a:pt x="356616" y="274320"/>
                      </a:lnTo>
                      <a:lnTo>
                        <a:pt x="356616" y="259080"/>
                      </a:lnTo>
                      <a:close/>
                    </a:path>
                    <a:path w="524510" h="274320">
                      <a:moveTo>
                        <a:pt x="524256" y="0"/>
                      </a:moveTo>
                      <a:lnTo>
                        <a:pt x="510540" y="0"/>
                      </a:lnTo>
                      <a:lnTo>
                        <a:pt x="510540" y="15240"/>
                      </a:lnTo>
                      <a:lnTo>
                        <a:pt x="524256" y="15240"/>
                      </a:lnTo>
                      <a:lnTo>
                        <a:pt x="5242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0" name="object 291"/>
                <p:cNvSpPr/>
                <p:nvPr/>
              </p:nvSpPr>
              <p:spPr>
                <a:xfrm>
                  <a:off x="3688080"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1" name="object 292"/>
                <p:cNvSpPr/>
                <p:nvPr/>
              </p:nvSpPr>
              <p:spPr>
                <a:xfrm>
                  <a:off x="3096768" y="4018800"/>
                  <a:ext cx="524510" cy="274320"/>
                </a:xfrm>
                <a:custGeom>
                  <a:avLst/>
                  <a:gdLst/>
                  <a:ahLst/>
                  <a:cxnLst/>
                  <a:rect l="l" t="t" r="r" b="b"/>
                  <a:pathLst>
                    <a:path w="524510" h="274320">
                      <a:moveTo>
                        <a:pt x="19812" y="243840"/>
                      </a:moveTo>
                      <a:lnTo>
                        <a:pt x="7620" y="243840"/>
                      </a:lnTo>
                      <a:lnTo>
                        <a:pt x="7620" y="251460"/>
                      </a:lnTo>
                      <a:lnTo>
                        <a:pt x="0" y="251460"/>
                      </a:lnTo>
                      <a:lnTo>
                        <a:pt x="0" y="266700"/>
                      </a:lnTo>
                      <a:lnTo>
                        <a:pt x="13716" y="266700"/>
                      </a:lnTo>
                      <a:lnTo>
                        <a:pt x="13716" y="259080"/>
                      </a:lnTo>
                      <a:lnTo>
                        <a:pt x="19812" y="259080"/>
                      </a:lnTo>
                      <a:lnTo>
                        <a:pt x="19812" y="243840"/>
                      </a:lnTo>
                      <a:close/>
                    </a:path>
                    <a:path w="524510" h="274320">
                      <a:moveTo>
                        <a:pt x="33528" y="259080"/>
                      </a:moveTo>
                      <a:lnTo>
                        <a:pt x="19812" y="259080"/>
                      </a:lnTo>
                      <a:lnTo>
                        <a:pt x="19812" y="274320"/>
                      </a:lnTo>
                      <a:lnTo>
                        <a:pt x="33528" y="274320"/>
                      </a:lnTo>
                      <a:lnTo>
                        <a:pt x="33528" y="259080"/>
                      </a:lnTo>
                      <a:close/>
                    </a:path>
                    <a:path w="524510" h="274320">
                      <a:moveTo>
                        <a:pt x="33528" y="0"/>
                      </a:moveTo>
                      <a:lnTo>
                        <a:pt x="19812" y="0"/>
                      </a:lnTo>
                      <a:lnTo>
                        <a:pt x="19812" y="15240"/>
                      </a:lnTo>
                      <a:lnTo>
                        <a:pt x="33528" y="15240"/>
                      </a:lnTo>
                      <a:lnTo>
                        <a:pt x="33528" y="0"/>
                      </a:lnTo>
                      <a:close/>
                    </a:path>
                    <a:path w="524510" h="274320">
                      <a:moveTo>
                        <a:pt x="60947" y="190500"/>
                      </a:moveTo>
                      <a:lnTo>
                        <a:pt x="47231" y="190500"/>
                      </a:lnTo>
                      <a:lnTo>
                        <a:pt x="47231" y="205740"/>
                      </a:lnTo>
                      <a:lnTo>
                        <a:pt x="60947" y="205740"/>
                      </a:lnTo>
                      <a:lnTo>
                        <a:pt x="60947" y="190500"/>
                      </a:lnTo>
                      <a:close/>
                    </a:path>
                    <a:path w="524510" h="274320">
                      <a:moveTo>
                        <a:pt x="74676" y="259080"/>
                      </a:moveTo>
                      <a:lnTo>
                        <a:pt x="60947" y="259080"/>
                      </a:lnTo>
                      <a:lnTo>
                        <a:pt x="60947" y="274320"/>
                      </a:lnTo>
                      <a:lnTo>
                        <a:pt x="74676" y="274320"/>
                      </a:lnTo>
                      <a:lnTo>
                        <a:pt x="74676" y="259080"/>
                      </a:lnTo>
                      <a:close/>
                    </a:path>
                    <a:path w="524510" h="274320">
                      <a:moveTo>
                        <a:pt x="80772" y="137160"/>
                      </a:moveTo>
                      <a:lnTo>
                        <a:pt x="67056" y="137160"/>
                      </a:lnTo>
                      <a:lnTo>
                        <a:pt x="67056" y="152400"/>
                      </a:lnTo>
                      <a:lnTo>
                        <a:pt x="80772" y="152400"/>
                      </a:lnTo>
                      <a:lnTo>
                        <a:pt x="80772" y="137160"/>
                      </a:lnTo>
                      <a:close/>
                    </a:path>
                    <a:path w="524510" h="274320">
                      <a:moveTo>
                        <a:pt x="114300" y="259080"/>
                      </a:moveTo>
                      <a:lnTo>
                        <a:pt x="100584" y="259080"/>
                      </a:lnTo>
                      <a:lnTo>
                        <a:pt x="100584" y="274320"/>
                      </a:lnTo>
                      <a:lnTo>
                        <a:pt x="114300" y="274320"/>
                      </a:lnTo>
                      <a:lnTo>
                        <a:pt x="114300" y="259080"/>
                      </a:lnTo>
                      <a:close/>
                    </a:path>
                    <a:path w="524510" h="274320">
                      <a:moveTo>
                        <a:pt x="128016" y="182880"/>
                      </a:moveTo>
                      <a:lnTo>
                        <a:pt x="114300" y="182880"/>
                      </a:lnTo>
                      <a:lnTo>
                        <a:pt x="114300" y="198120"/>
                      </a:lnTo>
                      <a:lnTo>
                        <a:pt x="128016" y="198120"/>
                      </a:lnTo>
                      <a:lnTo>
                        <a:pt x="128016" y="182880"/>
                      </a:lnTo>
                      <a:close/>
                    </a:path>
                    <a:path w="524510" h="274320">
                      <a:moveTo>
                        <a:pt x="128016" y="144780"/>
                      </a:moveTo>
                      <a:lnTo>
                        <a:pt x="121920" y="144780"/>
                      </a:lnTo>
                      <a:lnTo>
                        <a:pt x="121920" y="129540"/>
                      </a:lnTo>
                      <a:lnTo>
                        <a:pt x="108204" y="129540"/>
                      </a:lnTo>
                      <a:lnTo>
                        <a:pt x="108204" y="144780"/>
                      </a:lnTo>
                      <a:lnTo>
                        <a:pt x="114300" y="144780"/>
                      </a:lnTo>
                      <a:lnTo>
                        <a:pt x="114300" y="160020"/>
                      </a:lnTo>
                      <a:lnTo>
                        <a:pt x="128016" y="160020"/>
                      </a:lnTo>
                      <a:lnTo>
                        <a:pt x="128016" y="144780"/>
                      </a:lnTo>
                      <a:close/>
                    </a:path>
                    <a:path w="524510" h="274320">
                      <a:moveTo>
                        <a:pt x="188976" y="129540"/>
                      </a:moveTo>
                      <a:lnTo>
                        <a:pt x="175247" y="129540"/>
                      </a:lnTo>
                      <a:lnTo>
                        <a:pt x="175247" y="144780"/>
                      </a:lnTo>
                      <a:lnTo>
                        <a:pt x="188976" y="144780"/>
                      </a:lnTo>
                      <a:lnTo>
                        <a:pt x="188976" y="129540"/>
                      </a:lnTo>
                      <a:close/>
                    </a:path>
                    <a:path w="524510" h="274320">
                      <a:moveTo>
                        <a:pt x="201168" y="213360"/>
                      </a:moveTo>
                      <a:lnTo>
                        <a:pt x="188976" y="213360"/>
                      </a:lnTo>
                      <a:lnTo>
                        <a:pt x="188976" y="228600"/>
                      </a:lnTo>
                      <a:lnTo>
                        <a:pt x="201168" y="228600"/>
                      </a:lnTo>
                      <a:lnTo>
                        <a:pt x="201168" y="213360"/>
                      </a:lnTo>
                      <a:close/>
                    </a:path>
                    <a:path w="524510" h="274320">
                      <a:moveTo>
                        <a:pt x="208788" y="106680"/>
                      </a:moveTo>
                      <a:lnTo>
                        <a:pt x="195072" y="106680"/>
                      </a:lnTo>
                      <a:lnTo>
                        <a:pt x="195072" y="121920"/>
                      </a:lnTo>
                      <a:lnTo>
                        <a:pt x="208788" y="121920"/>
                      </a:lnTo>
                      <a:lnTo>
                        <a:pt x="208788" y="106680"/>
                      </a:lnTo>
                      <a:close/>
                    </a:path>
                    <a:path w="524510" h="274320">
                      <a:moveTo>
                        <a:pt x="236220" y="243840"/>
                      </a:moveTo>
                      <a:lnTo>
                        <a:pt x="222504" y="243840"/>
                      </a:lnTo>
                      <a:lnTo>
                        <a:pt x="222504" y="259080"/>
                      </a:lnTo>
                      <a:lnTo>
                        <a:pt x="236220" y="259080"/>
                      </a:lnTo>
                      <a:lnTo>
                        <a:pt x="236220" y="243840"/>
                      </a:lnTo>
                      <a:close/>
                    </a:path>
                    <a:path w="524510" h="274320">
                      <a:moveTo>
                        <a:pt x="236220" y="182880"/>
                      </a:moveTo>
                      <a:lnTo>
                        <a:pt x="222504" y="182880"/>
                      </a:lnTo>
                      <a:lnTo>
                        <a:pt x="222504" y="198120"/>
                      </a:lnTo>
                      <a:lnTo>
                        <a:pt x="214884" y="198120"/>
                      </a:lnTo>
                      <a:lnTo>
                        <a:pt x="214884" y="213360"/>
                      </a:lnTo>
                      <a:lnTo>
                        <a:pt x="214884" y="220980"/>
                      </a:lnTo>
                      <a:lnTo>
                        <a:pt x="214884" y="228600"/>
                      </a:lnTo>
                      <a:lnTo>
                        <a:pt x="214884" y="236220"/>
                      </a:lnTo>
                      <a:lnTo>
                        <a:pt x="228600" y="236220"/>
                      </a:lnTo>
                      <a:lnTo>
                        <a:pt x="228600" y="228600"/>
                      </a:lnTo>
                      <a:lnTo>
                        <a:pt x="228600" y="220980"/>
                      </a:lnTo>
                      <a:lnTo>
                        <a:pt x="228600" y="213360"/>
                      </a:lnTo>
                      <a:lnTo>
                        <a:pt x="228600" y="198120"/>
                      </a:lnTo>
                      <a:lnTo>
                        <a:pt x="236220" y="198120"/>
                      </a:lnTo>
                      <a:lnTo>
                        <a:pt x="236220" y="182880"/>
                      </a:lnTo>
                      <a:close/>
                    </a:path>
                    <a:path w="524510" h="274320">
                      <a:moveTo>
                        <a:pt x="256032" y="160020"/>
                      </a:moveTo>
                      <a:lnTo>
                        <a:pt x="242316" y="160020"/>
                      </a:lnTo>
                      <a:lnTo>
                        <a:pt x="242316" y="175260"/>
                      </a:lnTo>
                      <a:lnTo>
                        <a:pt x="256032" y="175260"/>
                      </a:lnTo>
                      <a:lnTo>
                        <a:pt x="256032" y="160020"/>
                      </a:lnTo>
                      <a:close/>
                    </a:path>
                    <a:path w="524510" h="274320">
                      <a:moveTo>
                        <a:pt x="303276" y="259080"/>
                      </a:moveTo>
                      <a:lnTo>
                        <a:pt x="289547" y="259080"/>
                      </a:lnTo>
                      <a:lnTo>
                        <a:pt x="289547" y="274320"/>
                      </a:lnTo>
                      <a:lnTo>
                        <a:pt x="303276" y="274320"/>
                      </a:lnTo>
                      <a:lnTo>
                        <a:pt x="303276" y="259080"/>
                      </a:lnTo>
                      <a:close/>
                    </a:path>
                    <a:path w="524510" h="274320">
                      <a:moveTo>
                        <a:pt x="309372" y="30480"/>
                      </a:moveTo>
                      <a:lnTo>
                        <a:pt x="295656" y="30480"/>
                      </a:lnTo>
                      <a:lnTo>
                        <a:pt x="295656" y="45720"/>
                      </a:lnTo>
                      <a:lnTo>
                        <a:pt x="309372" y="45720"/>
                      </a:lnTo>
                      <a:lnTo>
                        <a:pt x="309372" y="30480"/>
                      </a:lnTo>
                      <a:close/>
                    </a:path>
                    <a:path w="524510" h="274320">
                      <a:moveTo>
                        <a:pt x="329184" y="60960"/>
                      </a:moveTo>
                      <a:lnTo>
                        <a:pt x="315468" y="60960"/>
                      </a:lnTo>
                      <a:lnTo>
                        <a:pt x="315468" y="76200"/>
                      </a:lnTo>
                      <a:lnTo>
                        <a:pt x="329184" y="76200"/>
                      </a:lnTo>
                      <a:lnTo>
                        <a:pt x="329184" y="60960"/>
                      </a:lnTo>
                      <a:close/>
                    </a:path>
                    <a:path w="524510" h="274320">
                      <a:moveTo>
                        <a:pt x="437388" y="53340"/>
                      </a:moveTo>
                      <a:lnTo>
                        <a:pt x="423672" y="53340"/>
                      </a:lnTo>
                      <a:lnTo>
                        <a:pt x="423672" y="68580"/>
                      </a:lnTo>
                      <a:lnTo>
                        <a:pt x="437388" y="68580"/>
                      </a:lnTo>
                      <a:lnTo>
                        <a:pt x="437388" y="53340"/>
                      </a:lnTo>
                      <a:close/>
                    </a:path>
                    <a:path w="524510" h="274320">
                      <a:moveTo>
                        <a:pt x="524256" y="129540"/>
                      </a:moveTo>
                      <a:lnTo>
                        <a:pt x="510540" y="129540"/>
                      </a:lnTo>
                      <a:lnTo>
                        <a:pt x="510540" y="144780"/>
                      </a:lnTo>
                      <a:lnTo>
                        <a:pt x="524256" y="144780"/>
                      </a:lnTo>
                      <a:lnTo>
                        <a:pt x="524256" y="1295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2" name="object 293"/>
                <p:cNvSpPr/>
                <p:nvPr/>
              </p:nvSpPr>
              <p:spPr>
                <a:xfrm>
                  <a:off x="3877056"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3" name="object 294"/>
                <p:cNvSpPr/>
                <p:nvPr/>
              </p:nvSpPr>
              <p:spPr>
                <a:xfrm>
                  <a:off x="3096768" y="3742956"/>
                  <a:ext cx="510540" cy="550545"/>
                </a:xfrm>
                <a:custGeom>
                  <a:avLst/>
                  <a:gdLst/>
                  <a:ahLst/>
                  <a:cxnLst/>
                  <a:rect l="l" t="t" r="r" b="b"/>
                  <a:pathLst>
                    <a:path w="510539" h="550545">
                      <a:moveTo>
                        <a:pt x="13716" y="481584"/>
                      </a:moveTo>
                      <a:lnTo>
                        <a:pt x="0" y="481584"/>
                      </a:lnTo>
                      <a:lnTo>
                        <a:pt x="0" y="496824"/>
                      </a:lnTo>
                      <a:lnTo>
                        <a:pt x="13716" y="496824"/>
                      </a:lnTo>
                      <a:lnTo>
                        <a:pt x="13716" y="481584"/>
                      </a:lnTo>
                      <a:close/>
                    </a:path>
                    <a:path w="510539" h="550545">
                      <a:moveTo>
                        <a:pt x="13716" y="420624"/>
                      </a:moveTo>
                      <a:lnTo>
                        <a:pt x="0" y="420624"/>
                      </a:lnTo>
                      <a:lnTo>
                        <a:pt x="0" y="435864"/>
                      </a:lnTo>
                      <a:lnTo>
                        <a:pt x="13716" y="435864"/>
                      </a:lnTo>
                      <a:lnTo>
                        <a:pt x="13716" y="420624"/>
                      </a:lnTo>
                      <a:close/>
                    </a:path>
                    <a:path w="510539" h="550545">
                      <a:moveTo>
                        <a:pt x="53340" y="519684"/>
                      </a:moveTo>
                      <a:lnTo>
                        <a:pt x="41148" y="519684"/>
                      </a:lnTo>
                      <a:lnTo>
                        <a:pt x="41148" y="534924"/>
                      </a:lnTo>
                      <a:lnTo>
                        <a:pt x="33528" y="534924"/>
                      </a:lnTo>
                      <a:lnTo>
                        <a:pt x="19812" y="534924"/>
                      </a:lnTo>
                      <a:lnTo>
                        <a:pt x="19812" y="550164"/>
                      </a:lnTo>
                      <a:lnTo>
                        <a:pt x="33528" y="550164"/>
                      </a:lnTo>
                      <a:lnTo>
                        <a:pt x="47231" y="550164"/>
                      </a:lnTo>
                      <a:lnTo>
                        <a:pt x="47231" y="534924"/>
                      </a:lnTo>
                      <a:lnTo>
                        <a:pt x="53340" y="534924"/>
                      </a:lnTo>
                      <a:lnTo>
                        <a:pt x="53340" y="519684"/>
                      </a:lnTo>
                      <a:close/>
                    </a:path>
                    <a:path w="510539" h="550545">
                      <a:moveTo>
                        <a:pt x="53340" y="129540"/>
                      </a:moveTo>
                      <a:lnTo>
                        <a:pt x="41148" y="129540"/>
                      </a:lnTo>
                      <a:lnTo>
                        <a:pt x="41148" y="144780"/>
                      </a:lnTo>
                      <a:lnTo>
                        <a:pt x="53340" y="144780"/>
                      </a:lnTo>
                      <a:lnTo>
                        <a:pt x="53340" y="129540"/>
                      </a:lnTo>
                      <a:close/>
                    </a:path>
                    <a:path w="510539" h="550545">
                      <a:moveTo>
                        <a:pt x="74676" y="435864"/>
                      </a:moveTo>
                      <a:lnTo>
                        <a:pt x="60947" y="435864"/>
                      </a:lnTo>
                      <a:lnTo>
                        <a:pt x="60947" y="451104"/>
                      </a:lnTo>
                      <a:lnTo>
                        <a:pt x="74676" y="451104"/>
                      </a:lnTo>
                      <a:lnTo>
                        <a:pt x="74676" y="435864"/>
                      </a:lnTo>
                      <a:close/>
                    </a:path>
                    <a:path w="510539" h="550545">
                      <a:moveTo>
                        <a:pt x="94488" y="481584"/>
                      </a:moveTo>
                      <a:lnTo>
                        <a:pt x="80772" y="481584"/>
                      </a:lnTo>
                      <a:lnTo>
                        <a:pt x="80772" y="496824"/>
                      </a:lnTo>
                      <a:lnTo>
                        <a:pt x="94488" y="496824"/>
                      </a:lnTo>
                      <a:lnTo>
                        <a:pt x="94488" y="481584"/>
                      </a:lnTo>
                      <a:close/>
                    </a:path>
                    <a:path w="510539" h="550545">
                      <a:moveTo>
                        <a:pt x="100584" y="534924"/>
                      </a:moveTo>
                      <a:lnTo>
                        <a:pt x="88392" y="534924"/>
                      </a:lnTo>
                      <a:lnTo>
                        <a:pt x="88392" y="550164"/>
                      </a:lnTo>
                      <a:lnTo>
                        <a:pt x="100584" y="550164"/>
                      </a:lnTo>
                      <a:lnTo>
                        <a:pt x="100584" y="534924"/>
                      </a:lnTo>
                      <a:close/>
                    </a:path>
                    <a:path w="510539" h="550545">
                      <a:moveTo>
                        <a:pt x="114300" y="420624"/>
                      </a:moveTo>
                      <a:lnTo>
                        <a:pt x="100584" y="420624"/>
                      </a:lnTo>
                      <a:lnTo>
                        <a:pt x="100584" y="435864"/>
                      </a:lnTo>
                      <a:lnTo>
                        <a:pt x="114300" y="435864"/>
                      </a:lnTo>
                      <a:lnTo>
                        <a:pt x="114300" y="420624"/>
                      </a:lnTo>
                      <a:close/>
                    </a:path>
                    <a:path w="510539" h="550545">
                      <a:moveTo>
                        <a:pt x="114300" y="374904"/>
                      </a:moveTo>
                      <a:lnTo>
                        <a:pt x="100584" y="374904"/>
                      </a:lnTo>
                      <a:lnTo>
                        <a:pt x="100584" y="390144"/>
                      </a:lnTo>
                      <a:lnTo>
                        <a:pt x="114300" y="390144"/>
                      </a:lnTo>
                      <a:lnTo>
                        <a:pt x="114300" y="374904"/>
                      </a:lnTo>
                      <a:close/>
                    </a:path>
                    <a:path w="510539" h="550545">
                      <a:moveTo>
                        <a:pt x="128016" y="534924"/>
                      </a:moveTo>
                      <a:lnTo>
                        <a:pt x="114300" y="534924"/>
                      </a:lnTo>
                      <a:lnTo>
                        <a:pt x="114300" y="550164"/>
                      </a:lnTo>
                      <a:lnTo>
                        <a:pt x="128016" y="550164"/>
                      </a:lnTo>
                      <a:lnTo>
                        <a:pt x="128016" y="534924"/>
                      </a:lnTo>
                      <a:close/>
                    </a:path>
                    <a:path w="510539" h="550545">
                      <a:moveTo>
                        <a:pt x="134112" y="420624"/>
                      </a:moveTo>
                      <a:lnTo>
                        <a:pt x="121920" y="420624"/>
                      </a:lnTo>
                      <a:lnTo>
                        <a:pt x="121920" y="435864"/>
                      </a:lnTo>
                      <a:lnTo>
                        <a:pt x="134112" y="435864"/>
                      </a:lnTo>
                      <a:lnTo>
                        <a:pt x="134112" y="420624"/>
                      </a:lnTo>
                      <a:close/>
                    </a:path>
                    <a:path w="510539" h="550545">
                      <a:moveTo>
                        <a:pt x="147828" y="252984"/>
                      </a:moveTo>
                      <a:lnTo>
                        <a:pt x="134112" y="252984"/>
                      </a:lnTo>
                      <a:lnTo>
                        <a:pt x="134112" y="268224"/>
                      </a:lnTo>
                      <a:lnTo>
                        <a:pt x="147828" y="268224"/>
                      </a:lnTo>
                      <a:lnTo>
                        <a:pt x="147828" y="252984"/>
                      </a:lnTo>
                      <a:close/>
                    </a:path>
                    <a:path w="510539" h="550545">
                      <a:moveTo>
                        <a:pt x="155448" y="359664"/>
                      </a:moveTo>
                      <a:lnTo>
                        <a:pt x="141732" y="359664"/>
                      </a:lnTo>
                      <a:lnTo>
                        <a:pt x="141732" y="374904"/>
                      </a:lnTo>
                      <a:lnTo>
                        <a:pt x="155448" y="374904"/>
                      </a:lnTo>
                      <a:lnTo>
                        <a:pt x="155448" y="359664"/>
                      </a:lnTo>
                      <a:close/>
                    </a:path>
                    <a:path w="510539" h="550545">
                      <a:moveTo>
                        <a:pt x="167640" y="534924"/>
                      </a:moveTo>
                      <a:lnTo>
                        <a:pt x="155448" y="534924"/>
                      </a:lnTo>
                      <a:lnTo>
                        <a:pt x="147828" y="534924"/>
                      </a:lnTo>
                      <a:lnTo>
                        <a:pt x="147828" y="519684"/>
                      </a:lnTo>
                      <a:lnTo>
                        <a:pt x="141732" y="519684"/>
                      </a:lnTo>
                      <a:lnTo>
                        <a:pt x="134112" y="519684"/>
                      </a:lnTo>
                      <a:lnTo>
                        <a:pt x="128016" y="519684"/>
                      </a:lnTo>
                      <a:lnTo>
                        <a:pt x="128016" y="534924"/>
                      </a:lnTo>
                      <a:lnTo>
                        <a:pt x="134112" y="534924"/>
                      </a:lnTo>
                      <a:lnTo>
                        <a:pt x="141732" y="534924"/>
                      </a:lnTo>
                      <a:lnTo>
                        <a:pt x="141732" y="550164"/>
                      </a:lnTo>
                      <a:lnTo>
                        <a:pt x="155448" y="550164"/>
                      </a:lnTo>
                      <a:lnTo>
                        <a:pt x="167640" y="550164"/>
                      </a:lnTo>
                      <a:lnTo>
                        <a:pt x="167640" y="534924"/>
                      </a:lnTo>
                      <a:close/>
                    </a:path>
                    <a:path w="510539" h="550545">
                      <a:moveTo>
                        <a:pt x="188976" y="527304"/>
                      </a:moveTo>
                      <a:lnTo>
                        <a:pt x="175247" y="527304"/>
                      </a:lnTo>
                      <a:lnTo>
                        <a:pt x="175247" y="542544"/>
                      </a:lnTo>
                      <a:lnTo>
                        <a:pt x="188976" y="542544"/>
                      </a:lnTo>
                      <a:lnTo>
                        <a:pt x="188976" y="527304"/>
                      </a:lnTo>
                      <a:close/>
                    </a:path>
                    <a:path w="510539" h="550545">
                      <a:moveTo>
                        <a:pt x="201168" y="435864"/>
                      </a:moveTo>
                      <a:lnTo>
                        <a:pt x="188976" y="435864"/>
                      </a:lnTo>
                      <a:lnTo>
                        <a:pt x="188976" y="451104"/>
                      </a:lnTo>
                      <a:lnTo>
                        <a:pt x="201168" y="451104"/>
                      </a:lnTo>
                      <a:lnTo>
                        <a:pt x="201168" y="435864"/>
                      </a:lnTo>
                      <a:close/>
                    </a:path>
                    <a:path w="510539" h="550545">
                      <a:moveTo>
                        <a:pt x="236220" y="481584"/>
                      </a:moveTo>
                      <a:lnTo>
                        <a:pt x="222504" y="481584"/>
                      </a:lnTo>
                      <a:lnTo>
                        <a:pt x="222504" y="496824"/>
                      </a:lnTo>
                      <a:lnTo>
                        <a:pt x="236220" y="496824"/>
                      </a:lnTo>
                      <a:lnTo>
                        <a:pt x="236220" y="481584"/>
                      </a:lnTo>
                      <a:close/>
                    </a:path>
                    <a:path w="510539" h="550545">
                      <a:moveTo>
                        <a:pt x="242316" y="198120"/>
                      </a:moveTo>
                      <a:lnTo>
                        <a:pt x="228600" y="198120"/>
                      </a:lnTo>
                      <a:lnTo>
                        <a:pt x="228600" y="213347"/>
                      </a:lnTo>
                      <a:lnTo>
                        <a:pt x="242316" y="213347"/>
                      </a:lnTo>
                      <a:lnTo>
                        <a:pt x="242316" y="198120"/>
                      </a:lnTo>
                      <a:close/>
                    </a:path>
                    <a:path w="510539" h="550545">
                      <a:moveTo>
                        <a:pt x="269748" y="473964"/>
                      </a:moveTo>
                      <a:lnTo>
                        <a:pt x="256032" y="473964"/>
                      </a:lnTo>
                      <a:lnTo>
                        <a:pt x="256032" y="489204"/>
                      </a:lnTo>
                      <a:lnTo>
                        <a:pt x="269748" y="489204"/>
                      </a:lnTo>
                      <a:lnTo>
                        <a:pt x="269748" y="473964"/>
                      </a:lnTo>
                      <a:close/>
                    </a:path>
                    <a:path w="510539" h="550545">
                      <a:moveTo>
                        <a:pt x="323088" y="382524"/>
                      </a:moveTo>
                      <a:lnTo>
                        <a:pt x="309372" y="382524"/>
                      </a:lnTo>
                      <a:lnTo>
                        <a:pt x="309372" y="397764"/>
                      </a:lnTo>
                      <a:lnTo>
                        <a:pt x="323088" y="397764"/>
                      </a:lnTo>
                      <a:lnTo>
                        <a:pt x="323088" y="382524"/>
                      </a:lnTo>
                      <a:close/>
                    </a:path>
                    <a:path w="510539" h="550545">
                      <a:moveTo>
                        <a:pt x="376428" y="359664"/>
                      </a:moveTo>
                      <a:lnTo>
                        <a:pt x="362712" y="359664"/>
                      </a:lnTo>
                      <a:lnTo>
                        <a:pt x="362712" y="374904"/>
                      </a:lnTo>
                      <a:lnTo>
                        <a:pt x="376428" y="374904"/>
                      </a:lnTo>
                      <a:lnTo>
                        <a:pt x="376428" y="359664"/>
                      </a:lnTo>
                      <a:close/>
                    </a:path>
                    <a:path w="510539" h="550545">
                      <a:moveTo>
                        <a:pt x="390131" y="534924"/>
                      </a:moveTo>
                      <a:lnTo>
                        <a:pt x="376428" y="534924"/>
                      </a:lnTo>
                      <a:lnTo>
                        <a:pt x="376428" y="550164"/>
                      </a:lnTo>
                      <a:lnTo>
                        <a:pt x="390131" y="550164"/>
                      </a:lnTo>
                      <a:lnTo>
                        <a:pt x="390131" y="534924"/>
                      </a:lnTo>
                      <a:close/>
                    </a:path>
                    <a:path w="510539" h="550545">
                      <a:moveTo>
                        <a:pt x="443484" y="329184"/>
                      </a:moveTo>
                      <a:lnTo>
                        <a:pt x="429768" y="329184"/>
                      </a:lnTo>
                      <a:lnTo>
                        <a:pt x="429768" y="344424"/>
                      </a:lnTo>
                      <a:lnTo>
                        <a:pt x="443484" y="344424"/>
                      </a:lnTo>
                      <a:lnTo>
                        <a:pt x="443484" y="329184"/>
                      </a:lnTo>
                      <a:close/>
                    </a:path>
                    <a:path w="510539" h="550545">
                      <a:moveTo>
                        <a:pt x="463296" y="245364"/>
                      </a:moveTo>
                      <a:lnTo>
                        <a:pt x="451104" y="245364"/>
                      </a:lnTo>
                      <a:lnTo>
                        <a:pt x="451104" y="260604"/>
                      </a:lnTo>
                      <a:lnTo>
                        <a:pt x="463296" y="260604"/>
                      </a:lnTo>
                      <a:lnTo>
                        <a:pt x="463296" y="245364"/>
                      </a:lnTo>
                      <a:close/>
                    </a:path>
                    <a:path w="510539" h="550545">
                      <a:moveTo>
                        <a:pt x="470916" y="496824"/>
                      </a:moveTo>
                      <a:lnTo>
                        <a:pt x="457200" y="496824"/>
                      </a:lnTo>
                      <a:lnTo>
                        <a:pt x="457200" y="512064"/>
                      </a:lnTo>
                      <a:lnTo>
                        <a:pt x="470916" y="512064"/>
                      </a:lnTo>
                      <a:lnTo>
                        <a:pt x="470916" y="496824"/>
                      </a:lnTo>
                      <a:close/>
                    </a:path>
                    <a:path w="510539" h="550545">
                      <a:moveTo>
                        <a:pt x="470916" y="420624"/>
                      </a:moveTo>
                      <a:lnTo>
                        <a:pt x="457200" y="420624"/>
                      </a:lnTo>
                      <a:lnTo>
                        <a:pt x="457200" y="435864"/>
                      </a:lnTo>
                      <a:lnTo>
                        <a:pt x="470916" y="435864"/>
                      </a:lnTo>
                      <a:lnTo>
                        <a:pt x="470916" y="420624"/>
                      </a:lnTo>
                      <a:close/>
                    </a:path>
                    <a:path w="510539" h="550545">
                      <a:moveTo>
                        <a:pt x="510540" y="0"/>
                      </a:moveTo>
                      <a:lnTo>
                        <a:pt x="496824" y="0"/>
                      </a:lnTo>
                      <a:lnTo>
                        <a:pt x="496824" y="15240"/>
                      </a:lnTo>
                      <a:lnTo>
                        <a:pt x="510540" y="15240"/>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4" name="object 295"/>
                <p:cNvSpPr/>
                <p:nvPr/>
              </p:nvSpPr>
              <p:spPr>
                <a:xfrm>
                  <a:off x="3930396" y="33756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5" name="object 296"/>
                <p:cNvSpPr/>
                <p:nvPr/>
              </p:nvSpPr>
              <p:spPr>
                <a:xfrm>
                  <a:off x="3096768" y="3842003"/>
                  <a:ext cx="443865" cy="451484"/>
                </a:xfrm>
                <a:custGeom>
                  <a:avLst/>
                  <a:gdLst/>
                  <a:ahLst/>
                  <a:cxnLst/>
                  <a:rect l="l" t="t" r="r" b="b"/>
                  <a:pathLst>
                    <a:path w="443864" h="451485">
                      <a:moveTo>
                        <a:pt x="13716" y="405396"/>
                      </a:moveTo>
                      <a:lnTo>
                        <a:pt x="0" y="405396"/>
                      </a:lnTo>
                      <a:lnTo>
                        <a:pt x="0" y="420636"/>
                      </a:lnTo>
                      <a:lnTo>
                        <a:pt x="13716" y="420636"/>
                      </a:lnTo>
                      <a:lnTo>
                        <a:pt x="13716" y="405396"/>
                      </a:lnTo>
                      <a:close/>
                    </a:path>
                    <a:path w="443864" h="451485">
                      <a:moveTo>
                        <a:pt x="13716" y="306336"/>
                      </a:moveTo>
                      <a:lnTo>
                        <a:pt x="0" y="306336"/>
                      </a:lnTo>
                      <a:lnTo>
                        <a:pt x="0" y="321576"/>
                      </a:lnTo>
                      <a:lnTo>
                        <a:pt x="13716" y="321576"/>
                      </a:lnTo>
                      <a:lnTo>
                        <a:pt x="13716" y="306336"/>
                      </a:lnTo>
                      <a:close/>
                    </a:path>
                    <a:path w="443864" h="451485">
                      <a:moveTo>
                        <a:pt x="53340" y="245376"/>
                      </a:moveTo>
                      <a:lnTo>
                        <a:pt x="41148" y="245376"/>
                      </a:lnTo>
                      <a:lnTo>
                        <a:pt x="41148" y="260616"/>
                      </a:lnTo>
                      <a:lnTo>
                        <a:pt x="53340" y="260616"/>
                      </a:lnTo>
                      <a:lnTo>
                        <a:pt x="53340" y="245376"/>
                      </a:lnTo>
                      <a:close/>
                    </a:path>
                    <a:path w="443864" h="451485">
                      <a:moveTo>
                        <a:pt x="114300" y="283476"/>
                      </a:moveTo>
                      <a:lnTo>
                        <a:pt x="100584" y="283476"/>
                      </a:lnTo>
                      <a:lnTo>
                        <a:pt x="100584" y="298716"/>
                      </a:lnTo>
                      <a:lnTo>
                        <a:pt x="114300" y="298716"/>
                      </a:lnTo>
                      <a:lnTo>
                        <a:pt x="114300" y="283476"/>
                      </a:lnTo>
                      <a:close/>
                    </a:path>
                    <a:path w="443864" h="451485">
                      <a:moveTo>
                        <a:pt x="134112" y="367296"/>
                      </a:moveTo>
                      <a:lnTo>
                        <a:pt x="121920" y="367296"/>
                      </a:lnTo>
                      <a:lnTo>
                        <a:pt x="121920" y="382536"/>
                      </a:lnTo>
                      <a:lnTo>
                        <a:pt x="134112" y="382536"/>
                      </a:lnTo>
                      <a:lnTo>
                        <a:pt x="134112" y="367296"/>
                      </a:lnTo>
                      <a:close/>
                    </a:path>
                    <a:path w="443864" h="451485">
                      <a:moveTo>
                        <a:pt x="147828" y="245376"/>
                      </a:moveTo>
                      <a:lnTo>
                        <a:pt x="134112" y="245376"/>
                      </a:lnTo>
                      <a:lnTo>
                        <a:pt x="134112" y="260616"/>
                      </a:lnTo>
                      <a:lnTo>
                        <a:pt x="147828" y="260616"/>
                      </a:lnTo>
                      <a:lnTo>
                        <a:pt x="147828" y="245376"/>
                      </a:lnTo>
                      <a:close/>
                    </a:path>
                    <a:path w="443864" h="451485">
                      <a:moveTo>
                        <a:pt x="161531" y="352056"/>
                      </a:moveTo>
                      <a:lnTo>
                        <a:pt x="147828" y="352056"/>
                      </a:lnTo>
                      <a:lnTo>
                        <a:pt x="147828" y="367296"/>
                      </a:lnTo>
                      <a:lnTo>
                        <a:pt x="161531" y="367296"/>
                      </a:lnTo>
                      <a:lnTo>
                        <a:pt x="161531" y="352056"/>
                      </a:lnTo>
                      <a:close/>
                    </a:path>
                    <a:path w="443864" h="451485">
                      <a:moveTo>
                        <a:pt x="181356" y="390156"/>
                      </a:moveTo>
                      <a:lnTo>
                        <a:pt x="167640" y="390156"/>
                      </a:lnTo>
                      <a:lnTo>
                        <a:pt x="167640" y="405396"/>
                      </a:lnTo>
                      <a:lnTo>
                        <a:pt x="181356" y="405396"/>
                      </a:lnTo>
                      <a:lnTo>
                        <a:pt x="181356" y="390156"/>
                      </a:lnTo>
                      <a:close/>
                    </a:path>
                    <a:path w="443864" h="451485">
                      <a:moveTo>
                        <a:pt x="188976" y="435876"/>
                      </a:moveTo>
                      <a:lnTo>
                        <a:pt x="175247" y="435876"/>
                      </a:lnTo>
                      <a:lnTo>
                        <a:pt x="175247" y="451116"/>
                      </a:lnTo>
                      <a:lnTo>
                        <a:pt x="188976" y="451116"/>
                      </a:lnTo>
                      <a:lnTo>
                        <a:pt x="188976" y="435876"/>
                      </a:lnTo>
                      <a:close/>
                    </a:path>
                    <a:path w="443864" h="451485">
                      <a:moveTo>
                        <a:pt x="262128" y="283476"/>
                      </a:moveTo>
                      <a:lnTo>
                        <a:pt x="248412" y="283476"/>
                      </a:lnTo>
                      <a:lnTo>
                        <a:pt x="248412" y="298716"/>
                      </a:lnTo>
                      <a:lnTo>
                        <a:pt x="262128" y="298716"/>
                      </a:lnTo>
                      <a:lnTo>
                        <a:pt x="262128" y="283476"/>
                      </a:lnTo>
                      <a:close/>
                    </a:path>
                    <a:path w="443864" h="451485">
                      <a:moveTo>
                        <a:pt x="269748" y="245376"/>
                      </a:moveTo>
                      <a:lnTo>
                        <a:pt x="256032" y="245376"/>
                      </a:lnTo>
                      <a:lnTo>
                        <a:pt x="256032" y="260616"/>
                      </a:lnTo>
                      <a:lnTo>
                        <a:pt x="269748" y="260616"/>
                      </a:lnTo>
                      <a:lnTo>
                        <a:pt x="269748" y="245376"/>
                      </a:lnTo>
                      <a:close/>
                    </a:path>
                    <a:path w="443864" h="451485">
                      <a:moveTo>
                        <a:pt x="323088" y="344436"/>
                      </a:moveTo>
                      <a:lnTo>
                        <a:pt x="309372" y="344436"/>
                      </a:lnTo>
                      <a:lnTo>
                        <a:pt x="309372" y="359676"/>
                      </a:lnTo>
                      <a:lnTo>
                        <a:pt x="323088" y="359676"/>
                      </a:lnTo>
                      <a:lnTo>
                        <a:pt x="323088" y="344436"/>
                      </a:lnTo>
                      <a:close/>
                    </a:path>
                    <a:path w="443864" h="451485">
                      <a:moveTo>
                        <a:pt x="329184" y="283476"/>
                      </a:moveTo>
                      <a:lnTo>
                        <a:pt x="315468" y="283476"/>
                      </a:lnTo>
                      <a:lnTo>
                        <a:pt x="315468" y="298716"/>
                      </a:lnTo>
                      <a:lnTo>
                        <a:pt x="329184" y="298716"/>
                      </a:lnTo>
                      <a:lnTo>
                        <a:pt x="329184" y="283476"/>
                      </a:lnTo>
                      <a:close/>
                    </a:path>
                    <a:path w="443864" h="451485">
                      <a:moveTo>
                        <a:pt x="348996" y="275856"/>
                      </a:moveTo>
                      <a:lnTo>
                        <a:pt x="336804" y="275856"/>
                      </a:lnTo>
                      <a:lnTo>
                        <a:pt x="336804" y="291096"/>
                      </a:lnTo>
                      <a:lnTo>
                        <a:pt x="348996" y="291096"/>
                      </a:lnTo>
                      <a:lnTo>
                        <a:pt x="348996" y="275856"/>
                      </a:lnTo>
                      <a:close/>
                    </a:path>
                    <a:path w="443864" h="451485">
                      <a:moveTo>
                        <a:pt x="370332" y="222516"/>
                      </a:moveTo>
                      <a:lnTo>
                        <a:pt x="356616" y="222516"/>
                      </a:lnTo>
                      <a:lnTo>
                        <a:pt x="356616" y="237756"/>
                      </a:lnTo>
                      <a:lnTo>
                        <a:pt x="370332" y="237756"/>
                      </a:lnTo>
                      <a:lnTo>
                        <a:pt x="370332" y="222516"/>
                      </a:lnTo>
                      <a:close/>
                    </a:path>
                    <a:path w="443864" h="451485">
                      <a:moveTo>
                        <a:pt x="396240" y="321576"/>
                      </a:moveTo>
                      <a:lnTo>
                        <a:pt x="384048" y="321576"/>
                      </a:lnTo>
                      <a:lnTo>
                        <a:pt x="384048" y="336816"/>
                      </a:lnTo>
                      <a:lnTo>
                        <a:pt x="396240" y="336816"/>
                      </a:lnTo>
                      <a:lnTo>
                        <a:pt x="396240" y="321576"/>
                      </a:lnTo>
                      <a:close/>
                    </a:path>
                    <a:path w="443864" h="451485">
                      <a:moveTo>
                        <a:pt x="443484" y="0"/>
                      </a:moveTo>
                      <a:lnTo>
                        <a:pt x="429768" y="0"/>
                      </a:lnTo>
                      <a:lnTo>
                        <a:pt x="429768" y="15252"/>
                      </a:lnTo>
                      <a:lnTo>
                        <a:pt x="443484" y="15252"/>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6" name="object 297"/>
                <p:cNvSpPr/>
                <p:nvPr/>
              </p:nvSpPr>
              <p:spPr>
                <a:xfrm>
                  <a:off x="3902964" y="36743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7" name="object 298"/>
                <p:cNvSpPr/>
                <p:nvPr/>
              </p:nvSpPr>
              <p:spPr>
                <a:xfrm>
                  <a:off x="388924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8" name="object 299"/>
                <p:cNvSpPr/>
                <p:nvPr/>
              </p:nvSpPr>
              <p:spPr>
                <a:xfrm>
                  <a:off x="3096768" y="3735336"/>
                  <a:ext cx="477520" cy="558165"/>
                </a:xfrm>
                <a:custGeom>
                  <a:avLst/>
                  <a:gdLst/>
                  <a:ahLst/>
                  <a:cxnLst/>
                  <a:rect l="l" t="t" r="r" b="b"/>
                  <a:pathLst>
                    <a:path w="477520" h="558164">
                      <a:moveTo>
                        <a:pt x="27432" y="542544"/>
                      </a:moveTo>
                      <a:lnTo>
                        <a:pt x="19812" y="542544"/>
                      </a:lnTo>
                      <a:lnTo>
                        <a:pt x="13716" y="542544"/>
                      </a:lnTo>
                      <a:lnTo>
                        <a:pt x="7620" y="542544"/>
                      </a:lnTo>
                      <a:lnTo>
                        <a:pt x="0" y="542544"/>
                      </a:lnTo>
                      <a:lnTo>
                        <a:pt x="0" y="557784"/>
                      </a:lnTo>
                      <a:lnTo>
                        <a:pt x="7620" y="557784"/>
                      </a:lnTo>
                      <a:lnTo>
                        <a:pt x="13716" y="557784"/>
                      </a:lnTo>
                      <a:lnTo>
                        <a:pt x="19812" y="557784"/>
                      </a:lnTo>
                      <a:lnTo>
                        <a:pt x="27432" y="557784"/>
                      </a:lnTo>
                      <a:lnTo>
                        <a:pt x="27432" y="542544"/>
                      </a:lnTo>
                      <a:close/>
                    </a:path>
                    <a:path w="477520" h="558164">
                      <a:moveTo>
                        <a:pt x="27432" y="496824"/>
                      </a:moveTo>
                      <a:lnTo>
                        <a:pt x="13716" y="496824"/>
                      </a:lnTo>
                      <a:lnTo>
                        <a:pt x="13716" y="489204"/>
                      </a:lnTo>
                      <a:lnTo>
                        <a:pt x="13716" y="481584"/>
                      </a:lnTo>
                      <a:lnTo>
                        <a:pt x="0" y="481584"/>
                      </a:lnTo>
                      <a:lnTo>
                        <a:pt x="0" y="489204"/>
                      </a:lnTo>
                      <a:lnTo>
                        <a:pt x="0" y="496824"/>
                      </a:lnTo>
                      <a:lnTo>
                        <a:pt x="0" y="504444"/>
                      </a:lnTo>
                      <a:lnTo>
                        <a:pt x="13716" y="504444"/>
                      </a:lnTo>
                      <a:lnTo>
                        <a:pt x="13716" y="512064"/>
                      </a:lnTo>
                      <a:lnTo>
                        <a:pt x="27432" y="512064"/>
                      </a:lnTo>
                      <a:lnTo>
                        <a:pt x="27432" y="496824"/>
                      </a:lnTo>
                      <a:close/>
                    </a:path>
                    <a:path w="477520" h="558164">
                      <a:moveTo>
                        <a:pt x="74676" y="458724"/>
                      </a:moveTo>
                      <a:lnTo>
                        <a:pt x="60947" y="458724"/>
                      </a:lnTo>
                      <a:lnTo>
                        <a:pt x="60947" y="473964"/>
                      </a:lnTo>
                      <a:lnTo>
                        <a:pt x="74676" y="473964"/>
                      </a:lnTo>
                      <a:lnTo>
                        <a:pt x="74676" y="458724"/>
                      </a:lnTo>
                      <a:close/>
                    </a:path>
                    <a:path w="477520" h="558164">
                      <a:moveTo>
                        <a:pt x="88392" y="489204"/>
                      </a:moveTo>
                      <a:lnTo>
                        <a:pt x="74676" y="489204"/>
                      </a:lnTo>
                      <a:lnTo>
                        <a:pt x="74676" y="504444"/>
                      </a:lnTo>
                      <a:lnTo>
                        <a:pt x="88392" y="504444"/>
                      </a:lnTo>
                      <a:lnTo>
                        <a:pt x="88392" y="489204"/>
                      </a:lnTo>
                      <a:close/>
                    </a:path>
                    <a:path w="477520" h="558164">
                      <a:moveTo>
                        <a:pt x="100584" y="413004"/>
                      </a:moveTo>
                      <a:lnTo>
                        <a:pt x="88392" y="413004"/>
                      </a:lnTo>
                      <a:lnTo>
                        <a:pt x="88392" y="428244"/>
                      </a:lnTo>
                      <a:lnTo>
                        <a:pt x="100584" y="428244"/>
                      </a:lnTo>
                      <a:lnTo>
                        <a:pt x="100584" y="413004"/>
                      </a:lnTo>
                      <a:close/>
                    </a:path>
                    <a:path w="477520" h="558164">
                      <a:moveTo>
                        <a:pt x="114300" y="466344"/>
                      </a:moveTo>
                      <a:lnTo>
                        <a:pt x="100584" y="466344"/>
                      </a:lnTo>
                      <a:lnTo>
                        <a:pt x="100584" y="481584"/>
                      </a:lnTo>
                      <a:lnTo>
                        <a:pt x="114300" y="481584"/>
                      </a:lnTo>
                      <a:lnTo>
                        <a:pt x="114300" y="466344"/>
                      </a:lnTo>
                      <a:close/>
                    </a:path>
                    <a:path w="477520" h="558164">
                      <a:moveTo>
                        <a:pt x="141732" y="298704"/>
                      </a:moveTo>
                      <a:lnTo>
                        <a:pt x="128016" y="298704"/>
                      </a:lnTo>
                      <a:lnTo>
                        <a:pt x="128016" y="313944"/>
                      </a:lnTo>
                      <a:lnTo>
                        <a:pt x="141732" y="313944"/>
                      </a:lnTo>
                      <a:lnTo>
                        <a:pt x="141732" y="298704"/>
                      </a:lnTo>
                      <a:close/>
                    </a:path>
                    <a:path w="477520" h="558164">
                      <a:moveTo>
                        <a:pt x="161531" y="0"/>
                      </a:moveTo>
                      <a:lnTo>
                        <a:pt x="147828" y="0"/>
                      </a:lnTo>
                      <a:lnTo>
                        <a:pt x="147828" y="15240"/>
                      </a:lnTo>
                      <a:lnTo>
                        <a:pt x="161531" y="15240"/>
                      </a:lnTo>
                      <a:lnTo>
                        <a:pt x="161531" y="0"/>
                      </a:lnTo>
                      <a:close/>
                    </a:path>
                    <a:path w="477520" h="558164">
                      <a:moveTo>
                        <a:pt x="181356" y="413004"/>
                      </a:moveTo>
                      <a:lnTo>
                        <a:pt x="167640" y="413004"/>
                      </a:lnTo>
                      <a:lnTo>
                        <a:pt x="167640" y="428244"/>
                      </a:lnTo>
                      <a:lnTo>
                        <a:pt x="181356" y="428244"/>
                      </a:lnTo>
                      <a:lnTo>
                        <a:pt x="181356" y="413004"/>
                      </a:lnTo>
                      <a:close/>
                    </a:path>
                    <a:path w="477520" h="558164">
                      <a:moveTo>
                        <a:pt x="208788" y="374904"/>
                      </a:moveTo>
                      <a:lnTo>
                        <a:pt x="195072" y="374904"/>
                      </a:lnTo>
                      <a:lnTo>
                        <a:pt x="195072" y="390144"/>
                      </a:lnTo>
                      <a:lnTo>
                        <a:pt x="208788" y="390144"/>
                      </a:lnTo>
                      <a:lnTo>
                        <a:pt x="208788" y="374904"/>
                      </a:lnTo>
                      <a:close/>
                    </a:path>
                    <a:path w="477520" h="558164">
                      <a:moveTo>
                        <a:pt x="236220" y="252984"/>
                      </a:moveTo>
                      <a:lnTo>
                        <a:pt x="222504" y="252984"/>
                      </a:lnTo>
                      <a:lnTo>
                        <a:pt x="222504" y="268224"/>
                      </a:lnTo>
                      <a:lnTo>
                        <a:pt x="236220" y="268224"/>
                      </a:lnTo>
                      <a:lnTo>
                        <a:pt x="236220" y="252984"/>
                      </a:lnTo>
                      <a:close/>
                    </a:path>
                    <a:path w="477520" h="558164">
                      <a:moveTo>
                        <a:pt x="242316" y="504444"/>
                      </a:moveTo>
                      <a:lnTo>
                        <a:pt x="228600" y="504444"/>
                      </a:lnTo>
                      <a:lnTo>
                        <a:pt x="228600" y="519684"/>
                      </a:lnTo>
                      <a:lnTo>
                        <a:pt x="242316" y="519684"/>
                      </a:lnTo>
                      <a:lnTo>
                        <a:pt x="242316" y="504444"/>
                      </a:lnTo>
                      <a:close/>
                    </a:path>
                    <a:path w="477520" h="558164">
                      <a:moveTo>
                        <a:pt x="256032" y="451104"/>
                      </a:moveTo>
                      <a:lnTo>
                        <a:pt x="242316" y="451104"/>
                      </a:lnTo>
                      <a:lnTo>
                        <a:pt x="242316" y="466344"/>
                      </a:lnTo>
                      <a:lnTo>
                        <a:pt x="256032" y="466344"/>
                      </a:lnTo>
                      <a:lnTo>
                        <a:pt x="256032" y="451104"/>
                      </a:lnTo>
                      <a:close/>
                    </a:path>
                    <a:path w="477520" h="558164">
                      <a:moveTo>
                        <a:pt x="309372" y="367284"/>
                      </a:moveTo>
                      <a:lnTo>
                        <a:pt x="295656" y="367284"/>
                      </a:lnTo>
                      <a:lnTo>
                        <a:pt x="295656" y="382524"/>
                      </a:lnTo>
                      <a:lnTo>
                        <a:pt x="309372" y="382524"/>
                      </a:lnTo>
                      <a:lnTo>
                        <a:pt x="309372" y="367284"/>
                      </a:lnTo>
                      <a:close/>
                    </a:path>
                    <a:path w="477520" h="558164">
                      <a:moveTo>
                        <a:pt x="329184" y="413004"/>
                      </a:moveTo>
                      <a:lnTo>
                        <a:pt x="315468" y="413004"/>
                      </a:lnTo>
                      <a:lnTo>
                        <a:pt x="315468" y="428244"/>
                      </a:lnTo>
                      <a:lnTo>
                        <a:pt x="329184" y="428244"/>
                      </a:lnTo>
                      <a:lnTo>
                        <a:pt x="329184" y="413004"/>
                      </a:lnTo>
                      <a:close/>
                    </a:path>
                    <a:path w="477520" h="558164">
                      <a:moveTo>
                        <a:pt x="342900" y="275844"/>
                      </a:moveTo>
                      <a:lnTo>
                        <a:pt x="329184" y="275844"/>
                      </a:lnTo>
                      <a:lnTo>
                        <a:pt x="329184" y="291084"/>
                      </a:lnTo>
                      <a:lnTo>
                        <a:pt x="342900" y="291084"/>
                      </a:lnTo>
                      <a:lnTo>
                        <a:pt x="342900" y="275844"/>
                      </a:lnTo>
                      <a:close/>
                    </a:path>
                    <a:path w="477520" h="558164">
                      <a:moveTo>
                        <a:pt x="396240" y="466344"/>
                      </a:moveTo>
                      <a:lnTo>
                        <a:pt x="384048" y="466344"/>
                      </a:lnTo>
                      <a:lnTo>
                        <a:pt x="384048" y="481584"/>
                      </a:lnTo>
                      <a:lnTo>
                        <a:pt x="396240" y="481584"/>
                      </a:lnTo>
                      <a:lnTo>
                        <a:pt x="396240" y="466344"/>
                      </a:lnTo>
                      <a:close/>
                    </a:path>
                    <a:path w="477520" h="558164">
                      <a:moveTo>
                        <a:pt x="429768" y="413004"/>
                      </a:moveTo>
                      <a:lnTo>
                        <a:pt x="417576" y="413004"/>
                      </a:lnTo>
                      <a:lnTo>
                        <a:pt x="417576" y="428244"/>
                      </a:lnTo>
                      <a:lnTo>
                        <a:pt x="429768" y="428244"/>
                      </a:lnTo>
                      <a:lnTo>
                        <a:pt x="429768" y="413004"/>
                      </a:lnTo>
                      <a:close/>
                    </a:path>
                    <a:path w="477520" h="558164">
                      <a:moveTo>
                        <a:pt x="477012" y="260604"/>
                      </a:moveTo>
                      <a:lnTo>
                        <a:pt x="463296" y="260604"/>
                      </a:lnTo>
                      <a:lnTo>
                        <a:pt x="463296" y="275844"/>
                      </a:lnTo>
                      <a:lnTo>
                        <a:pt x="477012" y="275844"/>
                      </a:lnTo>
                      <a:lnTo>
                        <a:pt x="477012" y="2606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59" name="object 300"/>
                <p:cNvSpPr/>
                <p:nvPr/>
              </p:nvSpPr>
              <p:spPr>
                <a:xfrm>
                  <a:off x="3957827" y="34290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0" name="object 301"/>
                <p:cNvSpPr/>
                <p:nvPr/>
              </p:nvSpPr>
              <p:spPr>
                <a:xfrm>
                  <a:off x="3137916" y="3963936"/>
                  <a:ext cx="220979" cy="329565"/>
                </a:xfrm>
                <a:custGeom>
                  <a:avLst/>
                  <a:gdLst/>
                  <a:ahLst/>
                  <a:cxnLst/>
                  <a:rect l="l" t="t" r="r" b="b"/>
                  <a:pathLst>
                    <a:path w="220979" h="329564">
                      <a:moveTo>
                        <a:pt x="25908" y="313944"/>
                      </a:moveTo>
                      <a:lnTo>
                        <a:pt x="12192" y="313944"/>
                      </a:lnTo>
                      <a:lnTo>
                        <a:pt x="12192" y="306324"/>
                      </a:lnTo>
                      <a:lnTo>
                        <a:pt x="0" y="306324"/>
                      </a:lnTo>
                      <a:lnTo>
                        <a:pt x="0" y="321564"/>
                      </a:lnTo>
                      <a:lnTo>
                        <a:pt x="12192" y="321564"/>
                      </a:lnTo>
                      <a:lnTo>
                        <a:pt x="12192" y="329184"/>
                      </a:lnTo>
                      <a:lnTo>
                        <a:pt x="25908" y="329184"/>
                      </a:lnTo>
                      <a:lnTo>
                        <a:pt x="25908" y="313944"/>
                      </a:lnTo>
                      <a:close/>
                    </a:path>
                    <a:path w="220979" h="329564">
                      <a:moveTo>
                        <a:pt x="47244" y="291084"/>
                      </a:moveTo>
                      <a:lnTo>
                        <a:pt x="33528" y="291084"/>
                      </a:lnTo>
                      <a:lnTo>
                        <a:pt x="33528" y="306324"/>
                      </a:lnTo>
                      <a:lnTo>
                        <a:pt x="47244" y="306324"/>
                      </a:lnTo>
                      <a:lnTo>
                        <a:pt x="47244" y="291084"/>
                      </a:lnTo>
                      <a:close/>
                    </a:path>
                    <a:path w="220979" h="329564">
                      <a:moveTo>
                        <a:pt x="92964" y="153924"/>
                      </a:moveTo>
                      <a:lnTo>
                        <a:pt x="80772" y="153924"/>
                      </a:lnTo>
                      <a:lnTo>
                        <a:pt x="80772" y="169164"/>
                      </a:lnTo>
                      <a:lnTo>
                        <a:pt x="92964" y="169164"/>
                      </a:lnTo>
                      <a:lnTo>
                        <a:pt x="92964" y="153924"/>
                      </a:lnTo>
                      <a:close/>
                    </a:path>
                    <a:path w="220979" h="329564">
                      <a:moveTo>
                        <a:pt x="160020" y="313944"/>
                      </a:moveTo>
                      <a:lnTo>
                        <a:pt x="147828" y="313944"/>
                      </a:lnTo>
                      <a:lnTo>
                        <a:pt x="147828" y="329184"/>
                      </a:lnTo>
                      <a:lnTo>
                        <a:pt x="160020" y="329184"/>
                      </a:lnTo>
                      <a:lnTo>
                        <a:pt x="160020" y="313944"/>
                      </a:lnTo>
                      <a:close/>
                    </a:path>
                    <a:path w="220979" h="329564">
                      <a:moveTo>
                        <a:pt x="207264" y="252984"/>
                      </a:moveTo>
                      <a:lnTo>
                        <a:pt x="195072" y="252984"/>
                      </a:lnTo>
                      <a:lnTo>
                        <a:pt x="195072" y="268224"/>
                      </a:lnTo>
                      <a:lnTo>
                        <a:pt x="207264" y="268224"/>
                      </a:lnTo>
                      <a:lnTo>
                        <a:pt x="207264" y="252984"/>
                      </a:lnTo>
                      <a:close/>
                    </a:path>
                    <a:path w="220979" h="329564">
                      <a:moveTo>
                        <a:pt x="220980" y="199644"/>
                      </a:moveTo>
                      <a:lnTo>
                        <a:pt x="207264" y="199644"/>
                      </a:lnTo>
                      <a:lnTo>
                        <a:pt x="207264" y="214884"/>
                      </a:lnTo>
                      <a:lnTo>
                        <a:pt x="220980" y="214884"/>
                      </a:lnTo>
                      <a:lnTo>
                        <a:pt x="220980" y="199644"/>
                      </a:lnTo>
                      <a:close/>
                    </a:path>
                    <a:path w="220979" h="329564">
                      <a:moveTo>
                        <a:pt x="220980" y="0"/>
                      </a:moveTo>
                      <a:lnTo>
                        <a:pt x="207264" y="0"/>
                      </a:lnTo>
                      <a:lnTo>
                        <a:pt x="207264" y="16764"/>
                      </a:lnTo>
                      <a:lnTo>
                        <a:pt x="220980" y="16764"/>
                      </a:lnTo>
                      <a:lnTo>
                        <a:pt x="2209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1" name="object 302"/>
                <p:cNvSpPr/>
                <p:nvPr/>
              </p:nvSpPr>
              <p:spPr>
                <a:xfrm>
                  <a:off x="390296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2" name="object 303"/>
                <p:cNvSpPr/>
                <p:nvPr/>
              </p:nvSpPr>
              <p:spPr>
                <a:xfrm>
                  <a:off x="3096768" y="3735336"/>
                  <a:ext cx="504825" cy="542925"/>
                </a:xfrm>
                <a:custGeom>
                  <a:avLst/>
                  <a:gdLst/>
                  <a:ahLst/>
                  <a:cxnLst/>
                  <a:rect l="l" t="t" r="r" b="b"/>
                  <a:pathLst>
                    <a:path w="504825" h="542925">
                      <a:moveTo>
                        <a:pt x="13716" y="527304"/>
                      </a:moveTo>
                      <a:lnTo>
                        <a:pt x="0" y="527304"/>
                      </a:lnTo>
                      <a:lnTo>
                        <a:pt x="0" y="542544"/>
                      </a:lnTo>
                      <a:lnTo>
                        <a:pt x="13716" y="542544"/>
                      </a:lnTo>
                      <a:lnTo>
                        <a:pt x="13716" y="527304"/>
                      </a:lnTo>
                      <a:close/>
                    </a:path>
                    <a:path w="504825" h="542925">
                      <a:moveTo>
                        <a:pt x="13716" y="451104"/>
                      </a:moveTo>
                      <a:lnTo>
                        <a:pt x="0" y="451104"/>
                      </a:lnTo>
                      <a:lnTo>
                        <a:pt x="0" y="466344"/>
                      </a:lnTo>
                      <a:lnTo>
                        <a:pt x="13716" y="466344"/>
                      </a:lnTo>
                      <a:lnTo>
                        <a:pt x="13716" y="451104"/>
                      </a:lnTo>
                      <a:close/>
                    </a:path>
                    <a:path w="504825" h="542925">
                      <a:moveTo>
                        <a:pt x="27432" y="512064"/>
                      </a:moveTo>
                      <a:lnTo>
                        <a:pt x="13716" y="512064"/>
                      </a:lnTo>
                      <a:lnTo>
                        <a:pt x="13716" y="527304"/>
                      </a:lnTo>
                      <a:lnTo>
                        <a:pt x="27432" y="527304"/>
                      </a:lnTo>
                      <a:lnTo>
                        <a:pt x="27432" y="512064"/>
                      </a:lnTo>
                      <a:close/>
                    </a:path>
                    <a:path w="504825" h="542925">
                      <a:moveTo>
                        <a:pt x="47231" y="451104"/>
                      </a:moveTo>
                      <a:lnTo>
                        <a:pt x="33528" y="451104"/>
                      </a:lnTo>
                      <a:lnTo>
                        <a:pt x="33528" y="466344"/>
                      </a:lnTo>
                      <a:lnTo>
                        <a:pt x="47231" y="466344"/>
                      </a:lnTo>
                      <a:lnTo>
                        <a:pt x="47231" y="451104"/>
                      </a:lnTo>
                      <a:close/>
                    </a:path>
                    <a:path w="504825" h="542925">
                      <a:moveTo>
                        <a:pt x="108204" y="382524"/>
                      </a:moveTo>
                      <a:lnTo>
                        <a:pt x="94488" y="382524"/>
                      </a:lnTo>
                      <a:lnTo>
                        <a:pt x="94488" y="397764"/>
                      </a:lnTo>
                      <a:lnTo>
                        <a:pt x="108204" y="397764"/>
                      </a:lnTo>
                      <a:lnTo>
                        <a:pt x="108204" y="382524"/>
                      </a:lnTo>
                      <a:close/>
                    </a:path>
                    <a:path w="504825" h="542925">
                      <a:moveTo>
                        <a:pt x="114300" y="496824"/>
                      </a:moveTo>
                      <a:lnTo>
                        <a:pt x="108204" y="496824"/>
                      </a:lnTo>
                      <a:lnTo>
                        <a:pt x="108204" y="481584"/>
                      </a:lnTo>
                      <a:lnTo>
                        <a:pt x="94488" y="481584"/>
                      </a:lnTo>
                      <a:lnTo>
                        <a:pt x="94488" y="496824"/>
                      </a:lnTo>
                      <a:lnTo>
                        <a:pt x="100584" y="496824"/>
                      </a:lnTo>
                      <a:lnTo>
                        <a:pt x="100584" y="512064"/>
                      </a:lnTo>
                      <a:lnTo>
                        <a:pt x="114300" y="512064"/>
                      </a:lnTo>
                      <a:lnTo>
                        <a:pt x="114300" y="496824"/>
                      </a:lnTo>
                      <a:close/>
                    </a:path>
                    <a:path w="504825" h="542925">
                      <a:moveTo>
                        <a:pt x="128016" y="435864"/>
                      </a:moveTo>
                      <a:lnTo>
                        <a:pt x="114300" y="435864"/>
                      </a:lnTo>
                      <a:lnTo>
                        <a:pt x="114300" y="451104"/>
                      </a:lnTo>
                      <a:lnTo>
                        <a:pt x="128016" y="451104"/>
                      </a:lnTo>
                      <a:lnTo>
                        <a:pt x="128016" y="435864"/>
                      </a:lnTo>
                      <a:close/>
                    </a:path>
                    <a:path w="504825" h="542925">
                      <a:moveTo>
                        <a:pt x="155448" y="405384"/>
                      </a:moveTo>
                      <a:lnTo>
                        <a:pt x="141732" y="405384"/>
                      </a:lnTo>
                      <a:lnTo>
                        <a:pt x="141732" y="420624"/>
                      </a:lnTo>
                      <a:lnTo>
                        <a:pt x="155448" y="420624"/>
                      </a:lnTo>
                      <a:lnTo>
                        <a:pt x="155448" y="405384"/>
                      </a:lnTo>
                      <a:close/>
                    </a:path>
                    <a:path w="504825" h="542925">
                      <a:moveTo>
                        <a:pt x="222504" y="527304"/>
                      </a:moveTo>
                      <a:lnTo>
                        <a:pt x="208788" y="527304"/>
                      </a:lnTo>
                      <a:lnTo>
                        <a:pt x="208788" y="542544"/>
                      </a:lnTo>
                      <a:lnTo>
                        <a:pt x="222504" y="542544"/>
                      </a:lnTo>
                      <a:lnTo>
                        <a:pt x="222504" y="527304"/>
                      </a:lnTo>
                      <a:close/>
                    </a:path>
                    <a:path w="504825" h="542925">
                      <a:moveTo>
                        <a:pt x="409956" y="182867"/>
                      </a:moveTo>
                      <a:lnTo>
                        <a:pt x="396240" y="182867"/>
                      </a:lnTo>
                      <a:lnTo>
                        <a:pt x="396240" y="198120"/>
                      </a:lnTo>
                      <a:lnTo>
                        <a:pt x="409956" y="198120"/>
                      </a:lnTo>
                      <a:lnTo>
                        <a:pt x="409956" y="182867"/>
                      </a:lnTo>
                      <a:close/>
                    </a:path>
                    <a:path w="504825" h="542925">
                      <a:moveTo>
                        <a:pt x="429768" y="30467"/>
                      </a:moveTo>
                      <a:lnTo>
                        <a:pt x="417576" y="30467"/>
                      </a:lnTo>
                      <a:lnTo>
                        <a:pt x="417576" y="45720"/>
                      </a:lnTo>
                      <a:lnTo>
                        <a:pt x="429768" y="45720"/>
                      </a:lnTo>
                      <a:lnTo>
                        <a:pt x="429768" y="30467"/>
                      </a:lnTo>
                      <a:close/>
                    </a:path>
                    <a:path w="504825" h="542925">
                      <a:moveTo>
                        <a:pt x="504431" y="0"/>
                      </a:moveTo>
                      <a:lnTo>
                        <a:pt x="490728" y="0"/>
                      </a:lnTo>
                      <a:lnTo>
                        <a:pt x="490728" y="15240"/>
                      </a:lnTo>
                      <a:lnTo>
                        <a:pt x="504431" y="15240"/>
                      </a:lnTo>
                      <a:lnTo>
                        <a:pt x="5044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3" name="object 304"/>
                <p:cNvSpPr/>
                <p:nvPr/>
              </p:nvSpPr>
              <p:spPr>
                <a:xfrm>
                  <a:off x="3816096" y="33909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4" name="object 305"/>
                <p:cNvSpPr/>
                <p:nvPr/>
              </p:nvSpPr>
              <p:spPr>
                <a:xfrm>
                  <a:off x="3096768" y="4011180"/>
                  <a:ext cx="510540" cy="281940"/>
                </a:xfrm>
                <a:custGeom>
                  <a:avLst/>
                  <a:gdLst/>
                  <a:ahLst/>
                  <a:cxnLst/>
                  <a:rect l="l" t="t" r="r" b="b"/>
                  <a:pathLst>
                    <a:path w="510539" h="281939">
                      <a:moveTo>
                        <a:pt x="13716" y="259080"/>
                      </a:moveTo>
                      <a:lnTo>
                        <a:pt x="0" y="259080"/>
                      </a:lnTo>
                      <a:lnTo>
                        <a:pt x="0" y="274320"/>
                      </a:lnTo>
                      <a:lnTo>
                        <a:pt x="13716" y="274320"/>
                      </a:lnTo>
                      <a:lnTo>
                        <a:pt x="13716" y="259080"/>
                      </a:lnTo>
                      <a:close/>
                    </a:path>
                    <a:path w="510539" h="281939">
                      <a:moveTo>
                        <a:pt x="13716" y="198120"/>
                      </a:moveTo>
                      <a:lnTo>
                        <a:pt x="0" y="198120"/>
                      </a:lnTo>
                      <a:lnTo>
                        <a:pt x="0" y="213360"/>
                      </a:lnTo>
                      <a:lnTo>
                        <a:pt x="13716" y="213360"/>
                      </a:lnTo>
                      <a:lnTo>
                        <a:pt x="13716" y="198120"/>
                      </a:lnTo>
                      <a:close/>
                    </a:path>
                    <a:path w="510539" h="281939">
                      <a:moveTo>
                        <a:pt x="67056" y="114300"/>
                      </a:moveTo>
                      <a:lnTo>
                        <a:pt x="53340" y="114300"/>
                      </a:lnTo>
                      <a:lnTo>
                        <a:pt x="53340" y="129540"/>
                      </a:lnTo>
                      <a:lnTo>
                        <a:pt x="67056" y="129540"/>
                      </a:lnTo>
                      <a:lnTo>
                        <a:pt x="67056" y="114300"/>
                      </a:lnTo>
                      <a:close/>
                    </a:path>
                    <a:path w="510539" h="281939">
                      <a:moveTo>
                        <a:pt x="88392" y="220980"/>
                      </a:moveTo>
                      <a:lnTo>
                        <a:pt x="74676" y="220980"/>
                      </a:lnTo>
                      <a:lnTo>
                        <a:pt x="74676" y="236220"/>
                      </a:lnTo>
                      <a:lnTo>
                        <a:pt x="74676" y="251460"/>
                      </a:lnTo>
                      <a:lnTo>
                        <a:pt x="88392" y="251460"/>
                      </a:lnTo>
                      <a:lnTo>
                        <a:pt x="88392" y="236220"/>
                      </a:lnTo>
                      <a:lnTo>
                        <a:pt x="88392" y="220980"/>
                      </a:lnTo>
                      <a:close/>
                    </a:path>
                    <a:path w="510539" h="281939">
                      <a:moveTo>
                        <a:pt x="100584" y="266700"/>
                      </a:moveTo>
                      <a:lnTo>
                        <a:pt x="88392" y="266700"/>
                      </a:lnTo>
                      <a:lnTo>
                        <a:pt x="88392" y="281940"/>
                      </a:lnTo>
                      <a:lnTo>
                        <a:pt x="100584" y="281940"/>
                      </a:lnTo>
                      <a:lnTo>
                        <a:pt x="100584" y="266700"/>
                      </a:lnTo>
                      <a:close/>
                    </a:path>
                    <a:path w="510539" h="281939">
                      <a:moveTo>
                        <a:pt x="114300" y="251460"/>
                      </a:moveTo>
                      <a:lnTo>
                        <a:pt x="100584" y="251460"/>
                      </a:lnTo>
                      <a:lnTo>
                        <a:pt x="100584" y="266700"/>
                      </a:lnTo>
                      <a:lnTo>
                        <a:pt x="114300" y="266700"/>
                      </a:lnTo>
                      <a:lnTo>
                        <a:pt x="114300" y="251460"/>
                      </a:lnTo>
                      <a:close/>
                    </a:path>
                    <a:path w="510539" h="281939">
                      <a:moveTo>
                        <a:pt x="114300" y="167640"/>
                      </a:moveTo>
                      <a:lnTo>
                        <a:pt x="100584" y="167640"/>
                      </a:lnTo>
                      <a:lnTo>
                        <a:pt x="100584" y="182880"/>
                      </a:lnTo>
                      <a:lnTo>
                        <a:pt x="114300" y="182880"/>
                      </a:lnTo>
                      <a:lnTo>
                        <a:pt x="114300" y="167640"/>
                      </a:lnTo>
                      <a:close/>
                    </a:path>
                    <a:path w="510539" h="281939">
                      <a:moveTo>
                        <a:pt x="128016" y="190500"/>
                      </a:moveTo>
                      <a:lnTo>
                        <a:pt x="114300" y="190500"/>
                      </a:lnTo>
                      <a:lnTo>
                        <a:pt x="114300" y="205740"/>
                      </a:lnTo>
                      <a:lnTo>
                        <a:pt x="128016" y="205740"/>
                      </a:lnTo>
                      <a:lnTo>
                        <a:pt x="128016" y="190500"/>
                      </a:lnTo>
                      <a:close/>
                    </a:path>
                    <a:path w="510539" h="281939">
                      <a:moveTo>
                        <a:pt x="134112" y="129540"/>
                      </a:moveTo>
                      <a:lnTo>
                        <a:pt x="121920" y="129540"/>
                      </a:lnTo>
                      <a:lnTo>
                        <a:pt x="121920" y="144780"/>
                      </a:lnTo>
                      <a:lnTo>
                        <a:pt x="134112" y="144780"/>
                      </a:lnTo>
                      <a:lnTo>
                        <a:pt x="134112" y="129540"/>
                      </a:lnTo>
                      <a:close/>
                    </a:path>
                    <a:path w="510539" h="281939">
                      <a:moveTo>
                        <a:pt x="134112" y="76200"/>
                      </a:moveTo>
                      <a:lnTo>
                        <a:pt x="121920" y="76200"/>
                      </a:lnTo>
                      <a:lnTo>
                        <a:pt x="121920" y="91440"/>
                      </a:lnTo>
                      <a:lnTo>
                        <a:pt x="134112" y="91440"/>
                      </a:lnTo>
                      <a:lnTo>
                        <a:pt x="134112" y="76200"/>
                      </a:lnTo>
                      <a:close/>
                    </a:path>
                    <a:path w="510539" h="281939">
                      <a:moveTo>
                        <a:pt x="155448" y="129540"/>
                      </a:moveTo>
                      <a:lnTo>
                        <a:pt x="141732" y="129540"/>
                      </a:lnTo>
                      <a:lnTo>
                        <a:pt x="141732" y="144780"/>
                      </a:lnTo>
                      <a:lnTo>
                        <a:pt x="155448" y="144780"/>
                      </a:lnTo>
                      <a:lnTo>
                        <a:pt x="155448" y="129540"/>
                      </a:lnTo>
                      <a:close/>
                    </a:path>
                    <a:path w="510539" h="281939">
                      <a:moveTo>
                        <a:pt x="167640" y="38100"/>
                      </a:moveTo>
                      <a:lnTo>
                        <a:pt x="155448" y="38100"/>
                      </a:lnTo>
                      <a:lnTo>
                        <a:pt x="155448" y="53340"/>
                      </a:lnTo>
                      <a:lnTo>
                        <a:pt x="167640" y="53340"/>
                      </a:lnTo>
                      <a:lnTo>
                        <a:pt x="167640" y="38100"/>
                      </a:lnTo>
                      <a:close/>
                    </a:path>
                    <a:path w="510539" h="281939">
                      <a:moveTo>
                        <a:pt x="175247" y="220980"/>
                      </a:moveTo>
                      <a:lnTo>
                        <a:pt x="161531" y="220980"/>
                      </a:lnTo>
                      <a:lnTo>
                        <a:pt x="161531" y="236220"/>
                      </a:lnTo>
                      <a:lnTo>
                        <a:pt x="175247" y="236220"/>
                      </a:lnTo>
                      <a:lnTo>
                        <a:pt x="175247" y="220980"/>
                      </a:lnTo>
                      <a:close/>
                    </a:path>
                    <a:path w="510539" h="281939">
                      <a:moveTo>
                        <a:pt x="201168" y="129540"/>
                      </a:moveTo>
                      <a:lnTo>
                        <a:pt x="188976" y="129540"/>
                      </a:lnTo>
                      <a:lnTo>
                        <a:pt x="188976" y="144780"/>
                      </a:lnTo>
                      <a:lnTo>
                        <a:pt x="201168" y="144780"/>
                      </a:lnTo>
                      <a:lnTo>
                        <a:pt x="201168" y="129540"/>
                      </a:lnTo>
                      <a:close/>
                    </a:path>
                    <a:path w="510539" h="281939">
                      <a:moveTo>
                        <a:pt x="214884" y="213360"/>
                      </a:moveTo>
                      <a:lnTo>
                        <a:pt x="201168" y="213360"/>
                      </a:lnTo>
                      <a:lnTo>
                        <a:pt x="201168" y="228600"/>
                      </a:lnTo>
                      <a:lnTo>
                        <a:pt x="214884" y="228600"/>
                      </a:lnTo>
                      <a:lnTo>
                        <a:pt x="214884" y="213360"/>
                      </a:lnTo>
                      <a:close/>
                    </a:path>
                    <a:path w="510539" h="281939">
                      <a:moveTo>
                        <a:pt x="269748" y="144780"/>
                      </a:moveTo>
                      <a:lnTo>
                        <a:pt x="256032" y="144780"/>
                      </a:lnTo>
                      <a:lnTo>
                        <a:pt x="256032" y="160020"/>
                      </a:lnTo>
                      <a:lnTo>
                        <a:pt x="269748" y="160020"/>
                      </a:lnTo>
                      <a:lnTo>
                        <a:pt x="269748" y="144780"/>
                      </a:lnTo>
                      <a:close/>
                    </a:path>
                    <a:path w="510539" h="281939">
                      <a:moveTo>
                        <a:pt x="269748" y="106680"/>
                      </a:moveTo>
                      <a:lnTo>
                        <a:pt x="256032" y="106680"/>
                      </a:lnTo>
                      <a:lnTo>
                        <a:pt x="256032" y="121920"/>
                      </a:lnTo>
                      <a:lnTo>
                        <a:pt x="269748" y="121920"/>
                      </a:lnTo>
                      <a:lnTo>
                        <a:pt x="269748" y="106680"/>
                      </a:lnTo>
                      <a:close/>
                    </a:path>
                    <a:path w="510539" h="281939">
                      <a:moveTo>
                        <a:pt x="295656" y="198120"/>
                      </a:moveTo>
                      <a:lnTo>
                        <a:pt x="281940" y="198120"/>
                      </a:lnTo>
                      <a:lnTo>
                        <a:pt x="281940" y="190500"/>
                      </a:lnTo>
                      <a:lnTo>
                        <a:pt x="269748" y="190500"/>
                      </a:lnTo>
                      <a:lnTo>
                        <a:pt x="269748" y="205740"/>
                      </a:lnTo>
                      <a:lnTo>
                        <a:pt x="281940" y="205740"/>
                      </a:lnTo>
                      <a:lnTo>
                        <a:pt x="281940" y="213360"/>
                      </a:lnTo>
                      <a:lnTo>
                        <a:pt x="295656" y="213360"/>
                      </a:lnTo>
                      <a:lnTo>
                        <a:pt x="295656" y="198120"/>
                      </a:lnTo>
                      <a:close/>
                    </a:path>
                    <a:path w="510539" h="281939">
                      <a:moveTo>
                        <a:pt x="336804" y="160020"/>
                      </a:moveTo>
                      <a:lnTo>
                        <a:pt x="323088" y="160020"/>
                      </a:lnTo>
                      <a:lnTo>
                        <a:pt x="323088" y="175260"/>
                      </a:lnTo>
                      <a:lnTo>
                        <a:pt x="336804" y="175260"/>
                      </a:lnTo>
                      <a:lnTo>
                        <a:pt x="336804" y="160020"/>
                      </a:lnTo>
                      <a:close/>
                    </a:path>
                    <a:path w="510539" h="281939">
                      <a:moveTo>
                        <a:pt x="417576" y="60960"/>
                      </a:moveTo>
                      <a:lnTo>
                        <a:pt x="403847" y="60960"/>
                      </a:lnTo>
                      <a:lnTo>
                        <a:pt x="403847" y="76200"/>
                      </a:lnTo>
                      <a:lnTo>
                        <a:pt x="417576" y="76200"/>
                      </a:lnTo>
                      <a:lnTo>
                        <a:pt x="417576" y="60960"/>
                      </a:lnTo>
                      <a:close/>
                    </a:path>
                    <a:path w="510539" h="281939">
                      <a:moveTo>
                        <a:pt x="457200" y="129540"/>
                      </a:moveTo>
                      <a:lnTo>
                        <a:pt x="443484" y="129540"/>
                      </a:lnTo>
                      <a:lnTo>
                        <a:pt x="443484" y="144780"/>
                      </a:lnTo>
                      <a:lnTo>
                        <a:pt x="457200" y="144780"/>
                      </a:lnTo>
                      <a:lnTo>
                        <a:pt x="457200" y="129540"/>
                      </a:lnTo>
                      <a:close/>
                    </a:path>
                    <a:path w="510539" h="281939">
                      <a:moveTo>
                        <a:pt x="510540" y="0"/>
                      </a:moveTo>
                      <a:lnTo>
                        <a:pt x="496824" y="0"/>
                      </a:lnTo>
                      <a:lnTo>
                        <a:pt x="496824" y="15240"/>
                      </a:lnTo>
                      <a:lnTo>
                        <a:pt x="510540" y="15240"/>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5" name="object 306"/>
                <p:cNvSpPr/>
                <p:nvPr/>
              </p:nvSpPr>
              <p:spPr>
                <a:xfrm>
                  <a:off x="3715511"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6" name="object 307"/>
                <p:cNvSpPr/>
                <p:nvPr/>
              </p:nvSpPr>
              <p:spPr>
                <a:xfrm>
                  <a:off x="3177540" y="4140720"/>
                  <a:ext cx="262255" cy="152400"/>
                </a:xfrm>
                <a:custGeom>
                  <a:avLst/>
                  <a:gdLst/>
                  <a:ahLst/>
                  <a:cxnLst/>
                  <a:rect l="l" t="t" r="r" b="b"/>
                  <a:pathLst>
                    <a:path w="262254" h="152400">
                      <a:moveTo>
                        <a:pt x="13716" y="53340"/>
                      </a:moveTo>
                      <a:lnTo>
                        <a:pt x="0" y="53340"/>
                      </a:lnTo>
                      <a:lnTo>
                        <a:pt x="0" y="68580"/>
                      </a:lnTo>
                      <a:lnTo>
                        <a:pt x="13716" y="68580"/>
                      </a:lnTo>
                      <a:lnTo>
                        <a:pt x="13716" y="53340"/>
                      </a:lnTo>
                      <a:close/>
                    </a:path>
                    <a:path w="262254" h="152400">
                      <a:moveTo>
                        <a:pt x="53340" y="76200"/>
                      </a:moveTo>
                      <a:lnTo>
                        <a:pt x="41148" y="76200"/>
                      </a:lnTo>
                      <a:lnTo>
                        <a:pt x="41148" y="91440"/>
                      </a:lnTo>
                      <a:lnTo>
                        <a:pt x="53340" y="91440"/>
                      </a:lnTo>
                      <a:lnTo>
                        <a:pt x="53340" y="76200"/>
                      </a:lnTo>
                      <a:close/>
                    </a:path>
                    <a:path w="262254" h="152400">
                      <a:moveTo>
                        <a:pt x="100584" y="0"/>
                      </a:moveTo>
                      <a:lnTo>
                        <a:pt x="86868" y="0"/>
                      </a:lnTo>
                      <a:lnTo>
                        <a:pt x="86868" y="15240"/>
                      </a:lnTo>
                      <a:lnTo>
                        <a:pt x="100584" y="15240"/>
                      </a:lnTo>
                      <a:lnTo>
                        <a:pt x="100584" y="0"/>
                      </a:lnTo>
                      <a:close/>
                    </a:path>
                    <a:path w="262254" h="152400">
                      <a:moveTo>
                        <a:pt x="262128" y="137160"/>
                      </a:moveTo>
                      <a:lnTo>
                        <a:pt x="248412" y="137160"/>
                      </a:lnTo>
                      <a:lnTo>
                        <a:pt x="248412" y="152400"/>
                      </a:lnTo>
                      <a:lnTo>
                        <a:pt x="262128" y="152400"/>
                      </a:lnTo>
                      <a:lnTo>
                        <a:pt x="262128" y="1371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7" name="object 308"/>
                <p:cNvSpPr/>
                <p:nvPr/>
              </p:nvSpPr>
              <p:spPr>
                <a:xfrm>
                  <a:off x="3762756"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8" name="object 309"/>
                <p:cNvSpPr/>
                <p:nvPr/>
              </p:nvSpPr>
              <p:spPr>
                <a:xfrm>
                  <a:off x="3096768" y="4049280"/>
                  <a:ext cx="538480" cy="243840"/>
                </a:xfrm>
                <a:custGeom>
                  <a:avLst/>
                  <a:gdLst/>
                  <a:ahLst/>
                  <a:cxnLst/>
                  <a:rect l="l" t="t" r="r" b="b"/>
                  <a:pathLst>
                    <a:path w="538479" h="243839">
                      <a:moveTo>
                        <a:pt x="13716" y="205740"/>
                      </a:moveTo>
                      <a:lnTo>
                        <a:pt x="0" y="205740"/>
                      </a:lnTo>
                      <a:lnTo>
                        <a:pt x="0" y="220980"/>
                      </a:lnTo>
                      <a:lnTo>
                        <a:pt x="13716" y="220980"/>
                      </a:lnTo>
                      <a:lnTo>
                        <a:pt x="13716" y="205740"/>
                      </a:lnTo>
                      <a:close/>
                    </a:path>
                    <a:path w="538479" h="243839">
                      <a:moveTo>
                        <a:pt x="13716" y="160020"/>
                      </a:moveTo>
                      <a:lnTo>
                        <a:pt x="0" y="160020"/>
                      </a:lnTo>
                      <a:lnTo>
                        <a:pt x="0" y="167640"/>
                      </a:lnTo>
                      <a:lnTo>
                        <a:pt x="0" y="175260"/>
                      </a:lnTo>
                      <a:lnTo>
                        <a:pt x="0" y="182880"/>
                      </a:lnTo>
                      <a:lnTo>
                        <a:pt x="13716" y="182880"/>
                      </a:lnTo>
                      <a:lnTo>
                        <a:pt x="13716" y="175260"/>
                      </a:lnTo>
                      <a:lnTo>
                        <a:pt x="13716" y="167640"/>
                      </a:lnTo>
                      <a:lnTo>
                        <a:pt x="13716" y="160020"/>
                      </a:lnTo>
                      <a:close/>
                    </a:path>
                    <a:path w="538479" h="243839">
                      <a:moveTo>
                        <a:pt x="33528" y="76200"/>
                      </a:moveTo>
                      <a:lnTo>
                        <a:pt x="19812" y="76200"/>
                      </a:lnTo>
                      <a:lnTo>
                        <a:pt x="19812" y="91440"/>
                      </a:lnTo>
                      <a:lnTo>
                        <a:pt x="33528" y="91440"/>
                      </a:lnTo>
                      <a:lnTo>
                        <a:pt x="33528" y="76200"/>
                      </a:lnTo>
                      <a:close/>
                    </a:path>
                    <a:path w="538479" h="243839">
                      <a:moveTo>
                        <a:pt x="181356" y="83820"/>
                      </a:moveTo>
                      <a:lnTo>
                        <a:pt x="167640" y="83820"/>
                      </a:lnTo>
                      <a:lnTo>
                        <a:pt x="167640" y="99060"/>
                      </a:lnTo>
                      <a:lnTo>
                        <a:pt x="161531" y="99060"/>
                      </a:lnTo>
                      <a:lnTo>
                        <a:pt x="161531" y="114300"/>
                      </a:lnTo>
                      <a:lnTo>
                        <a:pt x="175247" y="114300"/>
                      </a:lnTo>
                      <a:lnTo>
                        <a:pt x="175247" y="99060"/>
                      </a:lnTo>
                      <a:lnTo>
                        <a:pt x="181356" y="99060"/>
                      </a:lnTo>
                      <a:lnTo>
                        <a:pt x="181356" y="83820"/>
                      </a:lnTo>
                      <a:close/>
                    </a:path>
                    <a:path w="538479" h="243839">
                      <a:moveTo>
                        <a:pt x="256032" y="68580"/>
                      </a:moveTo>
                      <a:lnTo>
                        <a:pt x="242316" y="68580"/>
                      </a:lnTo>
                      <a:lnTo>
                        <a:pt x="242316" y="83820"/>
                      </a:lnTo>
                      <a:lnTo>
                        <a:pt x="256032" y="83820"/>
                      </a:lnTo>
                      <a:lnTo>
                        <a:pt x="256032" y="68580"/>
                      </a:lnTo>
                      <a:close/>
                    </a:path>
                    <a:path w="538479" h="243839">
                      <a:moveTo>
                        <a:pt x="295656" y="0"/>
                      </a:moveTo>
                      <a:lnTo>
                        <a:pt x="281940" y="0"/>
                      </a:lnTo>
                      <a:lnTo>
                        <a:pt x="281940" y="15240"/>
                      </a:lnTo>
                      <a:lnTo>
                        <a:pt x="295656" y="15240"/>
                      </a:lnTo>
                      <a:lnTo>
                        <a:pt x="295656" y="0"/>
                      </a:lnTo>
                      <a:close/>
                    </a:path>
                    <a:path w="538479" h="243839">
                      <a:moveTo>
                        <a:pt x="356616" y="228600"/>
                      </a:moveTo>
                      <a:lnTo>
                        <a:pt x="342900" y="228600"/>
                      </a:lnTo>
                      <a:lnTo>
                        <a:pt x="342900" y="243840"/>
                      </a:lnTo>
                      <a:lnTo>
                        <a:pt x="356616" y="243840"/>
                      </a:lnTo>
                      <a:lnTo>
                        <a:pt x="356616" y="228600"/>
                      </a:lnTo>
                      <a:close/>
                    </a:path>
                    <a:path w="538479" h="243839">
                      <a:moveTo>
                        <a:pt x="417576" y="22860"/>
                      </a:moveTo>
                      <a:lnTo>
                        <a:pt x="403847" y="22860"/>
                      </a:lnTo>
                      <a:lnTo>
                        <a:pt x="403847" y="38100"/>
                      </a:lnTo>
                      <a:lnTo>
                        <a:pt x="417576" y="38100"/>
                      </a:lnTo>
                      <a:lnTo>
                        <a:pt x="417576" y="22860"/>
                      </a:lnTo>
                      <a:close/>
                    </a:path>
                    <a:path w="538479" h="243839">
                      <a:moveTo>
                        <a:pt x="463296" y="198120"/>
                      </a:moveTo>
                      <a:lnTo>
                        <a:pt x="451104" y="198120"/>
                      </a:lnTo>
                      <a:lnTo>
                        <a:pt x="451104" y="213360"/>
                      </a:lnTo>
                      <a:lnTo>
                        <a:pt x="463296" y="213360"/>
                      </a:lnTo>
                      <a:lnTo>
                        <a:pt x="463296" y="198120"/>
                      </a:lnTo>
                      <a:close/>
                    </a:path>
                    <a:path w="538479" h="243839">
                      <a:moveTo>
                        <a:pt x="537972" y="15240"/>
                      </a:moveTo>
                      <a:lnTo>
                        <a:pt x="524256" y="15240"/>
                      </a:lnTo>
                      <a:lnTo>
                        <a:pt x="524256" y="30480"/>
                      </a:lnTo>
                      <a:lnTo>
                        <a:pt x="537972" y="30480"/>
                      </a:lnTo>
                      <a:lnTo>
                        <a:pt x="53797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69" name="object 310"/>
                <p:cNvSpPr/>
                <p:nvPr/>
              </p:nvSpPr>
              <p:spPr>
                <a:xfrm>
                  <a:off x="3822191"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0" name="object 311"/>
                <p:cNvSpPr/>
                <p:nvPr/>
              </p:nvSpPr>
              <p:spPr>
                <a:xfrm>
                  <a:off x="3272027"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1" name="object 312"/>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2" name="object 313"/>
                <p:cNvSpPr/>
                <p:nvPr/>
              </p:nvSpPr>
              <p:spPr>
                <a:xfrm>
                  <a:off x="3124200" y="4209300"/>
                  <a:ext cx="321945" cy="76200"/>
                </a:xfrm>
                <a:custGeom>
                  <a:avLst/>
                  <a:gdLst/>
                  <a:ahLst/>
                  <a:cxnLst/>
                  <a:rect l="l" t="t" r="r" b="b"/>
                  <a:pathLst>
                    <a:path w="321945" h="76200">
                      <a:moveTo>
                        <a:pt x="13716" y="60960"/>
                      </a:moveTo>
                      <a:lnTo>
                        <a:pt x="0" y="60960"/>
                      </a:lnTo>
                      <a:lnTo>
                        <a:pt x="0" y="76200"/>
                      </a:lnTo>
                      <a:lnTo>
                        <a:pt x="13716" y="76200"/>
                      </a:lnTo>
                      <a:lnTo>
                        <a:pt x="13716" y="60960"/>
                      </a:lnTo>
                      <a:close/>
                    </a:path>
                    <a:path w="321945" h="76200">
                      <a:moveTo>
                        <a:pt x="47244" y="22860"/>
                      </a:moveTo>
                      <a:lnTo>
                        <a:pt x="33515" y="22860"/>
                      </a:lnTo>
                      <a:lnTo>
                        <a:pt x="33515" y="38100"/>
                      </a:lnTo>
                      <a:lnTo>
                        <a:pt x="47244" y="38100"/>
                      </a:lnTo>
                      <a:lnTo>
                        <a:pt x="47244" y="22860"/>
                      </a:lnTo>
                      <a:close/>
                    </a:path>
                    <a:path w="321945" h="76200">
                      <a:moveTo>
                        <a:pt x="106680" y="0"/>
                      </a:moveTo>
                      <a:lnTo>
                        <a:pt x="94488" y="0"/>
                      </a:lnTo>
                      <a:lnTo>
                        <a:pt x="94488" y="15240"/>
                      </a:lnTo>
                      <a:lnTo>
                        <a:pt x="106680" y="15240"/>
                      </a:lnTo>
                      <a:lnTo>
                        <a:pt x="106680" y="0"/>
                      </a:lnTo>
                      <a:close/>
                    </a:path>
                    <a:path w="321945" h="76200">
                      <a:moveTo>
                        <a:pt x="321564" y="30480"/>
                      </a:moveTo>
                      <a:lnTo>
                        <a:pt x="309372" y="30480"/>
                      </a:lnTo>
                      <a:lnTo>
                        <a:pt x="309372" y="45720"/>
                      </a:lnTo>
                      <a:lnTo>
                        <a:pt x="321564" y="45720"/>
                      </a:lnTo>
                      <a:lnTo>
                        <a:pt x="32156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3" name="object 314"/>
                <p:cNvSpPr/>
                <p:nvPr/>
              </p:nvSpPr>
              <p:spPr>
                <a:xfrm>
                  <a:off x="3729227" y="385724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4" name="object 315"/>
                <p:cNvSpPr/>
                <p:nvPr/>
              </p:nvSpPr>
              <p:spPr>
                <a:xfrm>
                  <a:off x="3924300"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5" name="object 316"/>
                <p:cNvSpPr/>
                <p:nvPr/>
              </p:nvSpPr>
              <p:spPr>
                <a:xfrm>
                  <a:off x="3104388" y="3849636"/>
                  <a:ext cx="597535" cy="405765"/>
                </a:xfrm>
                <a:custGeom>
                  <a:avLst/>
                  <a:gdLst/>
                  <a:ahLst/>
                  <a:cxnLst/>
                  <a:rect l="l" t="t" r="r" b="b"/>
                  <a:pathLst>
                    <a:path w="597535" h="405764">
                      <a:moveTo>
                        <a:pt x="19812" y="352044"/>
                      </a:moveTo>
                      <a:lnTo>
                        <a:pt x="6096" y="352044"/>
                      </a:lnTo>
                      <a:lnTo>
                        <a:pt x="6096" y="359664"/>
                      </a:lnTo>
                      <a:lnTo>
                        <a:pt x="0" y="359664"/>
                      </a:lnTo>
                      <a:lnTo>
                        <a:pt x="0" y="374904"/>
                      </a:lnTo>
                      <a:lnTo>
                        <a:pt x="12192" y="374904"/>
                      </a:lnTo>
                      <a:lnTo>
                        <a:pt x="12192" y="367284"/>
                      </a:lnTo>
                      <a:lnTo>
                        <a:pt x="19812" y="367284"/>
                      </a:lnTo>
                      <a:lnTo>
                        <a:pt x="19812" y="352044"/>
                      </a:lnTo>
                      <a:close/>
                    </a:path>
                    <a:path w="597535" h="405764">
                      <a:moveTo>
                        <a:pt x="153911" y="329184"/>
                      </a:moveTo>
                      <a:lnTo>
                        <a:pt x="140208" y="329184"/>
                      </a:lnTo>
                      <a:lnTo>
                        <a:pt x="140208" y="344424"/>
                      </a:lnTo>
                      <a:lnTo>
                        <a:pt x="153911" y="344424"/>
                      </a:lnTo>
                      <a:lnTo>
                        <a:pt x="153911" y="329184"/>
                      </a:lnTo>
                      <a:close/>
                    </a:path>
                    <a:path w="597535" h="405764">
                      <a:moveTo>
                        <a:pt x="181356" y="321564"/>
                      </a:moveTo>
                      <a:lnTo>
                        <a:pt x="167627" y="321564"/>
                      </a:lnTo>
                      <a:lnTo>
                        <a:pt x="167627" y="336804"/>
                      </a:lnTo>
                      <a:lnTo>
                        <a:pt x="181356" y="336804"/>
                      </a:lnTo>
                      <a:lnTo>
                        <a:pt x="181356" y="321564"/>
                      </a:lnTo>
                      <a:close/>
                    </a:path>
                    <a:path w="597535" h="405764">
                      <a:moveTo>
                        <a:pt x="181356" y="184404"/>
                      </a:moveTo>
                      <a:lnTo>
                        <a:pt x="167627" y="184404"/>
                      </a:lnTo>
                      <a:lnTo>
                        <a:pt x="167627" y="199644"/>
                      </a:lnTo>
                      <a:lnTo>
                        <a:pt x="181356" y="199644"/>
                      </a:lnTo>
                      <a:lnTo>
                        <a:pt x="181356" y="184404"/>
                      </a:lnTo>
                      <a:close/>
                    </a:path>
                    <a:path w="597535" h="405764">
                      <a:moveTo>
                        <a:pt x="187452" y="390144"/>
                      </a:moveTo>
                      <a:lnTo>
                        <a:pt x="173736" y="390144"/>
                      </a:lnTo>
                      <a:lnTo>
                        <a:pt x="173736" y="405384"/>
                      </a:lnTo>
                      <a:lnTo>
                        <a:pt x="187452" y="405384"/>
                      </a:lnTo>
                      <a:lnTo>
                        <a:pt x="187452" y="390144"/>
                      </a:lnTo>
                      <a:close/>
                    </a:path>
                    <a:path w="597535" h="405764">
                      <a:moveTo>
                        <a:pt x="187452" y="344424"/>
                      </a:moveTo>
                      <a:lnTo>
                        <a:pt x="173736" y="344424"/>
                      </a:lnTo>
                      <a:lnTo>
                        <a:pt x="173736" y="359664"/>
                      </a:lnTo>
                      <a:lnTo>
                        <a:pt x="187452" y="359664"/>
                      </a:lnTo>
                      <a:lnTo>
                        <a:pt x="187452" y="344424"/>
                      </a:lnTo>
                      <a:close/>
                    </a:path>
                    <a:path w="597535" h="405764">
                      <a:moveTo>
                        <a:pt x="262128" y="321564"/>
                      </a:moveTo>
                      <a:lnTo>
                        <a:pt x="248412" y="321564"/>
                      </a:lnTo>
                      <a:lnTo>
                        <a:pt x="248412" y="336804"/>
                      </a:lnTo>
                      <a:lnTo>
                        <a:pt x="262128" y="336804"/>
                      </a:lnTo>
                      <a:lnTo>
                        <a:pt x="262128" y="321564"/>
                      </a:lnTo>
                      <a:close/>
                    </a:path>
                    <a:path w="597535" h="405764">
                      <a:moveTo>
                        <a:pt x="307848" y="237744"/>
                      </a:moveTo>
                      <a:lnTo>
                        <a:pt x="295656" y="237744"/>
                      </a:lnTo>
                      <a:lnTo>
                        <a:pt x="295656" y="252984"/>
                      </a:lnTo>
                      <a:lnTo>
                        <a:pt x="307848" y="252984"/>
                      </a:lnTo>
                      <a:lnTo>
                        <a:pt x="307848" y="237744"/>
                      </a:lnTo>
                      <a:close/>
                    </a:path>
                    <a:path w="597535" h="405764">
                      <a:moveTo>
                        <a:pt x="341376" y="0"/>
                      </a:moveTo>
                      <a:lnTo>
                        <a:pt x="329184" y="0"/>
                      </a:lnTo>
                      <a:lnTo>
                        <a:pt x="329184" y="15240"/>
                      </a:lnTo>
                      <a:lnTo>
                        <a:pt x="341376" y="15240"/>
                      </a:lnTo>
                      <a:lnTo>
                        <a:pt x="341376" y="0"/>
                      </a:lnTo>
                      <a:close/>
                    </a:path>
                    <a:path w="597535" h="405764">
                      <a:moveTo>
                        <a:pt x="396227" y="121920"/>
                      </a:moveTo>
                      <a:lnTo>
                        <a:pt x="382511" y="121920"/>
                      </a:lnTo>
                      <a:lnTo>
                        <a:pt x="382511" y="138684"/>
                      </a:lnTo>
                      <a:lnTo>
                        <a:pt x="396227" y="138684"/>
                      </a:lnTo>
                      <a:lnTo>
                        <a:pt x="396227" y="121920"/>
                      </a:lnTo>
                      <a:close/>
                    </a:path>
                    <a:path w="597535" h="405764">
                      <a:moveTo>
                        <a:pt x="402336" y="176784"/>
                      </a:moveTo>
                      <a:lnTo>
                        <a:pt x="388620" y="176784"/>
                      </a:lnTo>
                      <a:lnTo>
                        <a:pt x="388620" y="192024"/>
                      </a:lnTo>
                      <a:lnTo>
                        <a:pt x="402336" y="192024"/>
                      </a:lnTo>
                      <a:lnTo>
                        <a:pt x="402336" y="176784"/>
                      </a:lnTo>
                      <a:close/>
                    </a:path>
                    <a:path w="597535" h="405764">
                      <a:moveTo>
                        <a:pt x="597408" y="114300"/>
                      </a:moveTo>
                      <a:lnTo>
                        <a:pt x="583692" y="114300"/>
                      </a:lnTo>
                      <a:lnTo>
                        <a:pt x="583692" y="131064"/>
                      </a:lnTo>
                      <a:lnTo>
                        <a:pt x="597408" y="131064"/>
                      </a:lnTo>
                      <a:lnTo>
                        <a:pt x="597408"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6" name="object 317"/>
                <p:cNvSpPr/>
                <p:nvPr/>
              </p:nvSpPr>
              <p:spPr>
                <a:xfrm>
                  <a:off x="3776472" y="3459492"/>
                  <a:ext cx="113030" cy="68580"/>
                </a:xfrm>
                <a:custGeom>
                  <a:avLst/>
                  <a:gdLst/>
                  <a:ahLst/>
                  <a:cxnLst/>
                  <a:rect l="l" t="t" r="r" b="b"/>
                  <a:pathLst>
                    <a:path w="113029" h="68579">
                      <a:moveTo>
                        <a:pt x="12192" y="0"/>
                      </a:moveTo>
                      <a:lnTo>
                        <a:pt x="0" y="0"/>
                      </a:lnTo>
                      <a:lnTo>
                        <a:pt x="0" y="15227"/>
                      </a:lnTo>
                      <a:lnTo>
                        <a:pt x="12192" y="15227"/>
                      </a:lnTo>
                      <a:lnTo>
                        <a:pt x="12192" y="0"/>
                      </a:lnTo>
                      <a:close/>
                    </a:path>
                    <a:path w="113029" h="68579">
                      <a:moveTo>
                        <a:pt x="112776" y="53327"/>
                      </a:moveTo>
                      <a:lnTo>
                        <a:pt x="100584" y="53327"/>
                      </a:lnTo>
                      <a:lnTo>
                        <a:pt x="100584" y="68580"/>
                      </a:lnTo>
                      <a:lnTo>
                        <a:pt x="112776" y="68580"/>
                      </a:lnTo>
                      <a:lnTo>
                        <a:pt x="112776" y="533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7" name="object 318"/>
                <p:cNvSpPr/>
                <p:nvPr/>
              </p:nvSpPr>
              <p:spPr>
                <a:xfrm>
                  <a:off x="3177540" y="4194060"/>
                  <a:ext cx="147955" cy="76200"/>
                </a:xfrm>
                <a:custGeom>
                  <a:avLst/>
                  <a:gdLst/>
                  <a:ahLst/>
                  <a:cxnLst/>
                  <a:rect l="l" t="t" r="r" b="b"/>
                  <a:pathLst>
                    <a:path w="147954" h="76200">
                      <a:moveTo>
                        <a:pt x="13716" y="60960"/>
                      </a:moveTo>
                      <a:lnTo>
                        <a:pt x="0" y="60960"/>
                      </a:lnTo>
                      <a:lnTo>
                        <a:pt x="0" y="76200"/>
                      </a:lnTo>
                      <a:lnTo>
                        <a:pt x="13716" y="76200"/>
                      </a:lnTo>
                      <a:lnTo>
                        <a:pt x="13716" y="60960"/>
                      </a:lnTo>
                      <a:close/>
                    </a:path>
                    <a:path w="147954" h="76200">
                      <a:moveTo>
                        <a:pt x="147828" y="0"/>
                      </a:moveTo>
                      <a:lnTo>
                        <a:pt x="134112" y="0"/>
                      </a:lnTo>
                      <a:lnTo>
                        <a:pt x="134112" y="15240"/>
                      </a:lnTo>
                      <a:lnTo>
                        <a:pt x="147828" y="15240"/>
                      </a:lnTo>
                      <a:lnTo>
                        <a:pt x="1478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8" name="object 319"/>
                <p:cNvSpPr/>
                <p:nvPr/>
              </p:nvSpPr>
              <p:spPr>
                <a:xfrm>
                  <a:off x="382981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79" name="object 320"/>
                <p:cNvSpPr/>
                <p:nvPr/>
              </p:nvSpPr>
              <p:spPr>
                <a:xfrm>
                  <a:off x="3096768" y="3925836"/>
                  <a:ext cx="329565" cy="360045"/>
                </a:xfrm>
                <a:custGeom>
                  <a:avLst/>
                  <a:gdLst/>
                  <a:ahLst/>
                  <a:cxnLst/>
                  <a:rect l="l" t="t" r="r" b="b"/>
                  <a:pathLst>
                    <a:path w="329564" h="360045">
                      <a:moveTo>
                        <a:pt x="13716" y="268224"/>
                      </a:moveTo>
                      <a:lnTo>
                        <a:pt x="0" y="268224"/>
                      </a:lnTo>
                      <a:lnTo>
                        <a:pt x="0" y="283464"/>
                      </a:lnTo>
                      <a:lnTo>
                        <a:pt x="13716" y="283464"/>
                      </a:lnTo>
                      <a:lnTo>
                        <a:pt x="13716" y="268224"/>
                      </a:lnTo>
                      <a:close/>
                    </a:path>
                    <a:path w="329564" h="360045">
                      <a:moveTo>
                        <a:pt x="33528" y="275844"/>
                      </a:moveTo>
                      <a:lnTo>
                        <a:pt x="19812" y="275844"/>
                      </a:lnTo>
                      <a:lnTo>
                        <a:pt x="19812" y="291084"/>
                      </a:lnTo>
                      <a:lnTo>
                        <a:pt x="33528" y="291084"/>
                      </a:lnTo>
                      <a:lnTo>
                        <a:pt x="33528" y="275844"/>
                      </a:lnTo>
                      <a:close/>
                    </a:path>
                    <a:path w="329564" h="360045">
                      <a:moveTo>
                        <a:pt x="53340" y="344424"/>
                      </a:moveTo>
                      <a:lnTo>
                        <a:pt x="41148" y="344424"/>
                      </a:lnTo>
                      <a:lnTo>
                        <a:pt x="41148" y="359664"/>
                      </a:lnTo>
                      <a:lnTo>
                        <a:pt x="53340" y="359664"/>
                      </a:lnTo>
                      <a:lnTo>
                        <a:pt x="53340" y="344424"/>
                      </a:lnTo>
                      <a:close/>
                    </a:path>
                    <a:path w="329564" h="360045">
                      <a:moveTo>
                        <a:pt x="60947" y="214884"/>
                      </a:moveTo>
                      <a:lnTo>
                        <a:pt x="47231" y="214884"/>
                      </a:lnTo>
                      <a:lnTo>
                        <a:pt x="47231" y="230124"/>
                      </a:lnTo>
                      <a:lnTo>
                        <a:pt x="60947" y="230124"/>
                      </a:lnTo>
                      <a:lnTo>
                        <a:pt x="60947" y="214884"/>
                      </a:lnTo>
                      <a:close/>
                    </a:path>
                    <a:path w="329564" h="360045">
                      <a:moveTo>
                        <a:pt x="214884" y="291084"/>
                      </a:moveTo>
                      <a:lnTo>
                        <a:pt x="201168" y="291084"/>
                      </a:lnTo>
                      <a:lnTo>
                        <a:pt x="201168" y="306324"/>
                      </a:lnTo>
                      <a:lnTo>
                        <a:pt x="214884" y="306324"/>
                      </a:lnTo>
                      <a:lnTo>
                        <a:pt x="214884" y="291084"/>
                      </a:lnTo>
                      <a:close/>
                    </a:path>
                    <a:path w="329564" h="360045">
                      <a:moveTo>
                        <a:pt x="236220" y="199644"/>
                      </a:moveTo>
                      <a:lnTo>
                        <a:pt x="222504" y="199644"/>
                      </a:lnTo>
                      <a:lnTo>
                        <a:pt x="222504" y="207264"/>
                      </a:lnTo>
                      <a:lnTo>
                        <a:pt x="208788" y="207264"/>
                      </a:lnTo>
                      <a:lnTo>
                        <a:pt x="208788" y="222504"/>
                      </a:lnTo>
                      <a:lnTo>
                        <a:pt x="222504" y="222504"/>
                      </a:lnTo>
                      <a:lnTo>
                        <a:pt x="222504" y="214884"/>
                      </a:lnTo>
                      <a:lnTo>
                        <a:pt x="236220" y="214884"/>
                      </a:lnTo>
                      <a:lnTo>
                        <a:pt x="236220" y="199644"/>
                      </a:lnTo>
                      <a:close/>
                    </a:path>
                    <a:path w="329564" h="360045">
                      <a:moveTo>
                        <a:pt x="256032" y="313944"/>
                      </a:moveTo>
                      <a:lnTo>
                        <a:pt x="242316" y="313944"/>
                      </a:lnTo>
                      <a:lnTo>
                        <a:pt x="242316" y="329184"/>
                      </a:lnTo>
                      <a:lnTo>
                        <a:pt x="256032" y="329184"/>
                      </a:lnTo>
                      <a:lnTo>
                        <a:pt x="256032" y="313944"/>
                      </a:lnTo>
                      <a:close/>
                    </a:path>
                    <a:path w="329564" h="360045">
                      <a:moveTo>
                        <a:pt x="329184" y="146304"/>
                      </a:moveTo>
                      <a:lnTo>
                        <a:pt x="315468" y="146304"/>
                      </a:lnTo>
                      <a:lnTo>
                        <a:pt x="315468" y="161544"/>
                      </a:lnTo>
                      <a:lnTo>
                        <a:pt x="329184" y="161544"/>
                      </a:lnTo>
                      <a:lnTo>
                        <a:pt x="329184" y="146304"/>
                      </a:lnTo>
                      <a:close/>
                    </a:path>
                    <a:path w="329564" h="360045">
                      <a:moveTo>
                        <a:pt x="329184" y="0"/>
                      </a:moveTo>
                      <a:lnTo>
                        <a:pt x="315468" y="0"/>
                      </a:lnTo>
                      <a:lnTo>
                        <a:pt x="315468" y="15240"/>
                      </a:lnTo>
                      <a:lnTo>
                        <a:pt x="329184" y="15240"/>
                      </a:lnTo>
                      <a:lnTo>
                        <a:pt x="3291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0" name="object 321"/>
                <p:cNvSpPr/>
                <p:nvPr/>
              </p:nvSpPr>
              <p:spPr>
                <a:xfrm>
                  <a:off x="3762756" y="38801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1" name="object 322"/>
                <p:cNvSpPr/>
                <p:nvPr/>
              </p:nvSpPr>
              <p:spPr>
                <a:xfrm>
                  <a:off x="3124200" y="3842003"/>
                  <a:ext cx="558165" cy="451484"/>
                </a:xfrm>
                <a:custGeom>
                  <a:avLst/>
                  <a:gdLst/>
                  <a:ahLst/>
                  <a:cxnLst/>
                  <a:rect l="l" t="t" r="r" b="b"/>
                  <a:pathLst>
                    <a:path w="558164" h="451485">
                      <a:moveTo>
                        <a:pt x="13716" y="352056"/>
                      </a:moveTo>
                      <a:lnTo>
                        <a:pt x="0" y="352056"/>
                      </a:lnTo>
                      <a:lnTo>
                        <a:pt x="0" y="367296"/>
                      </a:lnTo>
                      <a:lnTo>
                        <a:pt x="13716" y="367296"/>
                      </a:lnTo>
                      <a:lnTo>
                        <a:pt x="13716" y="352056"/>
                      </a:lnTo>
                      <a:close/>
                    </a:path>
                    <a:path w="558164" h="451485">
                      <a:moveTo>
                        <a:pt x="19799" y="435876"/>
                      </a:moveTo>
                      <a:lnTo>
                        <a:pt x="6096" y="435876"/>
                      </a:lnTo>
                      <a:lnTo>
                        <a:pt x="6096" y="451116"/>
                      </a:lnTo>
                      <a:lnTo>
                        <a:pt x="19799" y="451116"/>
                      </a:lnTo>
                      <a:lnTo>
                        <a:pt x="19799" y="435876"/>
                      </a:lnTo>
                      <a:close/>
                    </a:path>
                    <a:path w="558164" h="451485">
                      <a:moveTo>
                        <a:pt x="53340" y="382536"/>
                      </a:moveTo>
                      <a:lnTo>
                        <a:pt x="39624" y="382536"/>
                      </a:lnTo>
                      <a:lnTo>
                        <a:pt x="39624" y="397776"/>
                      </a:lnTo>
                      <a:lnTo>
                        <a:pt x="53340" y="397776"/>
                      </a:lnTo>
                      <a:lnTo>
                        <a:pt x="53340" y="382536"/>
                      </a:lnTo>
                      <a:close/>
                    </a:path>
                    <a:path w="558164" h="451485">
                      <a:moveTo>
                        <a:pt x="73152" y="321576"/>
                      </a:moveTo>
                      <a:lnTo>
                        <a:pt x="60960" y="321576"/>
                      </a:lnTo>
                      <a:lnTo>
                        <a:pt x="60960" y="336816"/>
                      </a:lnTo>
                      <a:lnTo>
                        <a:pt x="73152" y="336816"/>
                      </a:lnTo>
                      <a:lnTo>
                        <a:pt x="73152" y="321576"/>
                      </a:lnTo>
                      <a:close/>
                    </a:path>
                    <a:path w="558164" h="451485">
                      <a:moveTo>
                        <a:pt x="80772" y="359676"/>
                      </a:moveTo>
                      <a:lnTo>
                        <a:pt x="67056" y="359676"/>
                      </a:lnTo>
                      <a:lnTo>
                        <a:pt x="67056" y="374916"/>
                      </a:lnTo>
                      <a:lnTo>
                        <a:pt x="80772" y="374916"/>
                      </a:lnTo>
                      <a:lnTo>
                        <a:pt x="80772" y="359676"/>
                      </a:lnTo>
                      <a:close/>
                    </a:path>
                    <a:path w="558164" h="451485">
                      <a:moveTo>
                        <a:pt x="114300" y="321576"/>
                      </a:moveTo>
                      <a:lnTo>
                        <a:pt x="100584" y="321576"/>
                      </a:lnTo>
                      <a:lnTo>
                        <a:pt x="100584" y="336816"/>
                      </a:lnTo>
                      <a:lnTo>
                        <a:pt x="114300" y="336816"/>
                      </a:lnTo>
                      <a:lnTo>
                        <a:pt x="114300" y="321576"/>
                      </a:lnTo>
                      <a:close/>
                    </a:path>
                    <a:path w="558164" h="451485">
                      <a:moveTo>
                        <a:pt x="120396" y="344436"/>
                      </a:moveTo>
                      <a:lnTo>
                        <a:pt x="106680" y="344436"/>
                      </a:lnTo>
                      <a:lnTo>
                        <a:pt x="106680" y="359676"/>
                      </a:lnTo>
                      <a:lnTo>
                        <a:pt x="120396" y="359676"/>
                      </a:lnTo>
                      <a:lnTo>
                        <a:pt x="120396" y="344436"/>
                      </a:lnTo>
                      <a:close/>
                    </a:path>
                    <a:path w="558164" h="451485">
                      <a:moveTo>
                        <a:pt x="120396" y="298716"/>
                      </a:moveTo>
                      <a:lnTo>
                        <a:pt x="106680" y="298716"/>
                      </a:lnTo>
                      <a:lnTo>
                        <a:pt x="106680" y="313956"/>
                      </a:lnTo>
                      <a:lnTo>
                        <a:pt x="120396" y="313956"/>
                      </a:lnTo>
                      <a:lnTo>
                        <a:pt x="120396" y="298716"/>
                      </a:lnTo>
                      <a:close/>
                    </a:path>
                    <a:path w="558164" h="451485">
                      <a:moveTo>
                        <a:pt x="134099" y="413016"/>
                      </a:moveTo>
                      <a:lnTo>
                        <a:pt x="120396" y="413016"/>
                      </a:lnTo>
                      <a:lnTo>
                        <a:pt x="120396" y="428256"/>
                      </a:lnTo>
                      <a:lnTo>
                        <a:pt x="134099" y="428256"/>
                      </a:lnTo>
                      <a:lnTo>
                        <a:pt x="134099" y="413016"/>
                      </a:lnTo>
                      <a:close/>
                    </a:path>
                    <a:path w="558164" h="451485">
                      <a:moveTo>
                        <a:pt x="134099" y="390156"/>
                      </a:moveTo>
                      <a:lnTo>
                        <a:pt x="120396" y="390156"/>
                      </a:lnTo>
                      <a:lnTo>
                        <a:pt x="120396" y="405396"/>
                      </a:lnTo>
                      <a:lnTo>
                        <a:pt x="134099" y="405396"/>
                      </a:lnTo>
                      <a:lnTo>
                        <a:pt x="134099" y="390156"/>
                      </a:lnTo>
                      <a:close/>
                    </a:path>
                    <a:path w="558164" h="451485">
                      <a:moveTo>
                        <a:pt x="147815" y="306336"/>
                      </a:moveTo>
                      <a:lnTo>
                        <a:pt x="134099" y="306336"/>
                      </a:lnTo>
                      <a:lnTo>
                        <a:pt x="134099" y="321576"/>
                      </a:lnTo>
                      <a:lnTo>
                        <a:pt x="147815" y="321576"/>
                      </a:lnTo>
                      <a:lnTo>
                        <a:pt x="147815" y="306336"/>
                      </a:lnTo>
                      <a:close/>
                    </a:path>
                    <a:path w="558164" h="451485">
                      <a:moveTo>
                        <a:pt x="173736" y="344436"/>
                      </a:moveTo>
                      <a:lnTo>
                        <a:pt x="161544" y="344436"/>
                      </a:lnTo>
                      <a:lnTo>
                        <a:pt x="161544" y="336816"/>
                      </a:lnTo>
                      <a:lnTo>
                        <a:pt x="147815" y="336816"/>
                      </a:lnTo>
                      <a:lnTo>
                        <a:pt x="147815" y="352056"/>
                      </a:lnTo>
                      <a:lnTo>
                        <a:pt x="161544" y="352056"/>
                      </a:lnTo>
                      <a:lnTo>
                        <a:pt x="161544" y="359676"/>
                      </a:lnTo>
                      <a:lnTo>
                        <a:pt x="173736" y="359676"/>
                      </a:lnTo>
                      <a:lnTo>
                        <a:pt x="173736" y="344436"/>
                      </a:lnTo>
                      <a:close/>
                    </a:path>
                    <a:path w="558164" h="451485">
                      <a:moveTo>
                        <a:pt x="201168" y="344436"/>
                      </a:moveTo>
                      <a:lnTo>
                        <a:pt x="187452" y="344436"/>
                      </a:lnTo>
                      <a:lnTo>
                        <a:pt x="187452" y="359676"/>
                      </a:lnTo>
                      <a:lnTo>
                        <a:pt x="181356" y="359676"/>
                      </a:lnTo>
                      <a:lnTo>
                        <a:pt x="181356" y="374916"/>
                      </a:lnTo>
                      <a:lnTo>
                        <a:pt x="195072" y="374916"/>
                      </a:lnTo>
                      <a:lnTo>
                        <a:pt x="195072" y="359676"/>
                      </a:lnTo>
                      <a:lnTo>
                        <a:pt x="201168" y="359676"/>
                      </a:lnTo>
                      <a:lnTo>
                        <a:pt x="201168" y="344436"/>
                      </a:lnTo>
                      <a:close/>
                    </a:path>
                    <a:path w="558164" h="451485">
                      <a:moveTo>
                        <a:pt x="248399" y="374916"/>
                      </a:moveTo>
                      <a:lnTo>
                        <a:pt x="234696" y="374916"/>
                      </a:lnTo>
                      <a:lnTo>
                        <a:pt x="234696" y="390156"/>
                      </a:lnTo>
                      <a:lnTo>
                        <a:pt x="248399" y="390156"/>
                      </a:lnTo>
                      <a:lnTo>
                        <a:pt x="248399" y="374916"/>
                      </a:lnTo>
                      <a:close/>
                    </a:path>
                    <a:path w="558164" h="451485">
                      <a:moveTo>
                        <a:pt x="248399" y="344436"/>
                      </a:moveTo>
                      <a:lnTo>
                        <a:pt x="234696" y="344436"/>
                      </a:lnTo>
                      <a:lnTo>
                        <a:pt x="234696" y="359676"/>
                      </a:lnTo>
                      <a:lnTo>
                        <a:pt x="248399" y="359676"/>
                      </a:lnTo>
                      <a:lnTo>
                        <a:pt x="248399" y="344436"/>
                      </a:lnTo>
                      <a:close/>
                    </a:path>
                    <a:path w="558164" h="451485">
                      <a:moveTo>
                        <a:pt x="288036" y="359676"/>
                      </a:moveTo>
                      <a:lnTo>
                        <a:pt x="281940" y="359676"/>
                      </a:lnTo>
                      <a:lnTo>
                        <a:pt x="281940" y="344436"/>
                      </a:lnTo>
                      <a:lnTo>
                        <a:pt x="268224" y="344436"/>
                      </a:lnTo>
                      <a:lnTo>
                        <a:pt x="268224" y="359676"/>
                      </a:lnTo>
                      <a:lnTo>
                        <a:pt x="275844" y="359676"/>
                      </a:lnTo>
                      <a:lnTo>
                        <a:pt x="275844" y="374916"/>
                      </a:lnTo>
                      <a:lnTo>
                        <a:pt x="288036" y="374916"/>
                      </a:lnTo>
                      <a:lnTo>
                        <a:pt x="288036" y="359676"/>
                      </a:lnTo>
                      <a:close/>
                    </a:path>
                    <a:path w="558164" h="451485">
                      <a:moveTo>
                        <a:pt x="309372" y="405396"/>
                      </a:moveTo>
                      <a:lnTo>
                        <a:pt x="295656" y="405396"/>
                      </a:lnTo>
                      <a:lnTo>
                        <a:pt x="295656" y="420636"/>
                      </a:lnTo>
                      <a:lnTo>
                        <a:pt x="309372" y="420636"/>
                      </a:lnTo>
                      <a:lnTo>
                        <a:pt x="309372" y="405396"/>
                      </a:lnTo>
                      <a:close/>
                    </a:path>
                    <a:path w="558164" h="451485">
                      <a:moveTo>
                        <a:pt x="315468" y="222516"/>
                      </a:moveTo>
                      <a:lnTo>
                        <a:pt x="301752" y="222516"/>
                      </a:lnTo>
                      <a:lnTo>
                        <a:pt x="301752" y="237756"/>
                      </a:lnTo>
                      <a:lnTo>
                        <a:pt x="315468" y="237756"/>
                      </a:lnTo>
                      <a:lnTo>
                        <a:pt x="315468" y="222516"/>
                      </a:lnTo>
                      <a:close/>
                    </a:path>
                    <a:path w="558164" h="451485">
                      <a:moveTo>
                        <a:pt x="315468" y="176796"/>
                      </a:moveTo>
                      <a:lnTo>
                        <a:pt x="301752" y="176796"/>
                      </a:lnTo>
                      <a:lnTo>
                        <a:pt x="301752" y="192036"/>
                      </a:lnTo>
                      <a:lnTo>
                        <a:pt x="315468" y="192036"/>
                      </a:lnTo>
                      <a:lnTo>
                        <a:pt x="315468" y="176796"/>
                      </a:lnTo>
                      <a:close/>
                    </a:path>
                    <a:path w="558164" h="451485">
                      <a:moveTo>
                        <a:pt x="342900" y="298716"/>
                      </a:moveTo>
                      <a:lnTo>
                        <a:pt x="329184" y="298716"/>
                      </a:lnTo>
                      <a:lnTo>
                        <a:pt x="329184" y="313956"/>
                      </a:lnTo>
                      <a:lnTo>
                        <a:pt x="342900" y="313956"/>
                      </a:lnTo>
                      <a:lnTo>
                        <a:pt x="342900" y="298716"/>
                      </a:lnTo>
                      <a:close/>
                    </a:path>
                    <a:path w="558164" h="451485">
                      <a:moveTo>
                        <a:pt x="348996" y="0"/>
                      </a:moveTo>
                      <a:lnTo>
                        <a:pt x="335280" y="0"/>
                      </a:lnTo>
                      <a:lnTo>
                        <a:pt x="335280" y="15252"/>
                      </a:lnTo>
                      <a:lnTo>
                        <a:pt x="348996" y="15252"/>
                      </a:lnTo>
                      <a:lnTo>
                        <a:pt x="348996" y="0"/>
                      </a:lnTo>
                      <a:close/>
                    </a:path>
                    <a:path w="558164" h="451485">
                      <a:moveTo>
                        <a:pt x="362699" y="352056"/>
                      </a:moveTo>
                      <a:lnTo>
                        <a:pt x="356616" y="352056"/>
                      </a:lnTo>
                      <a:lnTo>
                        <a:pt x="356616" y="344436"/>
                      </a:lnTo>
                      <a:lnTo>
                        <a:pt x="342900" y="344436"/>
                      </a:lnTo>
                      <a:lnTo>
                        <a:pt x="342900" y="359676"/>
                      </a:lnTo>
                      <a:lnTo>
                        <a:pt x="348996" y="359676"/>
                      </a:lnTo>
                      <a:lnTo>
                        <a:pt x="348996" y="367296"/>
                      </a:lnTo>
                      <a:lnTo>
                        <a:pt x="362699" y="367296"/>
                      </a:lnTo>
                      <a:lnTo>
                        <a:pt x="362699" y="352056"/>
                      </a:lnTo>
                      <a:close/>
                    </a:path>
                    <a:path w="558164" h="451485">
                      <a:moveTo>
                        <a:pt x="429768" y="237756"/>
                      </a:moveTo>
                      <a:lnTo>
                        <a:pt x="416052" y="237756"/>
                      </a:lnTo>
                      <a:lnTo>
                        <a:pt x="416052" y="252996"/>
                      </a:lnTo>
                      <a:lnTo>
                        <a:pt x="409956" y="252996"/>
                      </a:lnTo>
                      <a:lnTo>
                        <a:pt x="409956" y="283464"/>
                      </a:lnTo>
                      <a:lnTo>
                        <a:pt x="423672" y="283464"/>
                      </a:lnTo>
                      <a:lnTo>
                        <a:pt x="423672" y="252996"/>
                      </a:lnTo>
                      <a:lnTo>
                        <a:pt x="429768" y="252996"/>
                      </a:lnTo>
                      <a:lnTo>
                        <a:pt x="429768" y="237756"/>
                      </a:lnTo>
                      <a:close/>
                    </a:path>
                    <a:path w="558164" h="451485">
                      <a:moveTo>
                        <a:pt x="463296" y="45732"/>
                      </a:moveTo>
                      <a:lnTo>
                        <a:pt x="449580" y="45732"/>
                      </a:lnTo>
                      <a:lnTo>
                        <a:pt x="449580" y="60972"/>
                      </a:lnTo>
                      <a:lnTo>
                        <a:pt x="463296" y="60972"/>
                      </a:lnTo>
                      <a:lnTo>
                        <a:pt x="463296" y="45732"/>
                      </a:lnTo>
                      <a:close/>
                    </a:path>
                    <a:path w="558164" h="451485">
                      <a:moveTo>
                        <a:pt x="476999" y="313956"/>
                      </a:moveTo>
                      <a:lnTo>
                        <a:pt x="463296" y="313956"/>
                      </a:lnTo>
                      <a:lnTo>
                        <a:pt x="463296" y="329196"/>
                      </a:lnTo>
                      <a:lnTo>
                        <a:pt x="476999" y="329196"/>
                      </a:lnTo>
                      <a:lnTo>
                        <a:pt x="476999" y="313956"/>
                      </a:lnTo>
                      <a:close/>
                    </a:path>
                    <a:path w="558164" h="451485">
                      <a:moveTo>
                        <a:pt x="557784" y="207276"/>
                      </a:moveTo>
                      <a:lnTo>
                        <a:pt x="544068" y="207276"/>
                      </a:lnTo>
                      <a:lnTo>
                        <a:pt x="544068" y="222516"/>
                      </a:lnTo>
                      <a:lnTo>
                        <a:pt x="557784" y="222516"/>
                      </a:lnTo>
                      <a:lnTo>
                        <a:pt x="557784" y="2072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2" name="object 323"/>
                <p:cNvSpPr/>
                <p:nvPr/>
              </p:nvSpPr>
              <p:spPr>
                <a:xfrm>
                  <a:off x="388315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3" name="object 324"/>
                <p:cNvSpPr/>
                <p:nvPr/>
              </p:nvSpPr>
              <p:spPr>
                <a:xfrm>
                  <a:off x="3096768" y="4011180"/>
                  <a:ext cx="632460" cy="281940"/>
                </a:xfrm>
                <a:custGeom>
                  <a:avLst/>
                  <a:gdLst/>
                  <a:ahLst/>
                  <a:cxnLst/>
                  <a:rect l="l" t="t" r="r" b="b"/>
                  <a:pathLst>
                    <a:path w="632460" h="281939">
                      <a:moveTo>
                        <a:pt x="13716" y="228600"/>
                      </a:moveTo>
                      <a:lnTo>
                        <a:pt x="0" y="228600"/>
                      </a:lnTo>
                      <a:lnTo>
                        <a:pt x="0" y="243840"/>
                      </a:lnTo>
                      <a:lnTo>
                        <a:pt x="13716" y="243840"/>
                      </a:lnTo>
                      <a:lnTo>
                        <a:pt x="13716" y="228600"/>
                      </a:lnTo>
                      <a:close/>
                    </a:path>
                    <a:path w="632460" h="281939">
                      <a:moveTo>
                        <a:pt x="33528" y="259080"/>
                      </a:moveTo>
                      <a:lnTo>
                        <a:pt x="19812" y="259080"/>
                      </a:lnTo>
                      <a:lnTo>
                        <a:pt x="19812" y="274320"/>
                      </a:lnTo>
                      <a:lnTo>
                        <a:pt x="33528" y="274320"/>
                      </a:lnTo>
                      <a:lnTo>
                        <a:pt x="33528" y="259080"/>
                      </a:lnTo>
                      <a:close/>
                    </a:path>
                    <a:path w="632460" h="281939">
                      <a:moveTo>
                        <a:pt x="94488" y="236220"/>
                      </a:moveTo>
                      <a:lnTo>
                        <a:pt x="80772" y="236220"/>
                      </a:lnTo>
                      <a:lnTo>
                        <a:pt x="80772" y="251460"/>
                      </a:lnTo>
                      <a:lnTo>
                        <a:pt x="94488" y="251460"/>
                      </a:lnTo>
                      <a:lnTo>
                        <a:pt x="94488" y="236220"/>
                      </a:lnTo>
                      <a:close/>
                    </a:path>
                    <a:path w="632460" h="281939">
                      <a:moveTo>
                        <a:pt x="128016" y="182880"/>
                      </a:moveTo>
                      <a:lnTo>
                        <a:pt x="114300" y="182880"/>
                      </a:lnTo>
                      <a:lnTo>
                        <a:pt x="114300" y="198120"/>
                      </a:lnTo>
                      <a:lnTo>
                        <a:pt x="128016" y="198120"/>
                      </a:lnTo>
                      <a:lnTo>
                        <a:pt x="128016" y="182880"/>
                      </a:lnTo>
                      <a:close/>
                    </a:path>
                    <a:path w="632460" h="281939">
                      <a:moveTo>
                        <a:pt x="195072" y="76200"/>
                      </a:moveTo>
                      <a:lnTo>
                        <a:pt x="181356" y="76200"/>
                      </a:lnTo>
                      <a:lnTo>
                        <a:pt x="181356" y="91440"/>
                      </a:lnTo>
                      <a:lnTo>
                        <a:pt x="195072" y="91440"/>
                      </a:lnTo>
                      <a:lnTo>
                        <a:pt x="195072" y="76200"/>
                      </a:lnTo>
                      <a:close/>
                    </a:path>
                    <a:path w="632460" h="281939">
                      <a:moveTo>
                        <a:pt x="214884" y="198120"/>
                      </a:moveTo>
                      <a:lnTo>
                        <a:pt x="201168" y="198120"/>
                      </a:lnTo>
                      <a:lnTo>
                        <a:pt x="201168" y="213360"/>
                      </a:lnTo>
                      <a:lnTo>
                        <a:pt x="214884" y="213360"/>
                      </a:lnTo>
                      <a:lnTo>
                        <a:pt x="214884" y="198120"/>
                      </a:lnTo>
                      <a:close/>
                    </a:path>
                    <a:path w="632460" h="281939">
                      <a:moveTo>
                        <a:pt x="269748" y="53340"/>
                      </a:moveTo>
                      <a:lnTo>
                        <a:pt x="256032" y="53340"/>
                      </a:lnTo>
                      <a:lnTo>
                        <a:pt x="256032" y="68580"/>
                      </a:lnTo>
                      <a:lnTo>
                        <a:pt x="269748" y="68580"/>
                      </a:lnTo>
                      <a:lnTo>
                        <a:pt x="269748" y="53340"/>
                      </a:lnTo>
                      <a:close/>
                    </a:path>
                    <a:path w="632460" h="281939">
                      <a:moveTo>
                        <a:pt x="281940" y="266700"/>
                      </a:moveTo>
                      <a:lnTo>
                        <a:pt x="269748" y="266700"/>
                      </a:lnTo>
                      <a:lnTo>
                        <a:pt x="269748" y="281940"/>
                      </a:lnTo>
                      <a:lnTo>
                        <a:pt x="281940" y="281940"/>
                      </a:lnTo>
                      <a:lnTo>
                        <a:pt x="281940" y="266700"/>
                      </a:lnTo>
                      <a:close/>
                    </a:path>
                    <a:path w="632460" h="281939">
                      <a:moveTo>
                        <a:pt x="323088" y="228600"/>
                      </a:moveTo>
                      <a:lnTo>
                        <a:pt x="309372" y="228600"/>
                      </a:lnTo>
                      <a:lnTo>
                        <a:pt x="309372" y="243840"/>
                      </a:lnTo>
                      <a:lnTo>
                        <a:pt x="323088" y="243840"/>
                      </a:lnTo>
                      <a:lnTo>
                        <a:pt x="323088" y="228600"/>
                      </a:lnTo>
                      <a:close/>
                    </a:path>
                    <a:path w="632460" h="281939">
                      <a:moveTo>
                        <a:pt x="323088" y="198120"/>
                      </a:moveTo>
                      <a:lnTo>
                        <a:pt x="309372" y="198120"/>
                      </a:lnTo>
                      <a:lnTo>
                        <a:pt x="309372" y="213360"/>
                      </a:lnTo>
                      <a:lnTo>
                        <a:pt x="323088" y="213360"/>
                      </a:lnTo>
                      <a:lnTo>
                        <a:pt x="323088" y="198120"/>
                      </a:lnTo>
                      <a:close/>
                    </a:path>
                    <a:path w="632460" h="281939">
                      <a:moveTo>
                        <a:pt x="632460" y="0"/>
                      </a:moveTo>
                      <a:lnTo>
                        <a:pt x="618731" y="0"/>
                      </a:lnTo>
                      <a:lnTo>
                        <a:pt x="618731" y="15240"/>
                      </a:lnTo>
                      <a:lnTo>
                        <a:pt x="632460" y="15240"/>
                      </a:lnTo>
                      <a:lnTo>
                        <a:pt x="6324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4" name="object 325"/>
                <p:cNvSpPr/>
                <p:nvPr/>
              </p:nvSpPr>
              <p:spPr>
                <a:xfrm>
                  <a:off x="384962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5" name="object 326"/>
                <p:cNvSpPr/>
                <p:nvPr/>
              </p:nvSpPr>
              <p:spPr>
                <a:xfrm>
                  <a:off x="3096768" y="3849636"/>
                  <a:ext cx="558165" cy="443865"/>
                </a:xfrm>
                <a:custGeom>
                  <a:avLst/>
                  <a:gdLst/>
                  <a:ahLst/>
                  <a:cxnLst/>
                  <a:rect l="l" t="t" r="r" b="b"/>
                  <a:pathLst>
                    <a:path w="558164" h="443864">
                      <a:moveTo>
                        <a:pt x="13716" y="306324"/>
                      </a:moveTo>
                      <a:lnTo>
                        <a:pt x="0" y="306324"/>
                      </a:lnTo>
                      <a:lnTo>
                        <a:pt x="0" y="321564"/>
                      </a:lnTo>
                      <a:lnTo>
                        <a:pt x="13716" y="321564"/>
                      </a:lnTo>
                      <a:lnTo>
                        <a:pt x="13716" y="306324"/>
                      </a:lnTo>
                      <a:close/>
                    </a:path>
                    <a:path w="558164" h="443864">
                      <a:moveTo>
                        <a:pt x="19812" y="428244"/>
                      </a:moveTo>
                      <a:lnTo>
                        <a:pt x="7620" y="428244"/>
                      </a:lnTo>
                      <a:lnTo>
                        <a:pt x="7620" y="443484"/>
                      </a:lnTo>
                      <a:lnTo>
                        <a:pt x="19812" y="443484"/>
                      </a:lnTo>
                      <a:lnTo>
                        <a:pt x="19812" y="428244"/>
                      </a:lnTo>
                      <a:close/>
                    </a:path>
                    <a:path w="558164" h="443864">
                      <a:moveTo>
                        <a:pt x="19812" y="344424"/>
                      </a:moveTo>
                      <a:lnTo>
                        <a:pt x="7620" y="344424"/>
                      </a:lnTo>
                      <a:lnTo>
                        <a:pt x="7620" y="359664"/>
                      </a:lnTo>
                      <a:lnTo>
                        <a:pt x="19812" y="359664"/>
                      </a:lnTo>
                      <a:lnTo>
                        <a:pt x="19812" y="344424"/>
                      </a:lnTo>
                      <a:close/>
                    </a:path>
                    <a:path w="558164" h="443864">
                      <a:moveTo>
                        <a:pt x="33528" y="329184"/>
                      </a:moveTo>
                      <a:lnTo>
                        <a:pt x="19812" y="329184"/>
                      </a:lnTo>
                      <a:lnTo>
                        <a:pt x="19812" y="344424"/>
                      </a:lnTo>
                      <a:lnTo>
                        <a:pt x="33528" y="344424"/>
                      </a:lnTo>
                      <a:lnTo>
                        <a:pt x="33528" y="329184"/>
                      </a:lnTo>
                      <a:close/>
                    </a:path>
                    <a:path w="558164" h="443864">
                      <a:moveTo>
                        <a:pt x="41148" y="428244"/>
                      </a:moveTo>
                      <a:lnTo>
                        <a:pt x="27432" y="428244"/>
                      </a:lnTo>
                      <a:lnTo>
                        <a:pt x="27432" y="443484"/>
                      </a:lnTo>
                      <a:lnTo>
                        <a:pt x="41148" y="443484"/>
                      </a:lnTo>
                      <a:lnTo>
                        <a:pt x="41148" y="428244"/>
                      </a:lnTo>
                      <a:close/>
                    </a:path>
                    <a:path w="558164" h="443864">
                      <a:moveTo>
                        <a:pt x="47231" y="397764"/>
                      </a:moveTo>
                      <a:lnTo>
                        <a:pt x="33528" y="397764"/>
                      </a:lnTo>
                      <a:lnTo>
                        <a:pt x="33528" y="413004"/>
                      </a:lnTo>
                      <a:lnTo>
                        <a:pt x="47231" y="413004"/>
                      </a:lnTo>
                      <a:lnTo>
                        <a:pt x="47231" y="397764"/>
                      </a:lnTo>
                      <a:close/>
                    </a:path>
                    <a:path w="558164" h="443864">
                      <a:moveTo>
                        <a:pt x="67056" y="428244"/>
                      </a:moveTo>
                      <a:lnTo>
                        <a:pt x="53340" y="428244"/>
                      </a:lnTo>
                      <a:lnTo>
                        <a:pt x="53340" y="443484"/>
                      </a:lnTo>
                      <a:lnTo>
                        <a:pt x="67056" y="443484"/>
                      </a:lnTo>
                      <a:lnTo>
                        <a:pt x="67056" y="428244"/>
                      </a:lnTo>
                      <a:close/>
                    </a:path>
                    <a:path w="558164" h="443864">
                      <a:moveTo>
                        <a:pt x="67056" y="367284"/>
                      </a:moveTo>
                      <a:lnTo>
                        <a:pt x="60947" y="367284"/>
                      </a:lnTo>
                      <a:lnTo>
                        <a:pt x="60947" y="359664"/>
                      </a:lnTo>
                      <a:lnTo>
                        <a:pt x="47231" y="359664"/>
                      </a:lnTo>
                      <a:lnTo>
                        <a:pt x="47231" y="367284"/>
                      </a:lnTo>
                      <a:lnTo>
                        <a:pt x="41148" y="367284"/>
                      </a:lnTo>
                      <a:lnTo>
                        <a:pt x="41148" y="382524"/>
                      </a:lnTo>
                      <a:lnTo>
                        <a:pt x="53340" y="382524"/>
                      </a:lnTo>
                      <a:lnTo>
                        <a:pt x="67056" y="382524"/>
                      </a:lnTo>
                      <a:lnTo>
                        <a:pt x="67056" y="367284"/>
                      </a:lnTo>
                      <a:close/>
                    </a:path>
                    <a:path w="558164" h="443864">
                      <a:moveTo>
                        <a:pt x="80772" y="321564"/>
                      </a:moveTo>
                      <a:lnTo>
                        <a:pt x="67056" y="321564"/>
                      </a:lnTo>
                      <a:lnTo>
                        <a:pt x="67056" y="336804"/>
                      </a:lnTo>
                      <a:lnTo>
                        <a:pt x="80772" y="336804"/>
                      </a:lnTo>
                      <a:lnTo>
                        <a:pt x="80772" y="321564"/>
                      </a:lnTo>
                      <a:close/>
                    </a:path>
                    <a:path w="558164" h="443864">
                      <a:moveTo>
                        <a:pt x="88392" y="298704"/>
                      </a:moveTo>
                      <a:lnTo>
                        <a:pt x="74676" y="298704"/>
                      </a:lnTo>
                      <a:lnTo>
                        <a:pt x="74676" y="313944"/>
                      </a:lnTo>
                      <a:lnTo>
                        <a:pt x="88392" y="313944"/>
                      </a:lnTo>
                      <a:lnTo>
                        <a:pt x="88392" y="298704"/>
                      </a:lnTo>
                      <a:close/>
                    </a:path>
                    <a:path w="558164" h="443864">
                      <a:moveTo>
                        <a:pt x="94488" y="260604"/>
                      </a:moveTo>
                      <a:lnTo>
                        <a:pt x="80772" y="260604"/>
                      </a:lnTo>
                      <a:lnTo>
                        <a:pt x="80772" y="268224"/>
                      </a:lnTo>
                      <a:lnTo>
                        <a:pt x="67056" y="268224"/>
                      </a:lnTo>
                      <a:lnTo>
                        <a:pt x="67056" y="283464"/>
                      </a:lnTo>
                      <a:lnTo>
                        <a:pt x="80772" y="283464"/>
                      </a:lnTo>
                      <a:lnTo>
                        <a:pt x="80772" y="275844"/>
                      </a:lnTo>
                      <a:lnTo>
                        <a:pt x="94488" y="275844"/>
                      </a:lnTo>
                      <a:lnTo>
                        <a:pt x="94488" y="260604"/>
                      </a:lnTo>
                      <a:close/>
                    </a:path>
                    <a:path w="558164" h="443864">
                      <a:moveTo>
                        <a:pt x="100584" y="405384"/>
                      </a:moveTo>
                      <a:lnTo>
                        <a:pt x="94488" y="405384"/>
                      </a:lnTo>
                      <a:lnTo>
                        <a:pt x="94488" y="390144"/>
                      </a:lnTo>
                      <a:lnTo>
                        <a:pt x="88392" y="390144"/>
                      </a:lnTo>
                      <a:lnTo>
                        <a:pt x="88392" y="374904"/>
                      </a:lnTo>
                      <a:lnTo>
                        <a:pt x="74676" y="374904"/>
                      </a:lnTo>
                      <a:lnTo>
                        <a:pt x="74676" y="390144"/>
                      </a:lnTo>
                      <a:lnTo>
                        <a:pt x="80772" y="390144"/>
                      </a:lnTo>
                      <a:lnTo>
                        <a:pt x="80772" y="405384"/>
                      </a:lnTo>
                      <a:lnTo>
                        <a:pt x="88392" y="405384"/>
                      </a:lnTo>
                      <a:lnTo>
                        <a:pt x="88392" y="420624"/>
                      </a:lnTo>
                      <a:lnTo>
                        <a:pt x="100584" y="420624"/>
                      </a:lnTo>
                      <a:lnTo>
                        <a:pt x="100584" y="405384"/>
                      </a:lnTo>
                      <a:close/>
                    </a:path>
                    <a:path w="558164" h="443864">
                      <a:moveTo>
                        <a:pt x="108204" y="359664"/>
                      </a:moveTo>
                      <a:lnTo>
                        <a:pt x="94488" y="359664"/>
                      </a:lnTo>
                      <a:lnTo>
                        <a:pt x="94488" y="374904"/>
                      </a:lnTo>
                      <a:lnTo>
                        <a:pt x="108204" y="374904"/>
                      </a:lnTo>
                      <a:lnTo>
                        <a:pt x="108204" y="359664"/>
                      </a:lnTo>
                      <a:close/>
                    </a:path>
                    <a:path w="558164" h="443864">
                      <a:moveTo>
                        <a:pt x="121920" y="405384"/>
                      </a:moveTo>
                      <a:lnTo>
                        <a:pt x="108204" y="405384"/>
                      </a:lnTo>
                      <a:lnTo>
                        <a:pt x="108204" y="420624"/>
                      </a:lnTo>
                      <a:lnTo>
                        <a:pt x="121920" y="420624"/>
                      </a:lnTo>
                      <a:lnTo>
                        <a:pt x="121920" y="405384"/>
                      </a:lnTo>
                      <a:close/>
                    </a:path>
                    <a:path w="558164" h="443864">
                      <a:moveTo>
                        <a:pt x="128016" y="306324"/>
                      </a:moveTo>
                      <a:lnTo>
                        <a:pt x="114300" y="306324"/>
                      </a:lnTo>
                      <a:lnTo>
                        <a:pt x="114300" y="321564"/>
                      </a:lnTo>
                      <a:lnTo>
                        <a:pt x="128016" y="321564"/>
                      </a:lnTo>
                      <a:lnTo>
                        <a:pt x="128016" y="306324"/>
                      </a:lnTo>
                      <a:close/>
                    </a:path>
                    <a:path w="558164" h="443864">
                      <a:moveTo>
                        <a:pt x="147828" y="420624"/>
                      </a:moveTo>
                      <a:lnTo>
                        <a:pt x="134112" y="420624"/>
                      </a:lnTo>
                      <a:lnTo>
                        <a:pt x="134112" y="435864"/>
                      </a:lnTo>
                      <a:lnTo>
                        <a:pt x="147828" y="435864"/>
                      </a:lnTo>
                      <a:lnTo>
                        <a:pt x="147828" y="420624"/>
                      </a:lnTo>
                      <a:close/>
                    </a:path>
                    <a:path w="558164" h="443864">
                      <a:moveTo>
                        <a:pt x="155448" y="352044"/>
                      </a:moveTo>
                      <a:lnTo>
                        <a:pt x="141732" y="352044"/>
                      </a:lnTo>
                      <a:lnTo>
                        <a:pt x="141732" y="367284"/>
                      </a:lnTo>
                      <a:lnTo>
                        <a:pt x="155448" y="367284"/>
                      </a:lnTo>
                      <a:lnTo>
                        <a:pt x="155448" y="352044"/>
                      </a:lnTo>
                      <a:close/>
                    </a:path>
                    <a:path w="558164" h="443864">
                      <a:moveTo>
                        <a:pt x="161531" y="260604"/>
                      </a:moveTo>
                      <a:lnTo>
                        <a:pt x="147828" y="260604"/>
                      </a:lnTo>
                      <a:lnTo>
                        <a:pt x="147828" y="275844"/>
                      </a:lnTo>
                      <a:lnTo>
                        <a:pt x="161531" y="275844"/>
                      </a:lnTo>
                      <a:lnTo>
                        <a:pt x="161531" y="260604"/>
                      </a:lnTo>
                      <a:close/>
                    </a:path>
                    <a:path w="558164" h="443864">
                      <a:moveTo>
                        <a:pt x="175247" y="313944"/>
                      </a:moveTo>
                      <a:lnTo>
                        <a:pt x="161531" y="313944"/>
                      </a:lnTo>
                      <a:lnTo>
                        <a:pt x="161531" y="321564"/>
                      </a:lnTo>
                      <a:lnTo>
                        <a:pt x="155448" y="321564"/>
                      </a:lnTo>
                      <a:lnTo>
                        <a:pt x="155448" y="313944"/>
                      </a:lnTo>
                      <a:lnTo>
                        <a:pt x="141732" y="313944"/>
                      </a:lnTo>
                      <a:lnTo>
                        <a:pt x="141732" y="329184"/>
                      </a:lnTo>
                      <a:lnTo>
                        <a:pt x="155448" y="329184"/>
                      </a:lnTo>
                      <a:lnTo>
                        <a:pt x="155448" y="336804"/>
                      </a:lnTo>
                      <a:lnTo>
                        <a:pt x="167640" y="336804"/>
                      </a:lnTo>
                      <a:lnTo>
                        <a:pt x="167640" y="329184"/>
                      </a:lnTo>
                      <a:lnTo>
                        <a:pt x="175247" y="329184"/>
                      </a:lnTo>
                      <a:lnTo>
                        <a:pt x="175247" y="313944"/>
                      </a:lnTo>
                      <a:close/>
                    </a:path>
                    <a:path w="558164" h="443864">
                      <a:moveTo>
                        <a:pt x="181356" y="153924"/>
                      </a:moveTo>
                      <a:lnTo>
                        <a:pt x="167640" y="153924"/>
                      </a:lnTo>
                      <a:lnTo>
                        <a:pt x="167640" y="169164"/>
                      </a:lnTo>
                      <a:lnTo>
                        <a:pt x="181356" y="169164"/>
                      </a:lnTo>
                      <a:lnTo>
                        <a:pt x="181356" y="153924"/>
                      </a:lnTo>
                      <a:close/>
                    </a:path>
                    <a:path w="558164" h="443864">
                      <a:moveTo>
                        <a:pt x="188976" y="428244"/>
                      </a:moveTo>
                      <a:lnTo>
                        <a:pt x="175247" y="428244"/>
                      </a:lnTo>
                      <a:lnTo>
                        <a:pt x="175247" y="443484"/>
                      </a:lnTo>
                      <a:lnTo>
                        <a:pt x="188976" y="443484"/>
                      </a:lnTo>
                      <a:lnTo>
                        <a:pt x="188976" y="428244"/>
                      </a:lnTo>
                      <a:close/>
                    </a:path>
                    <a:path w="558164" h="443864">
                      <a:moveTo>
                        <a:pt x="188976" y="390144"/>
                      </a:moveTo>
                      <a:lnTo>
                        <a:pt x="175247" y="390144"/>
                      </a:lnTo>
                      <a:lnTo>
                        <a:pt x="175247" y="405384"/>
                      </a:lnTo>
                      <a:lnTo>
                        <a:pt x="188976" y="405384"/>
                      </a:lnTo>
                      <a:lnTo>
                        <a:pt x="188976" y="390144"/>
                      </a:lnTo>
                      <a:close/>
                    </a:path>
                    <a:path w="558164" h="443864">
                      <a:moveTo>
                        <a:pt x="236220" y="291084"/>
                      </a:moveTo>
                      <a:lnTo>
                        <a:pt x="222504" y="291084"/>
                      </a:lnTo>
                      <a:lnTo>
                        <a:pt x="222504" y="306324"/>
                      </a:lnTo>
                      <a:lnTo>
                        <a:pt x="236220" y="306324"/>
                      </a:lnTo>
                      <a:lnTo>
                        <a:pt x="236220" y="291084"/>
                      </a:lnTo>
                      <a:close/>
                    </a:path>
                    <a:path w="558164" h="443864">
                      <a:moveTo>
                        <a:pt x="242316" y="420624"/>
                      </a:moveTo>
                      <a:lnTo>
                        <a:pt x="228600" y="420624"/>
                      </a:lnTo>
                      <a:lnTo>
                        <a:pt x="228600" y="435864"/>
                      </a:lnTo>
                      <a:lnTo>
                        <a:pt x="242316" y="435864"/>
                      </a:lnTo>
                      <a:lnTo>
                        <a:pt x="242316" y="420624"/>
                      </a:lnTo>
                      <a:close/>
                    </a:path>
                    <a:path w="558164" h="443864">
                      <a:moveTo>
                        <a:pt x="248412" y="352044"/>
                      </a:moveTo>
                      <a:lnTo>
                        <a:pt x="236220" y="352044"/>
                      </a:lnTo>
                      <a:lnTo>
                        <a:pt x="236220" y="367284"/>
                      </a:lnTo>
                      <a:lnTo>
                        <a:pt x="248412" y="367284"/>
                      </a:lnTo>
                      <a:lnTo>
                        <a:pt x="248412" y="352044"/>
                      </a:lnTo>
                      <a:close/>
                    </a:path>
                    <a:path w="558164" h="443864">
                      <a:moveTo>
                        <a:pt x="262128" y="268224"/>
                      </a:moveTo>
                      <a:lnTo>
                        <a:pt x="248412" y="268224"/>
                      </a:lnTo>
                      <a:lnTo>
                        <a:pt x="248412" y="283464"/>
                      </a:lnTo>
                      <a:lnTo>
                        <a:pt x="262128" y="283464"/>
                      </a:lnTo>
                      <a:lnTo>
                        <a:pt x="262128" y="268224"/>
                      </a:lnTo>
                      <a:close/>
                    </a:path>
                    <a:path w="558164" h="443864">
                      <a:moveTo>
                        <a:pt x="269748" y="382524"/>
                      </a:moveTo>
                      <a:lnTo>
                        <a:pt x="256032" y="382524"/>
                      </a:lnTo>
                      <a:lnTo>
                        <a:pt x="256032" y="397764"/>
                      </a:lnTo>
                      <a:lnTo>
                        <a:pt x="269748" y="397764"/>
                      </a:lnTo>
                      <a:lnTo>
                        <a:pt x="269748" y="382524"/>
                      </a:lnTo>
                      <a:close/>
                    </a:path>
                    <a:path w="558164" h="443864">
                      <a:moveTo>
                        <a:pt x="275831" y="298704"/>
                      </a:moveTo>
                      <a:lnTo>
                        <a:pt x="262128" y="298704"/>
                      </a:lnTo>
                      <a:lnTo>
                        <a:pt x="262128" y="313944"/>
                      </a:lnTo>
                      <a:lnTo>
                        <a:pt x="275831" y="313944"/>
                      </a:lnTo>
                      <a:lnTo>
                        <a:pt x="275831" y="298704"/>
                      </a:lnTo>
                      <a:close/>
                    </a:path>
                    <a:path w="558164" h="443864">
                      <a:moveTo>
                        <a:pt x="281940" y="321564"/>
                      </a:moveTo>
                      <a:lnTo>
                        <a:pt x="269748" y="321564"/>
                      </a:lnTo>
                      <a:lnTo>
                        <a:pt x="269748" y="336804"/>
                      </a:lnTo>
                      <a:lnTo>
                        <a:pt x="281940" y="336804"/>
                      </a:lnTo>
                      <a:lnTo>
                        <a:pt x="281940" y="321564"/>
                      </a:lnTo>
                      <a:close/>
                    </a:path>
                    <a:path w="558164" h="443864">
                      <a:moveTo>
                        <a:pt x="289547" y="352044"/>
                      </a:moveTo>
                      <a:lnTo>
                        <a:pt x="275831" y="352044"/>
                      </a:lnTo>
                      <a:lnTo>
                        <a:pt x="275831" y="367284"/>
                      </a:lnTo>
                      <a:lnTo>
                        <a:pt x="289547" y="367284"/>
                      </a:lnTo>
                      <a:lnTo>
                        <a:pt x="289547" y="352044"/>
                      </a:lnTo>
                      <a:close/>
                    </a:path>
                    <a:path w="558164" h="443864">
                      <a:moveTo>
                        <a:pt x="303276" y="382524"/>
                      </a:moveTo>
                      <a:lnTo>
                        <a:pt x="289547" y="382524"/>
                      </a:lnTo>
                      <a:lnTo>
                        <a:pt x="289547" y="397764"/>
                      </a:lnTo>
                      <a:lnTo>
                        <a:pt x="303276" y="397764"/>
                      </a:lnTo>
                      <a:lnTo>
                        <a:pt x="303276" y="382524"/>
                      </a:lnTo>
                      <a:close/>
                    </a:path>
                    <a:path w="558164" h="443864">
                      <a:moveTo>
                        <a:pt x="303276" y="298704"/>
                      </a:moveTo>
                      <a:lnTo>
                        <a:pt x="289547" y="298704"/>
                      </a:lnTo>
                      <a:lnTo>
                        <a:pt x="289547" y="313944"/>
                      </a:lnTo>
                      <a:lnTo>
                        <a:pt x="303276" y="313944"/>
                      </a:lnTo>
                      <a:lnTo>
                        <a:pt x="303276" y="298704"/>
                      </a:lnTo>
                      <a:close/>
                    </a:path>
                    <a:path w="558164" h="443864">
                      <a:moveTo>
                        <a:pt x="303276" y="275844"/>
                      </a:moveTo>
                      <a:lnTo>
                        <a:pt x="289547" y="275844"/>
                      </a:lnTo>
                      <a:lnTo>
                        <a:pt x="289547" y="291084"/>
                      </a:lnTo>
                      <a:lnTo>
                        <a:pt x="303276" y="291084"/>
                      </a:lnTo>
                      <a:lnTo>
                        <a:pt x="303276" y="275844"/>
                      </a:lnTo>
                      <a:close/>
                    </a:path>
                    <a:path w="558164" h="443864">
                      <a:moveTo>
                        <a:pt x="315468" y="352044"/>
                      </a:moveTo>
                      <a:lnTo>
                        <a:pt x="303276" y="352044"/>
                      </a:lnTo>
                      <a:lnTo>
                        <a:pt x="303276" y="367284"/>
                      </a:lnTo>
                      <a:lnTo>
                        <a:pt x="315468" y="367284"/>
                      </a:lnTo>
                      <a:lnTo>
                        <a:pt x="315468" y="352044"/>
                      </a:lnTo>
                      <a:close/>
                    </a:path>
                    <a:path w="558164" h="443864">
                      <a:moveTo>
                        <a:pt x="323088" y="321564"/>
                      </a:moveTo>
                      <a:lnTo>
                        <a:pt x="309372" y="321564"/>
                      </a:lnTo>
                      <a:lnTo>
                        <a:pt x="309372" y="336804"/>
                      </a:lnTo>
                      <a:lnTo>
                        <a:pt x="323088" y="336804"/>
                      </a:lnTo>
                      <a:lnTo>
                        <a:pt x="323088" y="321564"/>
                      </a:lnTo>
                      <a:close/>
                    </a:path>
                    <a:path w="558164" h="443864">
                      <a:moveTo>
                        <a:pt x="323088" y="207264"/>
                      </a:moveTo>
                      <a:lnTo>
                        <a:pt x="309372" y="207264"/>
                      </a:lnTo>
                      <a:lnTo>
                        <a:pt x="309372" y="222504"/>
                      </a:lnTo>
                      <a:lnTo>
                        <a:pt x="323088" y="222504"/>
                      </a:lnTo>
                      <a:lnTo>
                        <a:pt x="323088" y="207264"/>
                      </a:lnTo>
                      <a:close/>
                    </a:path>
                    <a:path w="558164" h="443864">
                      <a:moveTo>
                        <a:pt x="329184" y="367284"/>
                      </a:moveTo>
                      <a:lnTo>
                        <a:pt x="315468" y="367284"/>
                      </a:lnTo>
                      <a:lnTo>
                        <a:pt x="315468" y="382524"/>
                      </a:lnTo>
                      <a:lnTo>
                        <a:pt x="329184" y="382524"/>
                      </a:lnTo>
                      <a:lnTo>
                        <a:pt x="329184" y="367284"/>
                      </a:lnTo>
                      <a:close/>
                    </a:path>
                    <a:path w="558164" h="443864">
                      <a:moveTo>
                        <a:pt x="348996" y="405384"/>
                      </a:moveTo>
                      <a:lnTo>
                        <a:pt x="336804" y="405384"/>
                      </a:lnTo>
                      <a:lnTo>
                        <a:pt x="336804" y="420624"/>
                      </a:lnTo>
                      <a:lnTo>
                        <a:pt x="348996" y="420624"/>
                      </a:lnTo>
                      <a:lnTo>
                        <a:pt x="348996" y="405384"/>
                      </a:lnTo>
                      <a:close/>
                    </a:path>
                    <a:path w="558164" h="443864">
                      <a:moveTo>
                        <a:pt x="348996" y="359664"/>
                      </a:moveTo>
                      <a:lnTo>
                        <a:pt x="336804" y="359664"/>
                      </a:lnTo>
                      <a:lnTo>
                        <a:pt x="336804" y="374904"/>
                      </a:lnTo>
                      <a:lnTo>
                        <a:pt x="348996" y="374904"/>
                      </a:lnTo>
                      <a:lnTo>
                        <a:pt x="348996" y="359664"/>
                      </a:lnTo>
                      <a:close/>
                    </a:path>
                    <a:path w="558164" h="443864">
                      <a:moveTo>
                        <a:pt x="348996" y="336804"/>
                      </a:moveTo>
                      <a:lnTo>
                        <a:pt x="336804" y="336804"/>
                      </a:lnTo>
                      <a:lnTo>
                        <a:pt x="336804" y="352044"/>
                      </a:lnTo>
                      <a:lnTo>
                        <a:pt x="348996" y="352044"/>
                      </a:lnTo>
                      <a:lnTo>
                        <a:pt x="348996" y="336804"/>
                      </a:lnTo>
                      <a:close/>
                    </a:path>
                    <a:path w="558164" h="443864">
                      <a:moveTo>
                        <a:pt x="376428" y="222504"/>
                      </a:moveTo>
                      <a:lnTo>
                        <a:pt x="362712" y="222504"/>
                      </a:lnTo>
                      <a:lnTo>
                        <a:pt x="348996" y="222504"/>
                      </a:lnTo>
                      <a:lnTo>
                        <a:pt x="348996" y="237744"/>
                      </a:lnTo>
                      <a:lnTo>
                        <a:pt x="362712" y="237744"/>
                      </a:lnTo>
                      <a:lnTo>
                        <a:pt x="376428" y="237744"/>
                      </a:lnTo>
                      <a:lnTo>
                        <a:pt x="376428" y="222504"/>
                      </a:lnTo>
                      <a:close/>
                    </a:path>
                    <a:path w="558164" h="443864">
                      <a:moveTo>
                        <a:pt x="390131" y="268224"/>
                      </a:moveTo>
                      <a:lnTo>
                        <a:pt x="376428" y="268224"/>
                      </a:lnTo>
                      <a:lnTo>
                        <a:pt x="376428" y="283464"/>
                      </a:lnTo>
                      <a:lnTo>
                        <a:pt x="390131" y="283464"/>
                      </a:lnTo>
                      <a:lnTo>
                        <a:pt x="390131" y="268224"/>
                      </a:lnTo>
                      <a:close/>
                    </a:path>
                    <a:path w="558164" h="443864">
                      <a:moveTo>
                        <a:pt x="409956" y="313944"/>
                      </a:moveTo>
                      <a:lnTo>
                        <a:pt x="396240" y="313944"/>
                      </a:lnTo>
                      <a:lnTo>
                        <a:pt x="396240" y="329184"/>
                      </a:lnTo>
                      <a:lnTo>
                        <a:pt x="409956" y="329184"/>
                      </a:lnTo>
                      <a:lnTo>
                        <a:pt x="409956" y="313944"/>
                      </a:lnTo>
                      <a:close/>
                    </a:path>
                    <a:path w="558164" h="443864">
                      <a:moveTo>
                        <a:pt x="417576" y="0"/>
                      </a:moveTo>
                      <a:lnTo>
                        <a:pt x="403847" y="0"/>
                      </a:lnTo>
                      <a:lnTo>
                        <a:pt x="403847" y="15240"/>
                      </a:lnTo>
                      <a:lnTo>
                        <a:pt x="417576" y="15240"/>
                      </a:lnTo>
                      <a:lnTo>
                        <a:pt x="417576" y="0"/>
                      </a:lnTo>
                      <a:close/>
                    </a:path>
                    <a:path w="558164" h="443864">
                      <a:moveTo>
                        <a:pt x="451104" y="321564"/>
                      </a:moveTo>
                      <a:lnTo>
                        <a:pt x="437388" y="321564"/>
                      </a:lnTo>
                      <a:lnTo>
                        <a:pt x="437388" y="336804"/>
                      </a:lnTo>
                      <a:lnTo>
                        <a:pt x="451104" y="336804"/>
                      </a:lnTo>
                      <a:lnTo>
                        <a:pt x="451104" y="321564"/>
                      </a:lnTo>
                      <a:close/>
                    </a:path>
                    <a:path w="558164" h="443864">
                      <a:moveTo>
                        <a:pt x="504431" y="45720"/>
                      </a:moveTo>
                      <a:lnTo>
                        <a:pt x="490728" y="45720"/>
                      </a:lnTo>
                      <a:lnTo>
                        <a:pt x="490728" y="60960"/>
                      </a:lnTo>
                      <a:lnTo>
                        <a:pt x="504431" y="60960"/>
                      </a:lnTo>
                      <a:lnTo>
                        <a:pt x="504431" y="45720"/>
                      </a:lnTo>
                      <a:close/>
                    </a:path>
                    <a:path w="558164" h="443864">
                      <a:moveTo>
                        <a:pt x="557784" y="153924"/>
                      </a:moveTo>
                      <a:lnTo>
                        <a:pt x="544068" y="153924"/>
                      </a:lnTo>
                      <a:lnTo>
                        <a:pt x="544068" y="169164"/>
                      </a:lnTo>
                      <a:lnTo>
                        <a:pt x="557784" y="169164"/>
                      </a:lnTo>
                      <a:lnTo>
                        <a:pt x="557784" y="1539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6" name="object 327"/>
                <p:cNvSpPr/>
                <p:nvPr/>
              </p:nvSpPr>
              <p:spPr>
                <a:xfrm>
                  <a:off x="3103721" y="2977229"/>
                  <a:ext cx="1189990" cy="1316990"/>
                </a:xfrm>
                <a:custGeom>
                  <a:avLst/>
                  <a:gdLst/>
                  <a:ahLst/>
                  <a:cxnLst/>
                  <a:rect l="l" t="t" r="r" b="b"/>
                  <a:pathLst>
                    <a:path w="1189989" h="1316989">
                      <a:moveTo>
                        <a:pt x="624935" y="1316450"/>
                      </a:moveTo>
                      <a:lnTo>
                        <a:pt x="624935" y="0"/>
                      </a:lnTo>
                    </a:path>
                    <a:path w="1189989" h="1316989">
                      <a:moveTo>
                        <a:pt x="0" y="665892"/>
                      </a:moveTo>
                      <a:lnTo>
                        <a:pt x="1189386" y="66589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87" name="object 328"/>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5492" name="テキスト ボックス 5491"/>
              <p:cNvSpPr txBox="1"/>
              <p:nvPr/>
            </p:nvSpPr>
            <p:spPr>
              <a:xfrm>
                <a:off x="4284804" y="5545089"/>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92.3%         1.2%</a:t>
                </a:r>
              </a:p>
            </p:txBody>
          </p:sp>
          <p:sp>
            <p:nvSpPr>
              <p:cNvPr id="5493" name="テキスト ボックス 5492"/>
              <p:cNvSpPr txBox="1"/>
              <p:nvPr/>
            </p:nvSpPr>
            <p:spPr>
              <a:xfrm>
                <a:off x="4322982" y="4432720"/>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1.2%          5.4%</a:t>
                </a:r>
              </a:p>
            </p:txBody>
          </p:sp>
          <p:sp>
            <p:nvSpPr>
              <p:cNvPr id="5494" name="object 26"/>
              <p:cNvSpPr txBox="1"/>
              <p:nvPr/>
            </p:nvSpPr>
            <p:spPr>
              <a:xfrm>
                <a:off x="4545510" y="5923762"/>
                <a:ext cx="894080"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5495" name="object 1117"/>
              <p:cNvSpPr txBox="1"/>
              <p:nvPr/>
            </p:nvSpPr>
            <p:spPr>
              <a:xfrm>
                <a:off x="3978614" y="4814957"/>
                <a:ext cx="100027" cy="641368"/>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grpSp>
        <p:sp>
          <p:nvSpPr>
            <p:cNvPr id="5476" name="テキスト ボックス 5475"/>
            <p:cNvSpPr txBox="1"/>
            <p:nvPr/>
          </p:nvSpPr>
          <p:spPr>
            <a:xfrm>
              <a:off x="2350508" y="3376535"/>
              <a:ext cx="838691"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control</a:t>
              </a:r>
            </a:p>
          </p:txBody>
        </p:sp>
      </p:grpSp>
      <p:grpSp>
        <p:nvGrpSpPr>
          <p:cNvPr id="5788" name="グループ化 5787"/>
          <p:cNvGrpSpPr/>
          <p:nvPr/>
        </p:nvGrpSpPr>
        <p:grpSpPr>
          <a:xfrm>
            <a:off x="3473236" y="3936561"/>
            <a:ext cx="1644606" cy="2026721"/>
            <a:chOff x="4048643" y="3426967"/>
            <a:chExt cx="1644606" cy="2026721"/>
          </a:xfrm>
        </p:grpSpPr>
        <p:grpSp>
          <p:nvGrpSpPr>
            <p:cNvPr id="5789" name="グループ化 5788"/>
            <p:cNvGrpSpPr/>
            <p:nvPr/>
          </p:nvGrpSpPr>
          <p:grpSpPr>
            <a:xfrm>
              <a:off x="4048643" y="3793681"/>
              <a:ext cx="1644606" cy="1660007"/>
              <a:chOff x="6209862" y="4398592"/>
              <a:chExt cx="1644606" cy="1660007"/>
            </a:xfrm>
          </p:grpSpPr>
          <p:sp>
            <p:nvSpPr>
              <p:cNvPr id="5791" name="object 21"/>
              <p:cNvSpPr/>
              <p:nvPr/>
            </p:nvSpPr>
            <p:spPr>
              <a:xfrm>
                <a:off x="6571409" y="5769330"/>
                <a:ext cx="1189990" cy="46355"/>
              </a:xfrm>
              <a:custGeom>
                <a:avLst/>
                <a:gdLst/>
                <a:ahLst/>
                <a:cxnLst/>
                <a:rect l="l" t="t" r="r" b="b"/>
                <a:pathLst>
                  <a:path w="1189989" h="46354">
                    <a:moveTo>
                      <a:pt x="0" y="0"/>
                    </a:moveTo>
                    <a:lnTo>
                      <a:pt x="1189386" y="0"/>
                    </a:lnTo>
                  </a:path>
                  <a:path w="1189989" h="46354">
                    <a:moveTo>
                      <a:pt x="0" y="7715"/>
                    </a:moveTo>
                    <a:lnTo>
                      <a:pt x="0" y="46005"/>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2" name="object 22"/>
              <p:cNvSpPr txBox="1"/>
              <p:nvPr/>
            </p:nvSpPr>
            <p:spPr>
              <a:xfrm>
                <a:off x="6478659" y="5796762"/>
                <a:ext cx="187325" cy="114134"/>
              </a:xfrm>
              <a:prstGeom prst="rect">
                <a:avLst/>
              </a:prstGeom>
            </p:spPr>
            <p:txBody>
              <a:bodyPr vert="horz" wrap="square" lIns="0" tIns="13970" rIns="0" bIns="0" rtlCol="0">
                <a:spAutoFit/>
              </a:bodyPr>
              <a:lstStyle/>
              <a:p>
                <a:pPr marL="12700">
                  <a:lnSpc>
                    <a:spcPct val="100000"/>
                  </a:lnSpc>
                  <a:spcBef>
                    <a:spcPts val="110"/>
                  </a:spcBef>
                </a:pPr>
                <a:r>
                  <a:rPr lang="en-US" sz="650" spc="-40"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sp>
            <p:nvSpPr>
              <p:cNvPr id="5793" name="object 23"/>
              <p:cNvSpPr/>
              <p:nvPr/>
            </p:nvSpPr>
            <p:spPr>
              <a:xfrm>
                <a:off x="6867065" y="5777045"/>
                <a:ext cx="894080" cy="38735"/>
              </a:xfrm>
              <a:custGeom>
                <a:avLst/>
                <a:gdLst/>
                <a:ahLst/>
                <a:cxnLst/>
                <a:rect l="l" t="t" r="r" b="b"/>
                <a:pathLst>
                  <a:path w="894079" h="38735">
                    <a:moveTo>
                      <a:pt x="0" y="0"/>
                    </a:moveTo>
                    <a:lnTo>
                      <a:pt x="0" y="38290"/>
                    </a:lnTo>
                  </a:path>
                  <a:path w="894079" h="38735">
                    <a:moveTo>
                      <a:pt x="302418" y="0"/>
                    </a:moveTo>
                    <a:lnTo>
                      <a:pt x="302418" y="38290"/>
                    </a:lnTo>
                  </a:path>
                  <a:path w="894079" h="38735">
                    <a:moveTo>
                      <a:pt x="598074" y="0"/>
                    </a:moveTo>
                    <a:lnTo>
                      <a:pt x="598074" y="38290"/>
                    </a:lnTo>
                  </a:path>
                  <a:path w="894079" h="38735">
                    <a:moveTo>
                      <a:pt x="893730" y="0"/>
                    </a:moveTo>
                    <a:lnTo>
                      <a:pt x="893730" y="3829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4" name="object 24"/>
              <p:cNvSpPr txBox="1"/>
              <p:nvPr/>
            </p:nvSpPr>
            <p:spPr>
              <a:xfrm>
                <a:off x="6774333" y="5796762"/>
                <a:ext cx="1080135" cy="114134"/>
              </a:xfrm>
              <a:prstGeom prst="rect">
                <a:avLst/>
              </a:prstGeom>
            </p:spPr>
            <p:txBody>
              <a:bodyPr vert="horz" wrap="square" lIns="0" tIns="13970" rIns="0" bIns="0" rtlCol="0">
                <a:spAutoFit/>
              </a:bodyPr>
              <a:lstStyle/>
              <a:p>
                <a:pPr marL="12700">
                  <a:lnSpc>
                    <a:spcPct val="100000"/>
                  </a:lnSpc>
                  <a:spcBef>
                    <a:spcPts val="110"/>
                  </a:spcBef>
                  <a:tabLst>
                    <a:tab pos="314325" algn="l"/>
                    <a:tab pos="609600" algn="l"/>
                    <a:tab pos="905510" algn="l"/>
                  </a:tabLst>
                </a:pPr>
                <a:r>
                  <a:rPr lang="en-US" sz="650" spc="-20" noProof="1">
                    <a:solidFill>
                      <a:srgbClr val="008000"/>
                    </a:solidFill>
                    <a:latin typeface="Times New Roman" panose="02020603050405020304" pitchFamily="18" charset="0"/>
                    <a:cs typeface="Times New Roman" panose="02020603050405020304" pitchFamily="18" charset="0"/>
                  </a:rPr>
                  <a:t>10e1</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10e2</a:t>
                </a:r>
                <a:r>
                  <a:rPr lang="en-US" sz="650" noProof="1">
                    <a:solidFill>
                      <a:srgbClr val="008000"/>
                    </a:solidFill>
                    <a:latin typeface="Times New Roman" panose="02020603050405020304" pitchFamily="18" charset="0"/>
                    <a:cs typeface="Times New Roman" panose="02020603050405020304" pitchFamily="18" charset="0"/>
                  </a:rPr>
                  <a:t>	</a:t>
                </a:r>
                <a:r>
                  <a:rPr lang="en-US" sz="650" spc="-20" noProof="1">
                    <a:solidFill>
                      <a:srgbClr val="008000"/>
                    </a:solidFill>
                    <a:latin typeface="Times New Roman" panose="02020603050405020304" pitchFamily="18" charset="0"/>
                    <a:cs typeface="Times New Roman" panose="02020603050405020304" pitchFamily="18" charset="0"/>
                  </a:rPr>
                  <a:t>10e3</a:t>
                </a:r>
                <a:r>
                  <a:rPr lang="en-US" sz="650" noProof="1">
                    <a:solidFill>
                      <a:srgbClr val="008000"/>
                    </a:solidFill>
                    <a:latin typeface="Times New Roman" panose="02020603050405020304" pitchFamily="18" charset="0"/>
                    <a:cs typeface="Times New Roman" panose="02020603050405020304" pitchFamily="18" charset="0"/>
                  </a:rPr>
                  <a:t>	</a:t>
                </a:r>
                <a:r>
                  <a:rPr lang="en-US" sz="650" spc="-40" noProof="1">
                    <a:solidFill>
                      <a:srgbClr val="008000"/>
                    </a:solidFill>
                    <a:latin typeface="Times New Roman" panose="02020603050405020304" pitchFamily="18" charset="0"/>
                    <a:cs typeface="Times New Roman" panose="02020603050405020304" pitchFamily="18" charset="0"/>
                  </a:rPr>
                  <a:t>10e4</a:t>
                </a:r>
                <a:endParaRPr lang="en-US" sz="650" noProof="1">
                  <a:latin typeface="Times New Roman" panose="02020603050405020304" pitchFamily="18" charset="0"/>
                  <a:cs typeface="Times New Roman" panose="02020603050405020304" pitchFamily="18" charset="0"/>
                </a:endParaRPr>
              </a:p>
            </p:txBody>
          </p:sp>
          <p:sp>
            <p:nvSpPr>
              <p:cNvPr id="5795" name="object 25"/>
              <p:cNvSpPr/>
              <p:nvPr/>
            </p:nvSpPr>
            <p:spPr>
              <a:xfrm>
                <a:off x="6531118" y="4452880"/>
                <a:ext cx="1216660" cy="1339850"/>
              </a:xfrm>
              <a:custGeom>
                <a:avLst/>
                <a:gdLst/>
                <a:ahLst/>
                <a:cxnLst/>
                <a:rect l="l" t="t" r="r" b="b"/>
                <a:pathLst>
                  <a:path w="1216660" h="1339850">
                    <a:moveTo>
                      <a:pt x="127634" y="1324165"/>
                    </a:moveTo>
                    <a:lnTo>
                      <a:pt x="127634" y="1339405"/>
                    </a:lnTo>
                  </a:path>
                  <a:path w="1216660" h="1339850">
                    <a:moveTo>
                      <a:pt x="181451" y="1324165"/>
                    </a:moveTo>
                    <a:lnTo>
                      <a:pt x="181451" y="1339405"/>
                    </a:lnTo>
                  </a:path>
                  <a:path w="1216660" h="1339850">
                    <a:moveTo>
                      <a:pt x="221741" y="1324165"/>
                    </a:moveTo>
                    <a:lnTo>
                      <a:pt x="221741" y="1339405"/>
                    </a:lnTo>
                  </a:path>
                  <a:path w="1216660" h="1339850">
                    <a:moveTo>
                      <a:pt x="248602" y="1324165"/>
                    </a:moveTo>
                    <a:lnTo>
                      <a:pt x="248602" y="1339405"/>
                    </a:lnTo>
                  </a:path>
                  <a:path w="1216660" h="1339850">
                    <a:moveTo>
                      <a:pt x="268795" y="1324165"/>
                    </a:moveTo>
                    <a:lnTo>
                      <a:pt x="268795" y="1339405"/>
                    </a:lnTo>
                  </a:path>
                  <a:path w="1216660" h="1339850">
                    <a:moveTo>
                      <a:pt x="288893" y="1324165"/>
                    </a:moveTo>
                    <a:lnTo>
                      <a:pt x="288893" y="1339405"/>
                    </a:lnTo>
                  </a:path>
                  <a:path w="1216660" h="1339850">
                    <a:moveTo>
                      <a:pt x="309086" y="1324165"/>
                    </a:moveTo>
                    <a:lnTo>
                      <a:pt x="309086" y="1339405"/>
                    </a:lnTo>
                  </a:path>
                  <a:path w="1216660" h="1339850">
                    <a:moveTo>
                      <a:pt x="322516" y="1324165"/>
                    </a:moveTo>
                    <a:lnTo>
                      <a:pt x="322516" y="1339405"/>
                    </a:lnTo>
                  </a:path>
                  <a:path w="1216660" h="1339850">
                    <a:moveTo>
                      <a:pt x="430053" y="1324165"/>
                    </a:moveTo>
                    <a:lnTo>
                      <a:pt x="430053" y="1339405"/>
                    </a:lnTo>
                  </a:path>
                  <a:path w="1216660" h="1339850">
                    <a:moveTo>
                      <a:pt x="477107" y="1324165"/>
                    </a:moveTo>
                    <a:lnTo>
                      <a:pt x="477107" y="1339405"/>
                    </a:lnTo>
                  </a:path>
                  <a:path w="1216660" h="1339850">
                    <a:moveTo>
                      <a:pt x="517398" y="1324165"/>
                    </a:moveTo>
                    <a:lnTo>
                      <a:pt x="517398" y="1339405"/>
                    </a:lnTo>
                  </a:path>
                  <a:path w="1216660" h="1339850">
                    <a:moveTo>
                      <a:pt x="544258" y="1324165"/>
                    </a:moveTo>
                    <a:lnTo>
                      <a:pt x="544258" y="1339405"/>
                    </a:lnTo>
                  </a:path>
                  <a:path w="1216660" h="1339850">
                    <a:moveTo>
                      <a:pt x="571118" y="1324165"/>
                    </a:moveTo>
                    <a:lnTo>
                      <a:pt x="571118" y="1339405"/>
                    </a:lnTo>
                  </a:path>
                  <a:path w="1216660" h="1339850">
                    <a:moveTo>
                      <a:pt x="591312" y="1324165"/>
                    </a:moveTo>
                    <a:lnTo>
                      <a:pt x="591312" y="1339405"/>
                    </a:lnTo>
                  </a:path>
                  <a:path w="1216660" h="1339850">
                    <a:moveTo>
                      <a:pt x="604742" y="1324165"/>
                    </a:moveTo>
                    <a:lnTo>
                      <a:pt x="604742" y="1339405"/>
                    </a:lnTo>
                  </a:path>
                  <a:path w="1216660" h="1339850">
                    <a:moveTo>
                      <a:pt x="618172" y="1324165"/>
                    </a:moveTo>
                    <a:lnTo>
                      <a:pt x="618172" y="1339405"/>
                    </a:lnTo>
                  </a:path>
                  <a:path w="1216660" h="1339850">
                    <a:moveTo>
                      <a:pt x="725709" y="1324165"/>
                    </a:moveTo>
                    <a:lnTo>
                      <a:pt x="725709" y="1339405"/>
                    </a:lnTo>
                  </a:path>
                  <a:path w="1216660" h="1339850">
                    <a:moveTo>
                      <a:pt x="779430" y="1324165"/>
                    </a:moveTo>
                    <a:lnTo>
                      <a:pt x="779430" y="1339405"/>
                    </a:lnTo>
                  </a:path>
                  <a:path w="1216660" h="1339850">
                    <a:moveTo>
                      <a:pt x="813054" y="1324165"/>
                    </a:moveTo>
                    <a:lnTo>
                      <a:pt x="813054" y="1339405"/>
                    </a:lnTo>
                  </a:path>
                  <a:path w="1216660" h="1339850">
                    <a:moveTo>
                      <a:pt x="839914" y="1324165"/>
                    </a:moveTo>
                    <a:lnTo>
                      <a:pt x="839914" y="1339405"/>
                    </a:lnTo>
                  </a:path>
                  <a:path w="1216660" h="1339850">
                    <a:moveTo>
                      <a:pt x="866775" y="1324165"/>
                    </a:moveTo>
                    <a:lnTo>
                      <a:pt x="866775" y="1339405"/>
                    </a:lnTo>
                  </a:path>
                  <a:path w="1216660" h="1339850">
                    <a:moveTo>
                      <a:pt x="886967" y="1324165"/>
                    </a:moveTo>
                    <a:lnTo>
                      <a:pt x="886967" y="1339405"/>
                    </a:lnTo>
                  </a:path>
                  <a:path w="1216660" h="1339850">
                    <a:moveTo>
                      <a:pt x="900398" y="1324165"/>
                    </a:moveTo>
                    <a:lnTo>
                      <a:pt x="900398" y="1339405"/>
                    </a:lnTo>
                  </a:path>
                  <a:path w="1216660" h="1339850">
                    <a:moveTo>
                      <a:pt x="920591" y="1324165"/>
                    </a:moveTo>
                    <a:lnTo>
                      <a:pt x="920591" y="1339405"/>
                    </a:lnTo>
                  </a:path>
                  <a:path w="1216660" h="1339850">
                    <a:moveTo>
                      <a:pt x="1021365" y="1324165"/>
                    </a:moveTo>
                    <a:lnTo>
                      <a:pt x="1021365" y="1339405"/>
                    </a:lnTo>
                  </a:path>
                  <a:path w="1216660" h="1339850">
                    <a:moveTo>
                      <a:pt x="1075086" y="1324165"/>
                    </a:moveTo>
                    <a:lnTo>
                      <a:pt x="1075086" y="1339405"/>
                    </a:lnTo>
                  </a:path>
                  <a:path w="1216660" h="1339850">
                    <a:moveTo>
                      <a:pt x="1108709" y="1324165"/>
                    </a:moveTo>
                    <a:lnTo>
                      <a:pt x="1108709" y="1339405"/>
                    </a:lnTo>
                  </a:path>
                  <a:path w="1216660" h="1339850">
                    <a:moveTo>
                      <a:pt x="1142333" y="1324165"/>
                    </a:moveTo>
                    <a:lnTo>
                      <a:pt x="1142333" y="1339405"/>
                    </a:lnTo>
                  </a:path>
                  <a:path w="1216660" h="1339850">
                    <a:moveTo>
                      <a:pt x="1162431" y="1324165"/>
                    </a:moveTo>
                    <a:lnTo>
                      <a:pt x="1162431" y="1339405"/>
                    </a:lnTo>
                  </a:path>
                  <a:path w="1216660" h="1339850">
                    <a:moveTo>
                      <a:pt x="1182624" y="1324165"/>
                    </a:moveTo>
                    <a:lnTo>
                      <a:pt x="1182624" y="1339405"/>
                    </a:lnTo>
                  </a:path>
                  <a:path w="1216660" h="1339850">
                    <a:moveTo>
                      <a:pt x="1202721" y="1324165"/>
                    </a:moveTo>
                    <a:lnTo>
                      <a:pt x="1202721" y="1339405"/>
                    </a:lnTo>
                  </a:path>
                  <a:path w="1216660" h="1339850">
                    <a:moveTo>
                      <a:pt x="1216247" y="1324165"/>
                    </a:moveTo>
                    <a:lnTo>
                      <a:pt x="1216247" y="1339405"/>
                    </a:lnTo>
                  </a:path>
                  <a:path w="1216660" h="1339850">
                    <a:moveTo>
                      <a:pt x="33623" y="0"/>
                    </a:moveTo>
                    <a:lnTo>
                      <a:pt x="33623" y="1316450"/>
                    </a:lnTo>
                  </a:path>
                  <a:path w="1216660" h="1339850">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6" name="object 28"/>
              <p:cNvSpPr/>
              <p:nvPr/>
            </p:nvSpPr>
            <p:spPr>
              <a:xfrm>
                <a:off x="6531118" y="4781968"/>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7" name="object 29"/>
              <p:cNvSpPr txBox="1"/>
              <p:nvPr/>
            </p:nvSpPr>
            <p:spPr>
              <a:xfrm>
                <a:off x="6356740" y="4708660"/>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10e3</a:t>
                </a:r>
                <a:endParaRPr lang="en-US" sz="650" noProof="1">
                  <a:latin typeface="Times New Roman" panose="02020603050405020304" pitchFamily="18" charset="0"/>
                  <a:cs typeface="Times New Roman" panose="02020603050405020304" pitchFamily="18" charset="0"/>
                </a:endParaRPr>
              </a:p>
            </p:txBody>
          </p:sp>
          <p:sp>
            <p:nvSpPr>
              <p:cNvPr id="5798" name="object 30"/>
              <p:cNvSpPr/>
              <p:nvPr/>
            </p:nvSpPr>
            <p:spPr>
              <a:xfrm>
                <a:off x="6531118" y="5111153"/>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799" name="object 31"/>
              <p:cNvSpPr txBox="1"/>
              <p:nvPr/>
            </p:nvSpPr>
            <p:spPr>
              <a:xfrm>
                <a:off x="6356740" y="5037821"/>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10e2</a:t>
                </a:r>
                <a:endParaRPr lang="en-US" sz="650" noProof="1">
                  <a:latin typeface="Times New Roman" panose="02020603050405020304" pitchFamily="18" charset="0"/>
                  <a:cs typeface="Times New Roman" panose="02020603050405020304" pitchFamily="18" charset="0"/>
                </a:endParaRPr>
              </a:p>
            </p:txBody>
          </p:sp>
          <p:sp>
            <p:nvSpPr>
              <p:cNvPr id="5800" name="object 32"/>
              <p:cNvSpPr/>
              <p:nvPr/>
            </p:nvSpPr>
            <p:spPr>
              <a:xfrm>
                <a:off x="6531118" y="5440241"/>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01" name="object 33"/>
              <p:cNvSpPr txBox="1"/>
              <p:nvPr/>
            </p:nvSpPr>
            <p:spPr>
              <a:xfrm>
                <a:off x="6356740" y="5366983"/>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10e1</a:t>
                </a:r>
                <a:endParaRPr lang="en-US" sz="650" noProof="1">
                  <a:latin typeface="Times New Roman" panose="02020603050405020304" pitchFamily="18" charset="0"/>
                  <a:cs typeface="Times New Roman" panose="02020603050405020304" pitchFamily="18" charset="0"/>
                </a:endParaRPr>
              </a:p>
            </p:txBody>
          </p:sp>
          <p:sp>
            <p:nvSpPr>
              <p:cNvPr id="5802" name="object 34"/>
              <p:cNvSpPr/>
              <p:nvPr/>
            </p:nvSpPr>
            <p:spPr>
              <a:xfrm>
                <a:off x="6531118" y="5761710"/>
                <a:ext cx="33655" cy="0"/>
              </a:xfrm>
              <a:custGeom>
                <a:avLst/>
                <a:gdLst/>
                <a:ahLst/>
                <a:cxnLst/>
                <a:rect l="l" t="t" r="r" b="b"/>
                <a:pathLst>
                  <a:path w="33655">
                    <a:moveTo>
                      <a:pt x="33623" y="0"/>
                    </a:moveTo>
                    <a:lnTo>
                      <a:pt x="0" y="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03" name="object 35"/>
              <p:cNvSpPr txBox="1"/>
              <p:nvPr/>
            </p:nvSpPr>
            <p:spPr>
              <a:xfrm>
                <a:off x="6356740" y="5696171"/>
                <a:ext cx="188595" cy="114134"/>
              </a:xfrm>
              <a:prstGeom prst="rect">
                <a:avLst/>
              </a:prstGeom>
            </p:spPr>
            <p:txBody>
              <a:bodyPr vert="horz" wrap="square" lIns="0" tIns="13970" rIns="0" bIns="0" rtlCol="0">
                <a:spAutoFit/>
              </a:bodyPr>
              <a:lstStyle/>
              <a:p>
                <a:pPr marL="12700">
                  <a:lnSpc>
                    <a:spcPct val="100000"/>
                  </a:lnSpc>
                  <a:spcBef>
                    <a:spcPts val="110"/>
                  </a:spcBef>
                </a:pPr>
                <a:r>
                  <a:rPr lang="en-US" sz="650" spc="-35" noProof="1">
                    <a:solidFill>
                      <a:srgbClr val="008000"/>
                    </a:solidFill>
                    <a:latin typeface="Times New Roman" panose="02020603050405020304" pitchFamily="18" charset="0"/>
                    <a:cs typeface="Times New Roman" panose="02020603050405020304" pitchFamily="18" charset="0"/>
                  </a:rPr>
                  <a:t>10e0</a:t>
                </a:r>
                <a:endParaRPr lang="en-US" sz="650" noProof="1">
                  <a:latin typeface="Times New Roman" panose="02020603050405020304" pitchFamily="18" charset="0"/>
                  <a:cs typeface="Times New Roman" panose="02020603050405020304" pitchFamily="18" charset="0"/>
                </a:endParaRPr>
              </a:p>
            </p:txBody>
          </p:sp>
          <p:grpSp>
            <p:nvGrpSpPr>
              <p:cNvPr id="5804" name="object 36"/>
              <p:cNvGrpSpPr/>
              <p:nvPr/>
            </p:nvGrpSpPr>
            <p:grpSpPr>
              <a:xfrm>
                <a:off x="6551311" y="4449522"/>
                <a:ext cx="1212850" cy="1320165"/>
                <a:chOff x="3083623" y="2973871"/>
                <a:chExt cx="1212850" cy="1320165"/>
              </a:xfrm>
            </p:grpSpPr>
            <p:sp>
              <p:nvSpPr>
                <p:cNvPr id="5809" name="object 37"/>
                <p:cNvSpPr/>
                <p:nvPr/>
              </p:nvSpPr>
              <p:spPr>
                <a:xfrm>
                  <a:off x="3083623" y="2992564"/>
                  <a:ext cx="13970" cy="1202055"/>
                </a:xfrm>
                <a:custGeom>
                  <a:avLst/>
                  <a:gdLst/>
                  <a:ahLst/>
                  <a:cxnLst/>
                  <a:rect l="l" t="t" r="r" b="b"/>
                  <a:pathLst>
                    <a:path w="13969" h="1202054">
                      <a:moveTo>
                        <a:pt x="13430" y="214312"/>
                      </a:moveTo>
                      <a:lnTo>
                        <a:pt x="0" y="214312"/>
                      </a:lnTo>
                    </a:path>
                    <a:path w="13969" h="1202054">
                      <a:moveTo>
                        <a:pt x="13430" y="153066"/>
                      </a:moveTo>
                      <a:lnTo>
                        <a:pt x="0" y="153066"/>
                      </a:lnTo>
                    </a:path>
                    <a:path w="13969" h="1202054">
                      <a:moveTo>
                        <a:pt x="13430" y="114776"/>
                      </a:moveTo>
                      <a:lnTo>
                        <a:pt x="0" y="114776"/>
                      </a:lnTo>
                    </a:path>
                    <a:path w="13969" h="1202054">
                      <a:moveTo>
                        <a:pt x="13430" y="84200"/>
                      </a:moveTo>
                      <a:lnTo>
                        <a:pt x="0" y="84200"/>
                      </a:lnTo>
                    </a:path>
                    <a:path w="13969" h="1202054">
                      <a:moveTo>
                        <a:pt x="13430" y="61245"/>
                      </a:moveTo>
                      <a:lnTo>
                        <a:pt x="0" y="61245"/>
                      </a:lnTo>
                    </a:path>
                    <a:path w="13969" h="1202054">
                      <a:moveTo>
                        <a:pt x="13430" y="38195"/>
                      </a:moveTo>
                      <a:lnTo>
                        <a:pt x="0" y="38195"/>
                      </a:lnTo>
                    </a:path>
                    <a:path w="13969" h="1202054">
                      <a:moveTo>
                        <a:pt x="13430" y="15240"/>
                      </a:moveTo>
                      <a:lnTo>
                        <a:pt x="0" y="15240"/>
                      </a:lnTo>
                    </a:path>
                    <a:path w="13969" h="1202054">
                      <a:moveTo>
                        <a:pt x="13430" y="0"/>
                      </a:moveTo>
                      <a:lnTo>
                        <a:pt x="0" y="0"/>
                      </a:lnTo>
                    </a:path>
                    <a:path w="13969" h="1202054">
                      <a:moveTo>
                        <a:pt x="13430" y="543401"/>
                      </a:moveTo>
                      <a:lnTo>
                        <a:pt x="0" y="543401"/>
                      </a:lnTo>
                    </a:path>
                    <a:path w="13969" h="1202054">
                      <a:moveTo>
                        <a:pt x="13430" y="482155"/>
                      </a:moveTo>
                      <a:lnTo>
                        <a:pt x="0" y="482155"/>
                      </a:lnTo>
                    </a:path>
                    <a:path w="13969" h="1202054">
                      <a:moveTo>
                        <a:pt x="13430" y="443865"/>
                      </a:moveTo>
                      <a:lnTo>
                        <a:pt x="0" y="443865"/>
                      </a:lnTo>
                    </a:path>
                    <a:path w="13969" h="1202054">
                      <a:moveTo>
                        <a:pt x="13430" y="413289"/>
                      </a:moveTo>
                      <a:lnTo>
                        <a:pt x="0" y="413289"/>
                      </a:lnTo>
                    </a:path>
                    <a:path w="13969" h="1202054">
                      <a:moveTo>
                        <a:pt x="13430" y="390334"/>
                      </a:moveTo>
                      <a:lnTo>
                        <a:pt x="0" y="390334"/>
                      </a:lnTo>
                    </a:path>
                    <a:path w="13969" h="1202054">
                      <a:moveTo>
                        <a:pt x="13430" y="367379"/>
                      </a:moveTo>
                      <a:lnTo>
                        <a:pt x="0" y="367379"/>
                      </a:lnTo>
                    </a:path>
                    <a:path w="13969" h="1202054">
                      <a:moveTo>
                        <a:pt x="13430" y="344424"/>
                      </a:moveTo>
                      <a:lnTo>
                        <a:pt x="0" y="344424"/>
                      </a:lnTo>
                    </a:path>
                    <a:path w="13969" h="1202054">
                      <a:moveTo>
                        <a:pt x="13430" y="329088"/>
                      </a:moveTo>
                      <a:lnTo>
                        <a:pt x="0" y="329088"/>
                      </a:lnTo>
                    </a:path>
                    <a:path w="13969" h="1202054">
                      <a:moveTo>
                        <a:pt x="13430" y="872490"/>
                      </a:moveTo>
                      <a:lnTo>
                        <a:pt x="0" y="872490"/>
                      </a:lnTo>
                    </a:path>
                    <a:path w="13969" h="1202054">
                      <a:moveTo>
                        <a:pt x="13430" y="811339"/>
                      </a:moveTo>
                      <a:lnTo>
                        <a:pt x="0" y="811339"/>
                      </a:lnTo>
                    </a:path>
                    <a:path w="13969" h="1202054">
                      <a:moveTo>
                        <a:pt x="13430" y="773049"/>
                      </a:moveTo>
                      <a:lnTo>
                        <a:pt x="0" y="773049"/>
                      </a:lnTo>
                    </a:path>
                    <a:path w="13969" h="1202054">
                      <a:moveTo>
                        <a:pt x="13430" y="742378"/>
                      </a:moveTo>
                      <a:lnTo>
                        <a:pt x="0" y="742378"/>
                      </a:lnTo>
                    </a:path>
                    <a:path w="13969" h="1202054">
                      <a:moveTo>
                        <a:pt x="13430" y="719423"/>
                      </a:moveTo>
                      <a:lnTo>
                        <a:pt x="0" y="719423"/>
                      </a:lnTo>
                    </a:path>
                    <a:path w="13969" h="1202054">
                      <a:moveTo>
                        <a:pt x="13430" y="696467"/>
                      </a:moveTo>
                      <a:lnTo>
                        <a:pt x="0" y="696467"/>
                      </a:lnTo>
                    </a:path>
                    <a:path w="13969" h="1202054">
                      <a:moveTo>
                        <a:pt x="13430" y="673512"/>
                      </a:moveTo>
                      <a:lnTo>
                        <a:pt x="0" y="673512"/>
                      </a:lnTo>
                    </a:path>
                    <a:path w="13969" h="1202054">
                      <a:moveTo>
                        <a:pt x="13430" y="658177"/>
                      </a:moveTo>
                      <a:lnTo>
                        <a:pt x="0" y="658177"/>
                      </a:lnTo>
                    </a:path>
                    <a:path w="13969" h="1202054">
                      <a:moveTo>
                        <a:pt x="13430" y="1201674"/>
                      </a:moveTo>
                      <a:lnTo>
                        <a:pt x="0" y="1201674"/>
                      </a:lnTo>
                    </a:path>
                    <a:path w="13969" h="1202054">
                      <a:moveTo>
                        <a:pt x="13430" y="1140428"/>
                      </a:moveTo>
                      <a:lnTo>
                        <a:pt x="0" y="1140428"/>
                      </a:lnTo>
                    </a:path>
                    <a:path w="13969" h="1202054">
                      <a:moveTo>
                        <a:pt x="13430" y="1102137"/>
                      </a:moveTo>
                      <a:lnTo>
                        <a:pt x="0" y="1102137"/>
                      </a:lnTo>
                    </a:path>
                    <a:path w="13969" h="1202054">
                      <a:moveTo>
                        <a:pt x="13430" y="1071562"/>
                      </a:moveTo>
                      <a:lnTo>
                        <a:pt x="0" y="1071562"/>
                      </a:lnTo>
                    </a:path>
                    <a:path w="13969" h="1202054">
                      <a:moveTo>
                        <a:pt x="13430" y="1048607"/>
                      </a:moveTo>
                      <a:lnTo>
                        <a:pt x="0" y="1048607"/>
                      </a:lnTo>
                    </a:path>
                    <a:path w="13969" h="1202054">
                      <a:moveTo>
                        <a:pt x="13430" y="1025651"/>
                      </a:moveTo>
                      <a:lnTo>
                        <a:pt x="0" y="1025651"/>
                      </a:lnTo>
                    </a:path>
                    <a:path w="13969" h="1202054">
                      <a:moveTo>
                        <a:pt x="13430" y="1002601"/>
                      </a:moveTo>
                      <a:lnTo>
                        <a:pt x="0" y="1002601"/>
                      </a:lnTo>
                    </a:path>
                    <a:path w="13969" h="1202054">
                      <a:moveTo>
                        <a:pt x="13430" y="987361"/>
                      </a:moveTo>
                      <a:lnTo>
                        <a:pt x="0" y="987361"/>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0" name="object 38"/>
                <p:cNvSpPr/>
                <p:nvPr/>
              </p:nvSpPr>
              <p:spPr>
                <a:xfrm>
                  <a:off x="391668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1" name="object 39"/>
                <p:cNvSpPr/>
                <p:nvPr/>
              </p:nvSpPr>
              <p:spPr>
                <a:xfrm>
                  <a:off x="3493008" y="35966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2" name="object 40"/>
                <p:cNvSpPr/>
                <p:nvPr/>
              </p:nvSpPr>
              <p:spPr>
                <a:xfrm>
                  <a:off x="3185160" y="4034040"/>
                  <a:ext cx="187960" cy="251460"/>
                </a:xfrm>
                <a:custGeom>
                  <a:avLst/>
                  <a:gdLst/>
                  <a:ahLst/>
                  <a:cxnLst/>
                  <a:rect l="l" t="t" r="r" b="b"/>
                  <a:pathLst>
                    <a:path w="187960" h="251460">
                      <a:moveTo>
                        <a:pt x="12192" y="175260"/>
                      </a:moveTo>
                      <a:lnTo>
                        <a:pt x="0" y="175260"/>
                      </a:lnTo>
                      <a:lnTo>
                        <a:pt x="0" y="190500"/>
                      </a:lnTo>
                      <a:lnTo>
                        <a:pt x="12192" y="190500"/>
                      </a:lnTo>
                      <a:lnTo>
                        <a:pt x="12192" y="175260"/>
                      </a:lnTo>
                      <a:close/>
                    </a:path>
                    <a:path w="187960" h="251460">
                      <a:moveTo>
                        <a:pt x="92964" y="236220"/>
                      </a:moveTo>
                      <a:lnTo>
                        <a:pt x="79248" y="236220"/>
                      </a:lnTo>
                      <a:lnTo>
                        <a:pt x="79248" y="251460"/>
                      </a:lnTo>
                      <a:lnTo>
                        <a:pt x="92964" y="251460"/>
                      </a:lnTo>
                      <a:lnTo>
                        <a:pt x="92964" y="236220"/>
                      </a:lnTo>
                      <a:close/>
                    </a:path>
                    <a:path w="187960" h="251460">
                      <a:moveTo>
                        <a:pt x="134112" y="167640"/>
                      </a:moveTo>
                      <a:lnTo>
                        <a:pt x="120396" y="167640"/>
                      </a:lnTo>
                      <a:lnTo>
                        <a:pt x="120396" y="182880"/>
                      </a:lnTo>
                      <a:lnTo>
                        <a:pt x="134112" y="182880"/>
                      </a:lnTo>
                      <a:lnTo>
                        <a:pt x="134112" y="167640"/>
                      </a:lnTo>
                      <a:close/>
                    </a:path>
                    <a:path w="187960" h="251460">
                      <a:moveTo>
                        <a:pt x="147828" y="182880"/>
                      </a:moveTo>
                      <a:lnTo>
                        <a:pt x="134112" y="182880"/>
                      </a:lnTo>
                      <a:lnTo>
                        <a:pt x="134112" y="198120"/>
                      </a:lnTo>
                      <a:lnTo>
                        <a:pt x="147828" y="198120"/>
                      </a:lnTo>
                      <a:lnTo>
                        <a:pt x="147828" y="182880"/>
                      </a:lnTo>
                      <a:close/>
                    </a:path>
                    <a:path w="187960" h="251460">
                      <a:moveTo>
                        <a:pt x="167640" y="0"/>
                      </a:moveTo>
                      <a:lnTo>
                        <a:pt x="153924" y="0"/>
                      </a:lnTo>
                      <a:lnTo>
                        <a:pt x="153924" y="15240"/>
                      </a:lnTo>
                      <a:lnTo>
                        <a:pt x="167640" y="15240"/>
                      </a:lnTo>
                      <a:lnTo>
                        <a:pt x="167640" y="0"/>
                      </a:lnTo>
                      <a:close/>
                    </a:path>
                    <a:path w="187960" h="251460">
                      <a:moveTo>
                        <a:pt x="187439" y="91440"/>
                      </a:moveTo>
                      <a:lnTo>
                        <a:pt x="173736" y="91440"/>
                      </a:lnTo>
                      <a:lnTo>
                        <a:pt x="173736" y="106680"/>
                      </a:lnTo>
                      <a:lnTo>
                        <a:pt x="187439" y="106680"/>
                      </a:lnTo>
                      <a:lnTo>
                        <a:pt x="187439"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3" name="object 41"/>
                <p:cNvSpPr/>
                <p:nvPr/>
              </p:nvSpPr>
              <p:spPr>
                <a:xfrm>
                  <a:off x="3553967"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4" name="object 42"/>
                <p:cNvSpPr/>
                <p:nvPr/>
              </p:nvSpPr>
              <p:spPr>
                <a:xfrm>
                  <a:off x="3124200" y="4102620"/>
                  <a:ext cx="302260" cy="190500"/>
                </a:xfrm>
                <a:custGeom>
                  <a:avLst/>
                  <a:gdLst/>
                  <a:ahLst/>
                  <a:cxnLst/>
                  <a:rect l="l" t="t" r="r" b="b"/>
                  <a:pathLst>
                    <a:path w="302260" h="190500">
                      <a:moveTo>
                        <a:pt x="13716" y="175260"/>
                      </a:moveTo>
                      <a:lnTo>
                        <a:pt x="0" y="175260"/>
                      </a:lnTo>
                      <a:lnTo>
                        <a:pt x="0" y="190500"/>
                      </a:lnTo>
                      <a:lnTo>
                        <a:pt x="13716" y="190500"/>
                      </a:lnTo>
                      <a:lnTo>
                        <a:pt x="13716" y="175260"/>
                      </a:lnTo>
                      <a:close/>
                    </a:path>
                    <a:path w="302260" h="190500">
                      <a:moveTo>
                        <a:pt x="53340" y="45720"/>
                      </a:moveTo>
                      <a:lnTo>
                        <a:pt x="39624" y="45720"/>
                      </a:lnTo>
                      <a:lnTo>
                        <a:pt x="39624" y="60960"/>
                      </a:lnTo>
                      <a:lnTo>
                        <a:pt x="53340" y="60960"/>
                      </a:lnTo>
                      <a:lnTo>
                        <a:pt x="53340" y="45720"/>
                      </a:lnTo>
                      <a:close/>
                    </a:path>
                    <a:path w="302260" h="190500">
                      <a:moveTo>
                        <a:pt x="73152" y="137160"/>
                      </a:moveTo>
                      <a:lnTo>
                        <a:pt x="60960" y="137160"/>
                      </a:lnTo>
                      <a:lnTo>
                        <a:pt x="60960" y="152400"/>
                      </a:lnTo>
                      <a:lnTo>
                        <a:pt x="73152" y="152400"/>
                      </a:lnTo>
                      <a:lnTo>
                        <a:pt x="73152" y="137160"/>
                      </a:lnTo>
                      <a:close/>
                    </a:path>
                    <a:path w="302260" h="190500">
                      <a:moveTo>
                        <a:pt x="94488" y="175260"/>
                      </a:moveTo>
                      <a:lnTo>
                        <a:pt x="80772" y="175260"/>
                      </a:lnTo>
                      <a:lnTo>
                        <a:pt x="80772" y="190500"/>
                      </a:lnTo>
                      <a:lnTo>
                        <a:pt x="94488" y="190500"/>
                      </a:lnTo>
                      <a:lnTo>
                        <a:pt x="94488" y="175260"/>
                      </a:lnTo>
                      <a:close/>
                    </a:path>
                    <a:path w="302260" h="190500">
                      <a:moveTo>
                        <a:pt x="167640" y="114300"/>
                      </a:moveTo>
                      <a:lnTo>
                        <a:pt x="153924" y="114300"/>
                      </a:lnTo>
                      <a:lnTo>
                        <a:pt x="153924" y="129540"/>
                      </a:lnTo>
                      <a:lnTo>
                        <a:pt x="167640" y="129540"/>
                      </a:lnTo>
                      <a:lnTo>
                        <a:pt x="167640" y="114300"/>
                      </a:lnTo>
                      <a:close/>
                    </a:path>
                    <a:path w="302260" h="190500">
                      <a:moveTo>
                        <a:pt x="208788" y="76200"/>
                      </a:moveTo>
                      <a:lnTo>
                        <a:pt x="195072" y="76200"/>
                      </a:lnTo>
                      <a:lnTo>
                        <a:pt x="195072" y="91440"/>
                      </a:lnTo>
                      <a:lnTo>
                        <a:pt x="208788" y="91440"/>
                      </a:lnTo>
                      <a:lnTo>
                        <a:pt x="208788" y="76200"/>
                      </a:lnTo>
                      <a:close/>
                    </a:path>
                    <a:path w="302260" h="190500">
                      <a:moveTo>
                        <a:pt x="254508" y="0"/>
                      </a:moveTo>
                      <a:lnTo>
                        <a:pt x="242316" y="0"/>
                      </a:lnTo>
                      <a:lnTo>
                        <a:pt x="242316" y="15240"/>
                      </a:lnTo>
                      <a:lnTo>
                        <a:pt x="254508" y="15240"/>
                      </a:lnTo>
                      <a:lnTo>
                        <a:pt x="254508" y="0"/>
                      </a:lnTo>
                      <a:close/>
                    </a:path>
                    <a:path w="302260" h="190500">
                      <a:moveTo>
                        <a:pt x="268224" y="99060"/>
                      </a:moveTo>
                      <a:lnTo>
                        <a:pt x="254508" y="99060"/>
                      </a:lnTo>
                      <a:lnTo>
                        <a:pt x="254508" y="114300"/>
                      </a:lnTo>
                      <a:lnTo>
                        <a:pt x="268224" y="114300"/>
                      </a:lnTo>
                      <a:lnTo>
                        <a:pt x="268224" y="99060"/>
                      </a:lnTo>
                      <a:close/>
                    </a:path>
                    <a:path w="302260" h="190500">
                      <a:moveTo>
                        <a:pt x="301752" y="68580"/>
                      </a:moveTo>
                      <a:lnTo>
                        <a:pt x="288036" y="68580"/>
                      </a:lnTo>
                      <a:lnTo>
                        <a:pt x="288036" y="83820"/>
                      </a:lnTo>
                      <a:lnTo>
                        <a:pt x="301752" y="83820"/>
                      </a:lnTo>
                      <a:lnTo>
                        <a:pt x="301752"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5" name="object 43"/>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6" name="object 44"/>
                <p:cNvSpPr/>
                <p:nvPr/>
              </p:nvSpPr>
              <p:spPr>
                <a:xfrm>
                  <a:off x="3224784" y="4026420"/>
                  <a:ext cx="335280" cy="259079"/>
                </a:xfrm>
                <a:custGeom>
                  <a:avLst/>
                  <a:gdLst/>
                  <a:ahLst/>
                  <a:cxnLst/>
                  <a:rect l="l" t="t" r="r" b="b"/>
                  <a:pathLst>
                    <a:path w="335279" h="259079">
                      <a:moveTo>
                        <a:pt x="13716" y="137160"/>
                      </a:moveTo>
                      <a:lnTo>
                        <a:pt x="0" y="137160"/>
                      </a:lnTo>
                      <a:lnTo>
                        <a:pt x="0" y="152400"/>
                      </a:lnTo>
                      <a:lnTo>
                        <a:pt x="13716" y="152400"/>
                      </a:lnTo>
                      <a:lnTo>
                        <a:pt x="13716" y="137160"/>
                      </a:lnTo>
                      <a:close/>
                    </a:path>
                    <a:path w="335279" h="259079">
                      <a:moveTo>
                        <a:pt x="39624" y="160020"/>
                      </a:moveTo>
                      <a:lnTo>
                        <a:pt x="27432" y="160020"/>
                      </a:lnTo>
                      <a:lnTo>
                        <a:pt x="27432" y="175260"/>
                      </a:lnTo>
                      <a:lnTo>
                        <a:pt x="39624" y="175260"/>
                      </a:lnTo>
                      <a:lnTo>
                        <a:pt x="39624" y="160020"/>
                      </a:lnTo>
                      <a:close/>
                    </a:path>
                    <a:path w="335279" h="259079">
                      <a:moveTo>
                        <a:pt x="94488" y="190500"/>
                      </a:moveTo>
                      <a:lnTo>
                        <a:pt x="86868" y="190500"/>
                      </a:lnTo>
                      <a:lnTo>
                        <a:pt x="86868" y="182880"/>
                      </a:lnTo>
                      <a:lnTo>
                        <a:pt x="73152" y="182880"/>
                      </a:lnTo>
                      <a:lnTo>
                        <a:pt x="73152" y="198120"/>
                      </a:lnTo>
                      <a:lnTo>
                        <a:pt x="80772" y="198120"/>
                      </a:lnTo>
                      <a:lnTo>
                        <a:pt x="80772" y="205740"/>
                      </a:lnTo>
                      <a:lnTo>
                        <a:pt x="94488" y="205740"/>
                      </a:lnTo>
                      <a:lnTo>
                        <a:pt x="94488" y="190500"/>
                      </a:lnTo>
                      <a:close/>
                    </a:path>
                    <a:path w="335279" h="259079">
                      <a:moveTo>
                        <a:pt x="141732" y="68580"/>
                      </a:moveTo>
                      <a:lnTo>
                        <a:pt x="128016" y="68580"/>
                      </a:lnTo>
                      <a:lnTo>
                        <a:pt x="128016" y="83820"/>
                      </a:lnTo>
                      <a:lnTo>
                        <a:pt x="141732" y="83820"/>
                      </a:lnTo>
                      <a:lnTo>
                        <a:pt x="141732" y="68580"/>
                      </a:lnTo>
                      <a:close/>
                    </a:path>
                    <a:path w="335279" h="259079">
                      <a:moveTo>
                        <a:pt x="161531" y="175260"/>
                      </a:moveTo>
                      <a:lnTo>
                        <a:pt x="147815" y="175260"/>
                      </a:lnTo>
                      <a:lnTo>
                        <a:pt x="147815" y="190500"/>
                      </a:lnTo>
                      <a:lnTo>
                        <a:pt x="161531" y="190500"/>
                      </a:lnTo>
                      <a:lnTo>
                        <a:pt x="161531" y="175260"/>
                      </a:lnTo>
                      <a:close/>
                    </a:path>
                    <a:path w="335279" h="259079">
                      <a:moveTo>
                        <a:pt x="214884" y="243840"/>
                      </a:moveTo>
                      <a:lnTo>
                        <a:pt x="201168" y="243840"/>
                      </a:lnTo>
                      <a:lnTo>
                        <a:pt x="201168" y="259080"/>
                      </a:lnTo>
                      <a:lnTo>
                        <a:pt x="214884" y="259080"/>
                      </a:lnTo>
                      <a:lnTo>
                        <a:pt x="214884" y="243840"/>
                      </a:lnTo>
                      <a:close/>
                    </a:path>
                    <a:path w="335279" h="259079">
                      <a:moveTo>
                        <a:pt x="335280" y="0"/>
                      </a:moveTo>
                      <a:lnTo>
                        <a:pt x="323088" y="0"/>
                      </a:lnTo>
                      <a:lnTo>
                        <a:pt x="323088" y="15240"/>
                      </a:lnTo>
                      <a:lnTo>
                        <a:pt x="335280" y="15240"/>
                      </a:lnTo>
                      <a:lnTo>
                        <a:pt x="3352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7" name="object 45"/>
                <p:cNvSpPr/>
                <p:nvPr/>
              </p:nvSpPr>
              <p:spPr>
                <a:xfrm>
                  <a:off x="39166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8" name="object 46"/>
                <p:cNvSpPr/>
                <p:nvPr/>
              </p:nvSpPr>
              <p:spPr>
                <a:xfrm>
                  <a:off x="3163824" y="4079760"/>
                  <a:ext cx="429895" cy="45720"/>
                </a:xfrm>
                <a:custGeom>
                  <a:avLst/>
                  <a:gdLst/>
                  <a:ahLst/>
                  <a:cxnLst/>
                  <a:rect l="l" t="t" r="r" b="b"/>
                  <a:pathLst>
                    <a:path w="429895" h="45720">
                      <a:moveTo>
                        <a:pt x="13716" y="30480"/>
                      </a:moveTo>
                      <a:lnTo>
                        <a:pt x="0" y="30480"/>
                      </a:lnTo>
                      <a:lnTo>
                        <a:pt x="0" y="45720"/>
                      </a:lnTo>
                      <a:lnTo>
                        <a:pt x="13716" y="45720"/>
                      </a:lnTo>
                      <a:lnTo>
                        <a:pt x="13716" y="30480"/>
                      </a:lnTo>
                      <a:close/>
                    </a:path>
                    <a:path w="429895" h="45720">
                      <a:moveTo>
                        <a:pt x="429768" y="0"/>
                      </a:moveTo>
                      <a:lnTo>
                        <a:pt x="417576" y="0"/>
                      </a:lnTo>
                      <a:lnTo>
                        <a:pt x="417576" y="15240"/>
                      </a:lnTo>
                      <a:lnTo>
                        <a:pt x="429768" y="15240"/>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19" name="object 47"/>
                <p:cNvSpPr/>
                <p:nvPr/>
              </p:nvSpPr>
              <p:spPr>
                <a:xfrm>
                  <a:off x="3902964" y="3398519"/>
                  <a:ext cx="41275" cy="46355"/>
                </a:xfrm>
                <a:custGeom>
                  <a:avLst/>
                  <a:gdLst/>
                  <a:ahLst/>
                  <a:cxnLst/>
                  <a:rect l="l" t="t" r="r" b="b"/>
                  <a:pathLst>
                    <a:path w="41275" h="46354">
                      <a:moveTo>
                        <a:pt x="13716" y="30492"/>
                      </a:moveTo>
                      <a:lnTo>
                        <a:pt x="0" y="30492"/>
                      </a:lnTo>
                      <a:lnTo>
                        <a:pt x="0" y="45732"/>
                      </a:lnTo>
                      <a:lnTo>
                        <a:pt x="13716" y="45732"/>
                      </a:lnTo>
                      <a:lnTo>
                        <a:pt x="13716" y="30492"/>
                      </a:lnTo>
                      <a:close/>
                    </a:path>
                    <a:path w="41275" h="46354">
                      <a:moveTo>
                        <a:pt x="41135" y="0"/>
                      </a:moveTo>
                      <a:lnTo>
                        <a:pt x="27432" y="0"/>
                      </a:lnTo>
                      <a:lnTo>
                        <a:pt x="27432" y="15252"/>
                      </a:lnTo>
                      <a:lnTo>
                        <a:pt x="41135" y="15252"/>
                      </a:lnTo>
                      <a:lnTo>
                        <a:pt x="41135"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0" name="object 48"/>
                <p:cNvSpPr/>
                <p:nvPr/>
              </p:nvSpPr>
              <p:spPr>
                <a:xfrm>
                  <a:off x="3211068" y="4003560"/>
                  <a:ext cx="477520" cy="289560"/>
                </a:xfrm>
                <a:custGeom>
                  <a:avLst/>
                  <a:gdLst/>
                  <a:ahLst/>
                  <a:cxnLst/>
                  <a:rect l="l" t="t" r="r" b="b"/>
                  <a:pathLst>
                    <a:path w="477520" h="289560">
                      <a:moveTo>
                        <a:pt x="13716" y="137160"/>
                      </a:moveTo>
                      <a:lnTo>
                        <a:pt x="0" y="137160"/>
                      </a:lnTo>
                      <a:lnTo>
                        <a:pt x="0" y="152400"/>
                      </a:lnTo>
                      <a:lnTo>
                        <a:pt x="13716" y="152400"/>
                      </a:lnTo>
                      <a:lnTo>
                        <a:pt x="13716" y="137160"/>
                      </a:lnTo>
                      <a:close/>
                    </a:path>
                    <a:path w="477520" h="289560">
                      <a:moveTo>
                        <a:pt x="67056" y="274320"/>
                      </a:moveTo>
                      <a:lnTo>
                        <a:pt x="53340" y="274320"/>
                      </a:lnTo>
                      <a:lnTo>
                        <a:pt x="53340" y="289560"/>
                      </a:lnTo>
                      <a:lnTo>
                        <a:pt x="67056" y="289560"/>
                      </a:lnTo>
                      <a:lnTo>
                        <a:pt x="67056" y="274320"/>
                      </a:lnTo>
                      <a:close/>
                    </a:path>
                    <a:path w="477520" h="289560">
                      <a:moveTo>
                        <a:pt x="67056" y="236220"/>
                      </a:moveTo>
                      <a:lnTo>
                        <a:pt x="53340" y="236220"/>
                      </a:lnTo>
                      <a:lnTo>
                        <a:pt x="41148" y="236220"/>
                      </a:lnTo>
                      <a:lnTo>
                        <a:pt x="27432" y="236220"/>
                      </a:lnTo>
                      <a:lnTo>
                        <a:pt x="27432" y="251460"/>
                      </a:lnTo>
                      <a:lnTo>
                        <a:pt x="41148" y="251460"/>
                      </a:lnTo>
                      <a:lnTo>
                        <a:pt x="53340" y="251460"/>
                      </a:lnTo>
                      <a:lnTo>
                        <a:pt x="67056" y="251460"/>
                      </a:lnTo>
                      <a:lnTo>
                        <a:pt x="67056" y="236220"/>
                      </a:lnTo>
                      <a:close/>
                    </a:path>
                    <a:path w="477520" h="289560">
                      <a:moveTo>
                        <a:pt x="275831" y="152400"/>
                      </a:moveTo>
                      <a:lnTo>
                        <a:pt x="262128" y="152400"/>
                      </a:lnTo>
                      <a:lnTo>
                        <a:pt x="262128" y="167640"/>
                      </a:lnTo>
                      <a:lnTo>
                        <a:pt x="275831" y="167640"/>
                      </a:lnTo>
                      <a:lnTo>
                        <a:pt x="275831" y="152400"/>
                      </a:lnTo>
                      <a:close/>
                    </a:path>
                    <a:path w="477520" h="289560">
                      <a:moveTo>
                        <a:pt x="477012" y="0"/>
                      </a:moveTo>
                      <a:lnTo>
                        <a:pt x="463296" y="0"/>
                      </a:lnTo>
                      <a:lnTo>
                        <a:pt x="463296" y="15240"/>
                      </a:lnTo>
                      <a:lnTo>
                        <a:pt x="477012" y="15240"/>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1" name="object 49"/>
                <p:cNvSpPr/>
                <p:nvPr/>
              </p:nvSpPr>
              <p:spPr>
                <a:xfrm>
                  <a:off x="3762756" y="3429012"/>
                  <a:ext cx="167640" cy="30480"/>
                </a:xfrm>
                <a:custGeom>
                  <a:avLst/>
                  <a:gdLst/>
                  <a:ahLst/>
                  <a:cxnLst/>
                  <a:rect l="l" t="t" r="r" b="b"/>
                  <a:pathLst>
                    <a:path w="167639" h="30479">
                      <a:moveTo>
                        <a:pt x="13716" y="15240"/>
                      </a:moveTo>
                      <a:lnTo>
                        <a:pt x="0" y="15240"/>
                      </a:lnTo>
                      <a:lnTo>
                        <a:pt x="0" y="30480"/>
                      </a:lnTo>
                      <a:lnTo>
                        <a:pt x="13716" y="30480"/>
                      </a:lnTo>
                      <a:lnTo>
                        <a:pt x="13716" y="15240"/>
                      </a:lnTo>
                      <a:close/>
                    </a:path>
                    <a:path w="167639" h="30479">
                      <a:moveTo>
                        <a:pt x="167640" y="0"/>
                      </a:moveTo>
                      <a:lnTo>
                        <a:pt x="153924" y="0"/>
                      </a:lnTo>
                      <a:lnTo>
                        <a:pt x="153924" y="15240"/>
                      </a:lnTo>
                      <a:lnTo>
                        <a:pt x="167640" y="15240"/>
                      </a:lnTo>
                      <a:lnTo>
                        <a:pt x="16764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2" name="object 50"/>
                <p:cNvSpPr/>
                <p:nvPr/>
              </p:nvSpPr>
              <p:spPr>
                <a:xfrm>
                  <a:off x="3096768" y="3956303"/>
                  <a:ext cx="451484" cy="337185"/>
                </a:xfrm>
                <a:custGeom>
                  <a:avLst/>
                  <a:gdLst/>
                  <a:ahLst/>
                  <a:cxnLst/>
                  <a:rect l="l" t="t" r="r" b="b"/>
                  <a:pathLst>
                    <a:path w="451485" h="337185">
                      <a:moveTo>
                        <a:pt x="13716" y="321576"/>
                      </a:moveTo>
                      <a:lnTo>
                        <a:pt x="0" y="321576"/>
                      </a:lnTo>
                      <a:lnTo>
                        <a:pt x="0" y="336816"/>
                      </a:lnTo>
                      <a:lnTo>
                        <a:pt x="13716" y="336816"/>
                      </a:lnTo>
                      <a:lnTo>
                        <a:pt x="13716" y="321576"/>
                      </a:lnTo>
                      <a:close/>
                    </a:path>
                    <a:path w="451485" h="337185">
                      <a:moveTo>
                        <a:pt x="88392" y="321576"/>
                      </a:moveTo>
                      <a:lnTo>
                        <a:pt x="74676" y="321576"/>
                      </a:lnTo>
                      <a:lnTo>
                        <a:pt x="74676" y="336816"/>
                      </a:lnTo>
                      <a:lnTo>
                        <a:pt x="88392" y="336816"/>
                      </a:lnTo>
                      <a:lnTo>
                        <a:pt x="88392" y="321576"/>
                      </a:lnTo>
                      <a:close/>
                    </a:path>
                    <a:path w="451485" h="337185">
                      <a:moveTo>
                        <a:pt x="88392" y="237756"/>
                      </a:moveTo>
                      <a:lnTo>
                        <a:pt x="74676" y="237756"/>
                      </a:lnTo>
                      <a:lnTo>
                        <a:pt x="74676" y="252996"/>
                      </a:lnTo>
                      <a:lnTo>
                        <a:pt x="88392" y="252996"/>
                      </a:lnTo>
                      <a:lnTo>
                        <a:pt x="88392" y="237756"/>
                      </a:lnTo>
                      <a:close/>
                    </a:path>
                    <a:path w="451485" h="337185">
                      <a:moveTo>
                        <a:pt x="161531" y="214896"/>
                      </a:moveTo>
                      <a:lnTo>
                        <a:pt x="155448" y="214896"/>
                      </a:lnTo>
                      <a:lnTo>
                        <a:pt x="155448" y="199656"/>
                      </a:lnTo>
                      <a:lnTo>
                        <a:pt x="141732" y="199656"/>
                      </a:lnTo>
                      <a:lnTo>
                        <a:pt x="141732" y="214896"/>
                      </a:lnTo>
                      <a:lnTo>
                        <a:pt x="147828" y="214896"/>
                      </a:lnTo>
                      <a:lnTo>
                        <a:pt x="147828" y="230136"/>
                      </a:lnTo>
                      <a:lnTo>
                        <a:pt x="161531" y="230136"/>
                      </a:lnTo>
                      <a:lnTo>
                        <a:pt x="161531" y="214896"/>
                      </a:lnTo>
                      <a:close/>
                    </a:path>
                    <a:path w="451485" h="337185">
                      <a:moveTo>
                        <a:pt x="167640" y="298716"/>
                      </a:moveTo>
                      <a:lnTo>
                        <a:pt x="155448" y="298716"/>
                      </a:lnTo>
                      <a:lnTo>
                        <a:pt x="155448" y="313956"/>
                      </a:lnTo>
                      <a:lnTo>
                        <a:pt x="167640" y="313956"/>
                      </a:lnTo>
                      <a:lnTo>
                        <a:pt x="167640" y="298716"/>
                      </a:lnTo>
                      <a:close/>
                    </a:path>
                    <a:path w="451485" h="337185">
                      <a:moveTo>
                        <a:pt x="208788" y="230136"/>
                      </a:moveTo>
                      <a:lnTo>
                        <a:pt x="195072" y="230136"/>
                      </a:lnTo>
                      <a:lnTo>
                        <a:pt x="195072" y="245376"/>
                      </a:lnTo>
                      <a:lnTo>
                        <a:pt x="208788" y="245376"/>
                      </a:lnTo>
                      <a:lnTo>
                        <a:pt x="208788" y="230136"/>
                      </a:lnTo>
                      <a:close/>
                    </a:path>
                    <a:path w="451485" h="337185">
                      <a:moveTo>
                        <a:pt x="228600" y="199656"/>
                      </a:moveTo>
                      <a:lnTo>
                        <a:pt x="214884" y="199656"/>
                      </a:lnTo>
                      <a:lnTo>
                        <a:pt x="214884" y="214896"/>
                      </a:lnTo>
                      <a:lnTo>
                        <a:pt x="228600" y="214896"/>
                      </a:lnTo>
                      <a:lnTo>
                        <a:pt x="228600" y="199656"/>
                      </a:lnTo>
                      <a:close/>
                    </a:path>
                    <a:path w="451485" h="337185">
                      <a:moveTo>
                        <a:pt x="262128" y="268236"/>
                      </a:moveTo>
                      <a:lnTo>
                        <a:pt x="248412" y="268236"/>
                      </a:lnTo>
                      <a:lnTo>
                        <a:pt x="248412" y="283476"/>
                      </a:lnTo>
                      <a:lnTo>
                        <a:pt x="262128" y="283476"/>
                      </a:lnTo>
                      <a:lnTo>
                        <a:pt x="262128" y="268236"/>
                      </a:lnTo>
                      <a:close/>
                    </a:path>
                    <a:path w="451485" h="337185">
                      <a:moveTo>
                        <a:pt x="281940" y="230136"/>
                      </a:moveTo>
                      <a:lnTo>
                        <a:pt x="269748" y="230136"/>
                      </a:lnTo>
                      <a:lnTo>
                        <a:pt x="269748" y="245376"/>
                      </a:lnTo>
                      <a:lnTo>
                        <a:pt x="281940" y="245376"/>
                      </a:lnTo>
                      <a:lnTo>
                        <a:pt x="281940" y="230136"/>
                      </a:lnTo>
                      <a:close/>
                    </a:path>
                    <a:path w="451485" h="337185">
                      <a:moveTo>
                        <a:pt x="295656" y="260616"/>
                      </a:moveTo>
                      <a:lnTo>
                        <a:pt x="281940" y="260616"/>
                      </a:lnTo>
                      <a:lnTo>
                        <a:pt x="281940" y="275856"/>
                      </a:lnTo>
                      <a:lnTo>
                        <a:pt x="295656" y="275856"/>
                      </a:lnTo>
                      <a:lnTo>
                        <a:pt x="295656" y="260616"/>
                      </a:lnTo>
                      <a:close/>
                    </a:path>
                    <a:path w="451485" h="337185">
                      <a:moveTo>
                        <a:pt x="323088" y="131076"/>
                      </a:moveTo>
                      <a:lnTo>
                        <a:pt x="309372" y="131076"/>
                      </a:lnTo>
                      <a:lnTo>
                        <a:pt x="309372" y="146316"/>
                      </a:lnTo>
                      <a:lnTo>
                        <a:pt x="323088" y="146316"/>
                      </a:lnTo>
                      <a:lnTo>
                        <a:pt x="323088" y="131076"/>
                      </a:lnTo>
                      <a:close/>
                    </a:path>
                    <a:path w="451485" h="337185">
                      <a:moveTo>
                        <a:pt x="356616" y="0"/>
                      </a:moveTo>
                      <a:lnTo>
                        <a:pt x="342900" y="0"/>
                      </a:lnTo>
                      <a:lnTo>
                        <a:pt x="342900" y="15252"/>
                      </a:lnTo>
                      <a:lnTo>
                        <a:pt x="356616" y="15252"/>
                      </a:lnTo>
                      <a:lnTo>
                        <a:pt x="356616" y="0"/>
                      </a:lnTo>
                      <a:close/>
                    </a:path>
                    <a:path w="451485" h="337185">
                      <a:moveTo>
                        <a:pt x="384048" y="153936"/>
                      </a:moveTo>
                      <a:lnTo>
                        <a:pt x="370332" y="153936"/>
                      </a:lnTo>
                      <a:lnTo>
                        <a:pt x="370332" y="169176"/>
                      </a:lnTo>
                      <a:lnTo>
                        <a:pt x="384048" y="169176"/>
                      </a:lnTo>
                      <a:lnTo>
                        <a:pt x="384048" y="153936"/>
                      </a:lnTo>
                      <a:close/>
                    </a:path>
                    <a:path w="451485" h="337185">
                      <a:moveTo>
                        <a:pt x="451104" y="184416"/>
                      </a:moveTo>
                      <a:lnTo>
                        <a:pt x="437388" y="184416"/>
                      </a:lnTo>
                      <a:lnTo>
                        <a:pt x="437388" y="199656"/>
                      </a:lnTo>
                      <a:lnTo>
                        <a:pt x="451104" y="199656"/>
                      </a:lnTo>
                      <a:lnTo>
                        <a:pt x="451104" y="1844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3" name="object 51"/>
                <p:cNvSpPr/>
                <p:nvPr/>
              </p:nvSpPr>
              <p:spPr>
                <a:xfrm>
                  <a:off x="3749040" y="38115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4" name="object 52"/>
                <p:cNvSpPr/>
                <p:nvPr/>
              </p:nvSpPr>
              <p:spPr>
                <a:xfrm>
                  <a:off x="3096768" y="3834396"/>
                  <a:ext cx="518159" cy="443865"/>
                </a:xfrm>
                <a:custGeom>
                  <a:avLst/>
                  <a:gdLst/>
                  <a:ahLst/>
                  <a:cxnLst/>
                  <a:rect l="l" t="t" r="r" b="b"/>
                  <a:pathLst>
                    <a:path w="518160" h="443864">
                      <a:moveTo>
                        <a:pt x="13716" y="336804"/>
                      </a:moveTo>
                      <a:lnTo>
                        <a:pt x="0" y="336804"/>
                      </a:lnTo>
                      <a:lnTo>
                        <a:pt x="0" y="352044"/>
                      </a:lnTo>
                      <a:lnTo>
                        <a:pt x="13716" y="352044"/>
                      </a:lnTo>
                      <a:lnTo>
                        <a:pt x="13716" y="336804"/>
                      </a:lnTo>
                      <a:close/>
                    </a:path>
                    <a:path w="518160" h="443864">
                      <a:moveTo>
                        <a:pt x="121920" y="428244"/>
                      </a:moveTo>
                      <a:lnTo>
                        <a:pt x="108204" y="428244"/>
                      </a:lnTo>
                      <a:lnTo>
                        <a:pt x="108204" y="443484"/>
                      </a:lnTo>
                      <a:lnTo>
                        <a:pt x="121920" y="443484"/>
                      </a:lnTo>
                      <a:lnTo>
                        <a:pt x="121920" y="428244"/>
                      </a:lnTo>
                      <a:close/>
                    </a:path>
                    <a:path w="518160" h="443864">
                      <a:moveTo>
                        <a:pt x="121920" y="374904"/>
                      </a:moveTo>
                      <a:lnTo>
                        <a:pt x="108204" y="374904"/>
                      </a:lnTo>
                      <a:lnTo>
                        <a:pt x="108204" y="390144"/>
                      </a:lnTo>
                      <a:lnTo>
                        <a:pt x="121920" y="390144"/>
                      </a:lnTo>
                      <a:lnTo>
                        <a:pt x="121920" y="374904"/>
                      </a:lnTo>
                      <a:close/>
                    </a:path>
                    <a:path w="518160" h="443864">
                      <a:moveTo>
                        <a:pt x="128016" y="344424"/>
                      </a:moveTo>
                      <a:lnTo>
                        <a:pt x="114300" y="344424"/>
                      </a:lnTo>
                      <a:lnTo>
                        <a:pt x="114300" y="359664"/>
                      </a:lnTo>
                      <a:lnTo>
                        <a:pt x="128016" y="359664"/>
                      </a:lnTo>
                      <a:lnTo>
                        <a:pt x="128016" y="344424"/>
                      </a:lnTo>
                      <a:close/>
                    </a:path>
                    <a:path w="518160" h="443864">
                      <a:moveTo>
                        <a:pt x="167640" y="428244"/>
                      </a:moveTo>
                      <a:lnTo>
                        <a:pt x="155448" y="428244"/>
                      </a:lnTo>
                      <a:lnTo>
                        <a:pt x="155448" y="443484"/>
                      </a:lnTo>
                      <a:lnTo>
                        <a:pt x="167640" y="443484"/>
                      </a:lnTo>
                      <a:lnTo>
                        <a:pt x="167640" y="428244"/>
                      </a:lnTo>
                      <a:close/>
                    </a:path>
                    <a:path w="518160" h="443864">
                      <a:moveTo>
                        <a:pt x="201168" y="283464"/>
                      </a:moveTo>
                      <a:lnTo>
                        <a:pt x="188976" y="283464"/>
                      </a:lnTo>
                      <a:lnTo>
                        <a:pt x="188976" y="298704"/>
                      </a:lnTo>
                      <a:lnTo>
                        <a:pt x="201168" y="298704"/>
                      </a:lnTo>
                      <a:lnTo>
                        <a:pt x="201168" y="283464"/>
                      </a:lnTo>
                      <a:close/>
                    </a:path>
                    <a:path w="518160" h="443864">
                      <a:moveTo>
                        <a:pt x="222504" y="413004"/>
                      </a:moveTo>
                      <a:lnTo>
                        <a:pt x="208788" y="413004"/>
                      </a:lnTo>
                      <a:lnTo>
                        <a:pt x="208788" y="428244"/>
                      </a:lnTo>
                      <a:lnTo>
                        <a:pt x="222504" y="428244"/>
                      </a:lnTo>
                      <a:lnTo>
                        <a:pt x="222504" y="413004"/>
                      </a:lnTo>
                      <a:close/>
                    </a:path>
                    <a:path w="518160" h="443864">
                      <a:moveTo>
                        <a:pt x="228600" y="374904"/>
                      </a:moveTo>
                      <a:lnTo>
                        <a:pt x="214884" y="374904"/>
                      </a:lnTo>
                      <a:lnTo>
                        <a:pt x="214884" y="390144"/>
                      </a:lnTo>
                      <a:lnTo>
                        <a:pt x="228600" y="390144"/>
                      </a:lnTo>
                      <a:lnTo>
                        <a:pt x="228600" y="374904"/>
                      </a:lnTo>
                      <a:close/>
                    </a:path>
                    <a:path w="518160" h="443864">
                      <a:moveTo>
                        <a:pt x="256032" y="359664"/>
                      </a:moveTo>
                      <a:lnTo>
                        <a:pt x="242316" y="359664"/>
                      </a:lnTo>
                      <a:lnTo>
                        <a:pt x="242316" y="374904"/>
                      </a:lnTo>
                      <a:lnTo>
                        <a:pt x="256032" y="374904"/>
                      </a:lnTo>
                      <a:lnTo>
                        <a:pt x="256032" y="359664"/>
                      </a:lnTo>
                      <a:close/>
                    </a:path>
                    <a:path w="518160" h="443864">
                      <a:moveTo>
                        <a:pt x="295656" y="344424"/>
                      </a:moveTo>
                      <a:lnTo>
                        <a:pt x="281940" y="344424"/>
                      </a:lnTo>
                      <a:lnTo>
                        <a:pt x="281940" y="359664"/>
                      </a:lnTo>
                      <a:lnTo>
                        <a:pt x="295656" y="359664"/>
                      </a:lnTo>
                      <a:lnTo>
                        <a:pt x="295656" y="344424"/>
                      </a:lnTo>
                      <a:close/>
                    </a:path>
                    <a:path w="518160" h="443864">
                      <a:moveTo>
                        <a:pt x="315468" y="321564"/>
                      </a:moveTo>
                      <a:lnTo>
                        <a:pt x="303276" y="321564"/>
                      </a:lnTo>
                      <a:lnTo>
                        <a:pt x="303276" y="336804"/>
                      </a:lnTo>
                      <a:lnTo>
                        <a:pt x="315468" y="336804"/>
                      </a:lnTo>
                      <a:lnTo>
                        <a:pt x="315468" y="321564"/>
                      </a:lnTo>
                      <a:close/>
                    </a:path>
                    <a:path w="518160" h="443864">
                      <a:moveTo>
                        <a:pt x="417576" y="146304"/>
                      </a:moveTo>
                      <a:lnTo>
                        <a:pt x="403847" y="146304"/>
                      </a:lnTo>
                      <a:lnTo>
                        <a:pt x="403847" y="161544"/>
                      </a:lnTo>
                      <a:lnTo>
                        <a:pt x="417576" y="161544"/>
                      </a:lnTo>
                      <a:lnTo>
                        <a:pt x="417576" y="146304"/>
                      </a:lnTo>
                      <a:close/>
                    </a:path>
                    <a:path w="518160" h="443864">
                      <a:moveTo>
                        <a:pt x="423672" y="390144"/>
                      </a:moveTo>
                      <a:lnTo>
                        <a:pt x="409956" y="390144"/>
                      </a:lnTo>
                      <a:lnTo>
                        <a:pt x="409956" y="405384"/>
                      </a:lnTo>
                      <a:lnTo>
                        <a:pt x="423672" y="405384"/>
                      </a:lnTo>
                      <a:lnTo>
                        <a:pt x="423672" y="390144"/>
                      </a:lnTo>
                      <a:close/>
                    </a:path>
                    <a:path w="518160" h="443864">
                      <a:moveTo>
                        <a:pt x="518160" y="0"/>
                      </a:moveTo>
                      <a:lnTo>
                        <a:pt x="504431" y="0"/>
                      </a:lnTo>
                      <a:lnTo>
                        <a:pt x="504431" y="15240"/>
                      </a:lnTo>
                      <a:lnTo>
                        <a:pt x="518160" y="15240"/>
                      </a:lnTo>
                      <a:lnTo>
                        <a:pt x="5181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5" name="object 53"/>
                <p:cNvSpPr/>
                <p:nvPr/>
              </p:nvSpPr>
              <p:spPr>
                <a:xfrm>
                  <a:off x="38023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6" name="object 54"/>
                <p:cNvSpPr/>
                <p:nvPr/>
              </p:nvSpPr>
              <p:spPr>
                <a:xfrm>
                  <a:off x="3130296" y="4056900"/>
                  <a:ext cx="384175" cy="228600"/>
                </a:xfrm>
                <a:custGeom>
                  <a:avLst/>
                  <a:gdLst/>
                  <a:ahLst/>
                  <a:cxnLst/>
                  <a:rect l="l" t="t" r="r" b="b"/>
                  <a:pathLst>
                    <a:path w="384175" h="228600">
                      <a:moveTo>
                        <a:pt x="13703" y="144780"/>
                      </a:moveTo>
                      <a:lnTo>
                        <a:pt x="0" y="144780"/>
                      </a:lnTo>
                      <a:lnTo>
                        <a:pt x="0" y="160020"/>
                      </a:lnTo>
                      <a:lnTo>
                        <a:pt x="13703" y="160020"/>
                      </a:lnTo>
                      <a:lnTo>
                        <a:pt x="13703" y="144780"/>
                      </a:lnTo>
                      <a:close/>
                    </a:path>
                    <a:path w="384175" h="228600">
                      <a:moveTo>
                        <a:pt x="80772" y="137160"/>
                      </a:moveTo>
                      <a:lnTo>
                        <a:pt x="67056" y="137160"/>
                      </a:lnTo>
                      <a:lnTo>
                        <a:pt x="67056" y="152400"/>
                      </a:lnTo>
                      <a:lnTo>
                        <a:pt x="80772" y="152400"/>
                      </a:lnTo>
                      <a:lnTo>
                        <a:pt x="80772" y="137160"/>
                      </a:lnTo>
                      <a:close/>
                    </a:path>
                    <a:path w="384175" h="228600">
                      <a:moveTo>
                        <a:pt x="88392" y="83820"/>
                      </a:moveTo>
                      <a:lnTo>
                        <a:pt x="74676" y="83820"/>
                      </a:lnTo>
                      <a:lnTo>
                        <a:pt x="74676" y="99060"/>
                      </a:lnTo>
                      <a:lnTo>
                        <a:pt x="88392" y="99060"/>
                      </a:lnTo>
                      <a:lnTo>
                        <a:pt x="88392" y="83820"/>
                      </a:lnTo>
                      <a:close/>
                    </a:path>
                    <a:path w="384175" h="228600">
                      <a:moveTo>
                        <a:pt x="128003" y="213360"/>
                      </a:moveTo>
                      <a:lnTo>
                        <a:pt x="114300" y="213360"/>
                      </a:lnTo>
                      <a:lnTo>
                        <a:pt x="114300" y="228600"/>
                      </a:lnTo>
                      <a:lnTo>
                        <a:pt x="128003" y="228600"/>
                      </a:lnTo>
                      <a:lnTo>
                        <a:pt x="128003" y="213360"/>
                      </a:lnTo>
                      <a:close/>
                    </a:path>
                    <a:path w="384175" h="228600">
                      <a:moveTo>
                        <a:pt x="128003" y="106680"/>
                      </a:moveTo>
                      <a:lnTo>
                        <a:pt x="114300" y="106680"/>
                      </a:lnTo>
                      <a:lnTo>
                        <a:pt x="114300" y="121920"/>
                      </a:lnTo>
                      <a:lnTo>
                        <a:pt x="128003" y="121920"/>
                      </a:lnTo>
                      <a:lnTo>
                        <a:pt x="128003" y="106680"/>
                      </a:lnTo>
                      <a:close/>
                    </a:path>
                    <a:path w="384175" h="228600">
                      <a:moveTo>
                        <a:pt x="134112" y="137160"/>
                      </a:moveTo>
                      <a:lnTo>
                        <a:pt x="121920" y="137160"/>
                      </a:lnTo>
                      <a:lnTo>
                        <a:pt x="121920" y="152400"/>
                      </a:lnTo>
                      <a:lnTo>
                        <a:pt x="134112" y="152400"/>
                      </a:lnTo>
                      <a:lnTo>
                        <a:pt x="134112" y="137160"/>
                      </a:lnTo>
                      <a:close/>
                    </a:path>
                    <a:path w="384175" h="228600">
                      <a:moveTo>
                        <a:pt x="134112" y="60960"/>
                      </a:moveTo>
                      <a:lnTo>
                        <a:pt x="121920" y="60960"/>
                      </a:lnTo>
                      <a:lnTo>
                        <a:pt x="121920" y="76200"/>
                      </a:lnTo>
                      <a:lnTo>
                        <a:pt x="134112" y="76200"/>
                      </a:lnTo>
                      <a:lnTo>
                        <a:pt x="134112" y="60960"/>
                      </a:lnTo>
                      <a:close/>
                    </a:path>
                    <a:path w="384175" h="228600">
                      <a:moveTo>
                        <a:pt x="155448" y="190500"/>
                      </a:moveTo>
                      <a:lnTo>
                        <a:pt x="147828" y="190500"/>
                      </a:lnTo>
                      <a:lnTo>
                        <a:pt x="147828" y="182880"/>
                      </a:lnTo>
                      <a:lnTo>
                        <a:pt x="134112" y="182880"/>
                      </a:lnTo>
                      <a:lnTo>
                        <a:pt x="134112" y="198120"/>
                      </a:lnTo>
                      <a:lnTo>
                        <a:pt x="141719" y="198120"/>
                      </a:lnTo>
                      <a:lnTo>
                        <a:pt x="141719" y="205740"/>
                      </a:lnTo>
                      <a:lnTo>
                        <a:pt x="155448" y="205740"/>
                      </a:lnTo>
                      <a:lnTo>
                        <a:pt x="155448" y="190500"/>
                      </a:lnTo>
                      <a:close/>
                    </a:path>
                    <a:path w="384175" h="228600">
                      <a:moveTo>
                        <a:pt x="275844" y="83820"/>
                      </a:moveTo>
                      <a:lnTo>
                        <a:pt x="262128" y="83820"/>
                      </a:lnTo>
                      <a:lnTo>
                        <a:pt x="262128" y="99060"/>
                      </a:lnTo>
                      <a:lnTo>
                        <a:pt x="275844" y="99060"/>
                      </a:lnTo>
                      <a:lnTo>
                        <a:pt x="275844" y="83820"/>
                      </a:lnTo>
                      <a:close/>
                    </a:path>
                    <a:path w="384175" h="228600">
                      <a:moveTo>
                        <a:pt x="336804" y="0"/>
                      </a:moveTo>
                      <a:lnTo>
                        <a:pt x="323088" y="0"/>
                      </a:lnTo>
                      <a:lnTo>
                        <a:pt x="323088" y="15240"/>
                      </a:lnTo>
                      <a:lnTo>
                        <a:pt x="336804" y="15240"/>
                      </a:lnTo>
                      <a:lnTo>
                        <a:pt x="336804" y="0"/>
                      </a:lnTo>
                      <a:close/>
                    </a:path>
                    <a:path w="384175" h="228600">
                      <a:moveTo>
                        <a:pt x="384048" y="45720"/>
                      </a:moveTo>
                      <a:lnTo>
                        <a:pt x="370319" y="45720"/>
                      </a:lnTo>
                      <a:lnTo>
                        <a:pt x="370319" y="60960"/>
                      </a:lnTo>
                      <a:lnTo>
                        <a:pt x="384048" y="60960"/>
                      </a:lnTo>
                      <a:lnTo>
                        <a:pt x="384048"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7" name="object 55"/>
                <p:cNvSpPr/>
                <p:nvPr/>
              </p:nvSpPr>
              <p:spPr>
                <a:xfrm>
                  <a:off x="39105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8" name="object 56"/>
                <p:cNvSpPr/>
                <p:nvPr/>
              </p:nvSpPr>
              <p:spPr>
                <a:xfrm>
                  <a:off x="3157715" y="3971556"/>
                  <a:ext cx="323215" cy="314325"/>
                </a:xfrm>
                <a:custGeom>
                  <a:avLst/>
                  <a:gdLst/>
                  <a:ahLst/>
                  <a:cxnLst/>
                  <a:rect l="l" t="t" r="r" b="b"/>
                  <a:pathLst>
                    <a:path w="323214" h="314325">
                      <a:moveTo>
                        <a:pt x="13728" y="298704"/>
                      </a:moveTo>
                      <a:lnTo>
                        <a:pt x="0" y="298704"/>
                      </a:lnTo>
                      <a:lnTo>
                        <a:pt x="0" y="313944"/>
                      </a:lnTo>
                      <a:lnTo>
                        <a:pt x="13728" y="313944"/>
                      </a:lnTo>
                      <a:lnTo>
                        <a:pt x="13728" y="298704"/>
                      </a:lnTo>
                      <a:close/>
                    </a:path>
                    <a:path w="323214" h="314325">
                      <a:moveTo>
                        <a:pt x="134124" y="237744"/>
                      </a:moveTo>
                      <a:lnTo>
                        <a:pt x="128028" y="237744"/>
                      </a:lnTo>
                      <a:lnTo>
                        <a:pt x="128028" y="230124"/>
                      </a:lnTo>
                      <a:lnTo>
                        <a:pt x="114300" y="230124"/>
                      </a:lnTo>
                      <a:lnTo>
                        <a:pt x="114300" y="245364"/>
                      </a:lnTo>
                      <a:lnTo>
                        <a:pt x="114300" y="260604"/>
                      </a:lnTo>
                      <a:lnTo>
                        <a:pt x="128028" y="260604"/>
                      </a:lnTo>
                      <a:lnTo>
                        <a:pt x="128028" y="252984"/>
                      </a:lnTo>
                      <a:lnTo>
                        <a:pt x="134124" y="252984"/>
                      </a:lnTo>
                      <a:lnTo>
                        <a:pt x="134124" y="237744"/>
                      </a:lnTo>
                      <a:close/>
                    </a:path>
                    <a:path w="323214" h="314325">
                      <a:moveTo>
                        <a:pt x="147840" y="199644"/>
                      </a:moveTo>
                      <a:lnTo>
                        <a:pt x="134124" y="199644"/>
                      </a:lnTo>
                      <a:lnTo>
                        <a:pt x="134124" y="214884"/>
                      </a:lnTo>
                      <a:lnTo>
                        <a:pt x="147840" y="214884"/>
                      </a:lnTo>
                      <a:lnTo>
                        <a:pt x="147840" y="199644"/>
                      </a:lnTo>
                      <a:close/>
                    </a:path>
                    <a:path w="323214" h="314325">
                      <a:moveTo>
                        <a:pt x="161556" y="260604"/>
                      </a:moveTo>
                      <a:lnTo>
                        <a:pt x="147840" y="260604"/>
                      </a:lnTo>
                      <a:lnTo>
                        <a:pt x="147840" y="275844"/>
                      </a:lnTo>
                      <a:lnTo>
                        <a:pt x="161556" y="275844"/>
                      </a:lnTo>
                      <a:lnTo>
                        <a:pt x="161556" y="260604"/>
                      </a:lnTo>
                      <a:close/>
                    </a:path>
                    <a:path w="323214" h="314325">
                      <a:moveTo>
                        <a:pt x="175272" y="153924"/>
                      </a:moveTo>
                      <a:lnTo>
                        <a:pt x="161556" y="153924"/>
                      </a:lnTo>
                      <a:lnTo>
                        <a:pt x="161556" y="169164"/>
                      </a:lnTo>
                      <a:lnTo>
                        <a:pt x="175272" y="169164"/>
                      </a:lnTo>
                      <a:lnTo>
                        <a:pt x="175272" y="153924"/>
                      </a:lnTo>
                      <a:close/>
                    </a:path>
                    <a:path w="323214" h="314325">
                      <a:moveTo>
                        <a:pt x="181368" y="115824"/>
                      </a:moveTo>
                      <a:lnTo>
                        <a:pt x="167652" y="115824"/>
                      </a:lnTo>
                      <a:lnTo>
                        <a:pt x="167652" y="131064"/>
                      </a:lnTo>
                      <a:lnTo>
                        <a:pt x="181368" y="131064"/>
                      </a:lnTo>
                      <a:lnTo>
                        <a:pt x="181368" y="115824"/>
                      </a:lnTo>
                      <a:close/>
                    </a:path>
                    <a:path w="323214" h="314325">
                      <a:moveTo>
                        <a:pt x="268236" y="0"/>
                      </a:moveTo>
                      <a:lnTo>
                        <a:pt x="254520" y="0"/>
                      </a:lnTo>
                      <a:lnTo>
                        <a:pt x="254520" y="16764"/>
                      </a:lnTo>
                      <a:lnTo>
                        <a:pt x="268236" y="16764"/>
                      </a:lnTo>
                      <a:lnTo>
                        <a:pt x="268236" y="0"/>
                      </a:lnTo>
                      <a:close/>
                    </a:path>
                    <a:path w="323214" h="314325">
                      <a:moveTo>
                        <a:pt x="323100" y="146304"/>
                      </a:moveTo>
                      <a:lnTo>
                        <a:pt x="309384" y="146304"/>
                      </a:lnTo>
                      <a:lnTo>
                        <a:pt x="309384" y="161544"/>
                      </a:lnTo>
                      <a:lnTo>
                        <a:pt x="323100" y="161544"/>
                      </a:lnTo>
                      <a:lnTo>
                        <a:pt x="323100" y="1463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29" name="object 57"/>
                <p:cNvSpPr/>
                <p:nvPr/>
              </p:nvSpPr>
              <p:spPr>
                <a:xfrm>
                  <a:off x="388924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0" name="object 58"/>
                <p:cNvSpPr/>
                <p:nvPr/>
              </p:nvSpPr>
              <p:spPr>
                <a:xfrm>
                  <a:off x="3096768" y="3887736"/>
                  <a:ext cx="451484" cy="382905"/>
                </a:xfrm>
                <a:custGeom>
                  <a:avLst/>
                  <a:gdLst/>
                  <a:ahLst/>
                  <a:cxnLst/>
                  <a:rect l="l" t="t" r="r" b="b"/>
                  <a:pathLst>
                    <a:path w="451485" h="382904">
                      <a:moveTo>
                        <a:pt x="13716" y="230124"/>
                      </a:moveTo>
                      <a:lnTo>
                        <a:pt x="0" y="230124"/>
                      </a:lnTo>
                      <a:lnTo>
                        <a:pt x="0" y="245364"/>
                      </a:lnTo>
                      <a:lnTo>
                        <a:pt x="13716" y="245364"/>
                      </a:lnTo>
                      <a:lnTo>
                        <a:pt x="13716" y="230124"/>
                      </a:lnTo>
                      <a:close/>
                    </a:path>
                    <a:path w="451485" h="382904">
                      <a:moveTo>
                        <a:pt x="33528" y="313944"/>
                      </a:moveTo>
                      <a:lnTo>
                        <a:pt x="19812" y="313944"/>
                      </a:lnTo>
                      <a:lnTo>
                        <a:pt x="19812" y="329184"/>
                      </a:lnTo>
                      <a:lnTo>
                        <a:pt x="33528" y="329184"/>
                      </a:lnTo>
                      <a:lnTo>
                        <a:pt x="33528" y="313944"/>
                      </a:lnTo>
                      <a:close/>
                    </a:path>
                    <a:path w="451485" h="382904">
                      <a:moveTo>
                        <a:pt x="100584" y="298704"/>
                      </a:moveTo>
                      <a:lnTo>
                        <a:pt x="88392" y="298704"/>
                      </a:lnTo>
                      <a:lnTo>
                        <a:pt x="88392" y="313944"/>
                      </a:lnTo>
                      <a:lnTo>
                        <a:pt x="100584" y="313944"/>
                      </a:lnTo>
                      <a:lnTo>
                        <a:pt x="100584" y="298704"/>
                      </a:lnTo>
                      <a:close/>
                    </a:path>
                    <a:path w="451485" h="382904">
                      <a:moveTo>
                        <a:pt x="114300" y="367284"/>
                      </a:moveTo>
                      <a:lnTo>
                        <a:pt x="100584" y="367284"/>
                      </a:lnTo>
                      <a:lnTo>
                        <a:pt x="100584" y="382524"/>
                      </a:lnTo>
                      <a:lnTo>
                        <a:pt x="114300" y="382524"/>
                      </a:lnTo>
                      <a:lnTo>
                        <a:pt x="114300" y="367284"/>
                      </a:lnTo>
                      <a:close/>
                    </a:path>
                    <a:path w="451485" h="382904">
                      <a:moveTo>
                        <a:pt x="134112" y="352044"/>
                      </a:moveTo>
                      <a:lnTo>
                        <a:pt x="128016" y="352044"/>
                      </a:lnTo>
                      <a:lnTo>
                        <a:pt x="121920" y="352044"/>
                      </a:lnTo>
                      <a:lnTo>
                        <a:pt x="114300" y="352044"/>
                      </a:lnTo>
                      <a:lnTo>
                        <a:pt x="114300" y="367284"/>
                      </a:lnTo>
                      <a:lnTo>
                        <a:pt x="121920" y="367284"/>
                      </a:lnTo>
                      <a:lnTo>
                        <a:pt x="121920" y="382524"/>
                      </a:lnTo>
                      <a:lnTo>
                        <a:pt x="134112" y="382524"/>
                      </a:lnTo>
                      <a:lnTo>
                        <a:pt x="134112" y="367284"/>
                      </a:lnTo>
                      <a:lnTo>
                        <a:pt x="134112" y="352044"/>
                      </a:lnTo>
                      <a:close/>
                    </a:path>
                    <a:path w="451485" h="382904">
                      <a:moveTo>
                        <a:pt x="167640" y="352044"/>
                      </a:moveTo>
                      <a:lnTo>
                        <a:pt x="155448" y="352044"/>
                      </a:lnTo>
                      <a:lnTo>
                        <a:pt x="155448" y="367284"/>
                      </a:lnTo>
                      <a:lnTo>
                        <a:pt x="167640" y="367284"/>
                      </a:lnTo>
                      <a:lnTo>
                        <a:pt x="167640" y="352044"/>
                      </a:lnTo>
                      <a:close/>
                    </a:path>
                    <a:path w="451485" h="382904">
                      <a:moveTo>
                        <a:pt x="201168" y="222504"/>
                      </a:moveTo>
                      <a:lnTo>
                        <a:pt x="188976" y="222504"/>
                      </a:lnTo>
                      <a:lnTo>
                        <a:pt x="175247" y="222504"/>
                      </a:lnTo>
                      <a:lnTo>
                        <a:pt x="175247" y="237744"/>
                      </a:lnTo>
                      <a:lnTo>
                        <a:pt x="188976" y="237744"/>
                      </a:lnTo>
                      <a:lnTo>
                        <a:pt x="201168" y="237744"/>
                      </a:lnTo>
                      <a:lnTo>
                        <a:pt x="201168" y="222504"/>
                      </a:lnTo>
                      <a:close/>
                    </a:path>
                    <a:path w="451485" h="382904">
                      <a:moveTo>
                        <a:pt x="214884" y="306324"/>
                      </a:moveTo>
                      <a:lnTo>
                        <a:pt x="201168" y="306324"/>
                      </a:lnTo>
                      <a:lnTo>
                        <a:pt x="201168" y="321564"/>
                      </a:lnTo>
                      <a:lnTo>
                        <a:pt x="214884" y="321564"/>
                      </a:lnTo>
                      <a:lnTo>
                        <a:pt x="214884" y="306324"/>
                      </a:lnTo>
                      <a:close/>
                    </a:path>
                    <a:path w="451485" h="382904">
                      <a:moveTo>
                        <a:pt x="228600" y="260604"/>
                      </a:moveTo>
                      <a:lnTo>
                        <a:pt x="214884" y="260604"/>
                      </a:lnTo>
                      <a:lnTo>
                        <a:pt x="214884" y="275844"/>
                      </a:lnTo>
                      <a:lnTo>
                        <a:pt x="228600" y="275844"/>
                      </a:lnTo>
                      <a:lnTo>
                        <a:pt x="228600" y="260604"/>
                      </a:lnTo>
                      <a:close/>
                    </a:path>
                    <a:path w="451485" h="382904">
                      <a:moveTo>
                        <a:pt x="236220" y="313944"/>
                      </a:moveTo>
                      <a:lnTo>
                        <a:pt x="222504" y="313944"/>
                      </a:lnTo>
                      <a:lnTo>
                        <a:pt x="222504" y="329184"/>
                      </a:lnTo>
                      <a:lnTo>
                        <a:pt x="236220" y="329184"/>
                      </a:lnTo>
                      <a:lnTo>
                        <a:pt x="236220" y="313944"/>
                      </a:lnTo>
                      <a:close/>
                    </a:path>
                    <a:path w="451485" h="382904">
                      <a:moveTo>
                        <a:pt x="242316" y="275844"/>
                      </a:moveTo>
                      <a:lnTo>
                        <a:pt x="228600" y="275844"/>
                      </a:lnTo>
                      <a:lnTo>
                        <a:pt x="228600" y="291084"/>
                      </a:lnTo>
                      <a:lnTo>
                        <a:pt x="242316" y="291084"/>
                      </a:lnTo>
                      <a:lnTo>
                        <a:pt x="242316" y="275844"/>
                      </a:lnTo>
                      <a:close/>
                    </a:path>
                    <a:path w="451485" h="382904">
                      <a:moveTo>
                        <a:pt x="281940" y="321564"/>
                      </a:moveTo>
                      <a:lnTo>
                        <a:pt x="269748" y="321564"/>
                      </a:lnTo>
                      <a:lnTo>
                        <a:pt x="269748" y="336804"/>
                      </a:lnTo>
                      <a:lnTo>
                        <a:pt x="281940" y="336804"/>
                      </a:lnTo>
                      <a:lnTo>
                        <a:pt x="281940" y="321564"/>
                      </a:lnTo>
                      <a:close/>
                    </a:path>
                    <a:path w="451485" h="382904">
                      <a:moveTo>
                        <a:pt x="315468" y="76200"/>
                      </a:moveTo>
                      <a:lnTo>
                        <a:pt x="303276" y="76200"/>
                      </a:lnTo>
                      <a:lnTo>
                        <a:pt x="303276" y="92964"/>
                      </a:lnTo>
                      <a:lnTo>
                        <a:pt x="315468" y="92964"/>
                      </a:lnTo>
                      <a:lnTo>
                        <a:pt x="315468" y="76200"/>
                      </a:lnTo>
                      <a:close/>
                    </a:path>
                    <a:path w="451485" h="382904">
                      <a:moveTo>
                        <a:pt x="356616" y="268224"/>
                      </a:moveTo>
                      <a:lnTo>
                        <a:pt x="342900" y="268224"/>
                      </a:lnTo>
                      <a:lnTo>
                        <a:pt x="342900" y="283464"/>
                      </a:lnTo>
                      <a:lnTo>
                        <a:pt x="356616" y="283464"/>
                      </a:lnTo>
                      <a:lnTo>
                        <a:pt x="356616" y="268224"/>
                      </a:lnTo>
                      <a:close/>
                    </a:path>
                    <a:path w="451485" h="382904">
                      <a:moveTo>
                        <a:pt x="370332" y="207264"/>
                      </a:moveTo>
                      <a:lnTo>
                        <a:pt x="356616" y="207264"/>
                      </a:lnTo>
                      <a:lnTo>
                        <a:pt x="356616" y="222504"/>
                      </a:lnTo>
                      <a:lnTo>
                        <a:pt x="370332" y="222504"/>
                      </a:lnTo>
                      <a:lnTo>
                        <a:pt x="370332" y="207264"/>
                      </a:lnTo>
                      <a:close/>
                    </a:path>
                    <a:path w="451485" h="382904">
                      <a:moveTo>
                        <a:pt x="451104" y="0"/>
                      </a:moveTo>
                      <a:lnTo>
                        <a:pt x="437388" y="0"/>
                      </a:lnTo>
                      <a:lnTo>
                        <a:pt x="437388" y="15240"/>
                      </a:lnTo>
                      <a:lnTo>
                        <a:pt x="451104" y="15240"/>
                      </a:lnTo>
                      <a:lnTo>
                        <a:pt x="4511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1" name="object 59"/>
                <p:cNvSpPr/>
                <p:nvPr/>
              </p:nvSpPr>
              <p:spPr>
                <a:xfrm>
                  <a:off x="39166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2" name="object 60"/>
                <p:cNvSpPr/>
                <p:nvPr/>
              </p:nvSpPr>
              <p:spPr>
                <a:xfrm>
                  <a:off x="3143999" y="3651503"/>
                  <a:ext cx="511175" cy="641985"/>
                </a:xfrm>
                <a:custGeom>
                  <a:avLst/>
                  <a:gdLst/>
                  <a:ahLst/>
                  <a:cxnLst/>
                  <a:rect l="l" t="t" r="r" b="b"/>
                  <a:pathLst>
                    <a:path w="511175" h="641985">
                      <a:moveTo>
                        <a:pt x="13716" y="626376"/>
                      </a:moveTo>
                      <a:lnTo>
                        <a:pt x="0" y="626376"/>
                      </a:lnTo>
                      <a:lnTo>
                        <a:pt x="0" y="641616"/>
                      </a:lnTo>
                      <a:lnTo>
                        <a:pt x="13716" y="641616"/>
                      </a:lnTo>
                      <a:lnTo>
                        <a:pt x="13716" y="626376"/>
                      </a:lnTo>
                      <a:close/>
                    </a:path>
                    <a:path w="511175" h="641985">
                      <a:moveTo>
                        <a:pt x="53352" y="527316"/>
                      </a:moveTo>
                      <a:lnTo>
                        <a:pt x="41160" y="527316"/>
                      </a:lnTo>
                      <a:lnTo>
                        <a:pt x="41160" y="542556"/>
                      </a:lnTo>
                      <a:lnTo>
                        <a:pt x="53352" y="542556"/>
                      </a:lnTo>
                      <a:lnTo>
                        <a:pt x="53352" y="527316"/>
                      </a:lnTo>
                      <a:close/>
                    </a:path>
                    <a:path w="511175" h="641985">
                      <a:moveTo>
                        <a:pt x="256044" y="504456"/>
                      </a:moveTo>
                      <a:lnTo>
                        <a:pt x="242316" y="504456"/>
                      </a:lnTo>
                      <a:lnTo>
                        <a:pt x="242316" y="519696"/>
                      </a:lnTo>
                      <a:lnTo>
                        <a:pt x="256044" y="519696"/>
                      </a:lnTo>
                      <a:lnTo>
                        <a:pt x="256044" y="504456"/>
                      </a:lnTo>
                      <a:close/>
                    </a:path>
                    <a:path w="511175" h="641985">
                      <a:moveTo>
                        <a:pt x="281952" y="557796"/>
                      </a:moveTo>
                      <a:lnTo>
                        <a:pt x="268236" y="557796"/>
                      </a:lnTo>
                      <a:lnTo>
                        <a:pt x="268236" y="573036"/>
                      </a:lnTo>
                      <a:lnTo>
                        <a:pt x="281952" y="573036"/>
                      </a:lnTo>
                      <a:lnTo>
                        <a:pt x="281952" y="557796"/>
                      </a:lnTo>
                      <a:close/>
                    </a:path>
                    <a:path w="511175" h="641985">
                      <a:moveTo>
                        <a:pt x="281952" y="451116"/>
                      </a:moveTo>
                      <a:lnTo>
                        <a:pt x="268236" y="451116"/>
                      </a:lnTo>
                      <a:lnTo>
                        <a:pt x="268236" y="466356"/>
                      </a:lnTo>
                      <a:lnTo>
                        <a:pt x="281952" y="466356"/>
                      </a:lnTo>
                      <a:lnTo>
                        <a:pt x="281952" y="451116"/>
                      </a:lnTo>
                      <a:close/>
                    </a:path>
                    <a:path w="511175" h="641985">
                      <a:moveTo>
                        <a:pt x="336816" y="413016"/>
                      </a:moveTo>
                      <a:lnTo>
                        <a:pt x="323100" y="413016"/>
                      </a:lnTo>
                      <a:lnTo>
                        <a:pt x="323100" y="428256"/>
                      </a:lnTo>
                      <a:lnTo>
                        <a:pt x="336816" y="428256"/>
                      </a:lnTo>
                      <a:lnTo>
                        <a:pt x="336816" y="413016"/>
                      </a:lnTo>
                      <a:close/>
                    </a:path>
                    <a:path w="511175" h="641985">
                      <a:moveTo>
                        <a:pt x="510552" y="0"/>
                      </a:moveTo>
                      <a:lnTo>
                        <a:pt x="496836" y="0"/>
                      </a:lnTo>
                      <a:lnTo>
                        <a:pt x="496836" y="15252"/>
                      </a:lnTo>
                      <a:lnTo>
                        <a:pt x="510552" y="15252"/>
                      </a:lnTo>
                      <a:lnTo>
                        <a:pt x="5105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3" name="object 61"/>
                <p:cNvSpPr/>
                <p:nvPr/>
              </p:nvSpPr>
              <p:spPr>
                <a:xfrm>
                  <a:off x="3849624"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4" name="object 62"/>
                <p:cNvSpPr/>
                <p:nvPr/>
              </p:nvSpPr>
              <p:spPr>
                <a:xfrm>
                  <a:off x="3096768" y="3811536"/>
                  <a:ext cx="551815" cy="481965"/>
                </a:xfrm>
                <a:custGeom>
                  <a:avLst/>
                  <a:gdLst/>
                  <a:ahLst/>
                  <a:cxnLst/>
                  <a:rect l="l" t="t" r="r" b="b"/>
                  <a:pathLst>
                    <a:path w="551814" h="481964">
                      <a:moveTo>
                        <a:pt x="13716" y="367284"/>
                      </a:moveTo>
                      <a:lnTo>
                        <a:pt x="0" y="367284"/>
                      </a:lnTo>
                      <a:lnTo>
                        <a:pt x="0" y="382524"/>
                      </a:lnTo>
                      <a:lnTo>
                        <a:pt x="13716" y="382524"/>
                      </a:lnTo>
                      <a:lnTo>
                        <a:pt x="13716" y="367284"/>
                      </a:lnTo>
                      <a:close/>
                    </a:path>
                    <a:path w="551814" h="481964">
                      <a:moveTo>
                        <a:pt x="60947" y="458724"/>
                      </a:moveTo>
                      <a:lnTo>
                        <a:pt x="47231" y="458724"/>
                      </a:lnTo>
                      <a:lnTo>
                        <a:pt x="47231" y="473964"/>
                      </a:lnTo>
                      <a:lnTo>
                        <a:pt x="60947" y="473964"/>
                      </a:lnTo>
                      <a:lnTo>
                        <a:pt x="60947" y="458724"/>
                      </a:lnTo>
                      <a:close/>
                    </a:path>
                    <a:path w="551814" h="481964">
                      <a:moveTo>
                        <a:pt x="114300" y="397764"/>
                      </a:moveTo>
                      <a:lnTo>
                        <a:pt x="100584" y="397764"/>
                      </a:lnTo>
                      <a:lnTo>
                        <a:pt x="100584" y="413004"/>
                      </a:lnTo>
                      <a:lnTo>
                        <a:pt x="114300" y="413004"/>
                      </a:lnTo>
                      <a:lnTo>
                        <a:pt x="114300" y="397764"/>
                      </a:lnTo>
                      <a:close/>
                    </a:path>
                    <a:path w="551814" h="481964">
                      <a:moveTo>
                        <a:pt x="121920" y="420624"/>
                      </a:moveTo>
                      <a:lnTo>
                        <a:pt x="108204" y="420624"/>
                      </a:lnTo>
                      <a:lnTo>
                        <a:pt x="108204" y="435864"/>
                      </a:lnTo>
                      <a:lnTo>
                        <a:pt x="121920" y="435864"/>
                      </a:lnTo>
                      <a:lnTo>
                        <a:pt x="121920" y="420624"/>
                      </a:lnTo>
                      <a:close/>
                    </a:path>
                    <a:path w="551814" h="481964">
                      <a:moveTo>
                        <a:pt x="141732" y="344424"/>
                      </a:moveTo>
                      <a:lnTo>
                        <a:pt x="128016" y="344424"/>
                      </a:lnTo>
                      <a:lnTo>
                        <a:pt x="128016" y="359664"/>
                      </a:lnTo>
                      <a:lnTo>
                        <a:pt x="141732" y="359664"/>
                      </a:lnTo>
                      <a:lnTo>
                        <a:pt x="141732" y="344424"/>
                      </a:lnTo>
                      <a:close/>
                    </a:path>
                    <a:path w="551814" h="481964">
                      <a:moveTo>
                        <a:pt x="147828" y="382524"/>
                      </a:moveTo>
                      <a:lnTo>
                        <a:pt x="134112" y="382524"/>
                      </a:lnTo>
                      <a:lnTo>
                        <a:pt x="134112" y="390144"/>
                      </a:lnTo>
                      <a:lnTo>
                        <a:pt x="128016" y="390144"/>
                      </a:lnTo>
                      <a:lnTo>
                        <a:pt x="128016" y="405384"/>
                      </a:lnTo>
                      <a:lnTo>
                        <a:pt x="134112" y="405384"/>
                      </a:lnTo>
                      <a:lnTo>
                        <a:pt x="141732" y="405384"/>
                      </a:lnTo>
                      <a:lnTo>
                        <a:pt x="147828" y="405384"/>
                      </a:lnTo>
                      <a:lnTo>
                        <a:pt x="147828" y="397764"/>
                      </a:lnTo>
                      <a:lnTo>
                        <a:pt x="147828" y="390144"/>
                      </a:lnTo>
                      <a:lnTo>
                        <a:pt x="147828" y="382524"/>
                      </a:lnTo>
                      <a:close/>
                    </a:path>
                    <a:path w="551814" h="481964">
                      <a:moveTo>
                        <a:pt x="155448" y="428244"/>
                      </a:moveTo>
                      <a:lnTo>
                        <a:pt x="141732" y="428244"/>
                      </a:lnTo>
                      <a:lnTo>
                        <a:pt x="141732" y="443484"/>
                      </a:lnTo>
                      <a:lnTo>
                        <a:pt x="155448" y="443484"/>
                      </a:lnTo>
                      <a:lnTo>
                        <a:pt x="155448" y="428244"/>
                      </a:lnTo>
                      <a:close/>
                    </a:path>
                    <a:path w="551814" h="481964">
                      <a:moveTo>
                        <a:pt x="167640" y="344424"/>
                      </a:moveTo>
                      <a:lnTo>
                        <a:pt x="155448" y="344424"/>
                      </a:lnTo>
                      <a:lnTo>
                        <a:pt x="155448" y="359664"/>
                      </a:lnTo>
                      <a:lnTo>
                        <a:pt x="167640" y="359664"/>
                      </a:lnTo>
                      <a:lnTo>
                        <a:pt x="167640" y="344424"/>
                      </a:lnTo>
                      <a:close/>
                    </a:path>
                    <a:path w="551814" h="481964">
                      <a:moveTo>
                        <a:pt x="175247" y="260604"/>
                      </a:moveTo>
                      <a:lnTo>
                        <a:pt x="161531" y="260604"/>
                      </a:lnTo>
                      <a:lnTo>
                        <a:pt x="161531" y="275844"/>
                      </a:lnTo>
                      <a:lnTo>
                        <a:pt x="175247" y="275844"/>
                      </a:lnTo>
                      <a:lnTo>
                        <a:pt x="175247" y="260604"/>
                      </a:lnTo>
                      <a:close/>
                    </a:path>
                    <a:path w="551814" h="481964">
                      <a:moveTo>
                        <a:pt x="195072" y="390144"/>
                      </a:moveTo>
                      <a:lnTo>
                        <a:pt x="188976" y="390144"/>
                      </a:lnTo>
                      <a:lnTo>
                        <a:pt x="188976" y="382524"/>
                      </a:lnTo>
                      <a:lnTo>
                        <a:pt x="175247" y="382524"/>
                      </a:lnTo>
                      <a:lnTo>
                        <a:pt x="175247" y="397764"/>
                      </a:lnTo>
                      <a:lnTo>
                        <a:pt x="181356" y="397764"/>
                      </a:lnTo>
                      <a:lnTo>
                        <a:pt x="181356" y="405384"/>
                      </a:lnTo>
                      <a:lnTo>
                        <a:pt x="195072" y="405384"/>
                      </a:lnTo>
                      <a:lnTo>
                        <a:pt x="195072" y="390144"/>
                      </a:lnTo>
                      <a:close/>
                    </a:path>
                    <a:path w="551814" h="481964">
                      <a:moveTo>
                        <a:pt x="201168" y="428244"/>
                      </a:moveTo>
                      <a:lnTo>
                        <a:pt x="188976" y="428244"/>
                      </a:lnTo>
                      <a:lnTo>
                        <a:pt x="188976" y="443484"/>
                      </a:lnTo>
                      <a:lnTo>
                        <a:pt x="201168" y="443484"/>
                      </a:lnTo>
                      <a:lnTo>
                        <a:pt x="201168" y="428244"/>
                      </a:lnTo>
                      <a:close/>
                    </a:path>
                    <a:path w="551814" h="481964">
                      <a:moveTo>
                        <a:pt x="214884" y="344424"/>
                      </a:moveTo>
                      <a:lnTo>
                        <a:pt x="208788" y="344424"/>
                      </a:lnTo>
                      <a:lnTo>
                        <a:pt x="208788" y="336804"/>
                      </a:lnTo>
                      <a:lnTo>
                        <a:pt x="195072" y="336804"/>
                      </a:lnTo>
                      <a:lnTo>
                        <a:pt x="195072" y="344424"/>
                      </a:lnTo>
                      <a:lnTo>
                        <a:pt x="195072" y="352044"/>
                      </a:lnTo>
                      <a:lnTo>
                        <a:pt x="195072" y="359664"/>
                      </a:lnTo>
                      <a:lnTo>
                        <a:pt x="201168" y="359664"/>
                      </a:lnTo>
                      <a:lnTo>
                        <a:pt x="208788" y="359664"/>
                      </a:lnTo>
                      <a:lnTo>
                        <a:pt x="214884" y="359664"/>
                      </a:lnTo>
                      <a:lnTo>
                        <a:pt x="214884" y="344424"/>
                      </a:lnTo>
                      <a:close/>
                    </a:path>
                    <a:path w="551814" h="481964">
                      <a:moveTo>
                        <a:pt x="214884" y="268224"/>
                      </a:moveTo>
                      <a:lnTo>
                        <a:pt x="201168" y="268224"/>
                      </a:lnTo>
                      <a:lnTo>
                        <a:pt x="201168" y="283464"/>
                      </a:lnTo>
                      <a:lnTo>
                        <a:pt x="214884" y="283464"/>
                      </a:lnTo>
                      <a:lnTo>
                        <a:pt x="214884" y="268224"/>
                      </a:lnTo>
                      <a:close/>
                    </a:path>
                    <a:path w="551814" h="481964">
                      <a:moveTo>
                        <a:pt x="236220" y="466344"/>
                      </a:moveTo>
                      <a:lnTo>
                        <a:pt x="222504" y="466344"/>
                      </a:lnTo>
                      <a:lnTo>
                        <a:pt x="222504" y="481584"/>
                      </a:lnTo>
                      <a:lnTo>
                        <a:pt x="236220" y="481584"/>
                      </a:lnTo>
                      <a:lnTo>
                        <a:pt x="236220" y="466344"/>
                      </a:lnTo>
                      <a:close/>
                    </a:path>
                    <a:path w="551814" h="481964">
                      <a:moveTo>
                        <a:pt x="242316" y="268224"/>
                      </a:moveTo>
                      <a:lnTo>
                        <a:pt x="228600" y="268224"/>
                      </a:lnTo>
                      <a:lnTo>
                        <a:pt x="228600" y="283464"/>
                      </a:lnTo>
                      <a:lnTo>
                        <a:pt x="242316" y="283464"/>
                      </a:lnTo>
                      <a:lnTo>
                        <a:pt x="242316" y="268224"/>
                      </a:lnTo>
                      <a:close/>
                    </a:path>
                    <a:path w="551814" h="481964">
                      <a:moveTo>
                        <a:pt x="248412" y="390144"/>
                      </a:moveTo>
                      <a:lnTo>
                        <a:pt x="236220" y="390144"/>
                      </a:lnTo>
                      <a:lnTo>
                        <a:pt x="236220" y="405384"/>
                      </a:lnTo>
                      <a:lnTo>
                        <a:pt x="248412" y="405384"/>
                      </a:lnTo>
                      <a:lnTo>
                        <a:pt x="248412" y="390144"/>
                      </a:lnTo>
                      <a:close/>
                    </a:path>
                    <a:path w="551814" h="481964">
                      <a:moveTo>
                        <a:pt x="248412" y="359664"/>
                      </a:moveTo>
                      <a:lnTo>
                        <a:pt x="236220" y="359664"/>
                      </a:lnTo>
                      <a:lnTo>
                        <a:pt x="236220" y="374904"/>
                      </a:lnTo>
                      <a:lnTo>
                        <a:pt x="248412" y="374904"/>
                      </a:lnTo>
                      <a:lnTo>
                        <a:pt x="248412" y="359664"/>
                      </a:lnTo>
                      <a:close/>
                    </a:path>
                    <a:path w="551814" h="481964">
                      <a:moveTo>
                        <a:pt x="248412" y="321564"/>
                      </a:moveTo>
                      <a:lnTo>
                        <a:pt x="236220" y="321564"/>
                      </a:lnTo>
                      <a:lnTo>
                        <a:pt x="236220" y="336804"/>
                      </a:lnTo>
                      <a:lnTo>
                        <a:pt x="248412" y="336804"/>
                      </a:lnTo>
                      <a:lnTo>
                        <a:pt x="248412" y="321564"/>
                      </a:lnTo>
                      <a:close/>
                    </a:path>
                    <a:path w="551814" h="481964">
                      <a:moveTo>
                        <a:pt x="248412" y="222504"/>
                      </a:moveTo>
                      <a:lnTo>
                        <a:pt x="236220" y="222504"/>
                      </a:lnTo>
                      <a:lnTo>
                        <a:pt x="236220" y="237744"/>
                      </a:lnTo>
                      <a:lnTo>
                        <a:pt x="248412" y="237744"/>
                      </a:lnTo>
                      <a:lnTo>
                        <a:pt x="248412" y="222504"/>
                      </a:lnTo>
                      <a:close/>
                    </a:path>
                    <a:path w="551814" h="481964">
                      <a:moveTo>
                        <a:pt x="262128" y="413004"/>
                      </a:moveTo>
                      <a:lnTo>
                        <a:pt x="248412" y="413004"/>
                      </a:lnTo>
                      <a:lnTo>
                        <a:pt x="248412" y="428244"/>
                      </a:lnTo>
                      <a:lnTo>
                        <a:pt x="262128" y="428244"/>
                      </a:lnTo>
                      <a:lnTo>
                        <a:pt x="262128" y="413004"/>
                      </a:lnTo>
                      <a:close/>
                    </a:path>
                    <a:path w="551814" h="481964">
                      <a:moveTo>
                        <a:pt x="289547" y="367284"/>
                      </a:moveTo>
                      <a:lnTo>
                        <a:pt x="275831" y="367284"/>
                      </a:lnTo>
                      <a:lnTo>
                        <a:pt x="275831" y="382524"/>
                      </a:lnTo>
                      <a:lnTo>
                        <a:pt x="289547" y="382524"/>
                      </a:lnTo>
                      <a:lnTo>
                        <a:pt x="289547" y="367284"/>
                      </a:lnTo>
                      <a:close/>
                    </a:path>
                    <a:path w="551814" h="481964">
                      <a:moveTo>
                        <a:pt x="289547" y="237744"/>
                      </a:moveTo>
                      <a:lnTo>
                        <a:pt x="275831" y="237744"/>
                      </a:lnTo>
                      <a:lnTo>
                        <a:pt x="275831" y="252984"/>
                      </a:lnTo>
                      <a:lnTo>
                        <a:pt x="289547" y="252984"/>
                      </a:lnTo>
                      <a:lnTo>
                        <a:pt x="289547" y="237744"/>
                      </a:lnTo>
                      <a:close/>
                    </a:path>
                    <a:path w="551814" h="481964">
                      <a:moveTo>
                        <a:pt x="362712" y="230124"/>
                      </a:moveTo>
                      <a:lnTo>
                        <a:pt x="348996" y="230124"/>
                      </a:lnTo>
                      <a:lnTo>
                        <a:pt x="348996" y="245364"/>
                      </a:lnTo>
                      <a:lnTo>
                        <a:pt x="362712" y="245364"/>
                      </a:lnTo>
                      <a:lnTo>
                        <a:pt x="362712" y="230124"/>
                      </a:lnTo>
                      <a:close/>
                    </a:path>
                    <a:path w="551814" h="481964">
                      <a:moveTo>
                        <a:pt x="417576" y="199644"/>
                      </a:moveTo>
                      <a:lnTo>
                        <a:pt x="403847" y="199644"/>
                      </a:lnTo>
                      <a:lnTo>
                        <a:pt x="403847" y="214884"/>
                      </a:lnTo>
                      <a:lnTo>
                        <a:pt x="417576" y="214884"/>
                      </a:lnTo>
                      <a:lnTo>
                        <a:pt x="417576" y="199644"/>
                      </a:lnTo>
                      <a:close/>
                    </a:path>
                    <a:path w="551814" h="481964">
                      <a:moveTo>
                        <a:pt x="417576" y="60960"/>
                      </a:moveTo>
                      <a:lnTo>
                        <a:pt x="403847" y="60960"/>
                      </a:lnTo>
                      <a:lnTo>
                        <a:pt x="403847" y="76200"/>
                      </a:lnTo>
                      <a:lnTo>
                        <a:pt x="417576" y="76200"/>
                      </a:lnTo>
                      <a:lnTo>
                        <a:pt x="417576" y="60960"/>
                      </a:lnTo>
                      <a:close/>
                    </a:path>
                    <a:path w="551814" h="481964">
                      <a:moveTo>
                        <a:pt x="551688" y="0"/>
                      </a:moveTo>
                      <a:lnTo>
                        <a:pt x="537972" y="0"/>
                      </a:lnTo>
                      <a:lnTo>
                        <a:pt x="537972" y="15240"/>
                      </a:lnTo>
                      <a:lnTo>
                        <a:pt x="551688" y="15240"/>
                      </a:lnTo>
                      <a:lnTo>
                        <a:pt x="5516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5" name="object 63"/>
                <p:cNvSpPr/>
                <p:nvPr/>
              </p:nvSpPr>
              <p:spPr>
                <a:xfrm>
                  <a:off x="382981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6" name="object 64"/>
                <p:cNvSpPr/>
                <p:nvPr/>
              </p:nvSpPr>
              <p:spPr>
                <a:xfrm>
                  <a:off x="3224784" y="3933456"/>
                  <a:ext cx="268605" cy="299085"/>
                </a:xfrm>
                <a:custGeom>
                  <a:avLst/>
                  <a:gdLst/>
                  <a:ahLst/>
                  <a:cxnLst/>
                  <a:rect l="l" t="t" r="r" b="b"/>
                  <a:pathLst>
                    <a:path w="268604" h="299085">
                      <a:moveTo>
                        <a:pt x="13716" y="283464"/>
                      </a:moveTo>
                      <a:lnTo>
                        <a:pt x="0" y="283464"/>
                      </a:lnTo>
                      <a:lnTo>
                        <a:pt x="0" y="298704"/>
                      </a:lnTo>
                      <a:lnTo>
                        <a:pt x="13716" y="298704"/>
                      </a:lnTo>
                      <a:lnTo>
                        <a:pt x="13716" y="283464"/>
                      </a:lnTo>
                      <a:close/>
                    </a:path>
                    <a:path w="268604" h="299085">
                      <a:moveTo>
                        <a:pt x="268224" y="0"/>
                      </a:moveTo>
                      <a:lnTo>
                        <a:pt x="256032" y="0"/>
                      </a:lnTo>
                      <a:lnTo>
                        <a:pt x="256032" y="15240"/>
                      </a:lnTo>
                      <a:lnTo>
                        <a:pt x="268224" y="15240"/>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7" name="object 65"/>
                <p:cNvSpPr/>
                <p:nvPr/>
              </p:nvSpPr>
              <p:spPr>
                <a:xfrm>
                  <a:off x="3930396" y="33985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8" name="object 66"/>
                <p:cNvSpPr/>
                <p:nvPr/>
              </p:nvSpPr>
              <p:spPr>
                <a:xfrm>
                  <a:off x="3096768" y="4072140"/>
                  <a:ext cx="315595" cy="220979"/>
                </a:xfrm>
                <a:custGeom>
                  <a:avLst/>
                  <a:gdLst/>
                  <a:ahLst/>
                  <a:cxnLst/>
                  <a:rect l="l" t="t" r="r" b="b"/>
                  <a:pathLst>
                    <a:path w="315595" h="220979">
                      <a:moveTo>
                        <a:pt x="13716" y="99060"/>
                      </a:moveTo>
                      <a:lnTo>
                        <a:pt x="0" y="99060"/>
                      </a:lnTo>
                      <a:lnTo>
                        <a:pt x="0" y="114300"/>
                      </a:lnTo>
                      <a:lnTo>
                        <a:pt x="13716" y="114300"/>
                      </a:lnTo>
                      <a:lnTo>
                        <a:pt x="13716" y="99060"/>
                      </a:lnTo>
                      <a:close/>
                    </a:path>
                    <a:path w="315595" h="220979">
                      <a:moveTo>
                        <a:pt x="33528" y="175260"/>
                      </a:moveTo>
                      <a:lnTo>
                        <a:pt x="19812" y="175260"/>
                      </a:lnTo>
                      <a:lnTo>
                        <a:pt x="19812" y="190500"/>
                      </a:lnTo>
                      <a:lnTo>
                        <a:pt x="33528" y="190500"/>
                      </a:lnTo>
                      <a:lnTo>
                        <a:pt x="33528" y="175260"/>
                      </a:lnTo>
                      <a:close/>
                    </a:path>
                    <a:path w="315595" h="220979">
                      <a:moveTo>
                        <a:pt x="53340" y="144780"/>
                      </a:moveTo>
                      <a:lnTo>
                        <a:pt x="41148" y="144780"/>
                      </a:lnTo>
                      <a:lnTo>
                        <a:pt x="41148" y="160020"/>
                      </a:lnTo>
                      <a:lnTo>
                        <a:pt x="53340" y="160020"/>
                      </a:lnTo>
                      <a:lnTo>
                        <a:pt x="53340" y="144780"/>
                      </a:lnTo>
                      <a:close/>
                    </a:path>
                    <a:path w="315595" h="220979">
                      <a:moveTo>
                        <a:pt x="88392" y="160020"/>
                      </a:moveTo>
                      <a:lnTo>
                        <a:pt x="74676" y="160020"/>
                      </a:lnTo>
                      <a:lnTo>
                        <a:pt x="74676" y="175260"/>
                      </a:lnTo>
                      <a:lnTo>
                        <a:pt x="88392" y="175260"/>
                      </a:lnTo>
                      <a:lnTo>
                        <a:pt x="88392" y="160020"/>
                      </a:lnTo>
                      <a:close/>
                    </a:path>
                    <a:path w="315595" h="220979">
                      <a:moveTo>
                        <a:pt x="161531" y="160020"/>
                      </a:moveTo>
                      <a:lnTo>
                        <a:pt x="147828" y="160020"/>
                      </a:lnTo>
                      <a:lnTo>
                        <a:pt x="147828" y="175260"/>
                      </a:lnTo>
                      <a:lnTo>
                        <a:pt x="161531" y="175260"/>
                      </a:lnTo>
                      <a:lnTo>
                        <a:pt x="161531" y="160020"/>
                      </a:lnTo>
                      <a:close/>
                    </a:path>
                    <a:path w="315595" h="220979">
                      <a:moveTo>
                        <a:pt x="181356" y="83820"/>
                      </a:moveTo>
                      <a:lnTo>
                        <a:pt x="167640" y="83820"/>
                      </a:lnTo>
                      <a:lnTo>
                        <a:pt x="167640" y="99060"/>
                      </a:lnTo>
                      <a:lnTo>
                        <a:pt x="181356" y="99060"/>
                      </a:lnTo>
                      <a:lnTo>
                        <a:pt x="181356" y="83820"/>
                      </a:lnTo>
                      <a:close/>
                    </a:path>
                    <a:path w="315595" h="220979">
                      <a:moveTo>
                        <a:pt x="201168" y="205740"/>
                      </a:moveTo>
                      <a:lnTo>
                        <a:pt x="188976" y="205740"/>
                      </a:lnTo>
                      <a:lnTo>
                        <a:pt x="188976" y="220980"/>
                      </a:lnTo>
                      <a:lnTo>
                        <a:pt x="201168" y="220980"/>
                      </a:lnTo>
                      <a:lnTo>
                        <a:pt x="201168" y="205740"/>
                      </a:lnTo>
                      <a:close/>
                    </a:path>
                    <a:path w="315595" h="220979">
                      <a:moveTo>
                        <a:pt x="281940" y="205740"/>
                      </a:moveTo>
                      <a:lnTo>
                        <a:pt x="269748" y="205740"/>
                      </a:lnTo>
                      <a:lnTo>
                        <a:pt x="269748" y="220980"/>
                      </a:lnTo>
                      <a:lnTo>
                        <a:pt x="281940" y="220980"/>
                      </a:lnTo>
                      <a:lnTo>
                        <a:pt x="281940" y="205740"/>
                      </a:lnTo>
                      <a:close/>
                    </a:path>
                    <a:path w="315595" h="220979">
                      <a:moveTo>
                        <a:pt x="295656" y="38100"/>
                      </a:moveTo>
                      <a:lnTo>
                        <a:pt x="281940" y="38100"/>
                      </a:lnTo>
                      <a:lnTo>
                        <a:pt x="281940" y="53340"/>
                      </a:lnTo>
                      <a:lnTo>
                        <a:pt x="295656" y="53340"/>
                      </a:lnTo>
                      <a:lnTo>
                        <a:pt x="295656" y="38100"/>
                      </a:lnTo>
                      <a:close/>
                    </a:path>
                    <a:path w="315595" h="220979">
                      <a:moveTo>
                        <a:pt x="303276" y="76200"/>
                      </a:moveTo>
                      <a:lnTo>
                        <a:pt x="289547" y="76200"/>
                      </a:lnTo>
                      <a:lnTo>
                        <a:pt x="289547" y="91440"/>
                      </a:lnTo>
                      <a:lnTo>
                        <a:pt x="303276" y="91440"/>
                      </a:lnTo>
                      <a:lnTo>
                        <a:pt x="303276" y="76200"/>
                      </a:lnTo>
                      <a:close/>
                    </a:path>
                    <a:path w="315595" h="220979">
                      <a:moveTo>
                        <a:pt x="315468" y="0"/>
                      </a:moveTo>
                      <a:lnTo>
                        <a:pt x="303276" y="0"/>
                      </a:lnTo>
                      <a:lnTo>
                        <a:pt x="303276" y="15240"/>
                      </a:lnTo>
                      <a:lnTo>
                        <a:pt x="315468" y="15240"/>
                      </a:lnTo>
                      <a:lnTo>
                        <a:pt x="3154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39" name="object 67"/>
                <p:cNvSpPr/>
                <p:nvPr/>
              </p:nvSpPr>
              <p:spPr>
                <a:xfrm>
                  <a:off x="3950208"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0" name="object 68"/>
                <p:cNvSpPr/>
                <p:nvPr/>
              </p:nvSpPr>
              <p:spPr>
                <a:xfrm>
                  <a:off x="3096768" y="3941076"/>
                  <a:ext cx="577850" cy="299085"/>
                </a:xfrm>
                <a:custGeom>
                  <a:avLst/>
                  <a:gdLst/>
                  <a:ahLst/>
                  <a:cxnLst/>
                  <a:rect l="l" t="t" r="r" b="b"/>
                  <a:pathLst>
                    <a:path w="577850" h="299085">
                      <a:moveTo>
                        <a:pt x="13716" y="237744"/>
                      </a:moveTo>
                      <a:lnTo>
                        <a:pt x="0" y="237744"/>
                      </a:lnTo>
                      <a:lnTo>
                        <a:pt x="0" y="252984"/>
                      </a:lnTo>
                      <a:lnTo>
                        <a:pt x="13716" y="252984"/>
                      </a:lnTo>
                      <a:lnTo>
                        <a:pt x="13716" y="237744"/>
                      </a:lnTo>
                      <a:close/>
                    </a:path>
                    <a:path w="577850" h="299085">
                      <a:moveTo>
                        <a:pt x="167640" y="237744"/>
                      </a:moveTo>
                      <a:lnTo>
                        <a:pt x="155448" y="237744"/>
                      </a:lnTo>
                      <a:lnTo>
                        <a:pt x="155448" y="252984"/>
                      </a:lnTo>
                      <a:lnTo>
                        <a:pt x="167640" y="252984"/>
                      </a:lnTo>
                      <a:lnTo>
                        <a:pt x="167640" y="237744"/>
                      </a:lnTo>
                      <a:close/>
                    </a:path>
                    <a:path w="577850" h="299085">
                      <a:moveTo>
                        <a:pt x="175247" y="192024"/>
                      </a:moveTo>
                      <a:lnTo>
                        <a:pt x="161531" y="192024"/>
                      </a:lnTo>
                      <a:lnTo>
                        <a:pt x="161531" y="207264"/>
                      </a:lnTo>
                      <a:lnTo>
                        <a:pt x="175247" y="207264"/>
                      </a:lnTo>
                      <a:lnTo>
                        <a:pt x="175247" y="192024"/>
                      </a:lnTo>
                      <a:close/>
                    </a:path>
                    <a:path w="577850" h="299085">
                      <a:moveTo>
                        <a:pt x="188976" y="283464"/>
                      </a:moveTo>
                      <a:lnTo>
                        <a:pt x="175247" y="283464"/>
                      </a:lnTo>
                      <a:lnTo>
                        <a:pt x="175247" y="275844"/>
                      </a:lnTo>
                      <a:lnTo>
                        <a:pt x="161531" y="275844"/>
                      </a:lnTo>
                      <a:lnTo>
                        <a:pt x="161531" y="291084"/>
                      </a:lnTo>
                      <a:lnTo>
                        <a:pt x="175247" y="291084"/>
                      </a:lnTo>
                      <a:lnTo>
                        <a:pt x="175247" y="298704"/>
                      </a:lnTo>
                      <a:lnTo>
                        <a:pt x="188976" y="298704"/>
                      </a:lnTo>
                      <a:lnTo>
                        <a:pt x="188976" y="283464"/>
                      </a:lnTo>
                      <a:close/>
                    </a:path>
                    <a:path w="577850" h="299085">
                      <a:moveTo>
                        <a:pt x="222504" y="214884"/>
                      </a:moveTo>
                      <a:lnTo>
                        <a:pt x="214884" y="214884"/>
                      </a:lnTo>
                      <a:lnTo>
                        <a:pt x="208788" y="214884"/>
                      </a:lnTo>
                      <a:lnTo>
                        <a:pt x="201168" y="214884"/>
                      </a:lnTo>
                      <a:lnTo>
                        <a:pt x="201168" y="222504"/>
                      </a:lnTo>
                      <a:lnTo>
                        <a:pt x="201168" y="230124"/>
                      </a:lnTo>
                      <a:lnTo>
                        <a:pt x="201168" y="237744"/>
                      </a:lnTo>
                      <a:lnTo>
                        <a:pt x="208788" y="237744"/>
                      </a:lnTo>
                      <a:lnTo>
                        <a:pt x="214884" y="237744"/>
                      </a:lnTo>
                      <a:lnTo>
                        <a:pt x="222504" y="237744"/>
                      </a:lnTo>
                      <a:lnTo>
                        <a:pt x="222504" y="230124"/>
                      </a:lnTo>
                      <a:lnTo>
                        <a:pt x="222504" y="222504"/>
                      </a:lnTo>
                      <a:lnTo>
                        <a:pt x="222504" y="214884"/>
                      </a:lnTo>
                      <a:close/>
                    </a:path>
                    <a:path w="577850" h="299085">
                      <a:moveTo>
                        <a:pt x="323088" y="115824"/>
                      </a:moveTo>
                      <a:lnTo>
                        <a:pt x="309372" y="115824"/>
                      </a:lnTo>
                      <a:lnTo>
                        <a:pt x="309372" y="131064"/>
                      </a:lnTo>
                      <a:lnTo>
                        <a:pt x="323088" y="131064"/>
                      </a:lnTo>
                      <a:lnTo>
                        <a:pt x="323088" y="115824"/>
                      </a:lnTo>
                      <a:close/>
                    </a:path>
                    <a:path w="577850" h="299085">
                      <a:moveTo>
                        <a:pt x="329184" y="169164"/>
                      </a:moveTo>
                      <a:lnTo>
                        <a:pt x="315468" y="169164"/>
                      </a:lnTo>
                      <a:lnTo>
                        <a:pt x="315468" y="184404"/>
                      </a:lnTo>
                      <a:lnTo>
                        <a:pt x="329184" y="184404"/>
                      </a:lnTo>
                      <a:lnTo>
                        <a:pt x="329184" y="169164"/>
                      </a:lnTo>
                      <a:close/>
                    </a:path>
                    <a:path w="577850" h="299085">
                      <a:moveTo>
                        <a:pt x="396240" y="54864"/>
                      </a:moveTo>
                      <a:lnTo>
                        <a:pt x="384048" y="54864"/>
                      </a:lnTo>
                      <a:lnTo>
                        <a:pt x="384048" y="70104"/>
                      </a:lnTo>
                      <a:lnTo>
                        <a:pt x="396240" y="70104"/>
                      </a:lnTo>
                      <a:lnTo>
                        <a:pt x="396240" y="54864"/>
                      </a:lnTo>
                      <a:close/>
                    </a:path>
                    <a:path w="577850" h="299085">
                      <a:moveTo>
                        <a:pt x="577596" y="0"/>
                      </a:moveTo>
                      <a:lnTo>
                        <a:pt x="565404" y="0"/>
                      </a:lnTo>
                      <a:lnTo>
                        <a:pt x="565404" y="15227"/>
                      </a:lnTo>
                      <a:lnTo>
                        <a:pt x="577596" y="15227"/>
                      </a:lnTo>
                      <a:lnTo>
                        <a:pt x="577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1" name="object 69"/>
                <p:cNvSpPr/>
                <p:nvPr/>
              </p:nvSpPr>
              <p:spPr>
                <a:xfrm>
                  <a:off x="3674364"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2" name="object 70"/>
                <p:cNvSpPr/>
                <p:nvPr/>
              </p:nvSpPr>
              <p:spPr>
                <a:xfrm>
                  <a:off x="3124200" y="3956303"/>
                  <a:ext cx="402590" cy="337185"/>
                </a:xfrm>
                <a:custGeom>
                  <a:avLst/>
                  <a:gdLst/>
                  <a:ahLst/>
                  <a:cxnLst/>
                  <a:rect l="l" t="t" r="r" b="b"/>
                  <a:pathLst>
                    <a:path w="402589" h="337185">
                      <a:moveTo>
                        <a:pt x="13716" y="260616"/>
                      </a:moveTo>
                      <a:lnTo>
                        <a:pt x="0" y="260616"/>
                      </a:lnTo>
                      <a:lnTo>
                        <a:pt x="0" y="275856"/>
                      </a:lnTo>
                      <a:lnTo>
                        <a:pt x="13716" y="275856"/>
                      </a:lnTo>
                      <a:lnTo>
                        <a:pt x="13716" y="260616"/>
                      </a:lnTo>
                      <a:close/>
                    </a:path>
                    <a:path w="402589" h="337185">
                      <a:moveTo>
                        <a:pt x="25908" y="291096"/>
                      </a:moveTo>
                      <a:lnTo>
                        <a:pt x="13716" y="291096"/>
                      </a:lnTo>
                      <a:lnTo>
                        <a:pt x="13716" y="306336"/>
                      </a:lnTo>
                      <a:lnTo>
                        <a:pt x="25908" y="306336"/>
                      </a:lnTo>
                      <a:lnTo>
                        <a:pt x="25908" y="291096"/>
                      </a:lnTo>
                      <a:close/>
                    </a:path>
                    <a:path w="402589" h="337185">
                      <a:moveTo>
                        <a:pt x="33515" y="321576"/>
                      </a:moveTo>
                      <a:lnTo>
                        <a:pt x="19799" y="321576"/>
                      </a:lnTo>
                      <a:lnTo>
                        <a:pt x="19799" y="336816"/>
                      </a:lnTo>
                      <a:lnTo>
                        <a:pt x="33515" y="336816"/>
                      </a:lnTo>
                      <a:lnTo>
                        <a:pt x="33515" y="321576"/>
                      </a:lnTo>
                      <a:close/>
                    </a:path>
                    <a:path w="402589" h="337185">
                      <a:moveTo>
                        <a:pt x="67056" y="222516"/>
                      </a:moveTo>
                      <a:lnTo>
                        <a:pt x="53340" y="222516"/>
                      </a:lnTo>
                      <a:lnTo>
                        <a:pt x="53340" y="237756"/>
                      </a:lnTo>
                      <a:lnTo>
                        <a:pt x="67056" y="237756"/>
                      </a:lnTo>
                      <a:lnTo>
                        <a:pt x="67056" y="222516"/>
                      </a:lnTo>
                      <a:close/>
                    </a:path>
                    <a:path w="402589" h="337185">
                      <a:moveTo>
                        <a:pt x="114300" y="275856"/>
                      </a:moveTo>
                      <a:lnTo>
                        <a:pt x="106680" y="275856"/>
                      </a:lnTo>
                      <a:lnTo>
                        <a:pt x="106680" y="268236"/>
                      </a:lnTo>
                      <a:lnTo>
                        <a:pt x="94488" y="268236"/>
                      </a:lnTo>
                      <a:lnTo>
                        <a:pt x="94488" y="283476"/>
                      </a:lnTo>
                      <a:lnTo>
                        <a:pt x="100584" y="283476"/>
                      </a:lnTo>
                      <a:lnTo>
                        <a:pt x="100584" y="291096"/>
                      </a:lnTo>
                      <a:lnTo>
                        <a:pt x="114300" y="291096"/>
                      </a:lnTo>
                      <a:lnTo>
                        <a:pt x="114300" y="275856"/>
                      </a:lnTo>
                      <a:close/>
                    </a:path>
                    <a:path w="402589" h="337185">
                      <a:moveTo>
                        <a:pt x="147815" y="260616"/>
                      </a:moveTo>
                      <a:lnTo>
                        <a:pt x="134099" y="260616"/>
                      </a:lnTo>
                      <a:lnTo>
                        <a:pt x="134099" y="275856"/>
                      </a:lnTo>
                      <a:lnTo>
                        <a:pt x="147815" y="275856"/>
                      </a:lnTo>
                      <a:lnTo>
                        <a:pt x="147815" y="260616"/>
                      </a:lnTo>
                      <a:close/>
                    </a:path>
                    <a:path w="402589" h="337185">
                      <a:moveTo>
                        <a:pt x="147815" y="237756"/>
                      </a:moveTo>
                      <a:lnTo>
                        <a:pt x="134099" y="237756"/>
                      </a:lnTo>
                      <a:lnTo>
                        <a:pt x="134099" y="252996"/>
                      </a:lnTo>
                      <a:lnTo>
                        <a:pt x="147815" y="252996"/>
                      </a:lnTo>
                      <a:lnTo>
                        <a:pt x="147815" y="237756"/>
                      </a:lnTo>
                      <a:close/>
                    </a:path>
                    <a:path w="402589" h="337185">
                      <a:moveTo>
                        <a:pt x="153924" y="199656"/>
                      </a:moveTo>
                      <a:lnTo>
                        <a:pt x="140208" y="199656"/>
                      </a:lnTo>
                      <a:lnTo>
                        <a:pt x="140208" y="214896"/>
                      </a:lnTo>
                      <a:lnTo>
                        <a:pt x="153924" y="214896"/>
                      </a:lnTo>
                      <a:lnTo>
                        <a:pt x="153924" y="199656"/>
                      </a:lnTo>
                      <a:close/>
                    </a:path>
                    <a:path w="402589" h="337185">
                      <a:moveTo>
                        <a:pt x="195072" y="268236"/>
                      </a:moveTo>
                      <a:lnTo>
                        <a:pt x="181356" y="268236"/>
                      </a:lnTo>
                      <a:lnTo>
                        <a:pt x="181356" y="283476"/>
                      </a:lnTo>
                      <a:lnTo>
                        <a:pt x="195072" y="283476"/>
                      </a:lnTo>
                      <a:lnTo>
                        <a:pt x="195072" y="268236"/>
                      </a:lnTo>
                      <a:close/>
                    </a:path>
                    <a:path w="402589" h="337185">
                      <a:moveTo>
                        <a:pt x="242316" y="306336"/>
                      </a:moveTo>
                      <a:lnTo>
                        <a:pt x="228600" y="306336"/>
                      </a:lnTo>
                      <a:lnTo>
                        <a:pt x="228600" y="321576"/>
                      </a:lnTo>
                      <a:lnTo>
                        <a:pt x="242316" y="321576"/>
                      </a:lnTo>
                      <a:lnTo>
                        <a:pt x="242316" y="306336"/>
                      </a:lnTo>
                      <a:close/>
                    </a:path>
                    <a:path w="402589" h="337185">
                      <a:moveTo>
                        <a:pt x="242316" y="207276"/>
                      </a:moveTo>
                      <a:lnTo>
                        <a:pt x="228600" y="207276"/>
                      </a:lnTo>
                      <a:lnTo>
                        <a:pt x="228600" y="222516"/>
                      </a:lnTo>
                      <a:lnTo>
                        <a:pt x="242316" y="222516"/>
                      </a:lnTo>
                      <a:lnTo>
                        <a:pt x="242316" y="207276"/>
                      </a:lnTo>
                      <a:close/>
                    </a:path>
                    <a:path w="402589" h="337185">
                      <a:moveTo>
                        <a:pt x="254508" y="92976"/>
                      </a:moveTo>
                      <a:lnTo>
                        <a:pt x="242316" y="92976"/>
                      </a:lnTo>
                      <a:lnTo>
                        <a:pt x="242316" y="108216"/>
                      </a:lnTo>
                      <a:lnTo>
                        <a:pt x="254508" y="108216"/>
                      </a:lnTo>
                      <a:lnTo>
                        <a:pt x="254508" y="92976"/>
                      </a:lnTo>
                      <a:close/>
                    </a:path>
                    <a:path w="402589" h="337185">
                      <a:moveTo>
                        <a:pt x="262115" y="169176"/>
                      </a:moveTo>
                      <a:lnTo>
                        <a:pt x="248399" y="169176"/>
                      </a:lnTo>
                      <a:lnTo>
                        <a:pt x="248399" y="184416"/>
                      </a:lnTo>
                      <a:lnTo>
                        <a:pt x="262115" y="184416"/>
                      </a:lnTo>
                      <a:lnTo>
                        <a:pt x="262115" y="169176"/>
                      </a:lnTo>
                      <a:close/>
                    </a:path>
                    <a:path w="402589" h="337185">
                      <a:moveTo>
                        <a:pt x="275844" y="321576"/>
                      </a:moveTo>
                      <a:lnTo>
                        <a:pt x="262115" y="321576"/>
                      </a:lnTo>
                      <a:lnTo>
                        <a:pt x="262115" y="336816"/>
                      </a:lnTo>
                      <a:lnTo>
                        <a:pt x="275844" y="336816"/>
                      </a:lnTo>
                      <a:lnTo>
                        <a:pt x="275844" y="321576"/>
                      </a:lnTo>
                      <a:close/>
                    </a:path>
                    <a:path w="402589" h="337185">
                      <a:moveTo>
                        <a:pt x="309372" y="184416"/>
                      </a:moveTo>
                      <a:lnTo>
                        <a:pt x="295656" y="184416"/>
                      </a:lnTo>
                      <a:lnTo>
                        <a:pt x="295656" y="199656"/>
                      </a:lnTo>
                      <a:lnTo>
                        <a:pt x="309372" y="199656"/>
                      </a:lnTo>
                      <a:lnTo>
                        <a:pt x="309372" y="184416"/>
                      </a:lnTo>
                      <a:close/>
                    </a:path>
                    <a:path w="402589" h="337185">
                      <a:moveTo>
                        <a:pt x="329184" y="153936"/>
                      </a:moveTo>
                      <a:lnTo>
                        <a:pt x="315468" y="153936"/>
                      </a:lnTo>
                      <a:lnTo>
                        <a:pt x="315468" y="169176"/>
                      </a:lnTo>
                      <a:lnTo>
                        <a:pt x="309372" y="169176"/>
                      </a:lnTo>
                      <a:lnTo>
                        <a:pt x="309372" y="184416"/>
                      </a:lnTo>
                      <a:lnTo>
                        <a:pt x="321564" y="184416"/>
                      </a:lnTo>
                      <a:lnTo>
                        <a:pt x="321564" y="169176"/>
                      </a:lnTo>
                      <a:lnTo>
                        <a:pt x="329184" y="169176"/>
                      </a:lnTo>
                      <a:lnTo>
                        <a:pt x="329184" y="153936"/>
                      </a:lnTo>
                      <a:close/>
                    </a:path>
                    <a:path w="402589" h="337185">
                      <a:moveTo>
                        <a:pt x="335280" y="192036"/>
                      </a:moveTo>
                      <a:lnTo>
                        <a:pt x="321564" y="192036"/>
                      </a:lnTo>
                      <a:lnTo>
                        <a:pt x="321564" y="207276"/>
                      </a:lnTo>
                      <a:lnTo>
                        <a:pt x="335280" y="207276"/>
                      </a:lnTo>
                      <a:lnTo>
                        <a:pt x="335280" y="192036"/>
                      </a:lnTo>
                      <a:close/>
                    </a:path>
                    <a:path w="402589" h="337185">
                      <a:moveTo>
                        <a:pt x="402336" y="0"/>
                      </a:moveTo>
                      <a:lnTo>
                        <a:pt x="390144" y="0"/>
                      </a:lnTo>
                      <a:lnTo>
                        <a:pt x="390144" y="15252"/>
                      </a:lnTo>
                      <a:lnTo>
                        <a:pt x="402336" y="15252"/>
                      </a:lnTo>
                      <a:lnTo>
                        <a:pt x="4023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3" name="object 71"/>
                <p:cNvSpPr/>
                <p:nvPr/>
              </p:nvSpPr>
              <p:spPr>
                <a:xfrm>
                  <a:off x="38968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4" name="object 72"/>
                <p:cNvSpPr/>
                <p:nvPr/>
              </p:nvSpPr>
              <p:spPr>
                <a:xfrm>
                  <a:off x="3177540" y="3826776"/>
                  <a:ext cx="208915" cy="413384"/>
                </a:xfrm>
                <a:custGeom>
                  <a:avLst/>
                  <a:gdLst/>
                  <a:ahLst/>
                  <a:cxnLst/>
                  <a:rect l="l" t="t" r="r" b="b"/>
                  <a:pathLst>
                    <a:path w="208914" h="413385">
                      <a:moveTo>
                        <a:pt x="13716" y="359664"/>
                      </a:moveTo>
                      <a:lnTo>
                        <a:pt x="0" y="359664"/>
                      </a:lnTo>
                      <a:lnTo>
                        <a:pt x="0" y="374904"/>
                      </a:lnTo>
                      <a:lnTo>
                        <a:pt x="13716" y="374904"/>
                      </a:lnTo>
                      <a:lnTo>
                        <a:pt x="13716" y="359664"/>
                      </a:lnTo>
                      <a:close/>
                    </a:path>
                    <a:path w="208914" h="413385">
                      <a:moveTo>
                        <a:pt x="41148" y="336804"/>
                      </a:moveTo>
                      <a:lnTo>
                        <a:pt x="27432" y="336804"/>
                      </a:lnTo>
                      <a:lnTo>
                        <a:pt x="27432" y="352044"/>
                      </a:lnTo>
                      <a:lnTo>
                        <a:pt x="41148" y="352044"/>
                      </a:lnTo>
                      <a:lnTo>
                        <a:pt x="41148" y="336804"/>
                      </a:lnTo>
                      <a:close/>
                    </a:path>
                    <a:path w="208914" h="413385">
                      <a:moveTo>
                        <a:pt x="41148" y="0"/>
                      </a:moveTo>
                      <a:lnTo>
                        <a:pt x="27432" y="0"/>
                      </a:lnTo>
                      <a:lnTo>
                        <a:pt x="27432" y="15227"/>
                      </a:lnTo>
                      <a:lnTo>
                        <a:pt x="41148" y="15227"/>
                      </a:lnTo>
                      <a:lnTo>
                        <a:pt x="41148" y="0"/>
                      </a:lnTo>
                      <a:close/>
                    </a:path>
                    <a:path w="208914" h="413385">
                      <a:moveTo>
                        <a:pt x="47244" y="397764"/>
                      </a:moveTo>
                      <a:lnTo>
                        <a:pt x="33528" y="397764"/>
                      </a:lnTo>
                      <a:lnTo>
                        <a:pt x="33528" y="413004"/>
                      </a:lnTo>
                      <a:lnTo>
                        <a:pt x="47244" y="413004"/>
                      </a:lnTo>
                      <a:lnTo>
                        <a:pt x="47244" y="397764"/>
                      </a:lnTo>
                      <a:close/>
                    </a:path>
                    <a:path w="208914" h="413385">
                      <a:moveTo>
                        <a:pt x="47244" y="359664"/>
                      </a:moveTo>
                      <a:lnTo>
                        <a:pt x="33528" y="359664"/>
                      </a:lnTo>
                      <a:lnTo>
                        <a:pt x="33528" y="374904"/>
                      </a:lnTo>
                      <a:lnTo>
                        <a:pt x="47244" y="374904"/>
                      </a:lnTo>
                      <a:lnTo>
                        <a:pt x="47244" y="359664"/>
                      </a:lnTo>
                      <a:close/>
                    </a:path>
                    <a:path w="208914" h="413385">
                      <a:moveTo>
                        <a:pt x="114300" y="390144"/>
                      </a:moveTo>
                      <a:lnTo>
                        <a:pt x="100584" y="390144"/>
                      </a:lnTo>
                      <a:lnTo>
                        <a:pt x="100584" y="405384"/>
                      </a:lnTo>
                      <a:lnTo>
                        <a:pt x="114300" y="405384"/>
                      </a:lnTo>
                      <a:lnTo>
                        <a:pt x="114300" y="390144"/>
                      </a:lnTo>
                      <a:close/>
                    </a:path>
                    <a:path w="208914" h="413385">
                      <a:moveTo>
                        <a:pt x="114300" y="359664"/>
                      </a:moveTo>
                      <a:lnTo>
                        <a:pt x="100584" y="359664"/>
                      </a:lnTo>
                      <a:lnTo>
                        <a:pt x="100584" y="374904"/>
                      </a:lnTo>
                      <a:lnTo>
                        <a:pt x="114300" y="374904"/>
                      </a:lnTo>
                      <a:lnTo>
                        <a:pt x="114300" y="359664"/>
                      </a:lnTo>
                      <a:close/>
                    </a:path>
                    <a:path w="208914" h="413385">
                      <a:moveTo>
                        <a:pt x="208775" y="390144"/>
                      </a:moveTo>
                      <a:lnTo>
                        <a:pt x="195059" y="390144"/>
                      </a:lnTo>
                      <a:lnTo>
                        <a:pt x="195059" y="405384"/>
                      </a:lnTo>
                      <a:lnTo>
                        <a:pt x="208775" y="405384"/>
                      </a:lnTo>
                      <a:lnTo>
                        <a:pt x="208775" y="3901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5" name="object 73"/>
                <p:cNvSpPr/>
                <p:nvPr/>
              </p:nvSpPr>
              <p:spPr>
                <a:xfrm>
                  <a:off x="3910583"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6" name="object 74"/>
                <p:cNvSpPr/>
                <p:nvPr/>
              </p:nvSpPr>
              <p:spPr>
                <a:xfrm>
                  <a:off x="3372611" y="41102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7" name="object 75"/>
                <p:cNvSpPr/>
                <p:nvPr/>
              </p:nvSpPr>
              <p:spPr>
                <a:xfrm>
                  <a:off x="38968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8" name="object 76"/>
                <p:cNvSpPr/>
                <p:nvPr/>
              </p:nvSpPr>
              <p:spPr>
                <a:xfrm>
                  <a:off x="3185160" y="4216920"/>
                  <a:ext cx="173990" cy="30480"/>
                </a:xfrm>
                <a:custGeom>
                  <a:avLst/>
                  <a:gdLst/>
                  <a:ahLst/>
                  <a:cxnLst/>
                  <a:rect l="l" t="t" r="r" b="b"/>
                  <a:pathLst>
                    <a:path w="173989" h="30479">
                      <a:moveTo>
                        <a:pt x="12192" y="0"/>
                      </a:moveTo>
                      <a:lnTo>
                        <a:pt x="0" y="0"/>
                      </a:lnTo>
                      <a:lnTo>
                        <a:pt x="0" y="15240"/>
                      </a:lnTo>
                      <a:lnTo>
                        <a:pt x="12192" y="15240"/>
                      </a:lnTo>
                      <a:lnTo>
                        <a:pt x="12192" y="0"/>
                      </a:lnTo>
                      <a:close/>
                    </a:path>
                    <a:path w="173989" h="30479">
                      <a:moveTo>
                        <a:pt x="173736" y="15240"/>
                      </a:moveTo>
                      <a:lnTo>
                        <a:pt x="160020" y="15240"/>
                      </a:lnTo>
                      <a:lnTo>
                        <a:pt x="160020" y="30480"/>
                      </a:lnTo>
                      <a:lnTo>
                        <a:pt x="173736" y="30480"/>
                      </a:lnTo>
                      <a:lnTo>
                        <a:pt x="17373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49" name="object 77"/>
                <p:cNvSpPr/>
                <p:nvPr/>
              </p:nvSpPr>
              <p:spPr>
                <a:xfrm>
                  <a:off x="3810000"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0" name="object 78"/>
                <p:cNvSpPr/>
                <p:nvPr/>
              </p:nvSpPr>
              <p:spPr>
                <a:xfrm>
                  <a:off x="3143999" y="4003560"/>
                  <a:ext cx="382905" cy="289560"/>
                </a:xfrm>
                <a:custGeom>
                  <a:avLst/>
                  <a:gdLst/>
                  <a:ahLst/>
                  <a:cxnLst/>
                  <a:rect l="l" t="t" r="r" b="b"/>
                  <a:pathLst>
                    <a:path w="382904" h="289560">
                      <a:moveTo>
                        <a:pt x="27432" y="198107"/>
                      </a:moveTo>
                      <a:lnTo>
                        <a:pt x="0" y="198107"/>
                      </a:lnTo>
                      <a:lnTo>
                        <a:pt x="0" y="213360"/>
                      </a:lnTo>
                      <a:lnTo>
                        <a:pt x="27432" y="213360"/>
                      </a:lnTo>
                      <a:lnTo>
                        <a:pt x="27432" y="198107"/>
                      </a:lnTo>
                      <a:close/>
                    </a:path>
                    <a:path w="382904" h="289560">
                      <a:moveTo>
                        <a:pt x="128016" y="274320"/>
                      </a:moveTo>
                      <a:lnTo>
                        <a:pt x="120408" y="274320"/>
                      </a:lnTo>
                      <a:lnTo>
                        <a:pt x="120408" y="259080"/>
                      </a:lnTo>
                      <a:lnTo>
                        <a:pt x="108216" y="259080"/>
                      </a:lnTo>
                      <a:lnTo>
                        <a:pt x="108216" y="274320"/>
                      </a:lnTo>
                      <a:lnTo>
                        <a:pt x="114300" y="274320"/>
                      </a:lnTo>
                      <a:lnTo>
                        <a:pt x="114300" y="289560"/>
                      </a:lnTo>
                      <a:lnTo>
                        <a:pt x="128016" y="289560"/>
                      </a:lnTo>
                      <a:lnTo>
                        <a:pt x="128016" y="274320"/>
                      </a:lnTo>
                      <a:close/>
                    </a:path>
                    <a:path w="382904" h="289560">
                      <a:moveTo>
                        <a:pt x="222516" y="175260"/>
                      </a:moveTo>
                      <a:lnTo>
                        <a:pt x="208800" y="175260"/>
                      </a:lnTo>
                      <a:lnTo>
                        <a:pt x="208800" y="190500"/>
                      </a:lnTo>
                      <a:lnTo>
                        <a:pt x="222516" y="190500"/>
                      </a:lnTo>
                      <a:lnTo>
                        <a:pt x="222516" y="175260"/>
                      </a:lnTo>
                      <a:close/>
                    </a:path>
                    <a:path w="382904" h="289560">
                      <a:moveTo>
                        <a:pt x="323100" y="0"/>
                      </a:moveTo>
                      <a:lnTo>
                        <a:pt x="309384" y="0"/>
                      </a:lnTo>
                      <a:lnTo>
                        <a:pt x="309384" y="15240"/>
                      </a:lnTo>
                      <a:lnTo>
                        <a:pt x="323100" y="15240"/>
                      </a:lnTo>
                      <a:lnTo>
                        <a:pt x="323100" y="0"/>
                      </a:lnTo>
                      <a:close/>
                    </a:path>
                    <a:path w="382904" h="289560">
                      <a:moveTo>
                        <a:pt x="382536" y="106680"/>
                      </a:moveTo>
                      <a:lnTo>
                        <a:pt x="370344" y="106680"/>
                      </a:lnTo>
                      <a:lnTo>
                        <a:pt x="370344" y="121920"/>
                      </a:lnTo>
                      <a:lnTo>
                        <a:pt x="382536" y="121920"/>
                      </a:lnTo>
                      <a:lnTo>
                        <a:pt x="382536"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1" name="object 79"/>
                <p:cNvSpPr/>
                <p:nvPr/>
              </p:nvSpPr>
              <p:spPr>
                <a:xfrm>
                  <a:off x="39303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2" name="object 80"/>
                <p:cNvSpPr/>
                <p:nvPr/>
              </p:nvSpPr>
              <p:spPr>
                <a:xfrm>
                  <a:off x="3157715" y="4102620"/>
                  <a:ext cx="276225" cy="152400"/>
                </a:xfrm>
                <a:custGeom>
                  <a:avLst/>
                  <a:gdLst/>
                  <a:ahLst/>
                  <a:cxnLst/>
                  <a:rect l="l" t="t" r="r" b="b"/>
                  <a:pathLst>
                    <a:path w="276225" h="152400">
                      <a:moveTo>
                        <a:pt x="13728" y="137160"/>
                      </a:moveTo>
                      <a:lnTo>
                        <a:pt x="0" y="137160"/>
                      </a:lnTo>
                      <a:lnTo>
                        <a:pt x="0" y="152400"/>
                      </a:lnTo>
                      <a:lnTo>
                        <a:pt x="13728" y="152400"/>
                      </a:lnTo>
                      <a:lnTo>
                        <a:pt x="13728" y="137160"/>
                      </a:lnTo>
                      <a:close/>
                    </a:path>
                    <a:path w="276225" h="152400">
                      <a:moveTo>
                        <a:pt x="33540" y="121920"/>
                      </a:moveTo>
                      <a:lnTo>
                        <a:pt x="19824" y="121920"/>
                      </a:lnTo>
                      <a:lnTo>
                        <a:pt x="19824" y="137160"/>
                      </a:lnTo>
                      <a:lnTo>
                        <a:pt x="33540" y="137160"/>
                      </a:lnTo>
                      <a:lnTo>
                        <a:pt x="33540" y="121920"/>
                      </a:lnTo>
                      <a:close/>
                    </a:path>
                    <a:path w="276225" h="152400">
                      <a:moveTo>
                        <a:pt x="73164" y="60960"/>
                      </a:moveTo>
                      <a:lnTo>
                        <a:pt x="60972" y="60960"/>
                      </a:lnTo>
                      <a:lnTo>
                        <a:pt x="60972" y="76200"/>
                      </a:lnTo>
                      <a:lnTo>
                        <a:pt x="73164" y="76200"/>
                      </a:lnTo>
                      <a:lnTo>
                        <a:pt x="73164" y="60960"/>
                      </a:lnTo>
                      <a:close/>
                    </a:path>
                    <a:path w="276225" h="152400">
                      <a:moveTo>
                        <a:pt x="106692" y="99060"/>
                      </a:moveTo>
                      <a:lnTo>
                        <a:pt x="94500" y="99060"/>
                      </a:lnTo>
                      <a:lnTo>
                        <a:pt x="94500" y="114300"/>
                      </a:lnTo>
                      <a:lnTo>
                        <a:pt x="106692" y="114300"/>
                      </a:lnTo>
                      <a:lnTo>
                        <a:pt x="106692" y="99060"/>
                      </a:lnTo>
                      <a:close/>
                    </a:path>
                    <a:path w="276225" h="152400">
                      <a:moveTo>
                        <a:pt x="181368" y="137160"/>
                      </a:moveTo>
                      <a:lnTo>
                        <a:pt x="167652" y="137160"/>
                      </a:lnTo>
                      <a:lnTo>
                        <a:pt x="167652" y="152400"/>
                      </a:lnTo>
                      <a:lnTo>
                        <a:pt x="181368" y="152400"/>
                      </a:lnTo>
                      <a:lnTo>
                        <a:pt x="181368" y="137160"/>
                      </a:lnTo>
                      <a:close/>
                    </a:path>
                    <a:path w="276225" h="152400">
                      <a:moveTo>
                        <a:pt x="187464" y="60960"/>
                      </a:moveTo>
                      <a:lnTo>
                        <a:pt x="175272" y="60960"/>
                      </a:lnTo>
                      <a:lnTo>
                        <a:pt x="175272" y="76200"/>
                      </a:lnTo>
                      <a:lnTo>
                        <a:pt x="187464" y="76200"/>
                      </a:lnTo>
                      <a:lnTo>
                        <a:pt x="187464" y="60960"/>
                      </a:lnTo>
                      <a:close/>
                    </a:path>
                    <a:path w="276225" h="152400">
                      <a:moveTo>
                        <a:pt x="220992" y="0"/>
                      </a:moveTo>
                      <a:lnTo>
                        <a:pt x="208800" y="0"/>
                      </a:lnTo>
                      <a:lnTo>
                        <a:pt x="208800" y="15240"/>
                      </a:lnTo>
                      <a:lnTo>
                        <a:pt x="220992" y="15240"/>
                      </a:lnTo>
                      <a:lnTo>
                        <a:pt x="220992" y="0"/>
                      </a:lnTo>
                      <a:close/>
                    </a:path>
                    <a:path w="276225" h="152400">
                      <a:moveTo>
                        <a:pt x="262140" y="76200"/>
                      </a:moveTo>
                      <a:lnTo>
                        <a:pt x="248424" y="76200"/>
                      </a:lnTo>
                      <a:lnTo>
                        <a:pt x="248424" y="91440"/>
                      </a:lnTo>
                      <a:lnTo>
                        <a:pt x="262140" y="91440"/>
                      </a:lnTo>
                      <a:lnTo>
                        <a:pt x="262140" y="76200"/>
                      </a:lnTo>
                      <a:close/>
                    </a:path>
                    <a:path w="276225" h="152400">
                      <a:moveTo>
                        <a:pt x="275856" y="53340"/>
                      </a:moveTo>
                      <a:lnTo>
                        <a:pt x="262140" y="53340"/>
                      </a:lnTo>
                      <a:lnTo>
                        <a:pt x="262140" y="68580"/>
                      </a:lnTo>
                      <a:lnTo>
                        <a:pt x="275856" y="68580"/>
                      </a:lnTo>
                      <a:lnTo>
                        <a:pt x="275856"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3" name="object 81"/>
                <p:cNvSpPr/>
                <p:nvPr/>
              </p:nvSpPr>
              <p:spPr>
                <a:xfrm>
                  <a:off x="3930396" y="34366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4" name="object 82"/>
                <p:cNvSpPr/>
                <p:nvPr/>
              </p:nvSpPr>
              <p:spPr>
                <a:xfrm>
                  <a:off x="3238500" y="3842003"/>
                  <a:ext cx="215265" cy="398145"/>
                </a:xfrm>
                <a:custGeom>
                  <a:avLst/>
                  <a:gdLst/>
                  <a:ahLst/>
                  <a:cxnLst/>
                  <a:rect l="l" t="t" r="r" b="b"/>
                  <a:pathLst>
                    <a:path w="215264" h="398145">
                      <a:moveTo>
                        <a:pt x="13716" y="359676"/>
                      </a:moveTo>
                      <a:lnTo>
                        <a:pt x="0" y="359676"/>
                      </a:lnTo>
                      <a:lnTo>
                        <a:pt x="0" y="374916"/>
                      </a:lnTo>
                      <a:lnTo>
                        <a:pt x="13716" y="374916"/>
                      </a:lnTo>
                      <a:lnTo>
                        <a:pt x="13716" y="359676"/>
                      </a:lnTo>
                      <a:close/>
                    </a:path>
                    <a:path w="215264" h="398145">
                      <a:moveTo>
                        <a:pt x="59436" y="359676"/>
                      </a:moveTo>
                      <a:lnTo>
                        <a:pt x="47244" y="359676"/>
                      </a:lnTo>
                      <a:lnTo>
                        <a:pt x="47244" y="374916"/>
                      </a:lnTo>
                      <a:lnTo>
                        <a:pt x="59436" y="374916"/>
                      </a:lnTo>
                      <a:lnTo>
                        <a:pt x="59436" y="359676"/>
                      </a:lnTo>
                      <a:close/>
                    </a:path>
                    <a:path w="215264" h="398145">
                      <a:moveTo>
                        <a:pt x="94488" y="382536"/>
                      </a:moveTo>
                      <a:lnTo>
                        <a:pt x="80772" y="382536"/>
                      </a:lnTo>
                      <a:lnTo>
                        <a:pt x="80772" y="397776"/>
                      </a:lnTo>
                      <a:lnTo>
                        <a:pt x="94488" y="397776"/>
                      </a:lnTo>
                      <a:lnTo>
                        <a:pt x="94488" y="382536"/>
                      </a:lnTo>
                      <a:close/>
                    </a:path>
                    <a:path w="215264" h="398145">
                      <a:moveTo>
                        <a:pt x="167640" y="252996"/>
                      </a:moveTo>
                      <a:lnTo>
                        <a:pt x="153924" y="252996"/>
                      </a:lnTo>
                      <a:lnTo>
                        <a:pt x="153924" y="268236"/>
                      </a:lnTo>
                      <a:lnTo>
                        <a:pt x="167640" y="268236"/>
                      </a:lnTo>
                      <a:lnTo>
                        <a:pt x="167640" y="252996"/>
                      </a:lnTo>
                      <a:close/>
                    </a:path>
                    <a:path w="215264" h="398145">
                      <a:moveTo>
                        <a:pt x="214884" y="0"/>
                      </a:moveTo>
                      <a:lnTo>
                        <a:pt x="201168" y="0"/>
                      </a:lnTo>
                      <a:lnTo>
                        <a:pt x="201168" y="15252"/>
                      </a:lnTo>
                      <a:lnTo>
                        <a:pt x="214884" y="15252"/>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5" name="object 83"/>
                <p:cNvSpPr/>
                <p:nvPr/>
              </p:nvSpPr>
              <p:spPr>
                <a:xfrm>
                  <a:off x="394411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6" name="object 84"/>
                <p:cNvSpPr/>
                <p:nvPr/>
              </p:nvSpPr>
              <p:spPr>
                <a:xfrm>
                  <a:off x="3197352" y="3910596"/>
                  <a:ext cx="477520" cy="352425"/>
                </a:xfrm>
                <a:custGeom>
                  <a:avLst/>
                  <a:gdLst/>
                  <a:ahLst/>
                  <a:cxnLst/>
                  <a:rect l="l" t="t" r="r" b="b"/>
                  <a:pathLst>
                    <a:path w="477520" h="352425">
                      <a:moveTo>
                        <a:pt x="13716" y="291084"/>
                      </a:moveTo>
                      <a:lnTo>
                        <a:pt x="0" y="291084"/>
                      </a:lnTo>
                      <a:lnTo>
                        <a:pt x="0" y="306324"/>
                      </a:lnTo>
                      <a:lnTo>
                        <a:pt x="13716" y="306324"/>
                      </a:lnTo>
                      <a:lnTo>
                        <a:pt x="13716" y="291084"/>
                      </a:lnTo>
                      <a:close/>
                    </a:path>
                    <a:path w="477520" h="352425">
                      <a:moveTo>
                        <a:pt x="60947" y="230124"/>
                      </a:moveTo>
                      <a:lnTo>
                        <a:pt x="47244" y="230124"/>
                      </a:lnTo>
                      <a:lnTo>
                        <a:pt x="47244" y="245364"/>
                      </a:lnTo>
                      <a:lnTo>
                        <a:pt x="60947" y="245364"/>
                      </a:lnTo>
                      <a:lnTo>
                        <a:pt x="60947" y="230124"/>
                      </a:lnTo>
                      <a:close/>
                    </a:path>
                    <a:path w="477520" h="352425">
                      <a:moveTo>
                        <a:pt x="74663" y="306324"/>
                      </a:moveTo>
                      <a:lnTo>
                        <a:pt x="60947" y="306324"/>
                      </a:lnTo>
                      <a:lnTo>
                        <a:pt x="60947" y="321564"/>
                      </a:lnTo>
                      <a:lnTo>
                        <a:pt x="74663" y="321564"/>
                      </a:lnTo>
                      <a:lnTo>
                        <a:pt x="74663" y="306324"/>
                      </a:lnTo>
                      <a:close/>
                    </a:path>
                    <a:path w="477520" h="352425">
                      <a:moveTo>
                        <a:pt x="94488" y="245364"/>
                      </a:moveTo>
                      <a:lnTo>
                        <a:pt x="80772" y="245364"/>
                      </a:lnTo>
                      <a:lnTo>
                        <a:pt x="80772" y="260604"/>
                      </a:lnTo>
                      <a:lnTo>
                        <a:pt x="80772" y="275844"/>
                      </a:lnTo>
                      <a:lnTo>
                        <a:pt x="94488" y="275844"/>
                      </a:lnTo>
                      <a:lnTo>
                        <a:pt x="94488" y="260604"/>
                      </a:lnTo>
                      <a:lnTo>
                        <a:pt x="94488" y="245364"/>
                      </a:lnTo>
                      <a:close/>
                    </a:path>
                    <a:path w="477520" h="352425">
                      <a:moveTo>
                        <a:pt x="94488" y="207264"/>
                      </a:moveTo>
                      <a:lnTo>
                        <a:pt x="80772" y="207264"/>
                      </a:lnTo>
                      <a:lnTo>
                        <a:pt x="80772" y="222504"/>
                      </a:lnTo>
                      <a:lnTo>
                        <a:pt x="94488" y="222504"/>
                      </a:lnTo>
                      <a:lnTo>
                        <a:pt x="94488" y="207264"/>
                      </a:lnTo>
                      <a:close/>
                    </a:path>
                    <a:path w="477520" h="352425">
                      <a:moveTo>
                        <a:pt x="108204" y="336804"/>
                      </a:moveTo>
                      <a:lnTo>
                        <a:pt x="94488" y="336804"/>
                      </a:lnTo>
                      <a:lnTo>
                        <a:pt x="94488" y="352044"/>
                      </a:lnTo>
                      <a:lnTo>
                        <a:pt x="108204" y="352044"/>
                      </a:lnTo>
                      <a:lnTo>
                        <a:pt x="108204" y="336804"/>
                      </a:lnTo>
                      <a:close/>
                    </a:path>
                    <a:path w="477520" h="352425">
                      <a:moveTo>
                        <a:pt x="135636" y="313944"/>
                      </a:moveTo>
                      <a:lnTo>
                        <a:pt x="121920" y="313944"/>
                      </a:lnTo>
                      <a:lnTo>
                        <a:pt x="121920" y="321564"/>
                      </a:lnTo>
                      <a:lnTo>
                        <a:pt x="108204" y="321564"/>
                      </a:lnTo>
                      <a:lnTo>
                        <a:pt x="108204" y="336804"/>
                      </a:lnTo>
                      <a:lnTo>
                        <a:pt x="121920" y="336804"/>
                      </a:lnTo>
                      <a:lnTo>
                        <a:pt x="121920" y="329184"/>
                      </a:lnTo>
                      <a:lnTo>
                        <a:pt x="135636" y="329184"/>
                      </a:lnTo>
                      <a:lnTo>
                        <a:pt x="135636" y="313944"/>
                      </a:lnTo>
                      <a:close/>
                    </a:path>
                    <a:path w="477520" h="352425">
                      <a:moveTo>
                        <a:pt x="275844" y="131064"/>
                      </a:moveTo>
                      <a:lnTo>
                        <a:pt x="262128" y="131064"/>
                      </a:lnTo>
                      <a:lnTo>
                        <a:pt x="262128" y="146304"/>
                      </a:lnTo>
                      <a:lnTo>
                        <a:pt x="275844" y="146304"/>
                      </a:lnTo>
                      <a:lnTo>
                        <a:pt x="275844" y="131064"/>
                      </a:lnTo>
                      <a:close/>
                    </a:path>
                    <a:path w="477520" h="352425">
                      <a:moveTo>
                        <a:pt x="323088" y="0"/>
                      </a:moveTo>
                      <a:lnTo>
                        <a:pt x="309372" y="0"/>
                      </a:lnTo>
                      <a:lnTo>
                        <a:pt x="309372" y="15240"/>
                      </a:lnTo>
                      <a:lnTo>
                        <a:pt x="323088" y="15240"/>
                      </a:lnTo>
                      <a:lnTo>
                        <a:pt x="323088" y="0"/>
                      </a:lnTo>
                      <a:close/>
                    </a:path>
                    <a:path w="477520" h="352425">
                      <a:moveTo>
                        <a:pt x="396240" y="15240"/>
                      </a:moveTo>
                      <a:lnTo>
                        <a:pt x="384048" y="15240"/>
                      </a:lnTo>
                      <a:lnTo>
                        <a:pt x="384048" y="30480"/>
                      </a:lnTo>
                      <a:lnTo>
                        <a:pt x="396240" y="30480"/>
                      </a:lnTo>
                      <a:lnTo>
                        <a:pt x="396240" y="15240"/>
                      </a:lnTo>
                      <a:close/>
                    </a:path>
                    <a:path w="477520" h="352425">
                      <a:moveTo>
                        <a:pt x="477012" y="60960"/>
                      </a:moveTo>
                      <a:lnTo>
                        <a:pt x="464820" y="60960"/>
                      </a:lnTo>
                      <a:lnTo>
                        <a:pt x="464820" y="77724"/>
                      </a:lnTo>
                      <a:lnTo>
                        <a:pt x="477012" y="77724"/>
                      </a:lnTo>
                      <a:lnTo>
                        <a:pt x="477012"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7" name="object 85"/>
                <p:cNvSpPr/>
                <p:nvPr/>
              </p:nvSpPr>
              <p:spPr>
                <a:xfrm>
                  <a:off x="3634740"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8" name="object 86"/>
                <p:cNvSpPr/>
                <p:nvPr/>
              </p:nvSpPr>
              <p:spPr>
                <a:xfrm>
                  <a:off x="386334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59" name="object 87"/>
                <p:cNvSpPr/>
                <p:nvPr/>
              </p:nvSpPr>
              <p:spPr>
                <a:xfrm>
                  <a:off x="3264408"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0" name="object 88"/>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1" name="object 89"/>
                <p:cNvSpPr/>
                <p:nvPr/>
              </p:nvSpPr>
              <p:spPr>
                <a:xfrm>
                  <a:off x="3116580" y="3727703"/>
                  <a:ext cx="571500" cy="565785"/>
                </a:xfrm>
                <a:custGeom>
                  <a:avLst/>
                  <a:gdLst/>
                  <a:ahLst/>
                  <a:cxnLst/>
                  <a:rect l="l" t="t" r="r" b="b"/>
                  <a:pathLst>
                    <a:path w="571500" h="565785">
                      <a:moveTo>
                        <a:pt x="13716" y="458736"/>
                      </a:moveTo>
                      <a:lnTo>
                        <a:pt x="0" y="458736"/>
                      </a:lnTo>
                      <a:lnTo>
                        <a:pt x="0" y="473976"/>
                      </a:lnTo>
                      <a:lnTo>
                        <a:pt x="13716" y="473976"/>
                      </a:lnTo>
                      <a:lnTo>
                        <a:pt x="13716" y="458736"/>
                      </a:lnTo>
                      <a:close/>
                    </a:path>
                    <a:path w="571500" h="565785">
                      <a:moveTo>
                        <a:pt x="60960" y="473976"/>
                      </a:moveTo>
                      <a:lnTo>
                        <a:pt x="47244" y="473976"/>
                      </a:lnTo>
                      <a:lnTo>
                        <a:pt x="47244" y="489216"/>
                      </a:lnTo>
                      <a:lnTo>
                        <a:pt x="60960" y="489216"/>
                      </a:lnTo>
                      <a:lnTo>
                        <a:pt x="60960" y="473976"/>
                      </a:lnTo>
                      <a:close/>
                    </a:path>
                    <a:path w="571500" h="565785">
                      <a:moveTo>
                        <a:pt x="102108" y="390156"/>
                      </a:moveTo>
                      <a:lnTo>
                        <a:pt x="88392" y="390156"/>
                      </a:lnTo>
                      <a:lnTo>
                        <a:pt x="88392" y="405396"/>
                      </a:lnTo>
                      <a:lnTo>
                        <a:pt x="102108" y="405396"/>
                      </a:lnTo>
                      <a:lnTo>
                        <a:pt x="102108" y="390156"/>
                      </a:lnTo>
                      <a:close/>
                    </a:path>
                    <a:path w="571500" h="565785">
                      <a:moveTo>
                        <a:pt x="114300" y="466356"/>
                      </a:moveTo>
                      <a:lnTo>
                        <a:pt x="102108" y="466356"/>
                      </a:lnTo>
                      <a:lnTo>
                        <a:pt x="102108" y="481596"/>
                      </a:lnTo>
                      <a:lnTo>
                        <a:pt x="114300" y="481596"/>
                      </a:lnTo>
                      <a:lnTo>
                        <a:pt x="114300" y="466356"/>
                      </a:lnTo>
                      <a:close/>
                    </a:path>
                    <a:path w="571500" h="565785">
                      <a:moveTo>
                        <a:pt x="135636" y="550176"/>
                      </a:moveTo>
                      <a:lnTo>
                        <a:pt x="121920" y="550176"/>
                      </a:lnTo>
                      <a:lnTo>
                        <a:pt x="121920" y="565416"/>
                      </a:lnTo>
                      <a:lnTo>
                        <a:pt x="135636" y="565416"/>
                      </a:lnTo>
                      <a:lnTo>
                        <a:pt x="135636" y="550176"/>
                      </a:lnTo>
                      <a:close/>
                    </a:path>
                    <a:path w="571500" h="565785">
                      <a:moveTo>
                        <a:pt x="208788" y="534936"/>
                      </a:moveTo>
                      <a:lnTo>
                        <a:pt x="195072" y="534936"/>
                      </a:lnTo>
                      <a:lnTo>
                        <a:pt x="195072" y="550176"/>
                      </a:lnTo>
                      <a:lnTo>
                        <a:pt x="195072" y="565416"/>
                      </a:lnTo>
                      <a:lnTo>
                        <a:pt x="208788" y="565416"/>
                      </a:lnTo>
                      <a:lnTo>
                        <a:pt x="208788" y="550176"/>
                      </a:lnTo>
                      <a:lnTo>
                        <a:pt x="208788" y="534936"/>
                      </a:lnTo>
                      <a:close/>
                    </a:path>
                    <a:path w="571500" h="565785">
                      <a:moveTo>
                        <a:pt x="262128" y="390156"/>
                      </a:moveTo>
                      <a:lnTo>
                        <a:pt x="249936" y="390156"/>
                      </a:lnTo>
                      <a:lnTo>
                        <a:pt x="249936" y="405396"/>
                      </a:lnTo>
                      <a:lnTo>
                        <a:pt x="262128" y="405396"/>
                      </a:lnTo>
                      <a:lnTo>
                        <a:pt x="262128" y="390156"/>
                      </a:lnTo>
                      <a:close/>
                    </a:path>
                    <a:path w="571500" h="565785">
                      <a:moveTo>
                        <a:pt x="303276" y="405396"/>
                      </a:moveTo>
                      <a:lnTo>
                        <a:pt x="289560" y="405396"/>
                      </a:lnTo>
                      <a:lnTo>
                        <a:pt x="289560" y="420636"/>
                      </a:lnTo>
                      <a:lnTo>
                        <a:pt x="303276" y="420636"/>
                      </a:lnTo>
                      <a:lnTo>
                        <a:pt x="303276" y="405396"/>
                      </a:lnTo>
                      <a:close/>
                    </a:path>
                    <a:path w="571500" h="565785">
                      <a:moveTo>
                        <a:pt x="316992" y="435864"/>
                      </a:moveTo>
                      <a:lnTo>
                        <a:pt x="303276" y="435864"/>
                      </a:lnTo>
                      <a:lnTo>
                        <a:pt x="303276" y="466356"/>
                      </a:lnTo>
                      <a:lnTo>
                        <a:pt x="316992" y="466356"/>
                      </a:lnTo>
                      <a:lnTo>
                        <a:pt x="316992" y="435864"/>
                      </a:lnTo>
                      <a:close/>
                    </a:path>
                    <a:path w="571500" h="565785">
                      <a:moveTo>
                        <a:pt x="571500" y="0"/>
                      </a:moveTo>
                      <a:lnTo>
                        <a:pt x="557784" y="0"/>
                      </a:lnTo>
                      <a:lnTo>
                        <a:pt x="557784" y="15252"/>
                      </a:lnTo>
                      <a:lnTo>
                        <a:pt x="571500" y="15252"/>
                      </a:lnTo>
                      <a:lnTo>
                        <a:pt x="5715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2" name="object 90"/>
                <p:cNvSpPr/>
                <p:nvPr/>
              </p:nvSpPr>
              <p:spPr>
                <a:xfrm>
                  <a:off x="3924300"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3" name="object 91"/>
                <p:cNvSpPr/>
                <p:nvPr/>
              </p:nvSpPr>
              <p:spPr>
                <a:xfrm>
                  <a:off x="3177540" y="4125480"/>
                  <a:ext cx="268605" cy="152400"/>
                </a:xfrm>
                <a:custGeom>
                  <a:avLst/>
                  <a:gdLst/>
                  <a:ahLst/>
                  <a:cxnLst/>
                  <a:rect l="l" t="t" r="r" b="b"/>
                  <a:pathLst>
                    <a:path w="268604" h="152400">
                      <a:moveTo>
                        <a:pt x="13716" y="137160"/>
                      </a:moveTo>
                      <a:lnTo>
                        <a:pt x="0" y="137160"/>
                      </a:lnTo>
                      <a:lnTo>
                        <a:pt x="0" y="152400"/>
                      </a:lnTo>
                      <a:lnTo>
                        <a:pt x="13716" y="152400"/>
                      </a:lnTo>
                      <a:lnTo>
                        <a:pt x="13716" y="137160"/>
                      </a:lnTo>
                      <a:close/>
                    </a:path>
                    <a:path w="268604" h="152400">
                      <a:moveTo>
                        <a:pt x="195059" y="99060"/>
                      </a:moveTo>
                      <a:lnTo>
                        <a:pt x="181356" y="99060"/>
                      </a:lnTo>
                      <a:lnTo>
                        <a:pt x="181356" y="114300"/>
                      </a:lnTo>
                      <a:lnTo>
                        <a:pt x="195059" y="114300"/>
                      </a:lnTo>
                      <a:lnTo>
                        <a:pt x="195059" y="99060"/>
                      </a:lnTo>
                      <a:close/>
                    </a:path>
                    <a:path w="268604" h="152400">
                      <a:moveTo>
                        <a:pt x="268224" y="0"/>
                      </a:moveTo>
                      <a:lnTo>
                        <a:pt x="256032" y="0"/>
                      </a:lnTo>
                      <a:lnTo>
                        <a:pt x="256032" y="15240"/>
                      </a:lnTo>
                      <a:lnTo>
                        <a:pt x="268224" y="15240"/>
                      </a:lnTo>
                      <a:lnTo>
                        <a:pt x="2682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4" name="object 92"/>
                <p:cNvSpPr/>
                <p:nvPr/>
              </p:nvSpPr>
              <p:spPr>
                <a:xfrm>
                  <a:off x="3776472"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5" name="object 93"/>
                <p:cNvSpPr/>
                <p:nvPr/>
              </p:nvSpPr>
              <p:spPr>
                <a:xfrm>
                  <a:off x="3185160" y="4277880"/>
                  <a:ext cx="134620" cy="15240"/>
                </a:xfrm>
                <a:custGeom>
                  <a:avLst/>
                  <a:gdLst/>
                  <a:ahLst/>
                  <a:cxnLst/>
                  <a:rect l="l" t="t" r="r" b="b"/>
                  <a:pathLst>
                    <a:path w="134620" h="15239">
                      <a:moveTo>
                        <a:pt x="12192" y="0"/>
                      </a:moveTo>
                      <a:lnTo>
                        <a:pt x="0" y="0"/>
                      </a:lnTo>
                      <a:lnTo>
                        <a:pt x="0" y="15240"/>
                      </a:lnTo>
                      <a:lnTo>
                        <a:pt x="12192" y="15240"/>
                      </a:lnTo>
                      <a:lnTo>
                        <a:pt x="12192" y="0"/>
                      </a:lnTo>
                      <a:close/>
                    </a:path>
                    <a:path w="134620" h="15239">
                      <a:moveTo>
                        <a:pt x="134112" y="0"/>
                      </a:moveTo>
                      <a:lnTo>
                        <a:pt x="120396" y="0"/>
                      </a:lnTo>
                      <a:lnTo>
                        <a:pt x="120396" y="15240"/>
                      </a:lnTo>
                      <a:lnTo>
                        <a:pt x="134112" y="15240"/>
                      </a:lnTo>
                      <a:lnTo>
                        <a:pt x="1341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6" name="object 94"/>
                <p:cNvSpPr/>
                <p:nvPr/>
              </p:nvSpPr>
              <p:spPr>
                <a:xfrm>
                  <a:off x="36957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7" name="object 95"/>
                <p:cNvSpPr/>
                <p:nvPr/>
              </p:nvSpPr>
              <p:spPr>
                <a:xfrm>
                  <a:off x="3916680"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8" name="object 96"/>
                <p:cNvSpPr/>
                <p:nvPr/>
              </p:nvSpPr>
              <p:spPr>
                <a:xfrm>
                  <a:off x="3252216" y="4270260"/>
                  <a:ext cx="114300" cy="22860"/>
                </a:xfrm>
                <a:custGeom>
                  <a:avLst/>
                  <a:gdLst/>
                  <a:ahLst/>
                  <a:cxnLst/>
                  <a:rect l="l" t="t" r="r" b="b"/>
                  <a:pathLst>
                    <a:path w="114300" h="22860">
                      <a:moveTo>
                        <a:pt x="12192" y="0"/>
                      </a:moveTo>
                      <a:lnTo>
                        <a:pt x="0" y="0"/>
                      </a:lnTo>
                      <a:lnTo>
                        <a:pt x="0" y="15240"/>
                      </a:lnTo>
                      <a:lnTo>
                        <a:pt x="12192" y="15240"/>
                      </a:lnTo>
                      <a:lnTo>
                        <a:pt x="12192" y="0"/>
                      </a:lnTo>
                      <a:close/>
                    </a:path>
                    <a:path w="114300" h="22860">
                      <a:moveTo>
                        <a:pt x="114300" y="7620"/>
                      </a:moveTo>
                      <a:lnTo>
                        <a:pt x="100584" y="7620"/>
                      </a:lnTo>
                      <a:lnTo>
                        <a:pt x="100584" y="22860"/>
                      </a:lnTo>
                      <a:lnTo>
                        <a:pt x="114300" y="22860"/>
                      </a:lnTo>
                      <a:lnTo>
                        <a:pt x="11430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69" name="object 97"/>
                <p:cNvSpPr/>
                <p:nvPr/>
              </p:nvSpPr>
              <p:spPr>
                <a:xfrm>
                  <a:off x="393649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0" name="object 98"/>
                <p:cNvSpPr/>
                <p:nvPr/>
              </p:nvSpPr>
              <p:spPr>
                <a:xfrm>
                  <a:off x="3157715" y="4049280"/>
                  <a:ext cx="268605" cy="137160"/>
                </a:xfrm>
                <a:custGeom>
                  <a:avLst/>
                  <a:gdLst/>
                  <a:ahLst/>
                  <a:cxnLst/>
                  <a:rect l="l" t="t" r="r" b="b"/>
                  <a:pathLst>
                    <a:path w="268604" h="137160">
                      <a:moveTo>
                        <a:pt x="13728" y="121920"/>
                      </a:moveTo>
                      <a:lnTo>
                        <a:pt x="0" y="121920"/>
                      </a:lnTo>
                      <a:lnTo>
                        <a:pt x="0" y="137160"/>
                      </a:lnTo>
                      <a:lnTo>
                        <a:pt x="13728" y="137160"/>
                      </a:lnTo>
                      <a:lnTo>
                        <a:pt x="13728" y="121920"/>
                      </a:lnTo>
                      <a:close/>
                    </a:path>
                    <a:path w="268604" h="137160">
                      <a:moveTo>
                        <a:pt x="268236" y="0"/>
                      </a:moveTo>
                      <a:lnTo>
                        <a:pt x="254520" y="0"/>
                      </a:lnTo>
                      <a:lnTo>
                        <a:pt x="254520" y="15240"/>
                      </a:lnTo>
                      <a:lnTo>
                        <a:pt x="268236" y="15240"/>
                      </a:lnTo>
                      <a:lnTo>
                        <a:pt x="2682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1" name="object 99"/>
                <p:cNvSpPr/>
                <p:nvPr/>
              </p:nvSpPr>
              <p:spPr>
                <a:xfrm>
                  <a:off x="3648456"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2" name="object 100"/>
                <p:cNvSpPr/>
                <p:nvPr/>
              </p:nvSpPr>
              <p:spPr>
                <a:xfrm>
                  <a:off x="3560064" y="40187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3" name="object 101"/>
                <p:cNvSpPr/>
                <p:nvPr/>
              </p:nvSpPr>
              <p:spPr>
                <a:xfrm>
                  <a:off x="394411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4" name="object 102"/>
                <p:cNvSpPr/>
                <p:nvPr/>
              </p:nvSpPr>
              <p:spPr>
                <a:xfrm>
                  <a:off x="3171444" y="4041660"/>
                  <a:ext cx="497205" cy="228600"/>
                </a:xfrm>
                <a:custGeom>
                  <a:avLst/>
                  <a:gdLst/>
                  <a:ahLst/>
                  <a:cxnLst/>
                  <a:rect l="l" t="t" r="r" b="b"/>
                  <a:pathLst>
                    <a:path w="497204" h="228600">
                      <a:moveTo>
                        <a:pt x="13716" y="152400"/>
                      </a:moveTo>
                      <a:lnTo>
                        <a:pt x="0" y="152400"/>
                      </a:lnTo>
                      <a:lnTo>
                        <a:pt x="0" y="167640"/>
                      </a:lnTo>
                      <a:lnTo>
                        <a:pt x="13716" y="167640"/>
                      </a:lnTo>
                      <a:lnTo>
                        <a:pt x="13716" y="152400"/>
                      </a:lnTo>
                      <a:close/>
                    </a:path>
                    <a:path w="497204" h="228600">
                      <a:moveTo>
                        <a:pt x="53340" y="213360"/>
                      </a:moveTo>
                      <a:lnTo>
                        <a:pt x="39624" y="213360"/>
                      </a:lnTo>
                      <a:lnTo>
                        <a:pt x="39624" y="228600"/>
                      </a:lnTo>
                      <a:lnTo>
                        <a:pt x="53340" y="228600"/>
                      </a:lnTo>
                      <a:lnTo>
                        <a:pt x="53340" y="213360"/>
                      </a:lnTo>
                      <a:close/>
                    </a:path>
                    <a:path w="497204" h="228600">
                      <a:moveTo>
                        <a:pt x="67056" y="190500"/>
                      </a:moveTo>
                      <a:lnTo>
                        <a:pt x="53340" y="190500"/>
                      </a:lnTo>
                      <a:lnTo>
                        <a:pt x="53340" y="205740"/>
                      </a:lnTo>
                      <a:lnTo>
                        <a:pt x="67056" y="205740"/>
                      </a:lnTo>
                      <a:lnTo>
                        <a:pt x="67056" y="190500"/>
                      </a:lnTo>
                      <a:close/>
                    </a:path>
                    <a:path w="497204" h="228600">
                      <a:moveTo>
                        <a:pt x="195072" y="152400"/>
                      </a:moveTo>
                      <a:lnTo>
                        <a:pt x="181356" y="152400"/>
                      </a:lnTo>
                      <a:lnTo>
                        <a:pt x="181356" y="167640"/>
                      </a:lnTo>
                      <a:lnTo>
                        <a:pt x="195072" y="167640"/>
                      </a:lnTo>
                      <a:lnTo>
                        <a:pt x="195072" y="152400"/>
                      </a:lnTo>
                      <a:close/>
                    </a:path>
                    <a:path w="497204" h="228600">
                      <a:moveTo>
                        <a:pt x="288036" y="15240"/>
                      </a:moveTo>
                      <a:lnTo>
                        <a:pt x="274320" y="15240"/>
                      </a:lnTo>
                      <a:lnTo>
                        <a:pt x="274320" y="30480"/>
                      </a:lnTo>
                      <a:lnTo>
                        <a:pt x="288036" y="30480"/>
                      </a:lnTo>
                      <a:lnTo>
                        <a:pt x="288036" y="15240"/>
                      </a:lnTo>
                      <a:close/>
                    </a:path>
                    <a:path w="497204" h="228600">
                      <a:moveTo>
                        <a:pt x="301752" y="91440"/>
                      </a:moveTo>
                      <a:lnTo>
                        <a:pt x="288036" y="91440"/>
                      </a:lnTo>
                      <a:lnTo>
                        <a:pt x="288036" y="106680"/>
                      </a:lnTo>
                      <a:lnTo>
                        <a:pt x="301752" y="106680"/>
                      </a:lnTo>
                      <a:lnTo>
                        <a:pt x="301752" y="91440"/>
                      </a:lnTo>
                      <a:close/>
                    </a:path>
                    <a:path w="497204" h="228600">
                      <a:moveTo>
                        <a:pt x="335280" y="38100"/>
                      </a:moveTo>
                      <a:lnTo>
                        <a:pt x="321564" y="38100"/>
                      </a:lnTo>
                      <a:lnTo>
                        <a:pt x="321564" y="53340"/>
                      </a:lnTo>
                      <a:lnTo>
                        <a:pt x="335280" y="53340"/>
                      </a:lnTo>
                      <a:lnTo>
                        <a:pt x="335280" y="38100"/>
                      </a:lnTo>
                      <a:close/>
                    </a:path>
                    <a:path w="497204" h="228600">
                      <a:moveTo>
                        <a:pt x="496824" y="0"/>
                      </a:moveTo>
                      <a:lnTo>
                        <a:pt x="483108" y="0"/>
                      </a:lnTo>
                      <a:lnTo>
                        <a:pt x="483108" y="15240"/>
                      </a:lnTo>
                      <a:lnTo>
                        <a:pt x="496824" y="15240"/>
                      </a:lnTo>
                      <a:lnTo>
                        <a:pt x="4968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5" name="object 103"/>
                <p:cNvSpPr/>
                <p:nvPr/>
              </p:nvSpPr>
              <p:spPr>
                <a:xfrm>
                  <a:off x="3816096" y="3436619"/>
                  <a:ext cx="120650" cy="61594"/>
                </a:xfrm>
                <a:custGeom>
                  <a:avLst/>
                  <a:gdLst/>
                  <a:ahLst/>
                  <a:cxnLst/>
                  <a:rect l="l" t="t" r="r" b="b"/>
                  <a:pathLst>
                    <a:path w="120650" h="61595">
                      <a:moveTo>
                        <a:pt x="13703" y="45732"/>
                      </a:moveTo>
                      <a:lnTo>
                        <a:pt x="0" y="45732"/>
                      </a:lnTo>
                      <a:lnTo>
                        <a:pt x="0" y="60972"/>
                      </a:lnTo>
                      <a:lnTo>
                        <a:pt x="13703" y="60972"/>
                      </a:lnTo>
                      <a:lnTo>
                        <a:pt x="13703" y="45732"/>
                      </a:lnTo>
                      <a:close/>
                    </a:path>
                    <a:path w="120650" h="61595">
                      <a:moveTo>
                        <a:pt x="120396" y="0"/>
                      </a:moveTo>
                      <a:lnTo>
                        <a:pt x="108204" y="0"/>
                      </a:lnTo>
                      <a:lnTo>
                        <a:pt x="108204" y="15252"/>
                      </a:lnTo>
                      <a:lnTo>
                        <a:pt x="120396" y="15252"/>
                      </a:lnTo>
                      <a:lnTo>
                        <a:pt x="12039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6" name="object 104"/>
                <p:cNvSpPr/>
                <p:nvPr/>
              </p:nvSpPr>
              <p:spPr>
                <a:xfrm>
                  <a:off x="3116580" y="3971556"/>
                  <a:ext cx="417830" cy="321945"/>
                </a:xfrm>
                <a:custGeom>
                  <a:avLst/>
                  <a:gdLst/>
                  <a:ahLst/>
                  <a:cxnLst/>
                  <a:rect l="l" t="t" r="r" b="b"/>
                  <a:pathLst>
                    <a:path w="417829" h="321945">
                      <a:moveTo>
                        <a:pt x="13716" y="306324"/>
                      </a:moveTo>
                      <a:lnTo>
                        <a:pt x="0" y="306324"/>
                      </a:lnTo>
                      <a:lnTo>
                        <a:pt x="0" y="321564"/>
                      </a:lnTo>
                      <a:lnTo>
                        <a:pt x="13716" y="321564"/>
                      </a:lnTo>
                      <a:lnTo>
                        <a:pt x="13716" y="306324"/>
                      </a:lnTo>
                      <a:close/>
                    </a:path>
                    <a:path w="417829" h="321945">
                      <a:moveTo>
                        <a:pt x="128016" y="199644"/>
                      </a:moveTo>
                      <a:lnTo>
                        <a:pt x="114300" y="199644"/>
                      </a:lnTo>
                      <a:lnTo>
                        <a:pt x="114300" y="214884"/>
                      </a:lnTo>
                      <a:lnTo>
                        <a:pt x="128016" y="214884"/>
                      </a:lnTo>
                      <a:lnTo>
                        <a:pt x="128016" y="199644"/>
                      </a:lnTo>
                      <a:close/>
                    </a:path>
                    <a:path w="417829" h="321945">
                      <a:moveTo>
                        <a:pt x="161544" y="207264"/>
                      </a:moveTo>
                      <a:lnTo>
                        <a:pt x="147828" y="207264"/>
                      </a:lnTo>
                      <a:lnTo>
                        <a:pt x="135636" y="207264"/>
                      </a:lnTo>
                      <a:lnTo>
                        <a:pt x="135636" y="222504"/>
                      </a:lnTo>
                      <a:lnTo>
                        <a:pt x="147828" y="222504"/>
                      </a:lnTo>
                      <a:lnTo>
                        <a:pt x="147828" y="230124"/>
                      </a:lnTo>
                      <a:lnTo>
                        <a:pt x="161544" y="230124"/>
                      </a:lnTo>
                      <a:lnTo>
                        <a:pt x="161544" y="222504"/>
                      </a:lnTo>
                      <a:lnTo>
                        <a:pt x="161544" y="214884"/>
                      </a:lnTo>
                      <a:lnTo>
                        <a:pt x="161544" y="207264"/>
                      </a:lnTo>
                      <a:close/>
                    </a:path>
                    <a:path w="417829" h="321945">
                      <a:moveTo>
                        <a:pt x="228600" y="115824"/>
                      </a:moveTo>
                      <a:lnTo>
                        <a:pt x="216408" y="115824"/>
                      </a:lnTo>
                      <a:lnTo>
                        <a:pt x="216408" y="131064"/>
                      </a:lnTo>
                      <a:lnTo>
                        <a:pt x="228600" y="131064"/>
                      </a:lnTo>
                      <a:lnTo>
                        <a:pt x="228600" y="115824"/>
                      </a:lnTo>
                      <a:close/>
                    </a:path>
                    <a:path w="417829" h="321945">
                      <a:moveTo>
                        <a:pt x="269735" y="176784"/>
                      </a:moveTo>
                      <a:lnTo>
                        <a:pt x="256019" y="176784"/>
                      </a:lnTo>
                      <a:lnTo>
                        <a:pt x="256019" y="192024"/>
                      </a:lnTo>
                      <a:lnTo>
                        <a:pt x="269735" y="192024"/>
                      </a:lnTo>
                      <a:lnTo>
                        <a:pt x="269735" y="176784"/>
                      </a:lnTo>
                      <a:close/>
                    </a:path>
                    <a:path w="417829" h="321945">
                      <a:moveTo>
                        <a:pt x="275844" y="252984"/>
                      </a:moveTo>
                      <a:lnTo>
                        <a:pt x="262128" y="252984"/>
                      </a:lnTo>
                      <a:lnTo>
                        <a:pt x="262128" y="268224"/>
                      </a:lnTo>
                      <a:lnTo>
                        <a:pt x="275844" y="268224"/>
                      </a:lnTo>
                      <a:lnTo>
                        <a:pt x="275844" y="252984"/>
                      </a:lnTo>
                      <a:close/>
                    </a:path>
                    <a:path w="417829" h="321945">
                      <a:moveTo>
                        <a:pt x="275844" y="70104"/>
                      </a:moveTo>
                      <a:lnTo>
                        <a:pt x="262128" y="70104"/>
                      </a:lnTo>
                      <a:lnTo>
                        <a:pt x="262128" y="85344"/>
                      </a:lnTo>
                      <a:lnTo>
                        <a:pt x="275844" y="85344"/>
                      </a:lnTo>
                      <a:lnTo>
                        <a:pt x="275844" y="70104"/>
                      </a:lnTo>
                      <a:close/>
                    </a:path>
                    <a:path w="417829" h="321945">
                      <a:moveTo>
                        <a:pt x="283464" y="146304"/>
                      </a:moveTo>
                      <a:lnTo>
                        <a:pt x="269735" y="146304"/>
                      </a:lnTo>
                      <a:lnTo>
                        <a:pt x="269735" y="161544"/>
                      </a:lnTo>
                      <a:lnTo>
                        <a:pt x="283464" y="161544"/>
                      </a:lnTo>
                      <a:lnTo>
                        <a:pt x="283464" y="146304"/>
                      </a:lnTo>
                      <a:close/>
                    </a:path>
                    <a:path w="417829" h="321945">
                      <a:moveTo>
                        <a:pt x="295656" y="245364"/>
                      </a:moveTo>
                      <a:lnTo>
                        <a:pt x="283464" y="245364"/>
                      </a:lnTo>
                      <a:lnTo>
                        <a:pt x="283464" y="260604"/>
                      </a:lnTo>
                      <a:lnTo>
                        <a:pt x="295656" y="260604"/>
                      </a:lnTo>
                      <a:lnTo>
                        <a:pt x="295656" y="245364"/>
                      </a:lnTo>
                      <a:close/>
                    </a:path>
                    <a:path w="417829" h="321945">
                      <a:moveTo>
                        <a:pt x="329184" y="237744"/>
                      </a:moveTo>
                      <a:lnTo>
                        <a:pt x="316992" y="237744"/>
                      </a:lnTo>
                      <a:lnTo>
                        <a:pt x="316992" y="252984"/>
                      </a:lnTo>
                      <a:lnTo>
                        <a:pt x="329184" y="252984"/>
                      </a:lnTo>
                      <a:lnTo>
                        <a:pt x="329184" y="237744"/>
                      </a:lnTo>
                      <a:close/>
                    </a:path>
                    <a:path w="417829" h="321945">
                      <a:moveTo>
                        <a:pt x="397764" y="131064"/>
                      </a:moveTo>
                      <a:lnTo>
                        <a:pt x="384035" y="131064"/>
                      </a:lnTo>
                      <a:lnTo>
                        <a:pt x="384035" y="146304"/>
                      </a:lnTo>
                      <a:lnTo>
                        <a:pt x="397764" y="146304"/>
                      </a:lnTo>
                      <a:lnTo>
                        <a:pt x="397764" y="131064"/>
                      </a:lnTo>
                      <a:close/>
                    </a:path>
                    <a:path w="417829" h="321945">
                      <a:moveTo>
                        <a:pt x="417576" y="0"/>
                      </a:moveTo>
                      <a:lnTo>
                        <a:pt x="403860" y="0"/>
                      </a:lnTo>
                      <a:lnTo>
                        <a:pt x="403860" y="16764"/>
                      </a:lnTo>
                      <a:lnTo>
                        <a:pt x="417576" y="16764"/>
                      </a:lnTo>
                      <a:lnTo>
                        <a:pt x="4175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7" name="object 105"/>
                <p:cNvSpPr/>
                <p:nvPr/>
              </p:nvSpPr>
              <p:spPr>
                <a:xfrm>
                  <a:off x="3950208"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8" name="object 106"/>
                <p:cNvSpPr/>
                <p:nvPr/>
              </p:nvSpPr>
              <p:spPr>
                <a:xfrm>
                  <a:off x="3130296" y="3956303"/>
                  <a:ext cx="350520" cy="337185"/>
                </a:xfrm>
                <a:custGeom>
                  <a:avLst/>
                  <a:gdLst/>
                  <a:ahLst/>
                  <a:cxnLst/>
                  <a:rect l="l" t="t" r="r" b="b"/>
                  <a:pathLst>
                    <a:path w="350520" h="337185">
                      <a:moveTo>
                        <a:pt x="13703" y="230136"/>
                      </a:moveTo>
                      <a:lnTo>
                        <a:pt x="0" y="230136"/>
                      </a:lnTo>
                      <a:lnTo>
                        <a:pt x="0" y="245376"/>
                      </a:lnTo>
                      <a:lnTo>
                        <a:pt x="13703" y="245376"/>
                      </a:lnTo>
                      <a:lnTo>
                        <a:pt x="13703" y="230136"/>
                      </a:lnTo>
                      <a:close/>
                    </a:path>
                    <a:path w="350520" h="337185">
                      <a:moveTo>
                        <a:pt x="94488" y="199656"/>
                      </a:moveTo>
                      <a:lnTo>
                        <a:pt x="80772" y="199656"/>
                      </a:lnTo>
                      <a:lnTo>
                        <a:pt x="80772" y="214896"/>
                      </a:lnTo>
                      <a:lnTo>
                        <a:pt x="94488" y="214896"/>
                      </a:lnTo>
                      <a:lnTo>
                        <a:pt x="94488" y="199656"/>
                      </a:lnTo>
                      <a:close/>
                    </a:path>
                    <a:path w="350520" h="337185">
                      <a:moveTo>
                        <a:pt x="161544" y="321576"/>
                      </a:moveTo>
                      <a:lnTo>
                        <a:pt x="147828" y="321576"/>
                      </a:lnTo>
                      <a:lnTo>
                        <a:pt x="147828" y="336816"/>
                      </a:lnTo>
                      <a:lnTo>
                        <a:pt x="161544" y="336816"/>
                      </a:lnTo>
                      <a:lnTo>
                        <a:pt x="161544" y="321576"/>
                      </a:lnTo>
                      <a:close/>
                    </a:path>
                    <a:path w="350520" h="337185">
                      <a:moveTo>
                        <a:pt x="161544" y="252996"/>
                      </a:moveTo>
                      <a:lnTo>
                        <a:pt x="147828" y="252996"/>
                      </a:lnTo>
                      <a:lnTo>
                        <a:pt x="147828" y="268236"/>
                      </a:lnTo>
                      <a:lnTo>
                        <a:pt x="161544" y="268236"/>
                      </a:lnTo>
                      <a:lnTo>
                        <a:pt x="161544" y="252996"/>
                      </a:lnTo>
                      <a:close/>
                    </a:path>
                    <a:path w="350520" h="337185">
                      <a:moveTo>
                        <a:pt x="181356" y="176796"/>
                      </a:moveTo>
                      <a:lnTo>
                        <a:pt x="167640" y="176796"/>
                      </a:lnTo>
                      <a:lnTo>
                        <a:pt x="167640" y="192036"/>
                      </a:lnTo>
                      <a:lnTo>
                        <a:pt x="181356" y="192036"/>
                      </a:lnTo>
                      <a:lnTo>
                        <a:pt x="181356" y="176796"/>
                      </a:lnTo>
                      <a:close/>
                    </a:path>
                    <a:path w="350520" h="337185">
                      <a:moveTo>
                        <a:pt x="202692" y="161556"/>
                      </a:moveTo>
                      <a:lnTo>
                        <a:pt x="188976" y="161556"/>
                      </a:lnTo>
                      <a:lnTo>
                        <a:pt x="188976" y="176796"/>
                      </a:lnTo>
                      <a:lnTo>
                        <a:pt x="202692" y="176796"/>
                      </a:lnTo>
                      <a:lnTo>
                        <a:pt x="202692" y="161556"/>
                      </a:lnTo>
                      <a:close/>
                    </a:path>
                    <a:path w="350520" h="337185">
                      <a:moveTo>
                        <a:pt x="208788" y="321576"/>
                      </a:moveTo>
                      <a:lnTo>
                        <a:pt x="195072" y="321576"/>
                      </a:lnTo>
                      <a:lnTo>
                        <a:pt x="195072" y="336816"/>
                      </a:lnTo>
                      <a:lnTo>
                        <a:pt x="208788" y="336816"/>
                      </a:lnTo>
                      <a:lnTo>
                        <a:pt x="208788" y="321576"/>
                      </a:lnTo>
                      <a:close/>
                    </a:path>
                    <a:path w="350520" h="337185">
                      <a:moveTo>
                        <a:pt x="329184" y="0"/>
                      </a:moveTo>
                      <a:lnTo>
                        <a:pt x="315468" y="0"/>
                      </a:lnTo>
                      <a:lnTo>
                        <a:pt x="315468" y="15252"/>
                      </a:lnTo>
                      <a:lnTo>
                        <a:pt x="329184" y="15252"/>
                      </a:lnTo>
                      <a:lnTo>
                        <a:pt x="329184" y="0"/>
                      </a:lnTo>
                      <a:close/>
                    </a:path>
                    <a:path w="350520" h="337185">
                      <a:moveTo>
                        <a:pt x="350520" y="153936"/>
                      </a:moveTo>
                      <a:lnTo>
                        <a:pt x="336804" y="153936"/>
                      </a:lnTo>
                      <a:lnTo>
                        <a:pt x="336804" y="169176"/>
                      </a:lnTo>
                      <a:lnTo>
                        <a:pt x="350520" y="169176"/>
                      </a:lnTo>
                      <a:lnTo>
                        <a:pt x="350520" y="1539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79" name="object 107"/>
                <p:cNvSpPr/>
                <p:nvPr/>
              </p:nvSpPr>
              <p:spPr>
                <a:xfrm>
                  <a:off x="3843528" y="3436619"/>
                  <a:ext cx="147955" cy="15875"/>
                </a:xfrm>
                <a:custGeom>
                  <a:avLst/>
                  <a:gdLst/>
                  <a:ahLst/>
                  <a:cxnLst/>
                  <a:rect l="l" t="t" r="r" b="b"/>
                  <a:pathLst>
                    <a:path w="147954" h="15875">
                      <a:moveTo>
                        <a:pt x="12192" y="0"/>
                      </a:moveTo>
                      <a:lnTo>
                        <a:pt x="0" y="0"/>
                      </a:lnTo>
                      <a:lnTo>
                        <a:pt x="0" y="15252"/>
                      </a:lnTo>
                      <a:lnTo>
                        <a:pt x="12192" y="15252"/>
                      </a:lnTo>
                      <a:lnTo>
                        <a:pt x="12192" y="0"/>
                      </a:lnTo>
                      <a:close/>
                    </a:path>
                    <a:path w="147954" h="15875">
                      <a:moveTo>
                        <a:pt x="147828" y="0"/>
                      </a:moveTo>
                      <a:lnTo>
                        <a:pt x="134112" y="0"/>
                      </a:lnTo>
                      <a:lnTo>
                        <a:pt x="134112" y="15252"/>
                      </a:lnTo>
                      <a:lnTo>
                        <a:pt x="147828" y="15252"/>
                      </a:lnTo>
                      <a:lnTo>
                        <a:pt x="14782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0" name="object 108"/>
                <p:cNvSpPr/>
                <p:nvPr/>
              </p:nvSpPr>
              <p:spPr>
                <a:xfrm>
                  <a:off x="3137916" y="4064520"/>
                  <a:ext cx="315595" cy="190500"/>
                </a:xfrm>
                <a:custGeom>
                  <a:avLst/>
                  <a:gdLst/>
                  <a:ahLst/>
                  <a:cxnLst/>
                  <a:rect l="l" t="t" r="r" b="b"/>
                  <a:pathLst>
                    <a:path w="315595" h="190500">
                      <a:moveTo>
                        <a:pt x="12192" y="175260"/>
                      </a:moveTo>
                      <a:lnTo>
                        <a:pt x="0" y="175260"/>
                      </a:lnTo>
                      <a:lnTo>
                        <a:pt x="0" y="190500"/>
                      </a:lnTo>
                      <a:lnTo>
                        <a:pt x="12192" y="190500"/>
                      </a:lnTo>
                      <a:lnTo>
                        <a:pt x="12192" y="175260"/>
                      </a:lnTo>
                      <a:close/>
                    </a:path>
                    <a:path w="315595" h="190500">
                      <a:moveTo>
                        <a:pt x="140208" y="152400"/>
                      </a:moveTo>
                      <a:lnTo>
                        <a:pt x="126492" y="152400"/>
                      </a:lnTo>
                      <a:lnTo>
                        <a:pt x="126492" y="167640"/>
                      </a:lnTo>
                      <a:lnTo>
                        <a:pt x="140208" y="167640"/>
                      </a:lnTo>
                      <a:lnTo>
                        <a:pt x="140208" y="152400"/>
                      </a:lnTo>
                      <a:close/>
                    </a:path>
                    <a:path w="315595" h="190500">
                      <a:moveTo>
                        <a:pt x="288036" y="0"/>
                      </a:moveTo>
                      <a:lnTo>
                        <a:pt x="274320" y="0"/>
                      </a:lnTo>
                      <a:lnTo>
                        <a:pt x="274320" y="15240"/>
                      </a:lnTo>
                      <a:lnTo>
                        <a:pt x="288036" y="15240"/>
                      </a:lnTo>
                      <a:lnTo>
                        <a:pt x="288036" y="0"/>
                      </a:lnTo>
                      <a:close/>
                    </a:path>
                    <a:path w="315595" h="190500">
                      <a:moveTo>
                        <a:pt x="315468" y="121920"/>
                      </a:moveTo>
                      <a:lnTo>
                        <a:pt x="301752" y="121920"/>
                      </a:lnTo>
                      <a:lnTo>
                        <a:pt x="301752" y="137160"/>
                      </a:lnTo>
                      <a:lnTo>
                        <a:pt x="315468" y="137160"/>
                      </a:lnTo>
                      <a:lnTo>
                        <a:pt x="315468" y="1219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1" name="object 109"/>
                <p:cNvSpPr/>
                <p:nvPr/>
              </p:nvSpPr>
              <p:spPr>
                <a:xfrm>
                  <a:off x="3822191" y="38343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2" name="object 110"/>
                <p:cNvSpPr/>
                <p:nvPr/>
              </p:nvSpPr>
              <p:spPr>
                <a:xfrm>
                  <a:off x="3137916" y="4079760"/>
                  <a:ext cx="429895" cy="152400"/>
                </a:xfrm>
                <a:custGeom>
                  <a:avLst/>
                  <a:gdLst/>
                  <a:ahLst/>
                  <a:cxnLst/>
                  <a:rect l="l" t="t" r="r" b="b"/>
                  <a:pathLst>
                    <a:path w="429895" h="152400">
                      <a:moveTo>
                        <a:pt x="12192" y="83820"/>
                      </a:moveTo>
                      <a:lnTo>
                        <a:pt x="0" y="83820"/>
                      </a:lnTo>
                      <a:lnTo>
                        <a:pt x="0" y="99060"/>
                      </a:lnTo>
                      <a:lnTo>
                        <a:pt x="12192" y="99060"/>
                      </a:lnTo>
                      <a:lnTo>
                        <a:pt x="12192" y="83820"/>
                      </a:lnTo>
                      <a:close/>
                    </a:path>
                    <a:path w="429895" h="152400">
                      <a:moveTo>
                        <a:pt x="59436" y="137160"/>
                      </a:moveTo>
                      <a:lnTo>
                        <a:pt x="47244" y="137160"/>
                      </a:lnTo>
                      <a:lnTo>
                        <a:pt x="47244" y="152400"/>
                      </a:lnTo>
                      <a:lnTo>
                        <a:pt x="59436" y="152400"/>
                      </a:lnTo>
                      <a:lnTo>
                        <a:pt x="59436" y="137160"/>
                      </a:lnTo>
                      <a:close/>
                    </a:path>
                    <a:path w="429895" h="152400">
                      <a:moveTo>
                        <a:pt x="134099" y="76200"/>
                      </a:moveTo>
                      <a:lnTo>
                        <a:pt x="120383" y="76200"/>
                      </a:lnTo>
                      <a:lnTo>
                        <a:pt x="120383" y="91440"/>
                      </a:lnTo>
                      <a:lnTo>
                        <a:pt x="134099" y="91440"/>
                      </a:lnTo>
                      <a:lnTo>
                        <a:pt x="134099" y="76200"/>
                      </a:lnTo>
                      <a:close/>
                    </a:path>
                    <a:path w="429895" h="152400">
                      <a:moveTo>
                        <a:pt x="147828" y="137160"/>
                      </a:moveTo>
                      <a:lnTo>
                        <a:pt x="134099" y="137160"/>
                      </a:lnTo>
                      <a:lnTo>
                        <a:pt x="134099" y="152400"/>
                      </a:lnTo>
                      <a:lnTo>
                        <a:pt x="147828" y="152400"/>
                      </a:lnTo>
                      <a:lnTo>
                        <a:pt x="147828" y="137160"/>
                      </a:lnTo>
                      <a:close/>
                    </a:path>
                    <a:path w="429895" h="152400">
                      <a:moveTo>
                        <a:pt x="220980" y="38100"/>
                      </a:moveTo>
                      <a:lnTo>
                        <a:pt x="207264" y="38100"/>
                      </a:lnTo>
                      <a:lnTo>
                        <a:pt x="207264" y="53340"/>
                      </a:lnTo>
                      <a:lnTo>
                        <a:pt x="220980" y="53340"/>
                      </a:lnTo>
                      <a:lnTo>
                        <a:pt x="220980" y="38100"/>
                      </a:lnTo>
                      <a:close/>
                    </a:path>
                    <a:path w="429895" h="152400">
                      <a:moveTo>
                        <a:pt x="248399" y="121920"/>
                      </a:moveTo>
                      <a:lnTo>
                        <a:pt x="234683" y="121920"/>
                      </a:lnTo>
                      <a:lnTo>
                        <a:pt x="234683" y="137160"/>
                      </a:lnTo>
                      <a:lnTo>
                        <a:pt x="248399" y="137160"/>
                      </a:lnTo>
                      <a:lnTo>
                        <a:pt x="248399" y="121920"/>
                      </a:lnTo>
                      <a:close/>
                    </a:path>
                    <a:path w="429895" h="152400">
                      <a:moveTo>
                        <a:pt x="429768" y="0"/>
                      </a:moveTo>
                      <a:lnTo>
                        <a:pt x="416052" y="0"/>
                      </a:lnTo>
                      <a:lnTo>
                        <a:pt x="416052" y="15240"/>
                      </a:lnTo>
                      <a:lnTo>
                        <a:pt x="429768" y="15240"/>
                      </a:lnTo>
                      <a:lnTo>
                        <a:pt x="42976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3" name="object 111"/>
                <p:cNvSpPr/>
                <p:nvPr/>
              </p:nvSpPr>
              <p:spPr>
                <a:xfrm>
                  <a:off x="3802380"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4" name="object 112"/>
                <p:cNvSpPr/>
                <p:nvPr/>
              </p:nvSpPr>
              <p:spPr>
                <a:xfrm>
                  <a:off x="3352800" y="4011180"/>
                  <a:ext cx="93345" cy="236220"/>
                </a:xfrm>
                <a:custGeom>
                  <a:avLst/>
                  <a:gdLst/>
                  <a:ahLst/>
                  <a:cxnLst/>
                  <a:rect l="l" t="t" r="r" b="b"/>
                  <a:pathLst>
                    <a:path w="93345" h="236220">
                      <a:moveTo>
                        <a:pt x="13716" y="220980"/>
                      </a:moveTo>
                      <a:lnTo>
                        <a:pt x="0" y="220980"/>
                      </a:lnTo>
                      <a:lnTo>
                        <a:pt x="0" y="236220"/>
                      </a:lnTo>
                      <a:lnTo>
                        <a:pt x="13716" y="236220"/>
                      </a:lnTo>
                      <a:lnTo>
                        <a:pt x="13716" y="220980"/>
                      </a:lnTo>
                      <a:close/>
                    </a:path>
                    <a:path w="93345" h="236220">
                      <a:moveTo>
                        <a:pt x="92964" y="0"/>
                      </a:moveTo>
                      <a:lnTo>
                        <a:pt x="80772" y="0"/>
                      </a:lnTo>
                      <a:lnTo>
                        <a:pt x="80772" y="15240"/>
                      </a:lnTo>
                      <a:lnTo>
                        <a:pt x="92964" y="15240"/>
                      </a:lnTo>
                      <a:lnTo>
                        <a:pt x="929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5" name="object 113"/>
                <p:cNvSpPr/>
                <p:nvPr/>
              </p:nvSpPr>
              <p:spPr>
                <a:xfrm>
                  <a:off x="386334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6" name="object 114"/>
                <p:cNvSpPr/>
                <p:nvPr/>
              </p:nvSpPr>
              <p:spPr>
                <a:xfrm>
                  <a:off x="3185160" y="3803903"/>
                  <a:ext cx="544195" cy="489584"/>
                </a:xfrm>
                <a:custGeom>
                  <a:avLst/>
                  <a:gdLst/>
                  <a:ahLst/>
                  <a:cxnLst/>
                  <a:rect l="l" t="t" r="r" b="b"/>
                  <a:pathLst>
                    <a:path w="544195" h="489585">
                      <a:moveTo>
                        <a:pt x="12192" y="359676"/>
                      </a:moveTo>
                      <a:lnTo>
                        <a:pt x="0" y="359676"/>
                      </a:lnTo>
                      <a:lnTo>
                        <a:pt x="0" y="374916"/>
                      </a:lnTo>
                      <a:lnTo>
                        <a:pt x="12192" y="374916"/>
                      </a:lnTo>
                      <a:lnTo>
                        <a:pt x="12192" y="359676"/>
                      </a:lnTo>
                      <a:close/>
                    </a:path>
                    <a:path w="544195" h="489585">
                      <a:moveTo>
                        <a:pt x="33528" y="435876"/>
                      </a:moveTo>
                      <a:lnTo>
                        <a:pt x="19812" y="435876"/>
                      </a:lnTo>
                      <a:lnTo>
                        <a:pt x="19812" y="443496"/>
                      </a:lnTo>
                      <a:lnTo>
                        <a:pt x="12192" y="443496"/>
                      </a:lnTo>
                      <a:lnTo>
                        <a:pt x="12192" y="458736"/>
                      </a:lnTo>
                      <a:lnTo>
                        <a:pt x="25908" y="458736"/>
                      </a:lnTo>
                      <a:lnTo>
                        <a:pt x="25908" y="451116"/>
                      </a:lnTo>
                      <a:lnTo>
                        <a:pt x="33528" y="451116"/>
                      </a:lnTo>
                      <a:lnTo>
                        <a:pt x="33528" y="435876"/>
                      </a:lnTo>
                      <a:close/>
                    </a:path>
                    <a:path w="544195" h="489585">
                      <a:moveTo>
                        <a:pt x="53340" y="390156"/>
                      </a:moveTo>
                      <a:lnTo>
                        <a:pt x="39624" y="390156"/>
                      </a:lnTo>
                      <a:lnTo>
                        <a:pt x="39624" y="405396"/>
                      </a:lnTo>
                      <a:lnTo>
                        <a:pt x="53340" y="405396"/>
                      </a:lnTo>
                      <a:lnTo>
                        <a:pt x="53340" y="390156"/>
                      </a:lnTo>
                      <a:close/>
                    </a:path>
                    <a:path w="544195" h="489585">
                      <a:moveTo>
                        <a:pt x="59436" y="420636"/>
                      </a:moveTo>
                      <a:lnTo>
                        <a:pt x="45720" y="420636"/>
                      </a:lnTo>
                      <a:lnTo>
                        <a:pt x="45720" y="435876"/>
                      </a:lnTo>
                      <a:lnTo>
                        <a:pt x="59436" y="435876"/>
                      </a:lnTo>
                      <a:lnTo>
                        <a:pt x="59436" y="420636"/>
                      </a:lnTo>
                      <a:close/>
                    </a:path>
                    <a:path w="544195" h="489585">
                      <a:moveTo>
                        <a:pt x="73139" y="443496"/>
                      </a:moveTo>
                      <a:lnTo>
                        <a:pt x="59436" y="443496"/>
                      </a:lnTo>
                      <a:lnTo>
                        <a:pt x="59436" y="458736"/>
                      </a:lnTo>
                      <a:lnTo>
                        <a:pt x="73139" y="458736"/>
                      </a:lnTo>
                      <a:lnTo>
                        <a:pt x="73139" y="443496"/>
                      </a:lnTo>
                      <a:close/>
                    </a:path>
                    <a:path w="544195" h="489585">
                      <a:moveTo>
                        <a:pt x="86855" y="466356"/>
                      </a:moveTo>
                      <a:lnTo>
                        <a:pt x="73139" y="466356"/>
                      </a:lnTo>
                      <a:lnTo>
                        <a:pt x="73139" y="481596"/>
                      </a:lnTo>
                      <a:lnTo>
                        <a:pt x="86855" y="481596"/>
                      </a:lnTo>
                      <a:lnTo>
                        <a:pt x="86855" y="466356"/>
                      </a:lnTo>
                      <a:close/>
                    </a:path>
                    <a:path w="544195" h="489585">
                      <a:moveTo>
                        <a:pt x="134112" y="443496"/>
                      </a:moveTo>
                      <a:lnTo>
                        <a:pt x="120396" y="443496"/>
                      </a:lnTo>
                      <a:lnTo>
                        <a:pt x="120396" y="458736"/>
                      </a:lnTo>
                      <a:lnTo>
                        <a:pt x="134112" y="458736"/>
                      </a:lnTo>
                      <a:lnTo>
                        <a:pt x="134112" y="443496"/>
                      </a:lnTo>
                      <a:close/>
                    </a:path>
                    <a:path w="544195" h="489585">
                      <a:moveTo>
                        <a:pt x="153924" y="367296"/>
                      </a:moveTo>
                      <a:lnTo>
                        <a:pt x="147828" y="367296"/>
                      </a:lnTo>
                      <a:lnTo>
                        <a:pt x="147828" y="359676"/>
                      </a:lnTo>
                      <a:lnTo>
                        <a:pt x="134112" y="359676"/>
                      </a:lnTo>
                      <a:lnTo>
                        <a:pt x="134112" y="374916"/>
                      </a:lnTo>
                      <a:lnTo>
                        <a:pt x="140208" y="374916"/>
                      </a:lnTo>
                      <a:lnTo>
                        <a:pt x="140208" y="382536"/>
                      </a:lnTo>
                      <a:lnTo>
                        <a:pt x="134112" y="382536"/>
                      </a:lnTo>
                      <a:lnTo>
                        <a:pt x="134112" y="397776"/>
                      </a:lnTo>
                      <a:lnTo>
                        <a:pt x="147828" y="397776"/>
                      </a:lnTo>
                      <a:lnTo>
                        <a:pt x="147828" y="382536"/>
                      </a:lnTo>
                      <a:lnTo>
                        <a:pt x="153924" y="382536"/>
                      </a:lnTo>
                      <a:lnTo>
                        <a:pt x="153924" y="367296"/>
                      </a:lnTo>
                      <a:close/>
                    </a:path>
                    <a:path w="544195" h="489585">
                      <a:moveTo>
                        <a:pt x="153924" y="336816"/>
                      </a:moveTo>
                      <a:lnTo>
                        <a:pt x="140208" y="336816"/>
                      </a:lnTo>
                      <a:lnTo>
                        <a:pt x="140208" y="352056"/>
                      </a:lnTo>
                      <a:lnTo>
                        <a:pt x="153924" y="352056"/>
                      </a:lnTo>
                      <a:lnTo>
                        <a:pt x="153924" y="336816"/>
                      </a:lnTo>
                      <a:close/>
                    </a:path>
                    <a:path w="544195" h="489585">
                      <a:moveTo>
                        <a:pt x="160020" y="443496"/>
                      </a:moveTo>
                      <a:lnTo>
                        <a:pt x="147828" y="443496"/>
                      </a:lnTo>
                      <a:lnTo>
                        <a:pt x="147828" y="458736"/>
                      </a:lnTo>
                      <a:lnTo>
                        <a:pt x="160020" y="458736"/>
                      </a:lnTo>
                      <a:lnTo>
                        <a:pt x="160020" y="443496"/>
                      </a:lnTo>
                      <a:close/>
                    </a:path>
                    <a:path w="544195" h="489585">
                      <a:moveTo>
                        <a:pt x="187439" y="473976"/>
                      </a:moveTo>
                      <a:lnTo>
                        <a:pt x="173736" y="473976"/>
                      </a:lnTo>
                      <a:lnTo>
                        <a:pt x="173736" y="489216"/>
                      </a:lnTo>
                      <a:lnTo>
                        <a:pt x="187439" y="489216"/>
                      </a:lnTo>
                      <a:lnTo>
                        <a:pt x="187439" y="473976"/>
                      </a:lnTo>
                      <a:close/>
                    </a:path>
                    <a:path w="544195" h="489585">
                      <a:moveTo>
                        <a:pt x="201155" y="268236"/>
                      </a:moveTo>
                      <a:lnTo>
                        <a:pt x="187439" y="268236"/>
                      </a:lnTo>
                      <a:lnTo>
                        <a:pt x="187439" y="283476"/>
                      </a:lnTo>
                      <a:lnTo>
                        <a:pt x="201155" y="283476"/>
                      </a:lnTo>
                      <a:lnTo>
                        <a:pt x="201155" y="268236"/>
                      </a:lnTo>
                      <a:close/>
                    </a:path>
                    <a:path w="544195" h="489585">
                      <a:moveTo>
                        <a:pt x="214884" y="344436"/>
                      </a:moveTo>
                      <a:lnTo>
                        <a:pt x="201155" y="344436"/>
                      </a:lnTo>
                      <a:lnTo>
                        <a:pt x="201155" y="336816"/>
                      </a:lnTo>
                      <a:lnTo>
                        <a:pt x="187439" y="336816"/>
                      </a:lnTo>
                      <a:lnTo>
                        <a:pt x="187439" y="352056"/>
                      </a:lnTo>
                      <a:lnTo>
                        <a:pt x="201155" y="352056"/>
                      </a:lnTo>
                      <a:lnTo>
                        <a:pt x="201155" y="359676"/>
                      </a:lnTo>
                      <a:lnTo>
                        <a:pt x="214884" y="359676"/>
                      </a:lnTo>
                      <a:lnTo>
                        <a:pt x="214884" y="344436"/>
                      </a:lnTo>
                      <a:close/>
                    </a:path>
                    <a:path w="544195" h="489585">
                      <a:moveTo>
                        <a:pt x="248412" y="298716"/>
                      </a:moveTo>
                      <a:lnTo>
                        <a:pt x="234696" y="298716"/>
                      </a:lnTo>
                      <a:lnTo>
                        <a:pt x="234696" y="313956"/>
                      </a:lnTo>
                      <a:lnTo>
                        <a:pt x="248412" y="313956"/>
                      </a:lnTo>
                      <a:lnTo>
                        <a:pt x="248412" y="298716"/>
                      </a:lnTo>
                      <a:close/>
                    </a:path>
                    <a:path w="544195" h="489585">
                      <a:moveTo>
                        <a:pt x="307848" y="76200"/>
                      </a:moveTo>
                      <a:lnTo>
                        <a:pt x="295656" y="76200"/>
                      </a:lnTo>
                      <a:lnTo>
                        <a:pt x="295656" y="91452"/>
                      </a:lnTo>
                      <a:lnTo>
                        <a:pt x="307848" y="91452"/>
                      </a:lnTo>
                      <a:lnTo>
                        <a:pt x="307848" y="76200"/>
                      </a:lnTo>
                      <a:close/>
                    </a:path>
                    <a:path w="544195" h="489585">
                      <a:moveTo>
                        <a:pt x="315455" y="0"/>
                      </a:moveTo>
                      <a:lnTo>
                        <a:pt x="301739" y="0"/>
                      </a:lnTo>
                      <a:lnTo>
                        <a:pt x="301739" y="15252"/>
                      </a:lnTo>
                      <a:lnTo>
                        <a:pt x="315455" y="15252"/>
                      </a:lnTo>
                      <a:lnTo>
                        <a:pt x="315455" y="0"/>
                      </a:lnTo>
                      <a:close/>
                    </a:path>
                    <a:path w="544195" h="489585">
                      <a:moveTo>
                        <a:pt x="544068" y="167652"/>
                      </a:moveTo>
                      <a:lnTo>
                        <a:pt x="530339" y="167652"/>
                      </a:lnTo>
                      <a:lnTo>
                        <a:pt x="530339" y="184416"/>
                      </a:lnTo>
                      <a:lnTo>
                        <a:pt x="544068" y="184416"/>
                      </a:lnTo>
                      <a:lnTo>
                        <a:pt x="544068" y="167652"/>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7" name="object 115"/>
                <p:cNvSpPr/>
                <p:nvPr/>
              </p:nvSpPr>
              <p:spPr>
                <a:xfrm>
                  <a:off x="399745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8" name="object 116"/>
                <p:cNvSpPr/>
                <p:nvPr/>
              </p:nvSpPr>
              <p:spPr>
                <a:xfrm>
                  <a:off x="3104388" y="4079760"/>
                  <a:ext cx="274320" cy="106680"/>
                </a:xfrm>
                <a:custGeom>
                  <a:avLst/>
                  <a:gdLst/>
                  <a:ahLst/>
                  <a:cxnLst/>
                  <a:rect l="l" t="t" r="r" b="b"/>
                  <a:pathLst>
                    <a:path w="274320" h="106679">
                      <a:moveTo>
                        <a:pt x="12192" y="91440"/>
                      </a:moveTo>
                      <a:lnTo>
                        <a:pt x="0" y="91440"/>
                      </a:lnTo>
                      <a:lnTo>
                        <a:pt x="0" y="106680"/>
                      </a:lnTo>
                      <a:lnTo>
                        <a:pt x="12192" y="106680"/>
                      </a:lnTo>
                      <a:lnTo>
                        <a:pt x="12192" y="91440"/>
                      </a:lnTo>
                      <a:close/>
                    </a:path>
                    <a:path w="274320" h="106679">
                      <a:moveTo>
                        <a:pt x="274320" y="0"/>
                      </a:moveTo>
                      <a:lnTo>
                        <a:pt x="262128" y="0"/>
                      </a:lnTo>
                      <a:lnTo>
                        <a:pt x="262128" y="15240"/>
                      </a:lnTo>
                      <a:lnTo>
                        <a:pt x="274320" y="15240"/>
                      </a:lnTo>
                      <a:lnTo>
                        <a:pt x="27432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89" name="object 117"/>
                <p:cNvSpPr/>
                <p:nvPr/>
              </p:nvSpPr>
              <p:spPr>
                <a:xfrm>
                  <a:off x="3695700" y="34137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0" name="object 118"/>
                <p:cNvSpPr/>
                <p:nvPr/>
              </p:nvSpPr>
              <p:spPr>
                <a:xfrm>
                  <a:off x="3258299" y="4140720"/>
                  <a:ext cx="154305" cy="152400"/>
                </a:xfrm>
                <a:custGeom>
                  <a:avLst/>
                  <a:gdLst/>
                  <a:ahLst/>
                  <a:cxnLst/>
                  <a:rect l="l" t="t" r="r" b="b"/>
                  <a:pathLst>
                    <a:path w="154304" h="152400">
                      <a:moveTo>
                        <a:pt x="13716" y="137160"/>
                      </a:moveTo>
                      <a:lnTo>
                        <a:pt x="0" y="137160"/>
                      </a:lnTo>
                      <a:lnTo>
                        <a:pt x="0" y="152400"/>
                      </a:lnTo>
                      <a:lnTo>
                        <a:pt x="13716" y="152400"/>
                      </a:lnTo>
                      <a:lnTo>
                        <a:pt x="13716" y="137160"/>
                      </a:lnTo>
                      <a:close/>
                    </a:path>
                    <a:path w="154304" h="152400">
                      <a:moveTo>
                        <a:pt x="153936" y="0"/>
                      </a:moveTo>
                      <a:lnTo>
                        <a:pt x="141744" y="0"/>
                      </a:lnTo>
                      <a:lnTo>
                        <a:pt x="141744" y="15240"/>
                      </a:lnTo>
                      <a:lnTo>
                        <a:pt x="153936" y="15240"/>
                      </a:lnTo>
                      <a:lnTo>
                        <a:pt x="1539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1" name="object 119"/>
                <p:cNvSpPr/>
                <p:nvPr/>
              </p:nvSpPr>
              <p:spPr>
                <a:xfrm>
                  <a:off x="388924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2" name="object 120"/>
                <p:cNvSpPr/>
                <p:nvPr/>
              </p:nvSpPr>
              <p:spPr>
                <a:xfrm>
                  <a:off x="3311652" y="4163580"/>
                  <a:ext cx="74930" cy="53340"/>
                </a:xfrm>
                <a:custGeom>
                  <a:avLst/>
                  <a:gdLst/>
                  <a:ahLst/>
                  <a:cxnLst/>
                  <a:rect l="l" t="t" r="r" b="b"/>
                  <a:pathLst>
                    <a:path w="74929" h="53339">
                      <a:moveTo>
                        <a:pt x="13716" y="0"/>
                      </a:moveTo>
                      <a:lnTo>
                        <a:pt x="0" y="0"/>
                      </a:lnTo>
                      <a:lnTo>
                        <a:pt x="0" y="15240"/>
                      </a:lnTo>
                      <a:lnTo>
                        <a:pt x="13716" y="15240"/>
                      </a:lnTo>
                      <a:lnTo>
                        <a:pt x="13716" y="0"/>
                      </a:lnTo>
                      <a:close/>
                    </a:path>
                    <a:path w="74929" h="53339">
                      <a:moveTo>
                        <a:pt x="74663" y="38100"/>
                      </a:moveTo>
                      <a:lnTo>
                        <a:pt x="60947" y="38100"/>
                      </a:lnTo>
                      <a:lnTo>
                        <a:pt x="60947" y="53340"/>
                      </a:lnTo>
                      <a:lnTo>
                        <a:pt x="74663" y="53340"/>
                      </a:lnTo>
                      <a:lnTo>
                        <a:pt x="74663"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3" name="object 121"/>
                <p:cNvSpPr/>
                <p:nvPr/>
              </p:nvSpPr>
              <p:spPr>
                <a:xfrm>
                  <a:off x="3816096" y="341375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4" name="object 122"/>
                <p:cNvSpPr/>
                <p:nvPr/>
              </p:nvSpPr>
              <p:spPr>
                <a:xfrm>
                  <a:off x="3406140"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5" name="object 123"/>
                <p:cNvSpPr/>
                <p:nvPr/>
              </p:nvSpPr>
              <p:spPr>
                <a:xfrm>
                  <a:off x="39166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6" name="object 124"/>
                <p:cNvSpPr/>
                <p:nvPr/>
              </p:nvSpPr>
              <p:spPr>
                <a:xfrm>
                  <a:off x="3150108" y="3995940"/>
                  <a:ext cx="376555" cy="182880"/>
                </a:xfrm>
                <a:custGeom>
                  <a:avLst/>
                  <a:gdLst/>
                  <a:ahLst/>
                  <a:cxnLst/>
                  <a:rect l="l" t="t" r="r" b="b"/>
                  <a:pathLst>
                    <a:path w="376554" h="182879">
                      <a:moveTo>
                        <a:pt x="13716" y="167640"/>
                      </a:moveTo>
                      <a:lnTo>
                        <a:pt x="0" y="167640"/>
                      </a:lnTo>
                      <a:lnTo>
                        <a:pt x="0" y="182880"/>
                      </a:lnTo>
                      <a:lnTo>
                        <a:pt x="13716" y="182880"/>
                      </a:lnTo>
                      <a:lnTo>
                        <a:pt x="13716" y="167640"/>
                      </a:lnTo>
                      <a:close/>
                    </a:path>
                    <a:path w="376554" h="182879">
                      <a:moveTo>
                        <a:pt x="376428" y="0"/>
                      </a:moveTo>
                      <a:lnTo>
                        <a:pt x="364236" y="0"/>
                      </a:lnTo>
                      <a:lnTo>
                        <a:pt x="364236"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7" name="object 125"/>
                <p:cNvSpPr/>
                <p:nvPr/>
              </p:nvSpPr>
              <p:spPr>
                <a:xfrm>
                  <a:off x="382219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8" name="object 126"/>
                <p:cNvSpPr/>
                <p:nvPr/>
              </p:nvSpPr>
              <p:spPr>
                <a:xfrm>
                  <a:off x="3096768" y="4087380"/>
                  <a:ext cx="114300" cy="175260"/>
                </a:xfrm>
                <a:custGeom>
                  <a:avLst/>
                  <a:gdLst/>
                  <a:ahLst/>
                  <a:cxnLst/>
                  <a:rect l="l" t="t" r="r" b="b"/>
                  <a:pathLst>
                    <a:path w="114300" h="175260">
                      <a:moveTo>
                        <a:pt x="13716" y="160020"/>
                      </a:moveTo>
                      <a:lnTo>
                        <a:pt x="0" y="160020"/>
                      </a:lnTo>
                      <a:lnTo>
                        <a:pt x="0" y="175260"/>
                      </a:lnTo>
                      <a:lnTo>
                        <a:pt x="13716" y="175260"/>
                      </a:lnTo>
                      <a:lnTo>
                        <a:pt x="13716" y="160020"/>
                      </a:lnTo>
                      <a:close/>
                    </a:path>
                    <a:path w="114300" h="17526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899" name="object 127"/>
                <p:cNvSpPr/>
                <p:nvPr/>
              </p:nvSpPr>
              <p:spPr>
                <a:xfrm>
                  <a:off x="39639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0" name="object 128"/>
                <p:cNvSpPr/>
                <p:nvPr/>
              </p:nvSpPr>
              <p:spPr>
                <a:xfrm>
                  <a:off x="3252216" y="4270260"/>
                  <a:ext cx="26034" cy="22860"/>
                </a:xfrm>
                <a:custGeom>
                  <a:avLst/>
                  <a:gdLst/>
                  <a:ahLst/>
                  <a:cxnLst/>
                  <a:rect l="l" t="t" r="r" b="b"/>
                  <a:pathLst>
                    <a:path w="26035" h="22860">
                      <a:moveTo>
                        <a:pt x="25908" y="7607"/>
                      </a:moveTo>
                      <a:lnTo>
                        <a:pt x="12192" y="7607"/>
                      </a:lnTo>
                      <a:lnTo>
                        <a:pt x="12192" y="0"/>
                      </a:lnTo>
                      <a:lnTo>
                        <a:pt x="0" y="0"/>
                      </a:lnTo>
                      <a:lnTo>
                        <a:pt x="0" y="15240"/>
                      </a:lnTo>
                      <a:lnTo>
                        <a:pt x="12192" y="15240"/>
                      </a:lnTo>
                      <a:lnTo>
                        <a:pt x="12192" y="22860"/>
                      </a:lnTo>
                      <a:lnTo>
                        <a:pt x="25908" y="22860"/>
                      </a:lnTo>
                      <a:lnTo>
                        <a:pt x="25908" y="760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1" name="object 129"/>
                <p:cNvSpPr/>
                <p:nvPr/>
              </p:nvSpPr>
              <p:spPr>
                <a:xfrm>
                  <a:off x="368198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2" name="object 130"/>
                <p:cNvSpPr/>
                <p:nvPr/>
              </p:nvSpPr>
              <p:spPr>
                <a:xfrm>
                  <a:off x="3372599" y="3918203"/>
                  <a:ext cx="134620" cy="283845"/>
                </a:xfrm>
                <a:custGeom>
                  <a:avLst/>
                  <a:gdLst/>
                  <a:ahLst/>
                  <a:cxnLst/>
                  <a:rect l="l" t="t" r="r" b="b"/>
                  <a:pathLst>
                    <a:path w="134620" h="283845">
                      <a:moveTo>
                        <a:pt x="13716" y="0"/>
                      </a:moveTo>
                      <a:lnTo>
                        <a:pt x="0" y="0"/>
                      </a:lnTo>
                      <a:lnTo>
                        <a:pt x="0" y="15252"/>
                      </a:lnTo>
                      <a:lnTo>
                        <a:pt x="13716" y="15252"/>
                      </a:lnTo>
                      <a:lnTo>
                        <a:pt x="13716" y="0"/>
                      </a:lnTo>
                      <a:close/>
                    </a:path>
                    <a:path w="134620" h="283845">
                      <a:moveTo>
                        <a:pt x="53352" y="153936"/>
                      </a:moveTo>
                      <a:lnTo>
                        <a:pt x="39636" y="153936"/>
                      </a:lnTo>
                      <a:lnTo>
                        <a:pt x="39636" y="169176"/>
                      </a:lnTo>
                      <a:lnTo>
                        <a:pt x="53352" y="169176"/>
                      </a:lnTo>
                      <a:lnTo>
                        <a:pt x="53352" y="153936"/>
                      </a:lnTo>
                      <a:close/>
                    </a:path>
                    <a:path w="134620" h="283845">
                      <a:moveTo>
                        <a:pt x="67068" y="268236"/>
                      </a:moveTo>
                      <a:lnTo>
                        <a:pt x="53352" y="268236"/>
                      </a:lnTo>
                      <a:lnTo>
                        <a:pt x="53352" y="283476"/>
                      </a:lnTo>
                      <a:lnTo>
                        <a:pt x="67068" y="283476"/>
                      </a:lnTo>
                      <a:lnTo>
                        <a:pt x="67068" y="268236"/>
                      </a:lnTo>
                      <a:close/>
                    </a:path>
                    <a:path w="134620" h="283845">
                      <a:moveTo>
                        <a:pt x="134124" y="146316"/>
                      </a:moveTo>
                      <a:lnTo>
                        <a:pt x="120408" y="146316"/>
                      </a:lnTo>
                      <a:lnTo>
                        <a:pt x="120408" y="161556"/>
                      </a:lnTo>
                      <a:lnTo>
                        <a:pt x="134124" y="161556"/>
                      </a:lnTo>
                      <a:lnTo>
                        <a:pt x="134124" y="1463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3" name="object 131"/>
                <p:cNvSpPr/>
                <p:nvPr/>
              </p:nvSpPr>
              <p:spPr>
                <a:xfrm>
                  <a:off x="3944111"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4" name="object 132"/>
                <p:cNvSpPr/>
                <p:nvPr/>
              </p:nvSpPr>
              <p:spPr>
                <a:xfrm>
                  <a:off x="3197351"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5" name="object 133"/>
                <p:cNvSpPr/>
                <p:nvPr/>
              </p:nvSpPr>
              <p:spPr>
                <a:xfrm>
                  <a:off x="3776472"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6" name="object 134"/>
                <p:cNvSpPr/>
                <p:nvPr/>
              </p:nvSpPr>
              <p:spPr>
                <a:xfrm>
                  <a:off x="3688080" y="3489972"/>
                  <a:ext cx="41275" cy="22860"/>
                </a:xfrm>
                <a:custGeom>
                  <a:avLst/>
                  <a:gdLst/>
                  <a:ahLst/>
                  <a:cxnLst/>
                  <a:rect l="l" t="t" r="r" b="b"/>
                  <a:pathLst>
                    <a:path w="41275" h="22860">
                      <a:moveTo>
                        <a:pt x="13716" y="7620"/>
                      </a:moveTo>
                      <a:lnTo>
                        <a:pt x="0" y="7620"/>
                      </a:lnTo>
                      <a:lnTo>
                        <a:pt x="0" y="22847"/>
                      </a:lnTo>
                      <a:lnTo>
                        <a:pt x="13716" y="22847"/>
                      </a:lnTo>
                      <a:lnTo>
                        <a:pt x="13716" y="7620"/>
                      </a:lnTo>
                      <a:close/>
                    </a:path>
                    <a:path w="41275" h="22860">
                      <a:moveTo>
                        <a:pt x="41148" y="0"/>
                      </a:moveTo>
                      <a:lnTo>
                        <a:pt x="27419" y="0"/>
                      </a:lnTo>
                      <a:lnTo>
                        <a:pt x="27419" y="15240"/>
                      </a:lnTo>
                      <a:lnTo>
                        <a:pt x="41148" y="15240"/>
                      </a:lnTo>
                      <a:lnTo>
                        <a:pt x="41148"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7" name="object 135"/>
                <p:cNvSpPr/>
                <p:nvPr/>
              </p:nvSpPr>
              <p:spPr>
                <a:xfrm>
                  <a:off x="3191256" y="3742956"/>
                  <a:ext cx="471170" cy="550545"/>
                </a:xfrm>
                <a:custGeom>
                  <a:avLst/>
                  <a:gdLst/>
                  <a:ahLst/>
                  <a:cxnLst/>
                  <a:rect l="l" t="t" r="r" b="b"/>
                  <a:pathLst>
                    <a:path w="471170" h="550545">
                      <a:moveTo>
                        <a:pt x="19812" y="405384"/>
                      </a:moveTo>
                      <a:lnTo>
                        <a:pt x="6096" y="405384"/>
                      </a:lnTo>
                      <a:lnTo>
                        <a:pt x="6096" y="420624"/>
                      </a:lnTo>
                      <a:lnTo>
                        <a:pt x="19812" y="420624"/>
                      </a:lnTo>
                      <a:lnTo>
                        <a:pt x="19812" y="405384"/>
                      </a:lnTo>
                      <a:close/>
                    </a:path>
                    <a:path w="471170" h="550545">
                      <a:moveTo>
                        <a:pt x="27432" y="534924"/>
                      </a:moveTo>
                      <a:lnTo>
                        <a:pt x="19812" y="534924"/>
                      </a:lnTo>
                      <a:lnTo>
                        <a:pt x="13716" y="534924"/>
                      </a:lnTo>
                      <a:lnTo>
                        <a:pt x="6096" y="534924"/>
                      </a:lnTo>
                      <a:lnTo>
                        <a:pt x="6096" y="550164"/>
                      </a:lnTo>
                      <a:lnTo>
                        <a:pt x="13716" y="550164"/>
                      </a:lnTo>
                      <a:lnTo>
                        <a:pt x="19812" y="550164"/>
                      </a:lnTo>
                      <a:lnTo>
                        <a:pt x="27432" y="550164"/>
                      </a:lnTo>
                      <a:lnTo>
                        <a:pt x="27432" y="534924"/>
                      </a:lnTo>
                      <a:close/>
                    </a:path>
                    <a:path w="471170" h="550545">
                      <a:moveTo>
                        <a:pt x="27432" y="504444"/>
                      </a:moveTo>
                      <a:lnTo>
                        <a:pt x="13716" y="504444"/>
                      </a:lnTo>
                      <a:lnTo>
                        <a:pt x="0" y="504444"/>
                      </a:lnTo>
                      <a:lnTo>
                        <a:pt x="0" y="519671"/>
                      </a:lnTo>
                      <a:lnTo>
                        <a:pt x="13716" y="519671"/>
                      </a:lnTo>
                      <a:lnTo>
                        <a:pt x="27432" y="519684"/>
                      </a:lnTo>
                      <a:lnTo>
                        <a:pt x="27432" y="504444"/>
                      </a:lnTo>
                      <a:close/>
                    </a:path>
                    <a:path w="471170" h="550545">
                      <a:moveTo>
                        <a:pt x="86868" y="451104"/>
                      </a:moveTo>
                      <a:lnTo>
                        <a:pt x="73152" y="451104"/>
                      </a:lnTo>
                      <a:lnTo>
                        <a:pt x="73152" y="466344"/>
                      </a:lnTo>
                      <a:lnTo>
                        <a:pt x="86868" y="466344"/>
                      </a:lnTo>
                      <a:lnTo>
                        <a:pt x="86868" y="451104"/>
                      </a:lnTo>
                      <a:close/>
                    </a:path>
                    <a:path w="471170" h="550545">
                      <a:moveTo>
                        <a:pt x="100584" y="374904"/>
                      </a:moveTo>
                      <a:lnTo>
                        <a:pt x="86868" y="374904"/>
                      </a:lnTo>
                      <a:lnTo>
                        <a:pt x="86868" y="390144"/>
                      </a:lnTo>
                      <a:lnTo>
                        <a:pt x="100584" y="390144"/>
                      </a:lnTo>
                      <a:lnTo>
                        <a:pt x="100584" y="374904"/>
                      </a:lnTo>
                      <a:close/>
                    </a:path>
                    <a:path w="471170" h="550545">
                      <a:moveTo>
                        <a:pt x="120383" y="473964"/>
                      </a:moveTo>
                      <a:lnTo>
                        <a:pt x="106667" y="473964"/>
                      </a:lnTo>
                      <a:lnTo>
                        <a:pt x="106667" y="496811"/>
                      </a:lnTo>
                      <a:lnTo>
                        <a:pt x="120383" y="496811"/>
                      </a:lnTo>
                      <a:lnTo>
                        <a:pt x="120383" y="473964"/>
                      </a:lnTo>
                      <a:close/>
                    </a:path>
                    <a:path w="471170" h="550545">
                      <a:moveTo>
                        <a:pt x="128016" y="413004"/>
                      </a:moveTo>
                      <a:lnTo>
                        <a:pt x="114300" y="413004"/>
                      </a:lnTo>
                      <a:lnTo>
                        <a:pt x="114300" y="428244"/>
                      </a:lnTo>
                      <a:lnTo>
                        <a:pt x="128016" y="428244"/>
                      </a:lnTo>
                      <a:lnTo>
                        <a:pt x="128016" y="413004"/>
                      </a:lnTo>
                      <a:close/>
                    </a:path>
                    <a:path w="471170" h="550545">
                      <a:moveTo>
                        <a:pt x="134112" y="359664"/>
                      </a:moveTo>
                      <a:lnTo>
                        <a:pt x="120396" y="359664"/>
                      </a:lnTo>
                      <a:lnTo>
                        <a:pt x="120396" y="367284"/>
                      </a:lnTo>
                      <a:lnTo>
                        <a:pt x="114300" y="367284"/>
                      </a:lnTo>
                      <a:lnTo>
                        <a:pt x="106680" y="367284"/>
                      </a:lnTo>
                      <a:lnTo>
                        <a:pt x="106680" y="382524"/>
                      </a:lnTo>
                      <a:lnTo>
                        <a:pt x="114300" y="382524"/>
                      </a:lnTo>
                      <a:lnTo>
                        <a:pt x="120396" y="382524"/>
                      </a:lnTo>
                      <a:lnTo>
                        <a:pt x="128016" y="382524"/>
                      </a:lnTo>
                      <a:lnTo>
                        <a:pt x="128016" y="374904"/>
                      </a:lnTo>
                      <a:lnTo>
                        <a:pt x="134112" y="374904"/>
                      </a:lnTo>
                      <a:lnTo>
                        <a:pt x="134112" y="359664"/>
                      </a:lnTo>
                      <a:close/>
                    </a:path>
                    <a:path w="471170" h="550545">
                      <a:moveTo>
                        <a:pt x="141732" y="527304"/>
                      </a:moveTo>
                      <a:lnTo>
                        <a:pt x="128016" y="527304"/>
                      </a:lnTo>
                      <a:lnTo>
                        <a:pt x="128016" y="542544"/>
                      </a:lnTo>
                      <a:lnTo>
                        <a:pt x="141732" y="542544"/>
                      </a:lnTo>
                      <a:lnTo>
                        <a:pt x="141732" y="527304"/>
                      </a:lnTo>
                      <a:close/>
                    </a:path>
                    <a:path w="471170" h="550545">
                      <a:moveTo>
                        <a:pt x="181343" y="382524"/>
                      </a:moveTo>
                      <a:lnTo>
                        <a:pt x="167640" y="382524"/>
                      </a:lnTo>
                      <a:lnTo>
                        <a:pt x="167640" y="397764"/>
                      </a:lnTo>
                      <a:lnTo>
                        <a:pt x="181343" y="397764"/>
                      </a:lnTo>
                      <a:lnTo>
                        <a:pt x="181343" y="382524"/>
                      </a:lnTo>
                      <a:close/>
                    </a:path>
                    <a:path w="471170" h="550545">
                      <a:moveTo>
                        <a:pt x="187452" y="291084"/>
                      </a:moveTo>
                      <a:lnTo>
                        <a:pt x="181343" y="291084"/>
                      </a:lnTo>
                      <a:lnTo>
                        <a:pt x="181343" y="283464"/>
                      </a:lnTo>
                      <a:lnTo>
                        <a:pt x="167640" y="283464"/>
                      </a:lnTo>
                      <a:lnTo>
                        <a:pt x="167640" y="298704"/>
                      </a:lnTo>
                      <a:lnTo>
                        <a:pt x="175260" y="298704"/>
                      </a:lnTo>
                      <a:lnTo>
                        <a:pt x="175260" y="306324"/>
                      </a:lnTo>
                      <a:lnTo>
                        <a:pt x="187452" y="306324"/>
                      </a:lnTo>
                      <a:lnTo>
                        <a:pt x="187452" y="291084"/>
                      </a:lnTo>
                      <a:close/>
                    </a:path>
                    <a:path w="471170" h="550545">
                      <a:moveTo>
                        <a:pt x="201168" y="390144"/>
                      </a:moveTo>
                      <a:lnTo>
                        <a:pt x="187452" y="390144"/>
                      </a:lnTo>
                      <a:lnTo>
                        <a:pt x="187452" y="405384"/>
                      </a:lnTo>
                      <a:lnTo>
                        <a:pt x="201168" y="405384"/>
                      </a:lnTo>
                      <a:lnTo>
                        <a:pt x="201168" y="390144"/>
                      </a:lnTo>
                      <a:close/>
                    </a:path>
                    <a:path w="471170" h="550545">
                      <a:moveTo>
                        <a:pt x="228600" y="245364"/>
                      </a:moveTo>
                      <a:lnTo>
                        <a:pt x="214884" y="245364"/>
                      </a:lnTo>
                      <a:lnTo>
                        <a:pt x="214884" y="260604"/>
                      </a:lnTo>
                      <a:lnTo>
                        <a:pt x="228600" y="260604"/>
                      </a:lnTo>
                      <a:lnTo>
                        <a:pt x="228600" y="245364"/>
                      </a:lnTo>
                      <a:close/>
                    </a:path>
                    <a:path w="471170" h="550545">
                      <a:moveTo>
                        <a:pt x="423672" y="38100"/>
                      </a:moveTo>
                      <a:lnTo>
                        <a:pt x="409943" y="38100"/>
                      </a:lnTo>
                      <a:lnTo>
                        <a:pt x="409943" y="53340"/>
                      </a:lnTo>
                      <a:lnTo>
                        <a:pt x="423672" y="53340"/>
                      </a:lnTo>
                      <a:lnTo>
                        <a:pt x="423672" y="38100"/>
                      </a:lnTo>
                      <a:close/>
                    </a:path>
                    <a:path w="471170" h="550545">
                      <a:moveTo>
                        <a:pt x="437388" y="0"/>
                      </a:moveTo>
                      <a:lnTo>
                        <a:pt x="423672" y="0"/>
                      </a:lnTo>
                      <a:lnTo>
                        <a:pt x="423672" y="15240"/>
                      </a:lnTo>
                      <a:lnTo>
                        <a:pt x="437388" y="15240"/>
                      </a:lnTo>
                      <a:lnTo>
                        <a:pt x="437388" y="0"/>
                      </a:lnTo>
                      <a:close/>
                    </a:path>
                    <a:path w="471170" h="550545">
                      <a:moveTo>
                        <a:pt x="470916" y="220980"/>
                      </a:moveTo>
                      <a:lnTo>
                        <a:pt x="457200" y="220980"/>
                      </a:lnTo>
                      <a:lnTo>
                        <a:pt x="457200" y="237744"/>
                      </a:lnTo>
                      <a:lnTo>
                        <a:pt x="470916" y="237744"/>
                      </a:lnTo>
                      <a:lnTo>
                        <a:pt x="470916" y="2209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8" name="object 136"/>
                <p:cNvSpPr/>
                <p:nvPr/>
              </p:nvSpPr>
              <p:spPr>
                <a:xfrm>
                  <a:off x="3822191" y="37353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09" name="object 137"/>
                <p:cNvSpPr/>
                <p:nvPr/>
              </p:nvSpPr>
              <p:spPr>
                <a:xfrm>
                  <a:off x="3345180"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0" name="object 138"/>
                <p:cNvSpPr/>
                <p:nvPr/>
              </p:nvSpPr>
              <p:spPr>
                <a:xfrm>
                  <a:off x="4017264" y="33756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1" name="object 139"/>
                <p:cNvSpPr/>
                <p:nvPr/>
              </p:nvSpPr>
              <p:spPr>
                <a:xfrm>
                  <a:off x="3096768" y="4125480"/>
                  <a:ext cx="276225" cy="167640"/>
                </a:xfrm>
                <a:custGeom>
                  <a:avLst/>
                  <a:gdLst/>
                  <a:ahLst/>
                  <a:cxnLst/>
                  <a:rect l="l" t="t" r="r" b="b"/>
                  <a:pathLst>
                    <a:path w="276225" h="167639">
                      <a:moveTo>
                        <a:pt x="13716" y="129540"/>
                      </a:moveTo>
                      <a:lnTo>
                        <a:pt x="0" y="129540"/>
                      </a:lnTo>
                      <a:lnTo>
                        <a:pt x="0" y="144780"/>
                      </a:lnTo>
                      <a:lnTo>
                        <a:pt x="13716" y="144780"/>
                      </a:lnTo>
                      <a:lnTo>
                        <a:pt x="13716" y="129540"/>
                      </a:lnTo>
                      <a:close/>
                    </a:path>
                    <a:path w="276225" h="167639">
                      <a:moveTo>
                        <a:pt x="19812" y="38100"/>
                      </a:moveTo>
                      <a:lnTo>
                        <a:pt x="7620" y="38100"/>
                      </a:lnTo>
                      <a:lnTo>
                        <a:pt x="7620" y="53340"/>
                      </a:lnTo>
                      <a:lnTo>
                        <a:pt x="19812" y="53340"/>
                      </a:lnTo>
                      <a:lnTo>
                        <a:pt x="19812" y="38100"/>
                      </a:lnTo>
                      <a:close/>
                    </a:path>
                    <a:path w="276225" h="167639">
                      <a:moveTo>
                        <a:pt x="80772" y="76200"/>
                      </a:moveTo>
                      <a:lnTo>
                        <a:pt x="67056" y="76200"/>
                      </a:lnTo>
                      <a:lnTo>
                        <a:pt x="67056" y="91440"/>
                      </a:lnTo>
                      <a:lnTo>
                        <a:pt x="80772" y="91440"/>
                      </a:lnTo>
                      <a:lnTo>
                        <a:pt x="80772" y="76200"/>
                      </a:lnTo>
                      <a:close/>
                    </a:path>
                    <a:path w="276225" h="167639">
                      <a:moveTo>
                        <a:pt x="147828" y="152400"/>
                      </a:moveTo>
                      <a:lnTo>
                        <a:pt x="134112" y="152400"/>
                      </a:lnTo>
                      <a:lnTo>
                        <a:pt x="134112" y="167640"/>
                      </a:lnTo>
                      <a:lnTo>
                        <a:pt x="147828" y="167640"/>
                      </a:lnTo>
                      <a:lnTo>
                        <a:pt x="147828" y="152400"/>
                      </a:lnTo>
                      <a:close/>
                    </a:path>
                    <a:path w="276225" h="167639">
                      <a:moveTo>
                        <a:pt x="155448" y="60960"/>
                      </a:moveTo>
                      <a:lnTo>
                        <a:pt x="141732" y="60960"/>
                      </a:lnTo>
                      <a:lnTo>
                        <a:pt x="141732" y="76200"/>
                      </a:lnTo>
                      <a:lnTo>
                        <a:pt x="155448" y="76200"/>
                      </a:lnTo>
                      <a:lnTo>
                        <a:pt x="155448" y="60960"/>
                      </a:lnTo>
                      <a:close/>
                    </a:path>
                    <a:path w="276225" h="167639">
                      <a:moveTo>
                        <a:pt x="201168" y="30480"/>
                      </a:moveTo>
                      <a:lnTo>
                        <a:pt x="188976" y="30480"/>
                      </a:lnTo>
                      <a:lnTo>
                        <a:pt x="188976" y="45720"/>
                      </a:lnTo>
                      <a:lnTo>
                        <a:pt x="201168" y="45720"/>
                      </a:lnTo>
                      <a:lnTo>
                        <a:pt x="201168" y="30480"/>
                      </a:lnTo>
                      <a:close/>
                    </a:path>
                    <a:path w="276225" h="167639">
                      <a:moveTo>
                        <a:pt x="256032" y="152400"/>
                      </a:moveTo>
                      <a:lnTo>
                        <a:pt x="242316" y="152400"/>
                      </a:lnTo>
                      <a:lnTo>
                        <a:pt x="242316" y="167640"/>
                      </a:lnTo>
                      <a:lnTo>
                        <a:pt x="256032" y="167640"/>
                      </a:lnTo>
                      <a:lnTo>
                        <a:pt x="256032" y="152400"/>
                      </a:lnTo>
                      <a:close/>
                    </a:path>
                    <a:path w="276225" h="167639">
                      <a:moveTo>
                        <a:pt x="269748" y="0"/>
                      </a:moveTo>
                      <a:lnTo>
                        <a:pt x="256032" y="0"/>
                      </a:lnTo>
                      <a:lnTo>
                        <a:pt x="256032" y="15240"/>
                      </a:lnTo>
                      <a:lnTo>
                        <a:pt x="269748" y="15240"/>
                      </a:lnTo>
                      <a:lnTo>
                        <a:pt x="269748" y="0"/>
                      </a:lnTo>
                      <a:close/>
                    </a:path>
                    <a:path w="276225" h="167639">
                      <a:moveTo>
                        <a:pt x="275831" y="45720"/>
                      </a:moveTo>
                      <a:lnTo>
                        <a:pt x="262128" y="45720"/>
                      </a:lnTo>
                      <a:lnTo>
                        <a:pt x="262128" y="60960"/>
                      </a:lnTo>
                      <a:lnTo>
                        <a:pt x="275831" y="60960"/>
                      </a:lnTo>
                      <a:lnTo>
                        <a:pt x="275831"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2" name="object 140"/>
                <p:cNvSpPr/>
                <p:nvPr/>
              </p:nvSpPr>
              <p:spPr>
                <a:xfrm>
                  <a:off x="3514343"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3" name="object 141"/>
                <p:cNvSpPr/>
                <p:nvPr/>
              </p:nvSpPr>
              <p:spPr>
                <a:xfrm>
                  <a:off x="3163824" y="4186440"/>
                  <a:ext cx="155575" cy="106680"/>
                </a:xfrm>
                <a:custGeom>
                  <a:avLst/>
                  <a:gdLst/>
                  <a:ahLst/>
                  <a:cxnLst/>
                  <a:rect l="l" t="t" r="r" b="b"/>
                  <a:pathLst>
                    <a:path w="155575" h="106679">
                      <a:moveTo>
                        <a:pt x="13716" y="91440"/>
                      </a:moveTo>
                      <a:lnTo>
                        <a:pt x="0" y="91440"/>
                      </a:lnTo>
                      <a:lnTo>
                        <a:pt x="0" y="106680"/>
                      </a:lnTo>
                      <a:lnTo>
                        <a:pt x="13716" y="106680"/>
                      </a:lnTo>
                      <a:lnTo>
                        <a:pt x="13716" y="91440"/>
                      </a:lnTo>
                      <a:close/>
                    </a:path>
                    <a:path w="155575" h="106679">
                      <a:moveTo>
                        <a:pt x="155448" y="0"/>
                      </a:moveTo>
                      <a:lnTo>
                        <a:pt x="141732" y="0"/>
                      </a:lnTo>
                      <a:lnTo>
                        <a:pt x="141732" y="15240"/>
                      </a:lnTo>
                      <a:lnTo>
                        <a:pt x="155448" y="15240"/>
                      </a:lnTo>
                      <a:lnTo>
                        <a:pt x="1554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4" name="object 142"/>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5" name="object 143"/>
                <p:cNvSpPr/>
                <p:nvPr/>
              </p:nvSpPr>
              <p:spPr>
                <a:xfrm>
                  <a:off x="3204972" y="4140720"/>
                  <a:ext cx="73660" cy="121920"/>
                </a:xfrm>
                <a:custGeom>
                  <a:avLst/>
                  <a:gdLst/>
                  <a:ahLst/>
                  <a:cxnLst/>
                  <a:rect l="l" t="t" r="r" b="b"/>
                  <a:pathLst>
                    <a:path w="73660" h="121920">
                      <a:moveTo>
                        <a:pt x="13716" y="106680"/>
                      </a:moveTo>
                      <a:lnTo>
                        <a:pt x="0" y="106680"/>
                      </a:lnTo>
                      <a:lnTo>
                        <a:pt x="0" y="121920"/>
                      </a:lnTo>
                      <a:lnTo>
                        <a:pt x="13716" y="121920"/>
                      </a:lnTo>
                      <a:lnTo>
                        <a:pt x="13716" y="106680"/>
                      </a:lnTo>
                      <a:close/>
                    </a:path>
                    <a:path w="73660" h="121920">
                      <a:moveTo>
                        <a:pt x="59436" y="76200"/>
                      </a:moveTo>
                      <a:lnTo>
                        <a:pt x="47244" y="76200"/>
                      </a:lnTo>
                      <a:lnTo>
                        <a:pt x="47244" y="91440"/>
                      </a:lnTo>
                      <a:lnTo>
                        <a:pt x="39624" y="91440"/>
                      </a:lnTo>
                      <a:lnTo>
                        <a:pt x="39624" y="106680"/>
                      </a:lnTo>
                      <a:lnTo>
                        <a:pt x="39624" y="121920"/>
                      </a:lnTo>
                      <a:lnTo>
                        <a:pt x="53327" y="121920"/>
                      </a:lnTo>
                      <a:lnTo>
                        <a:pt x="53327" y="106680"/>
                      </a:lnTo>
                      <a:lnTo>
                        <a:pt x="53327" y="91440"/>
                      </a:lnTo>
                      <a:lnTo>
                        <a:pt x="59436" y="91440"/>
                      </a:lnTo>
                      <a:lnTo>
                        <a:pt x="59436" y="76200"/>
                      </a:lnTo>
                      <a:close/>
                    </a:path>
                    <a:path w="73660" h="121920">
                      <a:moveTo>
                        <a:pt x="73152" y="0"/>
                      </a:moveTo>
                      <a:lnTo>
                        <a:pt x="59436" y="0"/>
                      </a:lnTo>
                      <a:lnTo>
                        <a:pt x="59436" y="15240"/>
                      </a:lnTo>
                      <a:lnTo>
                        <a:pt x="73152" y="15240"/>
                      </a:lnTo>
                      <a:lnTo>
                        <a:pt x="731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6" name="object 144"/>
                <p:cNvSpPr/>
                <p:nvPr/>
              </p:nvSpPr>
              <p:spPr>
                <a:xfrm>
                  <a:off x="35874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7" name="object 145"/>
                <p:cNvSpPr/>
                <p:nvPr/>
              </p:nvSpPr>
              <p:spPr>
                <a:xfrm>
                  <a:off x="3096768" y="3880103"/>
                  <a:ext cx="248920" cy="413384"/>
                </a:xfrm>
                <a:custGeom>
                  <a:avLst/>
                  <a:gdLst/>
                  <a:ahLst/>
                  <a:cxnLst/>
                  <a:rect l="l" t="t" r="r" b="b"/>
                  <a:pathLst>
                    <a:path w="248920" h="413385">
                      <a:moveTo>
                        <a:pt x="13716" y="298716"/>
                      </a:moveTo>
                      <a:lnTo>
                        <a:pt x="0" y="298716"/>
                      </a:lnTo>
                      <a:lnTo>
                        <a:pt x="0" y="313956"/>
                      </a:lnTo>
                      <a:lnTo>
                        <a:pt x="13716" y="313956"/>
                      </a:lnTo>
                      <a:lnTo>
                        <a:pt x="13716" y="298716"/>
                      </a:lnTo>
                      <a:close/>
                    </a:path>
                    <a:path w="248920" h="413385">
                      <a:moveTo>
                        <a:pt x="181356" y="0"/>
                      </a:moveTo>
                      <a:lnTo>
                        <a:pt x="167640" y="0"/>
                      </a:lnTo>
                      <a:lnTo>
                        <a:pt x="167640" y="15252"/>
                      </a:lnTo>
                      <a:lnTo>
                        <a:pt x="181356" y="15252"/>
                      </a:lnTo>
                      <a:lnTo>
                        <a:pt x="181356" y="0"/>
                      </a:lnTo>
                      <a:close/>
                    </a:path>
                    <a:path w="248920" h="413385">
                      <a:moveTo>
                        <a:pt x="195072" y="222516"/>
                      </a:moveTo>
                      <a:lnTo>
                        <a:pt x="181356" y="222516"/>
                      </a:lnTo>
                      <a:lnTo>
                        <a:pt x="181356" y="237756"/>
                      </a:lnTo>
                      <a:lnTo>
                        <a:pt x="195072" y="237756"/>
                      </a:lnTo>
                      <a:lnTo>
                        <a:pt x="195072" y="222516"/>
                      </a:lnTo>
                      <a:close/>
                    </a:path>
                    <a:path w="248920" h="413385">
                      <a:moveTo>
                        <a:pt x="248412" y="397776"/>
                      </a:moveTo>
                      <a:lnTo>
                        <a:pt x="236220" y="397776"/>
                      </a:lnTo>
                      <a:lnTo>
                        <a:pt x="236220" y="413016"/>
                      </a:lnTo>
                      <a:lnTo>
                        <a:pt x="248412" y="413016"/>
                      </a:lnTo>
                      <a:lnTo>
                        <a:pt x="248412" y="39777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8" name="object 146"/>
                <p:cNvSpPr/>
                <p:nvPr/>
              </p:nvSpPr>
              <p:spPr>
                <a:xfrm>
                  <a:off x="3957827"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19" name="object 147"/>
                <p:cNvSpPr/>
                <p:nvPr/>
              </p:nvSpPr>
              <p:spPr>
                <a:xfrm>
                  <a:off x="3258299" y="4079760"/>
                  <a:ext cx="201295" cy="114300"/>
                </a:xfrm>
                <a:custGeom>
                  <a:avLst/>
                  <a:gdLst/>
                  <a:ahLst/>
                  <a:cxnLst/>
                  <a:rect l="l" t="t" r="r" b="b"/>
                  <a:pathLst>
                    <a:path w="201295" h="114300">
                      <a:moveTo>
                        <a:pt x="13716" y="99060"/>
                      </a:moveTo>
                      <a:lnTo>
                        <a:pt x="0" y="99060"/>
                      </a:lnTo>
                      <a:lnTo>
                        <a:pt x="0" y="114300"/>
                      </a:lnTo>
                      <a:lnTo>
                        <a:pt x="13716" y="114300"/>
                      </a:lnTo>
                      <a:lnTo>
                        <a:pt x="13716" y="99060"/>
                      </a:lnTo>
                      <a:close/>
                    </a:path>
                    <a:path w="201295" h="114300">
                      <a:moveTo>
                        <a:pt x="86880" y="0"/>
                      </a:moveTo>
                      <a:lnTo>
                        <a:pt x="74688" y="0"/>
                      </a:lnTo>
                      <a:lnTo>
                        <a:pt x="74688" y="15240"/>
                      </a:lnTo>
                      <a:lnTo>
                        <a:pt x="86880" y="15240"/>
                      </a:lnTo>
                      <a:lnTo>
                        <a:pt x="86880" y="0"/>
                      </a:lnTo>
                      <a:close/>
                    </a:path>
                    <a:path w="201295" h="114300">
                      <a:moveTo>
                        <a:pt x="120408" y="0"/>
                      </a:moveTo>
                      <a:lnTo>
                        <a:pt x="108216" y="0"/>
                      </a:lnTo>
                      <a:lnTo>
                        <a:pt x="108216" y="15240"/>
                      </a:lnTo>
                      <a:lnTo>
                        <a:pt x="120408" y="15240"/>
                      </a:lnTo>
                      <a:lnTo>
                        <a:pt x="120408" y="0"/>
                      </a:lnTo>
                      <a:close/>
                    </a:path>
                    <a:path w="201295" h="114300">
                      <a:moveTo>
                        <a:pt x="201180" y="7620"/>
                      </a:moveTo>
                      <a:lnTo>
                        <a:pt x="187464" y="7620"/>
                      </a:lnTo>
                      <a:lnTo>
                        <a:pt x="187464" y="22860"/>
                      </a:lnTo>
                      <a:lnTo>
                        <a:pt x="201180" y="22860"/>
                      </a:lnTo>
                      <a:lnTo>
                        <a:pt x="201180"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0" name="object 148"/>
                <p:cNvSpPr/>
                <p:nvPr/>
              </p:nvSpPr>
              <p:spPr>
                <a:xfrm>
                  <a:off x="3924300"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1" name="object 149"/>
                <p:cNvSpPr/>
                <p:nvPr/>
              </p:nvSpPr>
              <p:spPr>
                <a:xfrm>
                  <a:off x="3412235"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2" name="object 150"/>
                <p:cNvSpPr/>
                <p:nvPr/>
              </p:nvSpPr>
              <p:spPr>
                <a:xfrm>
                  <a:off x="3822192" y="3421392"/>
                  <a:ext cx="74930" cy="53340"/>
                </a:xfrm>
                <a:custGeom>
                  <a:avLst/>
                  <a:gdLst/>
                  <a:ahLst/>
                  <a:cxnLst/>
                  <a:rect l="l" t="t" r="r" b="b"/>
                  <a:pathLst>
                    <a:path w="74929" h="53339">
                      <a:moveTo>
                        <a:pt x="13716" y="38100"/>
                      </a:moveTo>
                      <a:lnTo>
                        <a:pt x="0" y="38100"/>
                      </a:lnTo>
                      <a:lnTo>
                        <a:pt x="0" y="53327"/>
                      </a:lnTo>
                      <a:lnTo>
                        <a:pt x="13716" y="53327"/>
                      </a:lnTo>
                      <a:lnTo>
                        <a:pt x="13716" y="38100"/>
                      </a:lnTo>
                      <a:close/>
                    </a:path>
                    <a:path w="74929" h="53339">
                      <a:moveTo>
                        <a:pt x="74676" y="0"/>
                      </a:moveTo>
                      <a:lnTo>
                        <a:pt x="60960" y="0"/>
                      </a:lnTo>
                      <a:lnTo>
                        <a:pt x="60960" y="15227"/>
                      </a:lnTo>
                      <a:lnTo>
                        <a:pt x="74676" y="15227"/>
                      </a:lnTo>
                      <a:lnTo>
                        <a:pt x="7467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3" name="object 151"/>
                <p:cNvSpPr/>
                <p:nvPr/>
              </p:nvSpPr>
              <p:spPr>
                <a:xfrm>
                  <a:off x="3218688" y="3681996"/>
                  <a:ext cx="388620" cy="611505"/>
                </a:xfrm>
                <a:custGeom>
                  <a:avLst/>
                  <a:gdLst/>
                  <a:ahLst/>
                  <a:cxnLst/>
                  <a:rect l="l" t="t" r="r" b="b"/>
                  <a:pathLst>
                    <a:path w="388620" h="611504">
                      <a:moveTo>
                        <a:pt x="12192" y="595884"/>
                      </a:moveTo>
                      <a:lnTo>
                        <a:pt x="0" y="595884"/>
                      </a:lnTo>
                      <a:lnTo>
                        <a:pt x="0" y="611124"/>
                      </a:lnTo>
                      <a:lnTo>
                        <a:pt x="12192" y="611124"/>
                      </a:lnTo>
                      <a:lnTo>
                        <a:pt x="12192" y="595884"/>
                      </a:lnTo>
                      <a:close/>
                    </a:path>
                    <a:path w="388620" h="611504">
                      <a:moveTo>
                        <a:pt x="53327" y="534924"/>
                      </a:moveTo>
                      <a:lnTo>
                        <a:pt x="39611" y="534924"/>
                      </a:lnTo>
                      <a:lnTo>
                        <a:pt x="39611" y="550164"/>
                      </a:lnTo>
                      <a:lnTo>
                        <a:pt x="53327" y="550164"/>
                      </a:lnTo>
                      <a:lnTo>
                        <a:pt x="53327" y="534924"/>
                      </a:lnTo>
                      <a:close/>
                    </a:path>
                    <a:path w="388620" h="611504">
                      <a:moveTo>
                        <a:pt x="106680" y="489204"/>
                      </a:moveTo>
                      <a:lnTo>
                        <a:pt x="92964" y="489204"/>
                      </a:lnTo>
                      <a:lnTo>
                        <a:pt x="92964" y="504444"/>
                      </a:lnTo>
                      <a:lnTo>
                        <a:pt x="106680" y="504444"/>
                      </a:lnTo>
                      <a:lnTo>
                        <a:pt x="106680" y="489204"/>
                      </a:lnTo>
                      <a:close/>
                    </a:path>
                    <a:path w="388620" h="611504">
                      <a:moveTo>
                        <a:pt x="106680" y="420624"/>
                      </a:moveTo>
                      <a:lnTo>
                        <a:pt x="92964" y="420624"/>
                      </a:lnTo>
                      <a:lnTo>
                        <a:pt x="92964" y="435864"/>
                      </a:lnTo>
                      <a:lnTo>
                        <a:pt x="106680" y="435864"/>
                      </a:lnTo>
                      <a:lnTo>
                        <a:pt x="106680" y="420624"/>
                      </a:lnTo>
                      <a:close/>
                    </a:path>
                    <a:path w="388620" h="611504">
                      <a:moveTo>
                        <a:pt x="147828" y="420624"/>
                      </a:moveTo>
                      <a:lnTo>
                        <a:pt x="134112" y="420624"/>
                      </a:lnTo>
                      <a:lnTo>
                        <a:pt x="134112" y="435864"/>
                      </a:lnTo>
                      <a:lnTo>
                        <a:pt x="147828" y="435864"/>
                      </a:lnTo>
                      <a:lnTo>
                        <a:pt x="147828" y="420624"/>
                      </a:lnTo>
                      <a:close/>
                    </a:path>
                    <a:path w="388620" h="611504">
                      <a:moveTo>
                        <a:pt x="167627" y="512064"/>
                      </a:moveTo>
                      <a:lnTo>
                        <a:pt x="160020" y="512064"/>
                      </a:lnTo>
                      <a:lnTo>
                        <a:pt x="160020" y="504444"/>
                      </a:lnTo>
                      <a:lnTo>
                        <a:pt x="147828" y="504444"/>
                      </a:lnTo>
                      <a:lnTo>
                        <a:pt x="147828" y="519684"/>
                      </a:lnTo>
                      <a:lnTo>
                        <a:pt x="153911" y="519684"/>
                      </a:lnTo>
                      <a:lnTo>
                        <a:pt x="153911" y="527304"/>
                      </a:lnTo>
                      <a:lnTo>
                        <a:pt x="167627" y="527304"/>
                      </a:lnTo>
                      <a:lnTo>
                        <a:pt x="167627" y="512064"/>
                      </a:lnTo>
                      <a:close/>
                    </a:path>
                    <a:path w="388620" h="611504">
                      <a:moveTo>
                        <a:pt x="181356" y="580644"/>
                      </a:moveTo>
                      <a:lnTo>
                        <a:pt x="167627" y="580644"/>
                      </a:lnTo>
                      <a:lnTo>
                        <a:pt x="167627" y="595884"/>
                      </a:lnTo>
                      <a:lnTo>
                        <a:pt x="181356" y="595884"/>
                      </a:lnTo>
                      <a:lnTo>
                        <a:pt x="181356" y="580644"/>
                      </a:lnTo>
                      <a:close/>
                    </a:path>
                    <a:path w="388620" h="611504">
                      <a:moveTo>
                        <a:pt x="321564" y="0"/>
                      </a:moveTo>
                      <a:lnTo>
                        <a:pt x="307848" y="0"/>
                      </a:lnTo>
                      <a:lnTo>
                        <a:pt x="307848" y="15240"/>
                      </a:lnTo>
                      <a:lnTo>
                        <a:pt x="321564" y="15240"/>
                      </a:lnTo>
                      <a:lnTo>
                        <a:pt x="321564" y="0"/>
                      </a:lnTo>
                      <a:close/>
                    </a:path>
                    <a:path w="388620" h="611504">
                      <a:moveTo>
                        <a:pt x="388620" y="228600"/>
                      </a:moveTo>
                      <a:lnTo>
                        <a:pt x="374904" y="228600"/>
                      </a:lnTo>
                      <a:lnTo>
                        <a:pt x="374904" y="243840"/>
                      </a:lnTo>
                      <a:lnTo>
                        <a:pt x="388620" y="243840"/>
                      </a:lnTo>
                      <a:lnTo>
                        <a:pt x="388620" y="2286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4" name="object 152"/>
                <p:cNvSpPr/>
                <p:nvPr/>
              </p:nvSpPr>
              <p:spPr>
                <a:xfrm>
                  <a:off x="3540251"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5" name="object 153"/>
                <p:cNvSpPr/>
                <p:nvPr/>
              </p:nvSpPr>
              <p:spPr>
                <a:xfrm>
                  <a:off x="3204972" y="4163580"/>
                  <a:ext cx="140335" cy="45720"/>
                </a:xfrm>
                <a:custGeom>
                  <a:avLst/>
                  <a:gdLst/>
                  <a:ahLst/>
                  <a:cxnLst/>
                  <a:rect l="l" t="t" r="r" b="b"/>
                  <a:pathLst>
                    <a:path w="140335" h="45720">
                      <a:moveTo>
                        <a:pt x="13716" y="30480"/>
                      </a:moveTo>
                      <a:lnTo>
                        <a:pt x="0" y="30480"/>
                      </a:lnTo>
                      <a:lnTo>
                        <a:pt x="0" y="45720"/>
                      </a:lnTo>
                      <a:lnTo>
                        <a:pt x="13716" y="45720"/>
                      </a:lnTo>
                      <a:lnTo>
                        <a:pt x="13716" y="30480"/>
                      </a:lnTo>
                      <a:close/>
                    </a:path>
                    <a:path w="140335" h="45720">
                      <a:moveTo>
                        <a:pt x="80772" y="0"/>
                      </a:moveTo>
                      <a:lnTo>
                        <a:pt x="67043" y="0"/>
                      </a:lnTo>
                      <a:lnTo>
                        <a:pt x="67043" y="15240"/>
                      </a:lnTo>
                      <a:lnTo>
                        <a:pt x="80772" y="15240"/>
                      </a:lnTo>
                      <a:lnTo>
                        <a:pt x="80772" y="0"/>
                      </a:lnTo>
                      <a:close/>
                    </a:path>
                    <a:path w="140335" h="45720">
                      <a:moveTo>
                        <a:pt x="140208" y="30480"/>
                      </a:moveTo>
                      <a:lnTo>
                        <a:pt x="128016" y="30480"/>
                      </a:lnTo>
                      <a:lnTo>
                        <a:pt x="128016" y="45720"/>
                      </a:lnTo>
                      <a:lnTo>
                        <a:pt x="140208" y="45720"/>
                      </a:lnTo>
                      <a:lnTo>
                        <a:pt x="140208" y="30480"/>
                      </a:lnTo>
                      <a:close/>
                    </a:path>
                    <a:path w="140335" h="45720">
                      <a:moveTo>
                        <a:pt x="140208" y="0"/>
                      </a:moveTo>
                      <a:lnTo>
                        <a:pt x="128016" y="0"/>
                      </a:lnTo>
                      <a:lnTo>
                        <a:pt x="128016" y="15240"/>
                      </a:lnTo>
                      <a:lnTo>
                        <a:pt x="140208" y="15240"/>
                      </a:lnTo>
                      <a:lnTo>
                        <a:pt x="1402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6" name="object 154"/>
                <p:cNvSpPr/>
                <p:nvPr/>
              </p:nvSpPr>
              <p:spPr>
                <a:xfrm>
                  <a:off x="39502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7" name="object 155"/>
                <p:cNvSpPr/>
                <p:nvPr/>
              </p:nvSpPr>
              <p:spPr>
                <a:xfrm>
                  <a:off x="3345180" y="4194060"/>
                  <a:ext cx="81280" cy="38100"/>
                </a:xfrm>
                <a:custGeom>
                  <a:avLst/>
                  <a:gdLst/>
                  <a:ahLst/>
                  <a:cxnLst/>
                  <a:rect l="l" t="t" r="r" b="b"/>
                  <a:pathLst>
                    <a:path w="81279" h="38100">
                      <a:moveTo>
                        <a:pt x="13716" y="0"/>
                      </a:moveTo>
                      <a:lnTo>
                        <a:pt x="0" y="0"/>
                      </a:lnTo>
                      <a:lnTo>
                        <a:pt x="0" y="15240"/>
                      </a:lnTo>
                      <a:lnTo>
                        <a:pt x="13716" y="15240"/>
                      </a:lnTo>
                      <a:lnTo>
                        <a:pt x="13716" y="0"/>
                      </a:lnTo>
                      <a:close/>
                    </a:path>
                    <a:path w="81279" h="38100">
                      <a:moveTo>
                        <a:pt x="80772" y="22860"/>
                      </a:moveTo>
                      <a:lnTo>
                        <a:pt x="67056" y="22860"/>
                      </a:lnTo>
                      <a:lnTo>
                        <a:pt x="67056" y="38100"/>
                      </a:lnTo>
                      <a:lnTo>
                        <a:pt x="80772" y="38100"/>
                      </a:lnTo>
                      <a:lnTo>
                        <a:pt x="8077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8" name="object 156"/>
                <p:cNvSpPr/>
                <p:nvPr/>
              </p:nvSpPr>
              <p:spPr>
                <a:xfrm>
                  <a:off x="3936491"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29" name="object 157"/>
                <p:cNvSpPr/>
                <p:nvPr/>
              </p:nvSpPr>
              <p:spPr>
                <a:xfrm>
                  <a:off x="3258311"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0" name="object 158"/>
                <p:cNvSpPr/>
                <p:nvPr/>
              </p:nvSpPr>
              <p:spPr>
                <a:xfrm>
                  <a:off x="3930396" y="34671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1" name="object 159"/>
                <p:cNvSpPr/>
                <p:nvPr/>
              </p:nvSpPr>
              <p:spPr>
                <a:xfrm>
                  <a:off x="3171444" y="4079760"/>
                  <a:ext cx="329565" cy="167640"/>
                </a:xfrm>
                <a:custGeom>
                  <a:avLst/>
                  <a:gdLst/>
                  <a:ahLst/>
                  <a:cxnLst/>
                  <a:rect l="l" t="t" r="r" b="b"/>
                  <a:pathLst>
                    <a:path w="329564" h="167639">
                      <a:moveTo>
                        <a:pt x="13716" y="152400"/>
                      </a:moveTo>
                      <a:lnTo>
                        <a:pt x="0" y="152400"/>
                      </a:lnTo>
                      <a:lnTo>
                        <a:pt x="0" y="167640"/>
                      </a:lnTo>
                      <a:lnTo>
                        <a:pt x="13716" y="167640"/>
                      </a:lnTo>
                      <a:lnTo>
                        <a:pt x="13716" y="152400"/>
                      </a:lnTo>
                      <a:close/>
                    </a:path>
                    <a:path w="329564" h="167639">
                      <a:moveTo>
                        <a:pt x="92964" y="144780"/>
                      </a:moveTo>
                      <a:lnTo>
                        <a:pt x="80772" y="144780"/>
                      </a:lnTo>
                      <a:lnTo>
                        <a:pt x="80772" y="160020"/>
                      </a:lnTo>
                      <a:lnTo>
                        <a:pt x="92964" y="160020"/>
                      </a:lnTo>
                      <a:lnTo>
                        <a:pt x="92964" y="144780"/>
                      </a:lnTo>
                      <a:close/>
                    </a:path>
                    <a:path w="329564" h="167639">
                      <a:moveTo>
                        <a:pt x="173736" y="60960"/>
                      </a:moveTo>
                      <a:lnTo>
                        <a:pt x="161544" y="60960"/>
                      </a:lnTo>
                      <a:lnTo>
                        <a:pt x="161544" y="76200"/>
                      </a:lnTo>
                      <a:lnTo>
                        <a:pt x="173736" y="76200"/>
                      </a:lnTo>
                      <a:lnTo>
                        <a:pt x="173736" y="60960"/>
                      </a:lnTo>
                      <a:close/>
                    </a:path>
                    <a:path w="329564" h="167639">
                      <a:moveTo>
                        <a:pt x="201155" y="0"/>
                      </a:moveTo>
                      <a:lnTo>
                        <a:pt x="187452" y="0"/>
                      </a:lnTo>
                      <a:lnTo>
                        <a:pt x="187452" y="15240"/>
                      </a:lnTo>
                      <a:lnTo>
                        <a:pt x="201155" y="15240"/>
                      </a:lnTo>
                      <a:lnTo>
                        <a:pt x="201155" y="0"/>
                      </a:lnTo>
                      <a:close/>
                    </a:path>
                    <a:path w="329564" h="167639">
                      <a:moveTo>
                        <a:pt x="207264" y="129540"/>
                      </a:moveTo>
                      <a:lnTo>
                        <a:pt x="195072" y="129540"/>
                      </a:lnTo>
                      <a:lnTo>
                        <a:pt x="195072" y="144780"/>
                      </a:lnTo>
                      <a:lnTo>
                        <a:pt x="207264" y="144780"/>
                      </a:lnTo>
                      <a:lnTo>
                        <a:pt x="207264" y="129540"/>
                      </a:lnTo>
                      <a:close/>
                    </a:path>
                    <a:path w="329564" h="167639">
                      <a:moveTo>
                        <a:pt x="228600" y="129540"/>
                      </a:moveTo>
                      <a:lnTo>
                        <a:pt x="214871" y="129540"/>
                      </a:lnTo>
                      <a:lnTo>
                        <a:pt x="214871" y="144780"/>
                      </a:lnTo>
                      <a:lnTo>
                        <a:pt x="228600" y="144780"/>
                      </a:lnTo>
                      <a:lnTo>
                        <a:pt x="228600" y="129540"/>
                      </a:lnTo>
                      <a:close/>
                    </a:path>
                    <a:path w="329564" h="167639">
                      <a:moveTo>
                        <a:pt x="329171" y="38100"/>
                      </a:moveTo>
                      <a:lnTo>
                        <a:pt x="315455" y="38100"/>
                      </a:lnTo>
                      <a:lnTo>
                        <a:pt x="315455" y="53340"/>
                      </a:lnTo>
                      <a:lnTo>
                        <a:pt x="329171" y="53340"/>
                      </a:lnTo>
                      <a:lnTo>
                        <a:pt x="329171"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2" name="object 160"/>
                <p:cNvSpPr/>
                <p:nvPr/>
              </p:nvSpPr>
              <p:spPr>
                <a:xfrm>
                  <a:off x="3695700"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3" name="object 161"/>
                <p:cNvSpPr/>
                <p:nvPr/>
              </p:nvSpPr>
              <p:spPr>
                <a:xfrm>
                  <a:off x="3124200" y="4178820"/>
                  <a:ext cx="295910" cy="114300"/>
                </a:xfrm>
                <a:custGeom>
                  <a:avLst/>
                  <a:gdLst/>
                  <a:ahLst/>
                  <a:cxnLst/>
                  <a:rect l="l" t="t" r="r" b="b"/>
                  <a:pathLst>
                    <a:path w="295910" h="114300">
                      <a:moveTo>
                        <a:pt x="13716" y="99060"/>
                      </a:moveTo>
                      <a:lnTo>
                        <a:pt x="0" y="99060"/>
                      </a:lnTo>
                      <a:lnTo>
                        <a:pt x="0" y="114300"/>
                      </a:lnTo>
                      <a:lnTo>
                        <a:pt x="13716" y="114300"/>
                      </a:lnTo>
                      <a:lnTo>
                        <a:pt x="13716" y="99060"/>
                      </a:lnTo>
                      <a:close/>
                    </a:path>
                    <a:path w="295910" h="114300">
                      <a:moveTo>
                        <a:pt x="60960" y="91440"/>
                      </a:moveTo>
                      <a:lnTo>
                        <a:pt x="47244" y="91440"/>
                      </a:lnTo>
                      <a:lnTo>
                        <a:pt x="47244" y="106680"/>
                      </a:lnTo>
                      <a:lnTo>
                        <a:pt x="60960" y="106680"/>
                      </a:lnTo>
                      <a:lnTo>
                        <a:pt x="60960" y="91440"/>
                      </a:lnTo>
                      <a:close/>
                    </a:path>
                    <a:path w="295910" h="114300">
                      <a:moveTo>
                        <a:pt x="140208" y="0"/>
                      </a:moveTo>
                      <a:lnTo>
                        <a:pt x="128016" y="0"/>
                      </a:lnTo>
                      <a:lnTo>
                        <a:pt x="128016" y="15240"/>
                      </a:lnTo>
                      <a:lnTo>
                        <a:pt x="140208" y="15240"/>
                      </a:lnTo>
                      <a:lnTo>
                        <a:pt x="140208" y="0"/>
                      </a:lnTo>
                      <a:close/>
                    </a:path>
                    <a:path w="295910" h="114300">
                      <a:moveTo>
                        <a:pt x="295656" y="30480"/>
                      </a:moveTo>
                      <a:lnTo>
                        <a:pt x="281940" y="30480"/>
                      </a:lnTo>
                      <a:lnTo>
                        <a:pt x="281940" y="45720"/>
                      </a:lnTo>
                      <a:lnTo>
                        <a:pt x="295656" y="45720"/>
                      </a:lnTo>
                      <a:lnTo>
                        <a:pt x="295656"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4" name="object 162"/>
                <p:cNvSpPr/>
                <p:nvPr/>
              </p:nvSpPr>
              <p:spPr>
                <a:xfrm>
                  <a:off x="3916680"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5" name="object 163"/>
                <p:cNvSpPr/>
                <p:nvPr/>
              </p:nvSpPr>
              <p:spPr>
                <a:xfrm>
                  <a:off x="3171444" y="4110240"/>
                  <a:ext cx="220979" cy="182880"/>
                </a:xfrm>
                <a:custGeom>
                  <a:avLst/>
                  <a:gdLst/>
                  <a:ahLst/>
                  <a:cxnLst/>
                  <a:rect l="l" t="t" r="r" b="b"/>
                  <a:pathLst>
                    <a:path w="220979" h="182879">
                      <a:moveTo>
                        <a:pt x="13716" y="121920"/>
                      </a:moveTo>
                      <a:lnTo>
                        <a:pt x="0" y="121920"/>
                      </a:lnTo>
                      <a:lnTo>
                        <a:pt x="0" y="137160"/>
                      </a:lnTo>
                      <a:lnTo>
                        <a:pt x="13716" y="137160"/>
                      </a:lnTo>
                      <a:lnTo>
                        <a:pt x="13716" y="121920"/>
                      </a:lnTo>
                      <a:close/>
                    </a:path>
                    <a:path w="220979" h="182879">
                      <a:moveTo>
                        <a:pt x="86855" y="167640"/>
                      </a:moveTo>
                      <a:lnTo>
                        <a:pt x="73152" y="167640"/>
                      </a:lnTo>
                      <a:lnTo>
                        <a:pt x="73152" y="182880"/>
                      </a:lnTo>
                      <a:lnTo>
                        <a:pt x="86855" y="182880"/>
                      </a:lnTo>
                      <a:lnTo>
                        <a:pt x="86855" y="167640"/>
                      </a:lnTo>
                      <a:close/>
                    </a:path>
                    <a:path w="220979" h="182879">
                      <a:moveTo>
                        <a:pt x="220980" y="0"/>
                      </a:moveTo>
                      <a:lnTo>
                        <a:pt x="207264" y="0"/>
                      </a:lnTo>
                      <a:lnTo>
                        <a:pt x="207264" y="15240"/>
                      </a:lnTo>
                      <a:lnTo>
                        <a:pt x="220980" y="15240"/>
                      </a:lnTo>
                      <a:lnTo>
                        <a:pt x="2209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6" name="object 164"/>
                <p:cNvSpPr/>
                <p:nvPr/>
              </p:nvSpPr>
              <p:spPr>
                <a:xfrm>
                  <a:off x="3674364"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7" name="object 165"/>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8" name="object 166"/>
                <p:cNvSpPr/>
                <p:nvPr/>
              </p:nvSpPr>
              <p:spPr>
                <a:xfrm>
                  <a:off x="3157715" y="4018800"/>
                  <a:ext cx="457834" cy="243840"/>
                </a:xfrm>
                <a:custGeom>
                  <a:avLst/>
                  <a:gdLst/>
                  <a:ahLst/>
                  <a:cxnLst/>
                  <a:rect l="l" t="t" r="r" b="b"/>
                  <a:pathLst>
                    <a:path w="457835" h="243839">
                      <a:moveTo>
                        <a:pt x="13728" y="182880"/>
                      </a:moveTo>
                      <a:lnTo>
                        <a:pt x="0" y="182880"/>
                      </a:lnTo>
                      <a:lnTo>
                        <a:pt x="0" y="198120"/>
                      </a:lnTo>
                      <a:lnTo>
                        <a:pt x="13728" y="198120"/>
                      </a:lnTo>
                      <a:lnTo>
                        <a:pt x="13728" y="182880"/>
                      </a:lnTo>
                      <a:close/>
                    </a:path>
                    <a:path w="457835" h="243839">
                      <a:moveTo>
                        <a:pt x="33540" y="198120"/>
                      </a:moveTo>
                      <a:lnTo>
                        <a:pt x="19824" y="198120"/>
                      </a:lnTo>
                      <a:lnTo>
                        <a:pt x="19824" y="213360"/>
                      </a:lnTo>
                      <a:lnTo>
                        <a:pt x="33540" y="213360"/>
                      </a:lnTo>
                      <a:lnTo>
                        <a:pt x="33540" y="198120"/>
                      </a:lnTo>
                      <a:close/>
                    </a:path>
                    <a:path w="457835" h="243839">
                      <a:moveTo>
                        <a:pt x="60972" y="167640"/>
                      </a:moveTo>
                      <a:lnTo>
                        <a:pt x="47256" y="167640"/>
                      </a:lnTo>
                      <a:lnTo>
                        <a:pt x="47256" y="182880"/>
                      </a:lnTo>
                      <a:lnTo>
                        <a:pt x="60972" y="182880"/>
                      </a:lnTo>
                      <a:lnTo>
                        <a:pt x="60972" y="167640"/>
                      </a:lnTo>
                      <a:close/>
                    </a:path>
                    <a:path w="457835" h="243839">
                      <a:moveTo>
                        <a:pt x="73164" y="76200"/>
                      </a:moveTo>
                      <a:lnTo>
                        <a:pt x="60972" y="76200"/>
                      </a:lnTo>
                      <a:lnTo>
                        <a:pt x="60972" y="91440"/>
                      </a:lnTo>
                      <a:lnTo>
                        <a:pt x="73164" y="91440"/>
                      </a:lnTo>
                      <a:lnTo>
                        <a:pt x="73164" y="76200"/>
                      </a:lnTo>
                      <a:close/>
                    </a:path>
                    <a:path w="457835" h="243839">
                      <a:moveTo>
                        <a:pt x="94500" y="0"/>
                      </a:moveTo>
                      <a:lnTo>
                        <a:pt x="80784" y="0"/>
                      </a:lnTo>
                      <a:lnTo>
                        <a:pt x="80784" y="15240"/>
                      </a:lnTo>
                      <a:lnTo>
                        <a:pt x="94500" y="15240"/>
                      </a:lnTo>
                      <a:lnTo>
                        <a:pt x="94500" y="0"/>
                      </a:lnTo>
                      <a:close/>
                    </a:path>
                    <a:path w="457835" h="243839">
                      <a:moveTo>
                        <a:pt x="128028" y="91440"/>
                      </a:moveTo>
                      <a:lnTo>
                        <a:pt x="114300" y="91440"/>
                      </a:lnTo>
                      <a:lnTo>
                        <a:pt x="114300" y="106680"/>
                      </a:lnTo>
                      <a:lnTo>
                        <a:pt x="128028" y="106680"/>
                      </a:lnTo>
                      <a:lnTo>
                        <a:pt x="128028" y="91440"/>
                      </a:lnTo>
                      <a:close/>
                    </a:path>
                    <a:path w="457835" h="243839">
                      <a:moveTo>
                        <a:pt x="140220" y="160020"/>
                      </a:moveTo>
                      <a:lnTo>
                        <a:pt x="128028" y="160020"/>
                      </a:lnTo>
                      <a:lnTo>
                        <a:pt x="128028" y="175260"/>
                      </a:lnTo>
                      <a:lnTo>
                        <a:pt x="140220" y="175260"/>
                      </a:lnTo>
                      <a:lnTo>
                        <a:pt x="140220" y="160020"/>
                      </a:lnTo>
                      <a:close/>
                    </a:path>
                    <a:path w="457835" h="243839">
                      <a:moveTo>
                        <a:pt x="161556" y="144780"/>
                      </a:moveTo>
                      <a:lnTo>
                        <a:pt x="147840" y="144780"/>
                      </a:lnTo>
                      <a:lnTo>
                        <a:pt x="147840" y="160020"/>
                      </a:lnTo>
                      <a:lnTo>
                        <a:pt x="161556" y="160020"/>
                      </a:lnTo>
                      <a:lnTo>
                        <a:pt x="161556" y="144780"/>
                      </a:lnTo>
                      <a:close/>
                    </a:path>
                    <a:path w="457835" h="243839">
                      <a:moveTo>
                        <a:pt x="181368" y="144780"/>
                      </a:moveTo>
                      <a:lnTo>
                        <a:pt x="167652" y="144780"/>
                      </a:lnTo>
                      <a:lnTo>
                        <a:pt x="167652" y="160020"/>
                      </a:lnTo>
                      <a:lnTo>
                        <a:pt x="181368" y="160020"/>
                      </a:lnTo>
                      <a:lnTo>
                        <a:pt x="181368" y="144780"/>
                      </a:lnTo>
                      <a:close/>
                    </a:path>
                    <a:path w="457835" h="243839">
                      <a:moveTo>
                        <a:pt x="262140" y="91440"/>
                      </a:moveTo>
                      <a:lnTo>
                        <a:pt x="248424" y="91440"/>
                      </a:lnTo>
                      <a:lnTo>
                        <a:pt x="248424" y="106680"/>
                      </a:lnTo>
                      <a:lnTo>
                        <a:pt x="262140" y="106680"/>
                      </a:lnTo>
                      <a:lnTo>
                        <a:pt x="262140" y="91440"/>
                      </a:lnTo>
                      <a:close/>
                    </a:path>
                    <a:path w="457835" h="243839">
                      <a:moveTo>
                        <a:pt x="281952" y="228600"/>
                      </a:moveTo>
                      <a:lnTo>
                        <a:pt x="268236" y="228600"/>
                      </a:lnTo>
                      <a:lnTo>
                        <a:pt x="268236" y="243840"/>
                      </a:lnTo>
                      <a:lnTo>
                        <a:pt x="281952" y="243840"/>
                      </a:lnTo>
                      <a:lnTo>
                        <a:pt x="281952" y="228600"/>
                      </a:lnTo>
                      <a:close/>
                    </a:path>
                    <a:path w="457835" h="243839">
                      <a:moveTo>
                        <a:pt x="309384" y="213360"/>
                      </a:moveTo>
                      <a:lnTo>
                        <a:pt x="295668" y="213360"/>
                      </a:lnTo>
                      <a:lnTo>
                        <a:pt x="295668" y="228600"/>
                      </a:lnTo>
                      <a:lnTo>
                        <a:pt x="309384" y="228600"/>
                      </a:lnTo>
                      <a:lnTo>
                        <a:pt x="309384" y="213360"/>
                      </a:lnTo>
                      <a:close/>
                    </a:path>
                    <a:path w="457835" h="243839">
                      <a:moveTo>
                        <a:pt x="457212" y="22860"/>
                      </a:moveTo>
                      <a:lnTo>
                        <a:pt x="443484" y="22860"/>
                      </a:lnTo>
                      <a:lnTo>
                        <a:pt x="443484" y="38100"/>
                      </a:lnTo>
                      <a:lnTo>
                        <a:pt x="457212" y="38100"/>
                      </a:lnTo>
                      <a:lnTo>
                        <a:pt x="45721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39" name="object 167"/>
                <p:cNvSpPr/>
                <p:nvPr/>
              </p:nvSpPr>
              <p:spPr>
                <a:xfrm>
                  <a:off x="386334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0" name="object 168"/>
                <p:cNvSpPr/>
                <p:nvPr/>
              </p:nvSpPr>
              <p:spPr>
                <a:xfrm>
                  <a:off x="3829811" y="37505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1" name="object 169"/>
                <p:cNvSpPr/>
                <p:nvPr/>
              </p:nvSpPr>
              <p:spPr>
                <a:xfrm>
                  <a:off x="3163824" y="4133100"/>
                  <a:ext cx="256540" cy="160020"/>
                </a:xfrm>
                <a:custGeom>
                  <a:avLst/>
                  <a:gdLst/>
                  <a:ahLst/>
                  <a:cxnLst/>
                  <a:rect l="l" t="t" r="r" b="b"/>
                  <a:pathLst>
                    <a:path w="256539" h="160020">
                      <a:moveTo>
                        <a:pt x="13716" y="129540"/>
                      </a:moveTo>
                      <a:lnTo>
                        <a:pt x="0" y="129540"/>
                      </a:lnTo>
                      <a:lnTo>
                        <a:pt x="0" y="144780"/>
                      </a:lnTo>
                      <a:lnTo>
                        <a:pt x="13716" y="144780"/>
                      </a:lnTo>
                      <a:lnTo>
                        <a:pt x="13716" y="129540"/>
                      </a:lnTo>
                      <a:close/>
                    </a:path>
                    <a:path w="256539" h="160020">
                      <a:moveTo>
                        <a:pt x="108191" y="22860"/>
                      </a:moveTo>
                      <a:lnTo>
                        <a:pt x="94475" y="22860"/>
                      </a:lnTo>
                      <a:lnTo>
                        <a:pt x="94475" y="38100"/>
                      </a:lnTo>
                      <a:lnTo>
                        <a:pt x="108191" y="38100"/>
                      </a:lnTo>
                      <a:lnTo>
                        <a:pt x="108191" y="22860"/>
                      </a:lnTo>
                      <a:close/>
                    </a:path>
                    <a:path w="256539" h="160020">
                      <a:moveTo>
                        <a:pt x="188976" y="144780"/>
                      </a:moveTo>
                      <a:lnTo>
                        <a:pt x="175260" y="144780"/>
                      </a:lnTo>
                      <a:lnTo>
                        <a:pt x="175260" y="160020"/>
                      </a:lnTo>
                      <a:lnTo>
                        <a:pt x="188976" y="160020"/>
                      </a:lnTo>
                      <a:lnTo>
                        <a:pt x="188976" y="144780"/>
                      </a:lnTo>
                      <a:close/>
                    </a:path>
                    <a:path w="256539" h="160020">
                      <a:moveTo>
                        <a:pt x="256032" y="0"/>
                      </a:moveTo>
                      <a:lnTo>
                        <a:pt x="242316" y="0"/>
                      </a:lnTo>
                      <a:lnTo>
                        <a:pt x="242316" y="15240"/>
                      </a:lnTo>
                      <a:lnTo>
                        <a:pt x="256032" y="15240"/>
                      </a:lnTo>
                      <a:lnTo>
                        <a:pt x="2560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2" name="object 170"/>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3" name="object 171"/>
                <p:cNvSpPr/>
                <p:nvPr/>
              </p:nvSpPr>
              <p:spPr>
                <a:xfrm>
                  <a:off x="3124200" y="4056900"/>
                  <a:ext cx="463550" cy="236220"/>
                </a:xfrm>
                <a:custGeom>
                  <a:avLst/>
                  <a:gdLst/>
                  <a:ahLst/>
                  <a:cxnLst/>
                  <a:rect l="l" t="t" r="r" b="b"/>
                  <a:pathLst>
                    <a:path w="463550" h="236220">
                      <a:moveTo>
                        <a:pt x="13716" y="220980"/>
                      </a:moveTo>
                      <a:lnTo>
                        <a:pt x="0" y="220980"/>
                      </a:lnTo>
                      <a:lnTo>
                        <a:pt x="0" y="236220"/>
                      </a:lnTo>
                      <a:lnTo>
                        <a:pt x="13716" y="236220"/>
                      </a:lnTo>
                      <a:lnTo>
                        <a:pt x="13716" y="220980"/>
                      </a:lnTo>
                      <a:close/>
                    </a:path>
                    <a:path w="463550" h="236220">
                      <a:moveTo>
                        <a:pt x="161544" y="220980"/>
                      </a:moveTo>
                      <a:lnTo>
                        <a:pt x="147815" y="220980"/>
                      </a:lnTo>
                      <a:lnTo>
                        <a:pt x="147815" y="236220"/>
                      </a:lnTo>
                      <a:lnTo>
                        <a:pt x="161544" y="236220"/>
                      </a:lnTo>
                      <a:lnTo>
                        <a:pt x="161544" y="220980"/>
                      </a:lnTo>
                      <a:close/>
                    </a:path>
                    <a:path w="463550" h="236220">
                      <a:moveTo>
                        <a:pt x="214884" y="60960"/>
                      </a:moveTo>
                      <a:lnTo>
                        <a:pt x="201168" y="60960"/>
                      </a:lnTo>
                      <a:lnTo>
                        <a:pt x="201168" y="76200"/>
                      </a:lnTo>
                      <a:lnTo>
                        <a:pt x="214884" y="76200"/>
                      </a:lnTo>
                      <a:lnTo>
                        <a:pt x="214884" y="60960"/>
                      </a:lnTo>
                      <a:close/>
                    </a:path>
                    <a:path w="463550" h="236220">
                      <a:moveTo>
                        <a:pt x="463296" y="0"/>
                      </a:moveTo>
                      <a:lnTo>
                        <a:pt x="449580" y="0"/>
                      </a:lnTo>
                      <a:lnTo>
                        <a:pt x="449580" y="15240"/>
                      </a:lnTo>
                      <a:lnTo>
                        <a:pt x="463296" y="15240"/>
                      </a:lnTo>
                      <a:lnTo>
                        <a:pt x="4632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4" name="object 172"/>
                <p:cNvSpPr/>
                <p:nvPr/>
              </p:nvSpPr>
              <p:spPr>
                <a:xfrm>
                  <a:off x="3628643" y="35052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5" name="object 173"/>
                <p:cNvSpPr/>
                <p:nvPr/>
              </p:nvSpPr>
              <p:spPr>
                <a:xfrm>
                  <a:off x="3230880" y="4125480"/>
                  <a:ext cx="222885" cy="106680"/>
                </a:xfrm>
                <a:custGeom>
                  <a:avLst/>
                  <a:gdLst/>
                  <a:ahLst/>
                  <a:cxnLst/>
                  <a:rect l="l" t="t" r="r" b="b"/>
                  <a:pathLst>
                    <a:path w="222885" h="106679">
                      <a:moveTo>
                        <a:pt x="13716" y="15240"/>
                      </a:moveTo>
                      <a:lnTo>
                        <a:pt x="0" y="15240"/>
                      </a:lnTo>
                      <a:lnTo>
                        <a:pt x="0" y="30480"/>
                      </a:lnTo>
                      <a:lnTo>
                        <a:pt x="13716" y="30480"/>
                      </a:lnTo>
                      <a:lnTo>
                        <a:pt x="13716" y="15240"/>
                      </a:lnTo>
                      <a:close/>
                    </a:path>
                    <a:path w="222885" h="106679">
                      <a:moveTo>
                        <a:pt x="54851" y="83820"/>
                      </a:moveTo>
                      <a:lnTo>
                        <a:pt x="41135" y="83820"/>
                      </a:lnTo>
                      <a:lnTo>
                        <a:pt x="41135" y="106680"/>
                      </a:lnTo>
                      <a:lnTo>
                        <a:pt x="54851" y="106680"/>
                      </a:lnTo>
                      <a:lnTo>
                        <a:pt x="54851" y="83820"/>
                      </a:lnTo>
                      <a:close/>
                    </a:path>
                    <a:path w="222885" h="106679">
                      <a:moveTo>
                        <a:pt x="222504" y="0"/>
                      </a:moveTo>
                      <a:lnTo>
                        <a:pt x="208788" y="0"/>
                      </a:lnTo>
                      <a:lnTo>
                        <a:pt x="208788" y="15240"/>
                      </a:lnTo>
                      <a:lnTo>
                        <a:pt x="222504" y="15240"/>
                      </a:lnTo>
                      <a:lnTo>
                        <a:pt x="2225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6" name="object 174"/>
                <p:cNvSpPr/>
                <p:nvPr/>
              </p:nvSpPr>
              <p:spPr>
                <a:xfrm>
                  <a:off x="3902964" y="3390912"/>
                  <a:ext cx="21590" cy="137160"/>
                </a:xfrm>
                <a:custGeom>
                  <a:avLst/>
                  <a:gdLst/>
                  <a:ahLst/>
                  <a:cxnLst/>
                  <a:rect l="l" t="t" r="r" b="b"/>
                  <a:pathLst>
                    <a:path w="21589" h="137160">
                      <a:moveTo>
                        <a:pt x="13716" y="0"/>
                      </a:moveTo>
                      <a:lnTo>
                        <a:pt x="0" y="0"/>
                      </a:lnTo>
                      <a:lnTo>
                        <a:pt x="0" y="15240"/>
                      </a:lnTo>
                      <a:lnTo>
                        <a:pt x="13716" y="15240"/>
                      </a:lnTo>
                      <a:lnTo>
                        <a:pt x="13716" y="0"/>
                      </a:lnTo>
                      <a:close/>
                    </a:path>
                    <a:path w="21589" h="137160">
                      <a:moveTo>
                        <a:pt x="21336" y="121907"/>
                      </a:moveTo>
                      <a:lnTo>
                        <a:pt x="7620" y="121907"/>
                      </a:lnTo>
                      <a:lnTo>
                        <a:pt x="7620" y="137160"/>
                      </a:lnTo>
                      <a:lnTo>
                        <a:pt x="21336" y="137160"/>
                      </a:lnTo>
                      <a:lnTo>
                        <a:pt x="21336" y="12190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7" name="object 175"/>
                <p:cNvSpPr/>
                <p:nvPr/>
              </p:nvSpPr>
              <p:spPr>
                <a:xfrm>
                  <a:off x="3096768" y="3880103"/>
                  <a:ext cx="490855" cy="413384"/>
                </a:xfrm>
                <a:custGeom>
                  <a:avLst/>
                  <a:gdLst/>
                  <a:ahLst/>
                  <a:cxnLst/>
                  <a:rect l="l" t="t" r="r" b="b"/>
                  <a:pathLst>
                    <a:path w="490854" h="413385">
                      <a:moveTo>
                        <a:pt x="13716" y="329196"/>
                      </a:moveTo>
                      <a:lnTo>
                        <a:pt x="0" y="329196"/>
                      </a:lnTo>
                      <a:lnTo>
                        <a:pt x="0" y="344436"/>
                      </a:lnTo>
                      <a:lnTo>
                        <a:pt x="13716" y="344436"/>
                      </a:lnTo>
                      <a:lnTo>
                        <a:pt x="13716" y="329196"/>
                      </a:lnTo>
                      <a:close/>
                    </a:path>
                    <a:path w="490854" h="413385">
                      <a:moveTo>
                        <a:pt x="53340" y="344436"/>
                      </a:moveTo>
                      <a:lnTo>
                        <a:pt x="41148" y="344436"/>
                      </a:lnTo>
                      <a:lnTo>
                        <a:pt x="41148" y="359676"/>
                      </a:lnTo>
                      <a:lnTo>
                        <a:pt x="53340" y="359676"/>
                      </a:lnTo>
                      <a:lnTo>
                        <a:pt x="53340" y="344436"/>
                      </a:lnTo>
                      <a:close/>
                    </a:path>
                    <a:path w="490854" h="413385">
                      <a:moveTo>
                        <a:pt x="128016" y="367296"/>
                      </a:moveTo>
                      <a:lnTo>
                        <a:pt x="114300" y="367296"/>
                      </a:lnTo>
                      <a:lnTo>
                        <a:pt x="114300" y="382536"/>
                      </a:lnTo>
                      <a:lnTo>
                        <a:pt x="128016" y="382536"/>
                      </a:lnTo>
                      <a:lnTo>
                        <a:pt x="128016" y="367296"/>
                      </a:lnTo>
                      <a:close/>
                    </a:path>
                    <a:path w="490854" h="413385">
                      <a:moveTo>
                        <a:pt x="181356" y="313956"/>
                      </a:moveTo>
                      <a:lnTo>
                        <a:pt x="167640" y="313956"/>
                      </a:lnTo>
                      <a:lnTo>
                        <a:pt x="167640" y="329196"/>
                      </a:lnTo>
                      <a:lnTo>
                        <a:pt x="181356" y="329196"/>
                      </a:lnTo>
                      <a:lnTo>
                        <a:pt x="181356" y="313956"/>
                      </a:lnTo>
                      <a:close/>
                    </a:path>
                    <a:path w="490854" h="413385">
                      <a:moveTo>
                        <a:pt x="275831" y="313956"/>
                      </a:moveTo>
                      <a:lnTo>
                        <a:pt x="262128" y="313956"/>
                      </a:lnTo>
                      <a:lnTo>
                        <a:pt x="262128" y="329196"/>
                      </a:lnTo>
                      <a:lnTo>
                        <a:pt x="275831" y="329196"/>
                      </a:lnTo>
                      <a:lnTo>
                        <a:pt x="275831" y="313956"/>
                      </a:lnTo>
                      <a:close/>
                    </a:path>
                    <a:path w="490854" h="413385">
                      <a:moveTo>
                        <a:pt x="309372" y="397776"/>
                      </a:moveTo>
                      <a:lnTo>
                        <a:pt x="295656" y="397776"/>
                      </a:lnTo>
                      <a:lnTo>
                        <a:pt x="295656" y="413016"/>
                      </a:lnTo>
                      <a:lnTo>
                        <a:pt x="309372" y="413016"/>
                      </a:lnTo>
                      <a:lnTo>
                        <a:pt x="309372" y="397776"/>
                      </a:lnTo>
                      <a:close/>
                    </a:path>
                    <a:path w="490854" h="413385">
                      <a:moveTo>
                        <a:pt x="348996" y="146316"/>
                      </a:moveTo>
                      <a:lnTo>
                        <a:pt x="336804" y="146316"/>
                      </a:lnTo>
                      <a:lnTo>
                        <a:pt x="336804" y="161556"/>
                      </a:lnTo>
                      <a:lnTo>
                        <a:pt x="348996" y="161556"/>
                      </a:lnTo>
                      <a:lnTo>
                        <a:pt x="348996" y="146316"/>
                      </a:lnTo>
                      <a:close/>
                    </a:path>
                    <a:path w="490854" h="413385">
                      <a:moveTo>
                        <a:pt x="356616" y="291096"/>
                      </a:moveTo>
                      <a:lnTo>
                        <a:pt x="342900" y="291096"/>
                      </a:lnTo>
                      <a:lnTo>
                        <a:pt x="342900" y="306336"/>
                      </a:lnTo>
                      <a:lnTo>
                        <a:pt x="356616" y="306336"/>
                      </a:lnTo>
                      <a:lnTo>
                        <a:pt x="356616" y="291096"/>
                      </a:lnTo>
                      <a:close/>
                    </a:path>
                    <a:path w="490854" h="413385">
                      <a:moveTo>
                        <a:pt x="384048" y="108216"/>
                      </a:moveTo>
                      <a:lnTo>
                        <a:pt x="370332" y="108216"/>
                      </a:lnTo>
                      <a:lnTo>
                        <a:pt x="370332" y="123456"/>
                      </a:lnTo>
                      <a:lnTo>
                        <a:pt x="384048" y="123456"/>
                      </a:lnTo>
                      <a:lnTo>
                        <a:pt x="384048" y="108216"/>
                      </a:lnTo>
                      <a:close/>
                    </a:path>
                    <a:path w="490854" h="413385">
                      <a:moveTo>
                        <a:pt x="490728" y="0"/>
                      </a:moveTo>
                      <a:lnTo>
                        <a:pt x="477012" y="0"/>
                      </a:lnTo>
                      <a:lnTo>
                        <a:pt x="477012" y="15252"/>
                      </a:lnTo>
                      <a:lnTo>
                        <a:pt x="490728" y="15252"/>
                      </a:lnTo>
                      <a:lnTo>
                        <a:pt x="4907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8" name="object 176"/>
                <p:cNvSpPr/>
                <p:nvPr/>
              </p:nvSpPr>
              <p:spPr>
                <a:xfrm>
                  <a:off x="370789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49" name="object 177"/>
                <p:cNvSpPr/>
                <p:nvPr/>
              </p:nvSpPr>
              <p:spPr>
                <a:xfrm>
                  <a:off x="3258299" y="4026420"/>
                  <a:ext cx="114300" cy="213360"/>
                </a:xfrm>
                <a:custGeom>
                  <a:avLst/>
                  <a:gdLst/>
                  <a:ahLst/>
                  <a:cxnLst/>
                  <a:rect l="l" t="t" r="r" b="b"/>
                  <a:pathLst>
                    <a:path w="114300" h="213360">
                      <a:moveTo>
                        <a:pt x="13716" y="198120"/>
                      </a:moveTo>
                      <a:lnTo>
                        <a:pt x="0" y="198120"/>
                      </a:lnTo>
                      <a:lnTo>
                        <a:pt x="0" y="213360"/>
                      </a:lnTo>
                      <a:lnTo>
                        <a:pt x="13716" y="213360"/>
                      </a:lnTo>
                      <a:lnTo>
                        <a:pt x="13716" y="198120"/>
                      </a:lnTo>
                      <a:close/>
                    </a:path>
                    <a:path w="114300" h="213360">
                      <a:moveTo>
                        <a:pt x="114300" y="0"/>
                      </a:moveTo>
                      <a:lnTo>
                        <a:pt x="100596" y="0"/>
                      </a:lnTo>
                      <a:lnTo>
                        <a:pt x="100596"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0" name="object 178"/>
                <p:cNvSpPr/>
                <p:nvPr/>
              </p:nvSpPr>
              <p:spPr>
                <a:xfrm>
                  <a:off x="39700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1" name="object 179"/>
                <p:cNvSpPr/>
                <p:nvPr/>
              </p:nvSpPr>
              <p:spPr>
                <a:xfrm>
                  <a:off x="3130296" y="3643896"/>
                  <a:ext cx="376555" cy="649605"/>
                </a:xfrm>
                <a:custGeom>
                  <a:avLst/>
                  <a:gdLst/>
                  <a:ahLst/>
                  <a:cxnLst/>
                  <a:rect l="l" t="t" r="r" b="b"/>
                  <a:pathLst>
                    <a:path w="376554" h="649604">
                      <a:moveTo>
                        <a:pt x="13703" y="565404"/>
                      </a:moveTo>
                      <a:lnTo>
                        <a:pt x="0" y="565404"/>
                      </a:lnTo>
                      <a:lnTo>
                        <a:pt x="0" y="580644"/>
                      </a:lnTo>
                      <a:lnTo>
                        <a:pt x="13703" y="580644"/>
                      </a:lnTo>
                      <a:lnTo>
                        <a:pt x="13703" y="565404"/>
                      </a:lnTo>
                      <a:close/>
                    </a:path>
                    <a:path w="376554" h="649604">
                      <a:moveTo>
                        <a:pt x="19812" y="496824"/>
                      </a:moveTo>
                      <a:lnTo>
                        <a:pt x="7620" y="496824"/>
                      </a:lnTo>
                      <a:lnTo>
                        <a:pt x="7620" y="512064"/>
                      </a:lnTo>
                      <a:lnTo>
                        <a:pt x="19812" y="512064"/>
                      </a:lnTo>
                      <a:lnTo>
                        <a:pt x="19812" y="496824"/>
                      </a:lnTo>
                      <a:close/>
                    </a:path>
                    <a:path w="376554" h="649604">
                      <a:moveTo>
                        <a:pt x="88392" y="633984"/>
                      </a:moveTo>
                      <a:lnTo>
                        <a:pt x="74676" y="633984"/>
                      </a:lnTo>
                      <a:lnTo>
                        <a:pt x="74676" y="649224"/>
                      </a:lnTo>
                      <a:lnTo>
                        <a:pt x="88392" y="649224"/>
                      </a:lnTo>
                      <a:lnTo>
                        <a:pt x="88392" y="633984"/>
                      </a:lnTo>
                      <a:close/>
                    </a:path>
                    <a:path w="376554" h="649604">
                      <a:moveTo>
                        <a:pt x="114300" y="527304"/>
                      </a:moveTo>
                      <a:lnTo>
                        <a:pt x="100584" y="527304"/>
                      </a:lnTo>
                      <a:lnTo>
                        <a:pt x="100584" y="542544"/>
                      </a:lnTo>
                      <a:lnTo>
                        <a:pt x="114300" y="542544"/>
                      </a:lnTo>
                      <a:lnTo>
                        <a:pt x="114300" y="527304"/>
                      </a:lnTo>
                      <a:close/>
                    </a:path>
                    <a:path w="376554" h="649604">
                      <a:moveTo>
                        <a:pt x="128003" y="382524"/>
                      </a:moveTo>
                      <a:lnTo>
                        <a:pt x="114300" y="382524"/>
                      </a:lnTo>
                      <a:lnTo>
                        <a:pt x="114300" y="397764"/>
                      </a:lnTo>
                      <a:lnTo>
                        <a:pt x="128003" y="397764"/>
                      </a:lnTo>
                      <a:lnTo>
                        <a:pt x="128003" y="382524"/>
                      </a:lnTo>
                      <a:close/>
                    </a:path>
                    <a:path w="376554" h="649604">
                      <a:moveTo>
                        <a:pt x="188976" y="466344"/>
                      </a:moveTo>
                      <a:lnTo>
                        <a:pt x="175260" y="466344"/>
                      </a:lnTo>
                      <a:lnTo>
                        <a:pt x="175260" y="481584"/>
                      </a:lnTo>
                      <a:lnTo>
                        <a:pt x="188976" y="481584"/>
                      </a:lnTo>
                      <a:lnTo>
                        <a:pt x="188976" y="466344"/>
                      </a:lnTo>
                      <a:close/>
                    </a:path>
                    <a:path w="376554" h="649604">
                      <a:moveTo>
                        <a:pt x="202692" y="512064"/>
                      </a:moveTo>
                      <a:lnTo>
                        <a:pt x="188976" y="512064"/>
                      </a:lnTo>
                      <a:lnTo>
                        <a:pt x="188976" y="527304"/>
                      </a:lnTo>
                      <a:lnTo>
                        <a:pt x="202692" y="527304"/>
                      </a:lnTo>
                      <a:lnTo>
                        <a:pt x="202692" y="512064"/>
                      </a:lnTo>
                      <a:close/>
                    </a:path>
                    <a:path w="376554" h="649604">
                      <a:moveTo>
                        <a:pt x="222504" y="534924"/>
                      </a:moveTo>
                      <a:lnTo>
                        <a:pt x="208788" y="534924"/>
                      </a:lnTo>
                      <a:lnTo>
                        <a:pt x="208788" y="550164"/>
                      </a:lnTo>
                      <a:lnTo>
                        <a:pt x="222504" y="550164"/>
                      </a:lnTo>
                      <a:lnTo>
                        <a:pt x="222504" y="534924"/>
                      </a:lnTo>
                      <a:close/>
                    </a:path>
                    <a:path w="376554" h="649604">
                      <a:moveTo>
                        <a:pt x="262128" y="489204"/>
                      </a:moveTo>
                      <a:lnTo>
                        <a:pt x="248412" y="489204"/>
                      </a:lnTo>
                      <a:lnTo>
                        <a:pt x="248412" y="504444"/>
                      </a:lnTo>
                      <a:lnTo>
                        <a:pt x="262128" y="504444"/>
                      </a:lnTo>
                      <a:lnTo>
                        <a:pt x="262128" y="489204"/>
                      </a:lnTo>
                      <a:close/>
                    </a:path>
                    <a:path w="376554" h="649604">
                      <a:moveTo>
                        <a:pt x="315468" y="473964"/>
                      </a:moveTo>
                      <a:lnTo>
                        <a:pt x="303276" y="473964"/>
                      </a:lnTo>
                      <a:lnTo>
                        <a:pt x="303276" y="489204"/>
                      </a:lnTo>
                      <a:lnTo>
                        <a:pt x="315468" y="489204"/>
                      </a:lnTo>
                      <a:lnTo>
                        <a:pt x="315468" y="473964"/>
                      </a:lnTo>
                      <a:close/>
                    </a:path>
                    <a:path w="376554" h="649604">
                      <a:moveTo>
                        <a:pt x="376428" y="0"/>
                      </a:moveTo>
                      <a:lnTo>
                        <a:pt x="362712" y="0"/>
                      </a:lnTo>
                      <a:lnTo>
                        <a:pt x="362712" y="15240"/>
                      </a:lnTo>
                      <a:lnTo>
                        <a:pt x="376428" y="15240"/>
                      </a:lnTo>
                      <a:lnTo>
                        <a:pt x="3764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2" name="object 180"/>
                <p:cNvSpPr/>
                <p:nvPr/>
              </p:nvSpPr>
              <p:spPr>
                <a:xfrm>
                  <a:off x="383590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3" name="object 181"/>
                <p:cNvSpPr/>
                <p:nvPr/>
              </p:nvSpPr>
              <p:spPr>
                <a:xfrm>
                  <a:off x="3104388" y="3895356"/>
                  <a:ext cx="584200" cy="398145"/>
                </a:xfrm>
                <a:custGeom>
                  <a:avLst/>
                  <a:gdLst/>
                  <a:ahLst/>
                  <a:cxnLst/>
                  <a:rect l="l" t="t" r="r" b="b"/>
                  <a:pathLst>
                    <a:path w="584200" h="398145">
                      <a:moveTo>
                        <a:pt x="12192" y="313944"/>
                      </a:moveTo>
                      <a:lnTo>
                        <a:pt x="0" y="313944"/>
                      </a:lnTo>
                      <a:lnTo>
                        <a:pt x="0" y="329184"/>
                      </a:lnTo>
                      <a:lnTo>
                        <a:pt x="12192" y="329184"/>
                      </a:lnTo>
                      <a:lnTo>
                        <a:pt x="12192" y="313944"/>
                      </a:lnTo>
                      <a:close/>
                    </a:path>
                    <a:path w="584200" h="398145">
                      <a:moveTo>
                        <a:pt x="181356" y="199644"/>
                      </a:moveTo>
                      <a:lnTo>
                        <a:pt x="167627" y="199644"/>
                      </a:lnTo>
                      <a:lnTo>
                        <a:pt x="167627" y="214884"/>
                      </a:lnTo>
                      <a:lnTo>
                        <a:pt x="181356" y="214884"/>
                      </a:lnTo>
                      <a:lnTo>
                        <a:pt x="181356" y="199644"/>
                      </a:lnTo>
                      <a:close/>
                    </a:path>
                    <a:path w="584200" h="398145">
                      <a:moveTo>
                        <a:pt x="187452" y="382524"/>
                      </a:moveTo>
                      <a:lnTo>
                        <a:pt x="173736" y="382524"/>
                      </a:lnTo>
                      <a:lnTo>
                        <a:pt x="173736" y="397764"/>
                      </a:lnTo>
                      <a:lnTo>
                        <a:pt x="187452" y="397764"/>
                      </a:lnTo>
                      <a:lnTo>
                        <a:pt x="187452" y="382524"/>
                      </a:lnTo>
                      <a:close/>
                    </a:path>
                    <a:path w="584200" h="398145">
                      <a:moveTo>
                        <a:pt x="214884" y="313944"/>
                      </a:moveTo>
                      <a:lnTo>
                        <a:pt x="201168" y="313944"/>
                      </a:lnTo>
                      <a:lnTo>
                        <a:pt x="201168" y="329184"/>
                      </a:lnTo>
                      <a:lnTo>
                        <a:pt x="214884" y="329184"/>
                      </a:lnTo>
                      <a:lnTo>
                        <a:pt x="214884" y="313944"/>
                      </a:lnTo>
                      <a:close/>
                    </a:path>
                    <a:path w="584200" h="398145">
                      <a:moveTo>
                        <a:pt x="409956" y="260604"/>
                      </a:moveTo>
                      <a:lnTo>
                        <a:pt x="396227" y="260604"/>
                      </a:lnTo>
                      <a:lnTo>
                        <a:pt x="396227" y="275844"/>
                      </a:lnTo>
                      <a:lnTo>
                        <a:pt x="409956" y="275844"/>
                      </a:lnTo>
                      <a:lnTo>
                        <a:pt x="409956" y="260604"/>
                      </a:lnTo>
                      <a:close/>
                    </a:path>
                    <a:path w="584200" h="398145">
                      <a:moveTo>
                        <a:pt x="583692" y="0"/>
                      </a:moveTo>
                      <a:lnTo>
                        <a:pt x="569976" y="0"/>
                      </a:lnTo>
                      <a:lnTo>
                        <a:pt x="569976" y="15240"/>
                      </a:lnTo>
                      <a:lnTo>
                        <a:pt x="583692" y="15240"/>
                      </a:lnTo>
                      <a:lnTo>
                        <a:pt x="5836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4" name="object 182"/>
                <p:cNvSpPr/>
                <p:nvPr/>
              </p:nvSpPr>
              <p:spPr>
                <a:xfrm>
                  <a:off x="4024883" y="33375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5" name="object 183"/>
                <p:cNvSpPr/>
                <p:nvPr/>
              </p:nvSpPr>
              <p:spPr>
                <a:xfrm>
                  <a:off x="3171444" y="4087380"/>
                  <a:ext cx="302260" cy="160020"/>
                </a:xfrm>
                <a:custGeom>
                  <a:avLst/>
                  <a:gdLst/>
                  <a:ahLst/>
                  <a:cxnLst/>
                  <a:rect l="l" t="t" r="r" b="b"/>
                  <a:pathLst>
                    <a:path w="302260" h="160020">
                      <a:moveTo>
                        <a:pt x="13716" y="99060"/>
                      </a:moveTo>
                      <a:lnTo>
                        <a:pt x="0" y="99060"/>
                      </a:lnTo>
                      <a:lnTo>
                        <a:pt x="0" y="114300"/>
                      </a:lnTo>
                      <a:lnTo>
                        <a:pt x="13716" y="114300"/>
                      </a:lnTo>
                      <a:lnTo>
                        <a:pt x="13716" y="99060"/>
                      </a:lnTo>
                      <a:close/>
                    </a:path>
                    <a:path w="302260" h="160020">
                      <a:moveTo>
                        <a:pt x="86855" y="68580"/>
                      </a:moveTo>
                      <a:lnTo>
                        <a:pt x="73152" y="68580"/>
                      </a:lnTo>
                      <a:lnTo>
                        <a:pt x="73152" y="83820"/>
                      </a:lnTo>
                      <a:lnTo>
                        <a:pt x="86855" y="83820"/>
                      </a:lnTo>
                      <a:lnTo>
                        <a:pt x="86855" y="68580"/>
                      </a:lnTo>
                      <a:close/>
                    </a:path>
                    <a:path w="302260" h="160020">
                      <a:moveTo>
                        <a:pt x="126492" y="0"/>
                      </a:moveTo>
                      <a:lnTo>
                        <a:pt x="114300" y="0"/>
                      </a:lnTo>
                      <a:lnTo>
                        <a:pt x="114300" y="15240"/>
                      </a:lnTo>
                      <a:lnTo>
                        <a:pt x="126492" y="15240"/>
                      </a:lnTo>
                      <a:lnTo>
                        <a:pt x="126492" y="0"/>
                      </a:lnTo>
                      <a:close/>
                    </a:path>
                    <a:path w="302260" h="160020">
                      <a:moveTo>
                        <a:pt x="161544" y="45720"/>
                      </a:moveTo>
                      <a:lnTo>
                        <a:pt x="147828" y="45720"/>
                      </a:lnTo>
                      <a:lnTo>
                        <a:pt x="147828" y="60960"/>
                      </a:lnTo>
                      <a:lnTo>
                        <a:pt x="161544" y="60960"/>
                      </a:lnTo>
                      <a:lnTo>
                        <a:pt x="161544" y="45720"/>
                      </a:lnTo>
                      <a:close/>
                    </a:path>
                    <a:path w="302260" h="160020">
                      <a:moveTo>
                        <a:pt x="201155" y="121920"/>
                      </a:moveTo>
                      <a:lnTo>
                        <a:pt x="187452" y="121920"/>
                      </a:lnTo>
                      <a:lnTo>
                        <a:pt x="187452" y="137160"/>
                      </a:lnTo>
                      <a:lnTo>
                        <a:pt x="201155" y="137160"/>
                      </a:lnTo>
                      <a:lnTo>
                        <a:pt x="201155" y="121920"/>
                      </a:lnTo>
                      <a:close/>
                    </a:path>
                    <a:path w="302260" h="160020">
                      <a:moveTo>
                        <a:pt x="268224" y="144780"/>
                      </a:moveTo>
                      <a:lnTo>
                        <a:pt x="254508" y="144780"/>
                      </a:lnTo>
                      <a:lnTo>
                        <a:pt x="254508" y="160020"/>
                      </a:lnTo>
                      <a:lnTo>
                        <a:pt x="268224" y="160020"/>
                      </a:lnTo>
                      <a:lnTo>
                        <a:pt x="268224" y="144780"/>
                      </a:lnTo>
                      <a:close/>
                    </a:path>
                    <a:path w="302260" h="160020">
                      <a:moveTo>
                        <a:pt x="301752" y="15240"/>
                      </a:moveTo>
                      <a:lnTo>
                        <a:pt x="288036" y="15240"/>
                      </a:lnTo>
                      <a:lnTo>
                        <a:pt x="288036" y="30480"/>
                      </a:lnTo>
                      <a:lnTo>
                        <a:pt x="301752" y="30480"/>
                      </a:lnTo>
                      <a:lnTo>
                        <a:pt x="30175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6" name="object 184"/>
                <p:cNvSpPr/>
                <p:nvPr/>
              </p:nvSpPr>
              <p:spPr>
                <a:xfrm>
                  <a:off x="3916680"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7" name="object 185"/>
                <p:cNvSpPr/>
                <p:nvPr/>
              </p:nvSpPr>
              <p:spPr>
                <a:xfrm>
                  <a:off x="3171444" y="4117860"/>
                  <a:ext cx="195580" cy="114300"/>
                </a:xfrm>
                <a:custGeom>
                  <a:avLst/>
                  <a:gdLst/>
                  <a:ahLst/>
                  <a:cxnLst/>
                  <a:rect l="l" t="t" r="r" b="b"/>
                  <a:pathLst>
                    <a:path w="195579" h="114300">
                      <a:moveTo>
                        <a:pt x="13716" y="99060"/>
                      </a:moveTo>
                      <a:lnTo>
                        <a:pt x="0" y="99060"/>
                      </a:lnTo>
                      <a:lnTo>
                        <a:pt x="0" y="114300"/>
                      </a:lnTo>
                      <a:lnTo>
                        <a:pt x="13716" y="114300"/>
                      </a:lnTo>
                      <a:lnTo>
                        <a:pt x="13716" y="99060"/>
                      </a:lnTo>
                      <a:close/>
                    </a:path>
                    <a:path w="195579" h="114300">
                      <a:moveTo>
                        <a:pt x="67056" y="0"/>
                      </a:moveTo>
                      <a:lnTo>
                        <a:pt x="53340" y="0"/>
                      </a:lnTo>
                      <a:lnTo>
                        <a:pt x="53340" y="15240"/>
                      </a:lnTo>
                      <a:lnTo>
                        <a:pt x="67056" y="15240"/>
                      </a:lnTo>
                      <a:lnTo>
                        <a:pt x="67056" y="0"/>
                      </a:lnTo>
                      <a:close/>
                    </a:path>
                    <a:path w="195579" h="114300">
                      <a:moveTo>
                        <a:pt x="181356" y="22860"/>
                      </a:moveTo>
                      <a:lnTo>
                        <a:pt x="167640" y="22860"/>
                      </a:lnTo>
                      <a:lnTo>
                        <a:pt x="167640" y="38100"/>
                      </a:lnTo>
                      <a:lnTo>
                        <a:pt x="181356" y="38100"/>
                      </a:lnTo>
                      <a:lnTo>
                        <a:pt x="181356" y="22860"/>
                      </a:lnTo>
                      <a:close/>
                    </a:path>
                    <a:path w="195579" h="114300">
                      <a:moveTo>
                        <a:pt x="195072" y="7607"/>
                      </a:moveTo>
                      <a:lnTo>
                        <a:pt x="181356" y="7607"/>
                      </a:lnTo>
                      <a:lnTo>
                        <a:pt x="181356" y="22860"/>
                      </a:lnTo>
                      <a:lnTo>
                        <a:pt x="195072" y="22860"/>
                      </a:lnTo>
                      <a:lnTo>
                        <a:pt x="195072" y="7607"/>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8" name="object 186"/>
                <p:cNvSpPr/>
                <p:nvPr/>
              </p:nvSpPr>
              <p:spPr>
                <a:xfrm>
                  <a:off x="3963924"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59" name="object 187"/>
                <p:cNvSpPr/>
                <p:nvPr/>
              </p:nvSpPr>
              <p:spPr>
                <a:xfrm>
                  <a:off x="3116580" y="4102620"/>
                  <a:ext cx="323215" cy="137160"/>
                </a:xfrm>
                <a:custGeom>
                  <a:avLst/>
                  <a:gdLst/>
                  <a:ahLst/>
                  <a:cxnLst/>
                  <a:rect l="l" t="t" r="r" b="b"/>
                  <a:pathLst>
                    <a:path w="323214" h="137160">
                      <a:moveTo>
                        <a:pt x="13716" y="121920"/>
                      </a:moveTo>
                      <a:lnTo>
                        <a:pt x="0" y="121920"/>
                      </a:lnTo>
                      <a:lnTo>
                        <a:pt x="0" y="137160"/>
                      </a:lnTo>
                      <a:lnTo>
                        <a:pt x="13716" y="137160"/>
                      </a:lnTo>
                      <a:lnTo>
                        <a:pt x="13716" y="121920"/>
                      </a:lnTo>
                      <a:close/>
                    </a:path>
                    <a:path w="323214" h="137160">
                      <a:moveTo>
                        <a:pt x="216408" y="15240"/>
                      </a:moveTo>
                      <a:lnTo>
                        <a:pt x="202692" y="15240"/>
                      </a:lnTo>
                      <a:lnTo>
                        <a:pt x="202692" y="30480"/>
                      </a:lnTo>
                      <a:lnTo>
                        <a:pt x="216408" y="30480"/>
                      </a:lnTo>
                      <a:lnTo>
                        <a:pt x="216408" y="15240"/>
                      </a:lnTo>
                      <a:close/>
                    </a:path>
                    <a:path w="323214" h="137160">
                      <a:moveTo>
                        <a:pt x="323088" y="0"/>
                      </a:moveTo>
                      <a:lnTo>
                        <a:pt x="309372" y="0"/>
                      </a:lnTo>
                      <a:lnTo>
                        <a:pt x="309372" y="15240"/>
                      </a:lnTo>
                      <a:lnTo>
                        <a:pt x="323088" y="15240"/>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0" name="object 188"/>
                <p:cNvSpPr/>
                <p:nvPr/>
              </p:nvSpPr>
              <p:spPr>
                <a:xfrm>
                  <a:off x="38968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1" name="object 189"/>
                <p:cNvSpPr/>
                <p:nvPr/>
              </p:nvSpPr>
              <p:spPr>
                <a:xfrm>
                  <a:off x="3238500" y="4117860"/>
                  <a:ext cx="134620" cy="22860"/>
                </a:xfrm>
                <a:custGeom>
                  <a:avLst/>
                  <a:gdLst/>
                  <a:ahLst/>
                  <a:cxnLst/>
                  <a:rect l="l" t="t" r="r" b="b"/>
                  <a:pathLst>
                    <a:path w="134620" h="22860">
                      <a:moveTo>
                        <a:pt x="13716" y="7620"/>
                      </a:moveTo>
                      <a:lnTo>
                        <a:pt x="0" y="7620"/>
                      </a:lnTo>
                      <a:lnTo>
                        <a:pt x="0" y="22860"/>
                      </a:lnTo>
                      <a:lnTo>
                        <a:pt x="13716" y="22860"/>
                      </a:lnTo>
                      <a:lnTo>
                        <a:pt x="13716" y="7620"/>
                      </a:lnTo>
                      <a:close/>
                    </a:path>
                    <a:path w="134620" h="22860">
                      <a:moveTo>
                        <a:pt x="134099" y="0"/>
                      </a:moveTo>
                      <a:lnTo>
                        <a:pt x="120396" y="0"/>
                      </a:lnTo>
                      <a:lnTo>
                        <a:pt x="120396" y="15240"/>
                      </a:lnTo>
                      <a:lnTo>
                        <a:pt x="134099" y="15240"/>
                      </a:lnTo>
                      <a:lnTo>
                        <a:pt x="1340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2" name="object 190"/>
                <p:cNvSpPr/>
                <p:nvPr/>
              </p:nvSpPr>
              <p:spPr>
                <a:xfrm>
                  <a:off x="3970019"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3" name="object 191"/>
                <p:cNvSpPr/>
                <p:nvPr/>
              </p:nvSpPr>
              <p:spPr>
                <a:xfrm>
                  <a:off x="3378708"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4" name="object 192"/>
                <p:cNvSpPr/>
                <p:nvPr/>
              </p:nvSpPr>
              <p:spPr>
                <a:xfrm>
                  <a:off x="3869435"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5" name="object 193"/>
                <p:cNvSpPr/>
                <p:nvPr/>
              </p:nvSpPr>
              <p:spPr>
                <a:xfrm>
                  <a:off x="3185160" y="4117860"/>
                  <a:ext cx="268605" cy="144780"/>
                </a:xfrm>
                <a:custGeom>
                  <a:avLst/>
                  <a:gdLst/>
                  <a:ahLst/>
                  <a:cxnLst/>
                  <a:rect l="l" t="t" r="r" b="b"/>
                  <a:pathLst>
                    <a:path w="268604" h="144779">
                      <a:moveTo>
                        <a:pt x="12192" y="106680"/>
                      </a:moveTo>
                      <a:lnTo>
                        <a:pt x="0" y="106680"/>
                      </a:lnTo>
                      <a:lnTo>
                        <a:pt x="0" y="121920"/>
                      </a:lnTo>
                      <a:lnTo>
                        <a:pt x="12192" y="121920"/>
                      </a:lnTo>
                      <a:lnTo>
                        <a:pt x="12192" y="106680"/>
                      </a:lnTo>
                      <a:close/>
                    </a:path>
                    <a:path w="268604" h="144779">
                      <a:moveTo>
                        <a:pt x="67056" y="22860"/>
                      </a:moveTo>
                      <a:lnTo>
                        <a:pt x="53340" y="22860"/>
                      </a:lnTo>
                      <a:lnTo>
                        <a:pt x="53340" y="38100"/>
                      </a:lnTo>
                      <a:lnTo>
                        <a:pt x="67056" y="38100"/>
                      </a:lnTo>
                      <a:lnTo>
                        <a:pt x="67056" y="22860"/>
                      </a:lnTo>
                      <a:close/>
                    </a:path>
                    <a:path w="268604" h="144779">
                      <a:moveTo>
                        <a:pt x="112776" y="129540"/>
                      </a:moveTo>
                      <a:lnTo>
                        <a:pt x="100584" y="129540"/>
                      </a:lnTo>
                      <a:lnTo>
                        <a:pt x="100584" y="144780"/>
                      </a:lnTo>
                      <a:lnTo>
                        <a:pt x="112776" y="144780"/>
                      </a:lnTo>
                      <a:lnTo>
                        <a:pt x="112776" y="129540"/>
                      </a:lnTo>
                      <a:close/>
                    </a:path>
                    <a:path w="268604" h="144779">
                      <a:moveTo>
                        <a:pt x="112776" y="60960"/>
                      </a:moveTo>
                      <a:lnTo>
                        <a:pt x="100584" y="60960"/>
                      </a:lnTo>
                      <a:lnTo>
                        <a:pt x="100584" y="76200"/>
                      </a:lnTo>
                      <a:lnTo>
                        <a:pt x="112776" y="76200"/>
                      </a:lnTo>
                      <a:lnTo>
                        <a:pt x="112776" y="60960"/>
                      </a:lnTo>
                      <a:close/>
                    </a:path>
                    <a:path w="268604" h="144779">
                      <a:moveTo>
                        <a:pt x="201155" y="45720"/>
                      </a:moveTo>
                      <a:lnTo>
                        <a:pt x="187439" y="45720"/>
                      </a:lnTo>
                      <a:lnTo>
                        <a:pt x="187439" y="60960"/>
                      </a:lnTo>
                      <a:lnTo>
                        <a:pt x="201155" y="60960"/>
                      </a:lnTo>
                      <a:lnTo>
                        <a:pt x="201155" y="45720"/>
                      </a:lnTo>
                      <a:close/>
                    </a:path>
                    <a:path w="268604" h="144779">
                      <a:moveTo>
                        <a:pt x="207264" y="0"/>
                      </a:moveTo>
                      <a:lnTo>
                        <a:pt x="193548" y="0"/>
                      </a:lnTo>
                      <a:lnTo>
                        <a:pt x="193548" y="15240"/>
                      </a:lnTo>
                      <a:lnTo>
                        <a:pt x="207264" y="15240"/>
                      </a:lnTo>
                      <a:lnTo>
                        <a:pt x="207264" y="0"/>
                      </a:lnTo>
                      <a:close/>
                    </a:path>
                    <a:path w="268604" h="144779">
                      <a:moveTo>
                        <a:pt x="268224" y="76200"/>
                      </a:moveTo>
                      <a:lnTo>
                        <a:pt x="254508" y="76200"/>
                      </a:lnTo>
                      <a:lnTo>
                        <a:pt x="254508" y="91440"/>
                      </a:lnTo>
                      <a:lnTo>
                        <a:pt x="268224" y="91440"/>
                      </a:lnTo>
                      <a:lnTo>
                        <a:pt x="268224"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6" name="object 194"/>
                <p:cNvSpPr/>
                <p:nvPr/>
              </p:nvSpPr>
              <p:spPr>
                <a:xfrm>
                  <a:off x="3896867"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7" name="object 195"/>
                <p:cNvSpPr/>
                <p:nvPr/>
              </p:nvSpPr>
              <p:spPr>
                <a:xfrm>
                  <a:off x="3197352" y="4133100"/>
                  <a:ext cx="161925" cy="45720"/>
                </a:xfrm>
                <a:custGeom>
                  <a:avLst/>
                  <a:gdLst/>
                  <a:ahLst/>
                  <a:cxnLst/>
                  <a:rect l="l" t="t" r="r" b="b"/>
                  <a:pathLst>
                    <a:path w="161925" h="45720">
                      <a:moveTo>
                        <a:pt x="13716" y="30480"/>
                      </a:moveTo>
                      <a:lnTo>
                        <a:pt x="0" y="30480"/>
                      </a:lnTo>
                      <a:lnTo>
                        <a:pt x="0" y="45720"/>
                      </a:lnTo>
                      <a:lnTo>
                        <a:pt x="13716" y="45720"/>
                      </a:lnTo>
                      <a:lnTo>
                        <a:pt x="13716" y="30480"/>
                      </a:lnTo>
                      <a:close/>
                    </a:path>
                    <a:path w="161925" h="45720">
                      <a:moveTo>
                        <a:pt x="47244" y="15240"/>
                      </a:moveTo>
                      <a:lnTo>
                        <a:pt x="33528" y="15240"/>
                      </a:lnTo>
                      <a:lnTo>
                        <a:pt x="33528" y="30480"/>
                      </a:lnTo>
                      <a:lnTo>
                        <a:pt x="47244" y="30480"/>
                      </a:lnTo>
                      <a:lnTo>
                        <a:pt x="47244" y="15240"/>
                      </a:lnTo>
                      <a:close/>
                    </a:path>
                    <a:path w="161925" h="4572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8" name="object 196"/>
                <p:cNvSpPr/>
                <p:nvPr/>
              </p:nvSpPr>
              <p:spPr>
                <a:xfrm>
                  <a:off x="3977640" y="3413772"/>
                  <a:ext cx="13970" cy="38100"/>
                </a:xfrm>
                <a:custGeom>
                  <a:avLst/>
                  <a:gdLst/>
                  <a:ahLst/>
                  <a:cxnLst/>
                  <a:rect l="l" t="t" r="r" b="b"/>
                  <a:pathLst>
                    <a:path w="13970" h="38100">
                      <a:moveTo>
                        <a:pt x="13716" y="22847"/>
                      </a:moveTo>
                      <a:lnTo>
                        <a:pt x="0" y="22847"/>
                      </a:lnTo>
                      <a:lnTo>
                        <a:pt x="0" y="38100"/>
                      </a:lnTo>
                      <a:lnTo>
                        <a:pt x="13716" y="38100"/>
                      </a:lnTo>
                      <a:lnTo>
                        <a:pt x="13716" y="22847"/>
                      </a:lnTo>
                      <a:close/>
                    </a:path>
                    <a:path w="13970" h="38100">
                      <a:moveTo>
                        <a:pt x="13716" y="0"/>
                      </a:moveTo>
                      <a:lnTo>
                        <a:pt x="0" y="0"/>
                      </a:lnTo>
                      <a:lnTo>
                        <a:pt x="0" y="15240"/>
                      </a:lnTo>
                      <a:lnTo>
                        <a:pt x="13716" y="15240"/>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69" name="object 197"/>
                <p:cNvSpPr/>
                <p:nvPr/>
              </p:nvSpPr>
              <p:spPr>
                <a:xfrm>
                  <a:off x="3238500" y="3918203"/>
                  <a:ext cx="220979" cy="344805"/>
                </a:xfrm>
                <a:custGeom>
                  <a:avLst/>
                  <a:gdLst/>
                  <a:ahLst/>
                  <a:cxnLst/>
                  <a:rect l="l" t="t" r="r" b="b"/>
                  <a:pathLst>
                    <a:path w="220979" h="344804">
                      <a:moveTo>
                        <a:pt x="13716" y="306336"/>
                      </a:moveTo>
                      <a:lnTo>
                        <a:pt x="0" y="306336"/>
                      </a:lnTo>
                      <a:lnTo>
                        <a:pt x="0" y="321576"/>
                      </a:lnTo>
                      <a:lnTo>
                        <a:pt x="13716" y="321576"/>
                      </a:lnTo>
                      <a:lnTo>
                        <a:pt x="13716" y="306336"/>
                      </a:lnTo>
                      <a:close/>
                    </a:path>
                    <a:path w="220979" h="344804">
                      <a:moveTo>
                        <a:pt x="13716" y="252996"/>
                      </a:moveTo>
                      <a:lnTo>
                        <a:pt x="0" y="252996"/>
                      </a:lnTo>
                      <a:lnTo>
                        <a:pt x="0" y="268236"/>
                      </a:lnTo>
                      <a:lnTo>
                        <a:pt x="13716" y="268236"/>
                      </a:lnTo>
                      <a:lnTo>
                        <a:pt x="13716" y="252996"/>
                      </a:lnTo>
                      <a:close/>
                    </a:path>
                    <a:path w="220979" h="344804">
                      <a:moveTo>
                        <a:pt x="13716" y="230136"/>
                      </a:moveTo>
                      <a:lnTo>
                        <a:pt x="0" y="230136"/>
                      </a:lnTo>
                      <a:lnTo>
                        <a:pt x="0" y="245376"/>
                      </a:lnTo>
                      <a:lnTo>
                        <a:pt x="13716" y="245376"/>
                      </a:lnTo>
                      <a:lnTo>
                        <a:pt x="13716" y="230136"/>
                      </a:lnTo>
                      <a:close/>
                    </a:path>
                    <a:path w="220979" h="344804">
                      <a:moveTo>
                        <a:pt x="13716" y="184416"/>
                      </a:moveTo>
                      <a:lnTo>
                        <a:pt x="0" y="184416"/>
                      </a:lnTo>
                      <a:lnTo>
                        <a:pt x="0" y="199656"/>
                      </a:lnTo>
                      <a:lnTo>
                        <a:pt x="13716" y="199656"/>
                      </a:lnTo>
                      <a:lnTo>
                        <a:pt x="13716" y="184416"/>
                      </a:lnTo>
                      <a:close/>
                    </a:path>
                    <a:path w="220979" h="344804">
                      <a:moveTo>
                        <a:pt x="73152" y="329196"/>
                      </a:moveTo>
                      <a:lnTo>
                        <a:pt x="59436" y="329196"/>
                      </a:lnTo>
                      <a:lnTo>
                        <a:pt x="59436" y="344436"/>
                      </a:lnTo>
                      <a:lnTo>
                        <a:pt x="73152" y="344436"/>
                      </a:lnTo>
                      <a:lnTo>
                        <a:pt x="73152" y="329196"/>
                      </a:lnTo>
                      <a:close/>
                    </a:path>
                    <a:path w="220979" h="344804">
                      <a:moveTo>
                        <a:pt x="100584" y="252996"/>
                      </a:moveTo>
                      <a:lnTo>
                        <a:pt x="86868" y="252996"/>
                      </a:lnTo>
                      <a:lnTo>
                        <a:pt x="86868" y="268236"/>
                      </a:lnTo>
                      <a:lnTo>
                        <a:pt x="100584" y="268236"/>
                      </a:lnTo>
                      <a:lnTo>
                        <a:pt x="100584" y="252996"/>
                      </a:lnTo>
                      <a:close/>
                    </a:path>
                    <a:path w="220979" h="344804">
                      <a:moveTo>
                        <a:pt x="114300" y="291096"/>
                      </a:moveTo>
                      <a:lnTo>
                        <a:pt x="100584" y="291096"/>
                      </a:lnTo>
                      <a:lnTo>
                        <a:pt x="100584" y="306336"/>
                      </a:lnTo>
                      <a:lnTo>
                        <a:pt x="114300" y="306336"/>
                      </a:lnTo>
                      <a:lnTo>
                        <a:pt x="114300" y="291096"/>
                      </a:lnTo>
                      <a:close/>
                    </a:path>
                    <a:path w="220979" h="344804">
                      <a:moveTo>
                        <a:pt x="153924" y="0"/>
                      </a:moveTo>
                      <a:lnTo>
                        <a:pt x="140208" y="0"/>
                      </a:lnTo>
                      <a:lnTo>
                        <a:pt x="140208" y="15252"/>
                      </a:lnTo>
                      <a:lnTo>
                        <a:pt x="153924" y="15252"/>
                      </a:lnTo>
                      <a:lnTo>
                        <a:pt x="153924" y="0"/>
                      </a:lnTo>
                      <a:close/>
                    </a:path>
                    <a:path w="220979" h="344804">
                      <a:moveTo>
                        <a:pt x="214884" y="199656"/>
                      </a:moveTo>
                      <a:lnTo>
                        <a:pt x="201168" y="199656"/>
                      </a:lnTo>
                      <a:lnTo>
                        <a:pt x="201168" y="207276"/>
                      </a:lnTo>
                      <a:lnTo>
                        <a:pt x="187452" y="207276"/>
                      </a:lnTo>
                      <a:lnTo>
                        <a:pt x="187452" y="222516"/>
                      </a:lnTo>
                      <a:lnTo>
                        <a:pt x="201168" y="222516"/>
                      </a:lnTo>
                      <a:lnTo>
                        <a:pt x="201168" y="214896"/>
                      </a:lnTo>
                      <a:lnTo>
                        <a:pt x="214884" y="214896"/>
                      </a:lnTo>
                      <a:lnTo>
                        <a:pt x="214884" y="199656"/>
                      </a:lnTo>
                      <a:close/>
                    </a:path>
                    <a:path w="220979" h="344804">
                      <a:moveTo>
                        <a:pt x="220980" y="291096"/>
                      </a:moveTo>
                      <a:lnTo>
                        <a:pt x="207264" y="291096"/>
                      </a:lnTo>
                      <a:lnTo>
                        <a:pt x="207264" y="306336"/>
                      </a:lnTo>
                      <a:lnTo>
                        <a:pt x="220980" y="306336"/>
                      </a:lnTo>
                      <a:lnTo>
                        <a:pt x="220980" y="29109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0" name="object 198"/>
                <p:cNvSpPr/>
                <p:nvPr/>
              </p:nvSpPr>
              <p:spPr>
                <a:xfrm>
                  <a:off x="3843527"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1" name="object 199"/>
                <p:cNvSpPr/>
                <p:nvPr/>
              </p:nvSpPr>
              <p:spPr>
                <a:xfrm>
                  <a:off x="3400043" y="42473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2" name="object 200"/>
                <p:cNvSpPr/>
                <p:nvPr/>
              </p:nvSpPr>
              <p:spPr>
                <a:xfrm>
                  <a:off x="39578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3" name="object 201"/>
                <p:cNvSpPr/>
                <p:nvPr/>
              </p:nvSpPr>
              <p:spPr>
                <a:xfrm>
                  <a:off x="3163824" y="4041660"/>
                  <a:ext cx="317500" cy="160020"/>
                </a:xfrm>
                <a:custGeom>
                  <a:avLst/>
                  <a:gdLst/>
                  <a:ahLst/>
                  <a:cxnLst/>
                  <a:rect l="l" t="t" r="r" b="b"/>
                  <a:pathLst>
                    <a:path w="317500" h="160020">
                      <a:moveTo>
                        <a:pt x="13716" y="144780"/>
                      </a:moveTo>
                      <a:lnTo>
                        <a:pt x="0" y="144780"/>
                      </a:lnTo>
                      <a:lnTo>
                        <a:pt x="0" y="160020"/>
                      </a:lnTo>
                      <a:lnTo>
                        <a:pt x="13716" y="160020"/>
                      </a:lnTo>
                      <a:lnTo>
                        <a:pt x="13716" y="144780"/>
                      </a:lnTo>
                      <a:close/>
                    </a:path>
                    <a:path w="317500" h="160020">
                      <a:moveTo>
                        <a:pt x="147828" y="99060"/>
                      </a:moveTo>
                      <a:lnTo>
                        <a:pt x="134112" y="99060"/>
                      </a:lnTo>
                      <a:lnTo>
                        <a:pt x="134112" y="114300"/>
                      </a:lnTo>
                      <a:lnTo>
                        <a:pt x="147828" y="114300"/>
                      </a:lnTo>
                      <a:lnTo>
                        <a:pt x="147828" y="99060"/>
                      </a:lnTo>
                      <a:close/>
                    </a:path>
                    <a:path w="317500" h="160020">
                      <a:moveTo>
                        <a:pt x="269748" y="0"/>
                      </a:moveTo>
                      <a:lnTo>
                        <a:pt x="256032" y="0"/>
                      </a:lnTo>
                      <a:lnTo>
                        <a:pt x="256032" y="15240"/>
                      </a:lnTo>
                      <a:lnTo>
                        <a:pt x="269748" y="15240"/>
                      </a:lnTo>
                      <a:lnTo>
                        <a:pt x="269748" y="0"/>
                      </a:lnTo>
                      <a:close/>
                    </a:path>
                    <a:path w="317500" h="160020">
                      <a:moveTo>
                        <a:pt x="316992" y="22860"/>
                      </a:moveTo>
                      <a:lnTo>
                        <a:pt x="303276" y="22860"/>
                      </a:lnTo>
                      <a:lnTo>
                        <a:pt x="303276" y="38100"/>
                      </a:lnTo>
                      <a:lnTo>
                        <a:pt x="316992" y="38100"/>
                      </a:lnTo>
                      <a:lnTo>
                        <a:pt x="316992"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4" name="object 202"/>
                <p:cNvSpPr/>
                <p:nvPr/>
              </p:nvSpPr>
              <p:spPr>
                <a:xfrm>
                  <a:off x="3902964"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5" name="object 203"/>
                <p:cNvSpPr/>
                <p:nvPr/>
              </p:nvSpPr>
              <p:spPr>
                <a:xfrm>
                  <a:off x="3553967" y="39029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6" name="object 204"/>
                <p:cNvSpPr/>
                <p:nvPr/>
              </p:nvSpPr>
              <p:spPr>
                <a:xfrm>
                  <a:off x="3776472"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7" name="object 205"/>
                <p:cNvSpPr/>
                <p:nvPr/>
              </p:nvSpPr>
              <p:spPr>
                <a:xfrm>
                  <a:off x="3311651" y="41788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8" name="object 206"/>
                <p:cNvSpPr/>
                <p:nvPr/>
              </p:nvSpPr>
              <p:spPr>
                <a:xfrm>
                  <a:off x="39166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79" name="object 207"/>
                <p:cNvSpPr/>
                <p:nvPr/>
              </p:nvSpPr>
              <p:spPr>
                <a:xfrm>
                  <a:off x="3325367"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0" name="object 208"/>
                <p:cNvSpPr/>
                <p:nvPr/>
              </p:nvSpPr>
              <p:spPr>
                <a:xfrm>
                  <a:off x="4011167"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1" name="object 209"/>
                <p:cNvSpPr/>
                <p:nvPr/>
              </p:nvSpPr>
              <p:spPr>
                <a:xfrm>
                  <a:off x="3218688" y="4102620"/>
                  <a:ext cx="281940" cy="167640"/>
                </a:xfrm>
                <a:custGeom>
                  <a:avLst/>
                  <a:gdLst/>
                  <a:ahLst/>
                  <a:cxnLst/>
                  <a:rect l="l" t="t" r="r" b="b"/>
                  <a:pathLst>
                    <a:path w="281939" h="167639">
                      <a:moveTo>
                        <a:pt x="12192" y="152400"/>
                      </a:moveTo>
                      <a:lnTo>
                        <a:pt x="0" y="152400"/>
                      </a:lnTo>
                      <a:lnTo>
                        <a:pt x="0" y="167640"/>
                      </a:lnTo>
                      <a:lnTo>
                        <a:pt x="12192" y="167640"/>
                      </a:lnTo>
                      <a:lnTo>
                        <a:pt x="12192" y="152400"/>
                      </a:lnTo>
                      <a:close/>
                    </a:path>
                    <a:path w="281939" h="167639">
                      <a:moveTo>
                        <a:pt x="86868" y="76200"/>
                      </a:moveTo>
                      <a:lnTo>
                        <a:pt x="73152" y="76200"/>
                      </a:lnTo>
                      <a:lnTo>
                        <a:pt x="73152" y="91440"/>
                      </a:lnTo>
                      <a:lnTo>
                        <a:pt x="86868" y="91440"/>
                      </a:lnTo>
                      <a:lnTo>
                        <a:pt x="86868" y="76200"/>
                      </a:lnTo>
                      <a:close/>
                    </a:path>
                    <a:path w="281939" h="167639">
                      <a:moveTo>
                        <a:pt x="134112" y="7620"/>
                      </a:moveTo>
                      <a:lnTo>
                        <a:pt x="120396" y="7620"/>
                      </a:lnTo>
                      <a:lnTo>
                        <a:pt x="120396" y="22860"/>
                      </a:lnTo>
                      <a:lnTo>
                        <a:pt x="134112" y="22860"/>
                      </a:lnTo>
                      <a:lnTo>
                        <a:pt x="134112" y="7620"/>
                      </a:lnTo>
                      <a:close/>
                    </a:path>
                    <a:path w="281939" h="167639">
                      <a:moveTo>
                        <a:pt x="187452" y="22860"/>
                      </a:moveTo>
                      <a:lnTo>
                        <a:pt x="173736" y="22860"/>
                      </a:lnTo>
                      <a:lnTo>
                        <a:pt x="173736" y="38100"/>
                      </a:lnTo>
                      <a:lnTo>
                        <a:pt x="187452" y="38100"/>
                      </a:lnTo>
                      <a:lnTo>
                        <a:pt x="187452" y="22860"/>
                      </a:lnTo>
                      <a:close/>
                    </a:path>
                    <a:path w="281939" h="167639">
                      <a:moveTo>
                        <a:pt x="281927" y="0"/>
                      </a:moveTo>
                      <a:lnTo>
                        <a:pt x="268211" y="0"/>
                      </a:lnTo>
                      <a:lnTo>
                        <a:pt x="268211" y="15240"/>
                      </a:lnTo>
                      <a:lnTo>
                        <a:pt x="281927" y="15240"/>
                      </a:lnTo>
                      <a:lnTo>
                        <a:pt x="2819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2" name="object 210"/>
                <p:cNvSpPr/>
                <p:nvPr/>
              </p:nvSpPr>
              <p:spPr>
                <a:xfrm>
                  <a:off x="382981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3" name="object 211"/>
                <p:cNvSpPr/>
                <p:nvPr/>
              </p:nvSpPr>
              <p:spPr>
                <a:xfrm>
                  <a:off x="3163824" y="4095000"/>
                  <a:ext cx="342900" cy="167640"/>
                </a:xfrm>
                <a:custGeom>
                  <a:avLst/>
                  <a:gdLst/>
                  <a:ahLst/>
                  <a:cxnLst/>
                  <a:rect l="l" t="t" r="r" b="b"/>
                  <a:pathLst>
                    <a:path w="342900" h="167639">
                      <a:moveTo>
                        <a:pt x="13716" y="68580"/>
                      </a:moveTo>
                      <a:lnTo>
                        <a:pt x="0" y="68580"/>
                      </a:lnTo>
                      <a:lnTo>
                        <a:pt x="0" y="83820"/>
                      </a:lnTo>
                      <a:lnTo>
                        <a:pt x="13716" y="83820"/>
                      </a:lnTo>
                      <a:lnTo>
                        <a:pt x="13716" y="68580"/>
                      </a:lnTo>
                      <a:close/>
                    </a:path>
                    <a:path w="342900" h="167639">
                      <a:moveTo>
                        <a:pt x="41148" y="121920"/>
                      </a:moveTo>
                      <a:lnTo>
                        <a:pt x="27432" y="121920"/>
                      </a:lnTo>
                      <a:lnTo>
                        <a:pt x="27432" y="137160"/>
                      </a:lnTo>
                      <a:lnTo>
                        <a:pt x="41148" y="137160"/>
                      </a:lnTo>
                      <a:lnTo>
                        <a:pt x="41148" y="121920"/>
                      </a:lnTo>
                      <a:close/>
                    </a:path>
                    <a:path w="342900" h="167639">
                      <a:moveTo>
                        <a:pt x="94475" y="99060"/>
                      </a:moveTo>
                      <a:lnTo>
                        <a:pt x="80772" y="99060"/>
                      </a:lnTo>
                      <a:lnTo>
                        <a:pt x="80772" y="114300"/>
                      </a:lnTo>
                      <a:lnTo>
                        <a:pt x="94475" y="114300"/>
                      </a:lnTo>
                      <a:lnTo>
                        <a:pt x="94475" y="99060"/>
                      </a:lnTo>
                      <a:close/>
                    </a:path>
                    <a:path w="342900" h="167639">
                      <a:moveTo>
                        <a:pt x="108191" y="144780"/>
                      </a:moveTo>
                      <a:lnTo>
                        <a:pt x="94475" y="144780"/>
                      </a:lnTo>
                      <a:lnTo>
                        <a:pt x="94475" y="160020"/>
                      </a:lnTo>
                      <a:lnTo>
                        <a:pt x="108191" y="160020"/>
                      </a:lnTo>
                      <a:lnTo>
                        <a:pt x="108191" y="144780"/>
                      </a:lnTo>
                      <a:close/>
                    </a:path>
                    <a:path w="342900" h="167639">
                      <a:moveTo>
                        <a:pt x="134112" y="45720"/>
                      </a:moveTo>
                      <a:lnTo>
                        <a:pt x="121920" y="45720"/>
                      </a:lnTo>
                      <a:lnTo>
                        <a:pt x="121920" y="60960"/>
                      </a:lnTo>
                      <a:lnTo>
                        <a:pt x="134112" y="60960"/>
                      </a:lnTo>
                      <a:lnTo>
                        <a:pt x="134112" y="45720"/>
                      </a:lnTo>
                      <a:close/>
                    </a:path>
                    <a:path w="342900" h="167639">
                      <a:moveTo>
                        <a:pt x="155448" y="91440"/>
                      </a:moveTo>
                      <a:lnTo>
                        <a:pt x="141732" y="91440"/>
                      </a:lnTo>
                      <a:lnTo>
                        <a:pt x="141732" y="106680"/>
                      </a:lnTo>
                      <a:lnTo>
                        <a:pt x="155448" y="106680"/>
                      </a:lnTo>
                      <a:lnTo>
                        <a:pt x="155448" y="91440"/>
                      </a:lnTo>
                      <a:close/>
                    </a:path>
                    <a:path w="342900" h="167639">
                      <a:moveTo>
                        <a:pt x="202692" y="152400"/>
                      </a:moveTo>
                      <a:lnTo>
                        <a:pt x="188976" y="152400"/>
                      </a:lnTo>
                      <a:lnTo>
                        <a:pt x="188976" y="167640"/>
                      </a:lnTo>
                      <a:lnTo>
                        <a:pt x="202692" y="167640"/>
                      </a:lnTo>
                      <a:lnTo>
                        <a:pt x="202692" y="152400"/>
                      </a:lnTo>
                      <a:close/>
                    </a:path>
                    <a:path w="342900" h="167639">
                      <a:moveTo>
                        <a:pt x="222491" y="0"/>
                      </a:moveTo>
                      <a:lnTo>
                        <a:pt x="208775" y="0"/>
                      </a:lnTo>
                      <a:lnTo>
                        <a:pt x="208775" y="15240"/>
                      </a:lnTo>
                      <a:lnTo>
                        <a:pt x="222491" y="15240"/>
                      </a:lnTo>
                      <a:lnTo>
                        <a:pt x="222491" y="0"/>
                      </a:lnTo>
                      <a:close/>
                    </a:path>
                    <a:path w="342900" h="167639">
                      <a:moveTo>
                        <a:pt x="342900" y="38100"/>
                      </a:moveTo>
                      <a:lnTo>
                        <a:pt x="329184" y="38100"/>
                      </a:lnTo>
                      <a:lnTo>
                        <a:pt x="329184" y="53340"/>
                      </a:lnTo>
                      <a:lnTo>
                        <a:pt x="342900" y="53340"/>
                      </a:lnTo>
                      <a:lnTo>
                        <a:pt x="342900"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4" name="object 212"/>
                <p:cNvSpPr/>
                <p:nvPr/>
              </p:nvSpPr>
              <p:spPr>
                <a:xfrm>
                  <a:off x="4024883" y="33375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5" name="object 213"/>
                <p:cNvSpPr/>
                <p:nvPr/>
              </p:nvSpPr>
              <p:spPr>
                <a:xfrm>
                  <a:off x="3238500" y="38496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6" name="object 214"/>
                <p:cNvSpPr/>
                <p:nvPr/>
              </p:nvSpPr>
              <p:spPr>
                <a:xfrm>
                  <a:off x="3755135" y="33451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7" name="object 215"/>
                <p:cNvSpPr/>
                <p:nvPr/>
              </p:nvSpPr>
              <p:spPr>
                <a:xfrm>
                  <a:off x="3124200" y="42016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8" name="object 216"/>
                <p:cNvSpPr/>
                <p:nvPr/>
              </p:nvSpPr>
              <p:spPr>
                <a:xfrm>
                  <a:off x="3822191"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89" name="object 217"/>
                <p:cNvSpPr/>
                <p:nvPr/>
              </p:nvSpPr>
              <p:spPr>
                <a:xfrm>
                  <a:off x="3378708" y="4049280"/>
                  <a:ext cx="88900" cy="175260"/>
                </a:xfrm>
                <a:custGeom>
                  <a:avLst/>
                  <a:gdLst/>
                  <a:ahLst/>
                  <a:cxnLst/>
                  <a:rect l="l" t="t" r="r" b="b"/>
                  <a:pathLst>
                    <a:path w="88900" h="175260">
                      <a:moveTo>
                        <a:pt x="13716" y="160020"/>
                      </a:moveTo>
                      <a:lnTo>
                        <a:pt x="0" y="160020"/>
                      </a:lnTo>
                      <a:lnTo>
                        <a:pt x="0" y="175260"/>
                      </a:lnTo>
                      <a:lnTo>
                        <a:pt x="13716" y="175260"/>
                      </a:lnTo>
                      <a:lnTo>
                        <a:pt x="13716" y="160020"/>
                      </a:lnTo>
                      <a:close/>
                    </a:path>
                    <a:path w="88900" h="175260">
                      <a:moveTo>
                        <a:pt x="74676" y="0"/>
                      </a:moveTo>
                      <a:lnTo>
                        <a:pt x="60960" y="0"/>
                      </a:lnTo>
                      <a:lnTo>
                        <a:pt x="60960" y="15240"/>
                      </a:lnTo>
                      <a:lnTo>
                        <a:pt x="74676" y="15240"/>
                      </a:lnTo>
                      <a:lnTo>
                        <a:pt x="74676" y="0"/>
                      </a:lnTo>
                      <a:close/>
                    </a:path>
                    <a:path w="88900" h="175260">
                      <a:moveTo>
                        <a:pt x="88392" y="114300"/>
                      </a:moveTo>
                      <a:lnTo>
                        <a:pt x="74676" y="114300"/>
                      </a:lnTo>
                      <a:lnTo>
                        <a:pt x="74676" y="129540"/>
                      </a:lnTo>
                      <a:lnTo>
                        <a:pt x="88392" y="129540"/>
                      </a:lnTo>
                      <a:lnTo>
                        <a:pt x="88392"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0" name="object 218"/>
                <p:cNvSpPr/>
                <p:nvPr/>
              </p:nvSpPr>
              <p:spPr>
                <a:xfrm>
                  <a:off x="3855719"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1" name="object 219"/>
                <p:cNvSpPr/>
                <p:nvPr/>
              </p:nvSpPr>
              <p:spPr>
                <a:xfrm>
                  <a:off x="3258311" y="42092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2" name="object 220"/>
                <p:cNvSpPr/>
                <p:nvPr/>
              </p:nvSpPr>
              <p:spPr>
                <a:xfrm>
                  <a:off x="3729227" y="395630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3" name="object 221"/>
                <p:cNvSpPr/>
                <p:nvPr/>
              </p:nvSpPr>
              <p:spPr>
                <a:xfrm>
                  <a:off x="3110484" y="4140720"/>
                  <a:ext cx="349250" cy="137160"/>
                </a:xfrm>
                <a:custGeom>
                  <a:avLst/>
                  <a:gdLst/>
                  <a:ahLst/>
                  <a:cxnLst/>
                  <a:rect l="l" t="t" r="r" b="b"/>
                  <a:pathLst>
                    <a:path w="349250" h="137160">
                      <a:moveTo>
                        <a:pt x="13716" y="121920"/>
                      </a:moveTo>
                      <a:lnTo>
                        <a:pt x="0" y="121920"/>
                      </a:lnTo>
                      <a:lnTo>
                        <a:pt x="0" y="137160"/>
                      </a:lnTo>
                      <a:lnTo>
                        <a:pt x="13716" y="137160"/>
                      </a:lnTo>
                      <a:lnTo>
                        <a:pt x="13716" y="121920"/>
                      </a:lnTo>
                      <a:close/>
                    </a:path>
                    <a:path w="349250" h="137160">
                      <a:moveTo>
                        <a:pt x="147815" y="45720"/>
                      </a:moveTo>
                      <a:lnTo>
                        <a:pt x="141732" y="45720"/>
                      </a:lnTo>
                      <a:lnTo>
                        <a:pt x="141732" y="30480"/>
                      </a:lnTo>
                      <a:lnTo>
                        <a:pt x="128016" y="30480"/>
                      </a:lnTo>
                      <a:lnTo>
                        <a:pt x="128016" y="45720"/>
                      </a:lnTo>
                      <a:lnTo>
                        <a:pt x="134112" y="45720"/>
                      </a:lnTo>
                      <a:lnTo>
                        <a:pt x="134112" y="60960"/>
                      </a:lnTo>
                      <a:lnTo>
                        <a:pt x="147815" y="60960"/>
                      </a:lnTo>
                      <a:lnTo>
                        <a:pt x="147815" y="45720"/>
                      </a:lnTo>
                      <a:close/>
                    </a:path>
                    <a:path w="349250" h="137160">
                      <a:moveTo>
                        <a:pt x="153924" y="83820"/>
                      </a:moveTo>
                      <a:lnTo>
                        <a:pt x="141732" y="83820"/>
                      </a:lnTo>
                      <a:lnTo>
                        <a:pt x="141732" y="99060"/>
                      </a:lnTo>
                      <a:lnTo>
                        <a:pt x="153924" y="99060"/>
                      </a:lnTo>
                      <a:lnTo>
                        <a:pt x="153924" y="83820"/>
                      </a:lnTo>
                      <a:close/>
                    </a:path>
                    <a:path w="349250" h="137160">
                      <a:moveTo>
                        <a:pt x="208788" y="83820"/>
                      </a:moveTo>
                      <a:lnTo>
                        <a:pt x="195072" y="83820"/>
                      </a:lnTo>
                      <a:lnTo>
                        <a:pt x="195072" y="99060"/>
                      </a:lnTo>
                      <a:lnTo>
                        <a:pt x="208788" y="99060"/>
                      </a:lnTo>
                      <a:lnTo>
                        <a:pt x="208788" y="83820"/>
                      </a:lnTo>
                      <a:close/>
                    </a:path>
                    <a:path w="349250" h="137160">
                      <a:moveTo>
                        <a:pt x="228600" y="0"/>
                      </a:moveTo>
                      <a:lnTo>
                        <a:pt x="214884" y="0"/>
                      </a:lnTo>
                      <a:lnTo>
                        <a:pt x="214884" y="15240"/>
                      </a:lnTo>
                      <a:lnTo>
                        <a:pt x="228600" y="15240"/>
                      </a:lnTo>
                      <a:lnTo>
                        <a:pt x="228600" y="0"/>
                      </a:lnTo>
                      <a:close/>
                    </a:path>
                    <a:path w="349250" h="137160">
                      <a:moveTo>
                        <a:pt x="301752" y="106680"/>
                      </a:moveTo>
                      <a:lnTo>
                        <a:pt x="289560" y="106680"/>
                      </a:lnTo>
                      <a:lnTo>
                        <a:pt x="289560" y="121920"/>
                      </a:lnTo>
                      <a:lnTo>
                        <a:pt x="301752" y="121920"/>
                      </a:lnTo>
                      <a:lnTo>
                        <a:pt x="301752" y="106680"/>
                      </a:lnTo>
                      <a:close/>
                    </a:path>
                    <a:path w="349250" h="137160">
                      <a:moveTo>
                        <a:pt x="348996" y="38100"/>
                      </a:moveTo>
                      <a:lnTo>
                        <a:pt x="335280" y="38100"/>
                      </a:lnTo>
                      <a:lnTo>
                        <a:pt x="335280" y="53340"/>
                      </a:lnTo>
                      <a:lnTo>
                        <a:pt x="348996" y="53340"/>
                      </a:lnTo>
                      <a:lnTo>
                        <a:pt x="348996" y="38100"/>
                      </a:lnTo>
                      <a:close/>
                    </a:path>
                    <a:path w="349250" h="137160">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4" name="object 222"/>
                <p:cNvSpPr/>
                <p:nvPr/>
              </p:nvSpPr>
              <p:spPr>
                <a:xfrm>
                  <a:off x="3924300"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5" name="object 223"/>
                <p:cNvSpPr/>
                <p:nvPr/>
              </p:nvSpPr>
              <p:spPr>
                <a:xfrm>
                  <a:off x="3230880" y="4087380"/>
                  <a:ext cx="189230" cy="106680"/>
                </a:xfrm>
                <a:custGeom>
                  <a:avLst/>
                  <a:gdLst/>
                  <a:ahLst/>
                  <a:cxnLst/>
                  <a:rect l="l" t="t" r="r" b="b"/>
                  <a:pathLst>
                    <a:path w="189229" h="106679">
                      <a:moveTo>
                        <a:pt x="13716" y="0"/>
                      </a:moveTo>
                      <a:lnTo>
                        <a:pt x="0" y="0"/>
                      </a:lnTo>
                      <a:lnTo>
                        <a:pt x="0" y="15240"/>
                      </a:lnTo>
                      <a:lnTo>
                        <a:pt x="13716" y="15240"/>
                      </a:lnTo>
                      <a:lnTo>
                        <a:pt x="13716" y="0"/>
                      </a:lnTo>
                      <a:close/>
                    </a:path>
                    <a:path w="189229" h="106679">
                      <a:moveTo>
                        <a:pt x="54864" y="83820"/>
                      </a:moveTo>
                      <a:lnTo>
                        <a:pt x="41135" y="83820"/>
                      </a:lnTo>
                      <a:lnTo>
                        <a:pt x="41135" y="99060"/>
                      </a:lnTo>
                      <a:lnTo>
                        <a:pt x="54864" y="99060"/>
                      </a:lnTo>
                      <a:lnTo>
                        <a:pt x="54864" y="83820"/>
                      </a:lnTo>
                      <a:close/>
                    </a:path>
                    <a:path w="189229" h="106679">
                      <a:moveTo>
                        <a:pt x="80772" y="76200"/>
                      </a:moveTo>
                      <a:lnTo>
                        <a:pt x="67056" y="76200"/>
                      </a:lnTo>
                      <a:lnTo>
                        <a:pt x="67056" y="91440"/>
                      </a:lnTo>
                      <a:lnTo>
                        <a:pt x="80772" y="91440"/>
                      </a:lnTo>
                      <a:lnTo>
                        <a:pt x="80772" y="76200"/>
                      </a:lnTo>
                      <a:close/>
                    </a:path>
                    <a:path w="189229" h="106679">
                      <a:moveTo>
                        <a:pt x="188976" y="91440"/>
                      </a:moveTo>
                      <a:lnTo>
                        <a:pt x="175260" y="91440"/>
                      </a:lnTo>
                      <a:lnTo>
                        <a:pt x="175260" y="106680"/>
                      </a:lnTo>
                      <a:lnTo>
                        <a:pt x="188976" y="106680"/>
                      </a:lnTo>
                      <a:lnTo>
                        <a:pt x="188976"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6" name="object 224"/>
                <p:cNvSpPr/>
                <p:nvPr/>
              </p:nvSpPr>
              <p:spPr>
                <a:xfrm>
                  <a:off x="3688080"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7" name="object 225"/>
                <p:cNvSpPr/>
                <p:nvPr/>
              </p:nvSpPr>
              <p:spPr>
                <a:xfrm>
                  <a:off x="37825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8" name="object 226"/>
                <p:cNvSpPr/>
                <p:nvPr/>
              </p:nvSpPr>
              <p:spPr>
                <a:xfrm>
                  <a:off x="3412235" y="42016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5999" name="object 227"/>
                <p:cNvSpPr/>
                <p:nvPr/>
              </p:nvSpPr>
              <p:spPr>
                <a:xfrm>
                  <a:off x="373532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0" name="object 228"/>
                <p:cNvSpPr/>
                <p:nvPr/>
              </p:nvSpPr>
              <p:spPr>
                <a:xfrm>
                  <a:off x="3258299" y="4125480"/>
                  <a:ext cx="114300" cy="160020"/>
                </a:xfrm>
                <a:custGeom>
                  <a:avLst/>
                  <a:gdLst/>
                  <a:ahLst/>
                  <a:cxnLst/>
                  <a:rect l="l" t="t" r="r" b="b"/>
                  <a:pathLst>
                    <a:path w="114300" h="160020">
                      <a:moveTo>
                        <a:pt x="13716" y="144780"/>
                      </a:moveTo>
                      <a:lnTo>
                        <a:pt x="0" y="144780"/>
                      </a:lnTo>
                      <a:lnTo>
                        <a:pt x="0" y="160020"/>
                      </a:lnTo>
                      <a:lnTo>
                        <a:pt x="13716" y="160020"/>
                      </a:lnTo>
                      <a:lnTo>
                        <a:pt x="13716" y="144780"/>
                      </a:lnTo>
                      <a:close/>
                    </a:path>
                    <a:path w="114300" h="160020">
                      <a:moveTo>
                        <a:pt x="114300" y="0"/>
                      </a:moveTo>
                      <a:lnTo>
                        <a:pt x="100596" y="0"/>
                      </a:lnTo>
                      <a:lnTo>
                        <a:pt x="100596"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1" name="object 229"/>
                <p:cNvSpPr/>
                <p:nvPr/>
              </p:nvSpPr>
              <p:spPr>
                <a:xfrm>
                  <a:off x="4017264"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2" name="object 230"/>
                <p:cNvSpPr/>
                <p:nvPr/>
              </p:nvSpPr>
              <p:spPr>
                <a:xfrm>
                  <a:off x="3096768" y="3971556"/>
                  <a:ext cx="605155" cy="314325"/>
                </a:xfrm>
                <a:custGeom>
                  <a:avLst/>
                  <a:gdLst/>
                  <a:ahLst/>
                  <a:cxnLst/>
                  <a:rect l="l" t="t" r="r" b="b"/>
                  <a:pathLst>
                    <a:path w="605154" h="314325">
                      <a:moveTo>
                        <a:pt x="13716" y="184404"/>
                      </a:moveTo>
                      <a:lnTo>
                        <a:pt x="0" y="184404"/>
                      </a:lnTo>
                      <a:lnTo>
                        <a:pt x="0" y="199644"/>
                      </a:lnTo>
                      <a:lnTo>
                        <a:pt x="13716" y="199644"/>
                      </a:lnTo>
                      <a:lnTo>
                        <a:pt x="13716" y="184404"/>
                      </a:lnTo>
                      <a:close/>
                    </a:path>
                    <a:path w="605154" h="314325">
                      <a:moveTo>
                        <a:pt x="41148" y="153924"/>
                      </a:moveTo>
                      <a:lnTo>
                        <a:pt x="27432" y="153924"/>
                      </a:lnTo>
                      <a:lnTo>
                        <a:pt x="27432" y="169164"/>
                      </a:lnTo>
                      <a:lnTo>
                        <a:pt x="41148" y="169164"/>
                      </a:lnTo>
                      <a:lnTo>
                        <a:pt x="41148" y="153924"/>
                      </a:lnTo>
                      <a:close/>
                    </a:path>
                    <a:path w="605154" h="314325">
                      <a:moveTo>
                        <a:pt x="53340" y="260604"/>
                      </a:moveTo>
                      <a:lnTo>
                        <a:pt x="41148" y="260604"/>
                      </a:lnTo>
                      <a:lnTo>
                        <a:pt x="41148" y="275844"/>
                      </a:lnTo>
                      <a:lnTo>
                        <a:pt x="53340" y="275844"/>
                      </a:lnTo>
                      <a:lnTo>
                        <a:pt x="53340" y="260604"/>
                      </a:lnTo>
                      <a:close/>
                    </a:path>
                    <a:path w="605154" h="314325">
                      <a:moveTo>
                        <a:pt x="161531" y="268224"/>
                      </a:moveTo>
                      <a:lnTo>
                        <a:pt x="147828" y="268224"/>
                      </a:lnTo>
                      <a:lnTo>
                        <a:pt x="147828" y="283464"/>
                      </a:lnTo>
                      <a:lnTo>
                        <a:pt x="161531" y="283464"/>
                      </a:lnTo>
                      <a:lnTo>
                        <a:pt x="161531" y="268224"/>
                      </a:lnTo>
                      <a:close/>
                    </a:path>
                    <a:path w="605154" h="314325">
                      <a:moveTo>
                        <a:pt x="228600" y="298704"/>
                      </a:moveTo>
                      <a:lnTo>
                        <a:pt x="214884" y="298704"/>
                      </a:lnTo>
                      <a:lnTo>
                        <a:pt x="214884" y="313944"/>
                      </a:lnTo>
                      <a:lnTo>
                        <a:pt x="228600" y="313944"/>
                      </a:lnTo>
                      <a:lnTo>
                        <a:pt x="228600" y="298704"/>
                      </a:lnTo>
                      <a:close/>
                    </a:path>
                    <a:path w="605154" h="314325">
                      <a:moveTo>
                        <a:pt x="342900" y="32004"/>
                      </a:moveTo>
                      <a:lnTo>
                        <a:pt x="329184" y="32004"/>
                      </a:lnTo>
                      <a:lnTo>
                        <a:pt x="329184" y="47244"/>
                      </a:lnTo>
                      <a:lnTo>
                        <a:pt x="342900" y="47244"/>
                      </a:lnTo>
                      <a:lnTo>
                        <a:pt x="342900" y="32004"/>
                      </a:lnTo>
                      <a:close/>
                    </a:path>
                    <a:path w="605154" h="314325">
                      <a:moveTo>
                        <a:pt x="370332" y="131064"/>
                      </a:moveTo>
                      <a:lnTo>
                        <a:pt x="356616" y="131064"/>
                      </a:lnTo>
                      <a:lnTo>
                        <a:pt x="356616" y="146304"/>
                      </a:lnTo>
                      <a:lnTo>
                        <a:pt x="370332" y="146304"/>
                      </a:lnTo>
                      <a:lnTo>
                        <a:pt x="370332" y="131064"/>
                      </a:lnTo>
                      <a:close/>
                    </a:path>
                    <a:path w="605154" h="314325">
                      <a:moveTo>
                        <a:pt x="437388" y="161544"/>
                      </a:moveTo>
                      <a:lnTo>
                        <a:pt x="423672" y="161544"/>
                      </a:lnTo>
                      <a:lnTo>
                        <a:pt x="423672" y="176784"/>
                      </a:lnTo>
                      <a:lnTo>
                        <a:pt x="437388" y="176784"/>
                      </a:lnTo>
                      <a:lnTo>
                        <a:pt x="437388" y="161544"/>
                      </a:lnTo>
                      <a:close/>
                    </a:path>
                    <a:path w="605154" h="314325">
                      <a:moveTo>
                        <a:pt x="518160" y="85344"/>
                      </a:moveTo>
                      <a:lnTo>
                        <a:pt x="504431" y="85344"/>
                      </a:lnTo>
                      <a:lnTo>
                        <a:pt x="504431" y="100584"/>
                      </a:lnTo>
                      <a:lnTo>
                        <a:pt x="518160" y="100584"/>
                      </a:lnTo>
                      <a:lnTo>
                        <a:pt x="518160" y="85344"/>
                      </a:lnTo>
                      <a:close/>
                    </a:path>
                    <a:path w="605154" h="314325">
                      <a:moveTo>
                        <a:pt x="605028" y="0"/>
                      </a:moveTo>
                      <a:lnTo>
                        <a:pt x="591312" y="0"/>
                      </a:lnTo>
                      <a:lnTo>
                        <a:pt x="591312" y="16764"/>
                      </a:lnTo>
                      <a:lnTo>
                        <a:pt x="605028" y="16764"/>
                      </a:lnTo>
                      <a:lnTo>
                        <a:pt x="6050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3" name="object 231"/>
                <p:cNvSpPr/>
                <p:nvPr/>
              </p:nvSpPr>
              <p:spPr>
                <a:xfrm>
                  <a:off x="386334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4" name="object 232"/>
                <p:cNvSpPr/>
                <p:nvPr/>
              </p:nvSpPr>
              <p:spPr>
                <a:xfrm>
                  <a:off x="3238500" y="4186440"/>
                  <a:ext cx="20320" cy="53340"/>
                </a:xfrm>
                <a:custGeom>
                  <a:avLst/>
                  <a:gdLst/>
                  <a:ahLst/>
                  <a:cxnLst/>
                  <a:rect l="l" t="t" r="r" b="b"/>
                  <a:pathLst>
                    <a:path w="20320" h="53339">
                      <a:moveTo>
                        <a:pt x="13716" y="0"/>
                      </a:moveTo>
                      <a:lnTo>
                        <a:pt x="0" y="0"/>
                      </a:lnTo>
                      <a:lnTo>
                        <a:pt x="0" y="15240"/>
                      </a:lnTo>
                      <a:lnTo>
                        <a:pt x="13716" y="15240"/>
                      </a:lnTo>
                      <a:lnTo>
                        <a:pt x="13716" y="0"/>
                      </a:lnTo>
                      <a:close/>
                    </a:path>
                    <a:path w="20320" h="53339">
                      <a:moveTo>
                        <a:pt x="19799" y="38100"/>
                      </a:moveTo>
                      <a:lnTo>
                        <a:pt x="6096" y="38100"/>
                      </a:lnTo>
                      <a:lnTo>
                        <a:pt x="6096" y="53340"/>
                      </a:lnTo>
                      <a:lnTo>
                        <a:pt x="19799" y="53340"/>
                      </a:lnTo>
                      <a:lnTo>
                        <a:pt x="19799"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5" name="object 233"/>
                <p:cNvSpPr/>
                <p:nvPr/>
              </p:nvSpPr>
              <p:spPr>
                <a:xfrm>
                  <a:off x="395020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6" name="object 234"/>
                <p:cNvSpPr/>
                <p:nvPr/>
              </p:nvSpPr>
              <p:spPr>
                <a:xfrm>
                  <a:off x="3252216" y="4110240"/>
                  <a:ext cx="114300" cy="160020"/>
                </a:xfrm>
                <a:custGeom>
                  <a:avLst/>
                  <a:gdLst/>
                  <a:ahLst/>
                  <a:cxnLst/>
                  <a:rect l="l" t="t" r="r" b="b"/>
                  <a:pathLst>
                    <a:path w="114300" h="160020">
                      <a:moveTo>
                        <a:pt x="12192" y="144780"/>
                      </a:moveTo>
                      <a:lnTo>
                        <a:pt x="0" y="144780"/>
                      </a:lnTo>
                      <a:lnTo>
                        <a:pt x="0" y="160020"/>
                      </a:lnTo>
                      <a:lnTo>
                        <a:pt x="12192" y="160020"/>
                      </a:lnTo>
                      <a:lnTo>
                        <a:pt x="12192" y="144780"/>
                      </a:lnTo>
                      <a:close/>
                    </a:path>
                    <a:path w="114300" h="160020">
                      <a:moveTo>
                        <a:pt x="39624" y="121920"/>
                      </a:moveTo>
                      <a:lnTo>
                        <a:pt x="25908" y="121920"/>
                      </a:lnTo>
                      <a:lnTo>
                        <a:pt x="25908" y="137160"/>
                      </a:lnTo>
                      <a:lnTo>
                        <a:pt x="39624" y="137160"/>
                      </a:lnTo>
                      <a:lnTo>
                        <a:pt x="39624" y="121920"/>
                      </a:lnTo>
                      <a:close/>
                    </a:path>
                    <a:path w="114300" h="160020">
                      <a:moveTo>
                        <a:pt x="67056" y="53340"/>
                      </a:moveTo>
                      <a:lnTo>
                        <a:pt x="53340" y="53340"/>
                      </a:lnTo>
                      <a:lnTo>
                        <a:pt x="53340" y="68580"/>
                      </a:lnTo>
                      <a:lnTo>
                        <a:pt x="67056" y="68580"/>
                      </a:lnTo>
                      <a:lnTo>
                        <a:pt x="67056" y="53340"/>
                      </a:lnTo>
                      <a:close/>
                    </a:path>
                    <a:path w="114300" h="160020">
                      <a:moveTo>
                        <a:pt x="67056" y="0"/>
                      </a:moveTo>
                      <a:lnTo>
                        <a:pt x="53340" y="0"/>
                      </a:lnTo>
                      <a:lnTo>
                        <a:pt x="53340" y="15240"/>
                      </a:lnTo>
                      <a:lnTo>
                        <a:pt x="67056" y="15240"/>
                      </a:lnTo>
                      <a:lnTo>
                        <a:pt x="67056" y="0"/>
                      </a:lnTo>
                      <a:close/>
                    </a:path>
                    <a:path w="114300" h="160020">
                      <a:moveTo>
                        <a:pt x="106680" y="129540"/>
                      </a:moveTo>
                      <a:lnTo>
                        <a:pt x="92964" y="129540"/>
                      </a:lnTo>
                      <a:lnTo>
                        <a:pt x="92964" y="144780"/>
                      </a:lnTo>
                      <a:lnTo>
                        <a:pt x="106680" y="144780"/>
                      </a:lnTo>
                      <a:lnTo>
                        <a:pt x="106680" y="129540"/>
                      </a:lnTo>
                      <a:close/>
                    </a:path>
                    <a:path w="114300" h="160020">
                      <a:moveTo>
                        <a:pt x="106680" y="76200"/>
                      </a:moveTo>
                      <a:lnTo>
                        <a:pt x="92964" y="76200"/>
                      </a:lnTo>
                      <a:lnTo>
                        <a:pt x="92964" y="91440"/>
                      </a:lnTo>
                      <a:lnTo>
                        <a:pt x="106680" y="91440"/>
                      </a:lnTo>
                      <a:lnTo>
                        <a:pt x="106680" y="76200"/>
                      </a:lnTo>
                      <a:close/>
                    </a:path>
                    <a:path w="114300" h="160020">
                      <a:moveTo>
                        <a:pt x="114300" y="0"/>
                      </a:moveTo>
                      <a:lnTo>
                        <a:pt x="100584" y="0"/>
                      </a:lnTo>
                      <a:lnTo>
                        <a:pt x="100584" y="15240"/>
                      </a:lnTo>
                      <a:lnTo>
                        <a:pt x="114300" y="15240"/>
                      </a:lnTo>
                      <a:lnTo>
                        <a:pt x="11430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7" name="object 235"/>
                <p:cNvSpPr/>
                <p:nvPr/>
              </p:nvSpPr>
              <p:spPr>
                <a:xfrm>
                  <a:off x="3593591" y="35204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8" name="object 236"/>
                <p:cNvSpPr/>
                <p:nvPr/>
              </p:nvSpPr>
              <p:spPr>
                <a:xfrm>
                  <a:off x="3218688" y="4102620"/>
                  <a:ext cx="106680" cy="83820"/>
                </a:xfrm>
                <a:custGeom>
                  <a:avLst/>
                  <a:gdLst/>
                  <a:ahLst/>
                  <a:cxnLst/>
                  <a:rect l="l" t="t" r="r" b="b"/>
                  <a:pathLst>
                    <a:path w="106679" h="83820">
                      <a:moveTo>
                        <a:pt x="12192" y="0"/>
                      </a:moveTo>
                      <a:lnTo>
                        <a:pt x="0" y="0"/>
                      </a:lnTo>
                      <a:lnTo>
                        <a:pt x="0" y="15240"/>
                      </a:lnTo>
                      <a:lnTo>
                        <a:pt x="12192" y="15240"/>
                      </a:lnTo>
                      <a:lnTo>
                        <a:pt x="12192" y="0"/>
                      </a:lnTo>
                      <a:close/>
                    </a:path>
                    <a:path w="106679" h="83820">
                      <a:moveTo>
                        <a:pt x="106680" y="68580"/>
                      </a:moveTo>
                      <a:lnTo>
                        <a:pt x="92964" y="68580"/>
                      </a:lnTo>
                      <a:lnTo>
                        <a:pt x="92964" y="83820"/>
                      </a:lnTo>
                      <a:lnTo>
                        <a:pt x="106680" y="83820"/>
                      </a:lnTo>
                      <a:lnTo>
                        <a:pt x="106680"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09" name="object 237"/>
                <p:cNvSpPr/>
                <p:nvPr/>
              </p:nvSpPr>
              <p:spPr>
                <a:xfrm>
                  <a:off x="396392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0" name="object 238"/>
                <p:cNvSpPr/>
                <p:nvPr/>
              </p:nvSpPr>
              <p:spPr>
                <a:xfrm>
                  <a:off x="3238500" y="3971556"/>
                  <a:ext cx="483234" cy="306705"/>
                </a:xfrm>
                <a:custGeom>
                  <a:avLst/>
                  <a:gdLst/>
                  <a:ahLst/>
                  <a:cxnLst/>
                  <a:rect l="l" t="t" r="r" b="b"/>
                  <a:pathLst>
                    <a:path w="483235" h="306704">
                      <a:moveTo>
                        <a:pt x="13716" y="291084"/>
                      </a:moveTo>
                      <a:lnTo>
                        <a:pt x="0" y="291084"/>
                      </a:lnTo>
                      <a:lnTo>
                        <a:pt x="0" y="306324"/>
                      </a:lnTo>
                      <a:lnTo>
                        <a:pt x="13716" y="306324"/>
                      </a:lnTo>
                      <a:lnTo>
                        <a:pt x="13716" y="291084"/>
                      </a:lnTo>
                      <a:close/>
                    </a:path>
                    <a:path w="483235" h="306704">
                      <a:moveTo>
                        <a:pt x="33515" y="192024"/>
                      </a:moveTo>
                      <a:lnTo>
                        <a:pt x="19799" y="192024"/>
                      </a:lnTo>
                      <a:lnTo>
                        <a:pt x="19799" y="207264"/>
                      </a:lnTo>
                      <a:lnTo>
                        <a:pt x="33515" y="207264"/>
                      </a:lnTo>
                      <a:lnTo>
                        <a:pt x="33515" y="192024"/>
                      </a:lnTo>
                      <a:close/>
                    </a:path>
                    <a:path w="483235" h="306704">
                      <a:moveTo>
                        <a:pt x="140208" y="207264"/>
                      </a:moveTo>
                      <a:lnTo>
                        <a:pt x="128016" y="207264"/>
                      </a:lnTo>
                      <a:lnTo>
                        <a:pt x="128016" y="222504"/>
                      </a:lnTo>
                      <a:lnTo>
                        <a:pt x="140208" y="222504"/>
                      </a:lnTo>
                      <a:lnTo>
                        <a:pt x="140208" y="207264"/>
                      </a:lnTo>
                      <a:close/>
                    </a:path>
                    <a:path w="483235" h="306704">
                      <a:moveTo>
                        <a:pt x="220980" y="85344"/>
                      </a:moveTo>
                      <a:lnTo>
                        <a:pt x="207264" y="85344"/>
                      </a:lnTo>
                      <a:lnTo>
                        <a:pt x="207264" y="100584"/>
                      </a:lnTo>
                      <a:lnTo>
                        <a:pt x="220980" y="100584"/>
                      </a:lnTo>
                      <a:lnTo>
                        <a:pt x="220980" y="85344"/>
                      </a:lnTo>
                      <a:close/>
                    </a:path>
                    <a:path w="483235" h="306704">
                      <a:moveTo>
                        <a:pt x="483108" y="0"/>
                      </a:moveTo>
                      <a:lnTo>
                        <a:pt x="469392" y="0"/>
                      </a:lnTo>
                      <a:lnTo>
                        <a:pt x="469392" y="16764"/>
                      </a:lnTo>
                      <a:lnTo>
                        <a:pt x="483108" y="16764"/>
                      </a:lnTo>
                      <a:lnTo>
                        <a:pt x="483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1" name="object 239"/>
                <p:cNvSpPr/>
                <p:nvPr/>
              </p:nvSpPr>
              <p:spPr>
                <a:xfrm>
                  <a:off x="3607308"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2" name="object 240"/>
                <p:cNvSpPr/>
                <p:nvPr/>
              </p:nvSpPr>
              <p:spPr>
                <a:xfrm>
                  <a:off x="3096768" y="3742956"/>
                  <a:ext cx="477520" cy="550545"/>
                </a:xfrm>
                <a:custGeom>
                  <a:avLst/>
                  <a:gdLst/>
                  <a:ahLst/>
                  <a:cxnLst/>
                  <a:rect l="l" t="t" r="r" b="b"/>
                  <a:pathLst>
                    <a:path w="477520" h="550545">
                      <a:moveTo>
                        <a:pt x="13716" y="496824"/>
                      </a:moveTo>
                      <a:lnTo>
                        <a:pt x="0" y="496824"/>
                      </a:lnTo>
                      <a:lnTo>
                        <a:pt x="0" y="512064"/>
                      </a:lnTo>
                      <a:lnTo>
                        <a:pt x="13716" y="512064"/>
                      </a:lnTo>
                      <a:lnTo>
                        <a:pt x="13716" y="496824"/>
                      </a:lnTo>
                      <a:close/>
                    </a:path>
                    <a:path w="477520" h="550545">
                      <a:moveTo>
                        <a:pt x="100584" y="534924"/>
                      </a:moveTo>
                      <a:lnTo>
                        <a:pt x="88392" y="534924"/>
                      </a:lnTo>
                      <a:lnTo>
                        <a:pt x="88392" y="550164"/>
                      </a:lnTo>
                      <a:lnTo>
                        <a:pt x="100584" y="550164"/>
                      </a:lnTo>
                      <a:lnTo>
                        <a:pt x="100584" y="534924"/>
                      </a:lnTo>
                      <a:close/>
                    </a:path>
                    <a:path w="477520" h="550545">
                      <a:moveTo>
                        <a:pt x="155448" y="466344"/>
                      </a:moveTo>
                      <a:lnTo>
                        <a:pt x="147828" y="466344"/>
                      </a:lnTo>
                      <a:lnTo>
                        <a:pt x="147828" y="458711"/>
                      </a:lnTo>
                      <a:lnTo>
                        <a:pt x="134112" y="458711"/>
                      </a:lnTo>
                      <a:lnTo>
                        <a:pt x="134112" y="473964"/>
                      </a:lnTo>
                      <a:lnTo>
                        <a:pt x="141732" y="473964"/>
                      </a:lnTo>
                      <a:lnTo>
                        <a:pt x="141732" y="481584"/>
                      </a:lnTo>
                      <a:lnTo>
                        <a:pt x="155448" y="481584"/>
                      </a:lnTo>
                      <a:lnTo>
                        <a:pt x="155448" y="466344"/>
                      </a:lnTo>
                      <a:close/>
                    </a:path>
                    <a:path w="477520" h="550545">
                      <a:moveTo>
                        <a:pt x="214884" y="435864"/>
                      </a:moveTo>
                      <a:lnTo>
                        <a:pt x="201168" y="435864"/>
                      </a:lnTo>
                      <a:lnTo>
                        <a:pt x="201168" y="451104"/>
                      </a:lnTo>
                      <a:lnTo>
                        <a:pt x="214884" y="451104"/>
                      </a:lnTo>
                      <a:lnTo>
                        <a:pt x="214884" y="435864"/>
                      </a:lnTo>
                      <a:close/>
                    </a:path>
                    <a:path w="477520" h="550545">
                      <a:moveTo>
                        <a:pt x="214884" y="344424"/>
                      </a:moveTo>
                      <a:lnTo>
                        <a:pt x="201168" y="344424"/>
                      </a:lnTo>
                      <a:lnTo>
                        <a:pt x="201168" y="359664"/>
                      </a:lnTo>
                      <a:lnTo>
                        <a:pt x="214884" y="359664"/>
                      </a:lnTo>
                      <a:lnTo>
                        <a:pt x="214884" y="344424"/>
                      </a:lnTo>
                      <a:close/>
                    </a:path>
                    <a:path w="477520" h="550545">
                      <a:moveTo>
                        <a:pt x="236220" y="481584"/>
                      </a:moveTo>
                      <a:lnTo>
                        <a:pt x="222504" y="481584"/>
                      </a:lnTo>
                      <a:lnTo>
                        <a:pt x="222504" y="496824"/>
                      </a:lnTo>
                      <a:lnTo>
                        <a:pt x="236220" y="496824"/>
                      </a:lnTo>
                      <a:lnTo>
                        <a:pt x="236220" y="481584"/>
                      </a:lnTo>
                      <a:close/>
                    </a:path>
                    <a:path w="477520" h="550545">
                      <a:moveTo>
                        <a:pt x="242316" y="413004"/>
                      </a:moveTo>
                      <a:lnTo>
                        <a:pt x="228600" y="413004"/>
                      </a:lnTo>
                      <a:lnTo>
                        <a:pt x="228600" y="428244"/>
                      </a:lnTo>
                      <a:lnTo>
                        <a:pt x="242316" y="428244"/>
                      </a:lnTo>
                      <a:lnTo>
                        <a:pt x="242316" y="413004"/>
                      </a:lnTo>
                      <a:close/>
                    </a:path>
                    <a:path w="477520" h="550545">
                      <a:moveTo>
                        <a:pt x="477012" y="0"/>
                      </a:moveTo>
                      <a:lnTo>
                        <a:pt x="463296" y="0"/>
                      </a:lnTo>
                      <a:lnTo>
                        <a:pt x="463296" y="15240"/>
                      </a:lnTo>
                      <a:lnTo>
                        <a:pt x="477012" y="15240"/>
                      </a:lnTo>
                      <a:lnTo>
                        <a:pt x="4770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3" name="object 241"/>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4" name="object 242"/>
                <p:cNvSpPr/>
                <p:nvPr/>
              </p:nvSpPr>
              <p:spPr>
                <a:xfrm>
                  <a:off x="3096768" y="3988320"/>
                  <a:ext cx="262255" cy="289560"/>
                </a:xfrm>
                <a:custGeom>
                  <a:avLst/>
                  <a:gdLst/>
                  <a:ahLst/>
                  <a:cxnLst/>
                  <a:rect l="l" t="t" r="r" b="b"/>
                  <a:pathLst>
                    <a:path w="262254" h="289560">
                      <a:moveTo>
                        <a:pt x="13716" y="274320"/>
                      </a:moveTo>
                      <a:lnTo>
                        <a:pt x="0" y="274320"/>
                      </a:lnTo>
                      <a:lnTo>
                        <a:pt x="0" y="289560"/>
                      </a:lnTo>
                      <a:lnTo>
                        <a:pt x="13716" y="289560"/>
                      </a:lnTo>
                      <a:lnTo>
                        <a:pt x="13716" y="274320"/>
                      </a:lnTo>
                      <a:close/>
                    </a:path>
                    <a:path w="262254" h="289560">
                      <a:moveTo>
                        <a:pt x="19812" y="45720"/>
                      </a:moveTo>
                      <a:lnTo>
                        <a:pt x="7620" y="45720"/>
                      </a:lnTo>
                      <a:lnTo>
                        <a:pt x="7620" y="60960"/>
                      </a:lnTo>
                      <a:lnTo>
                        <a:pt x="19812" y="60960"/>
                      </a:lnTo>
                      <a:lnTo>
                        <a:pt x="19812" y="45720"/>
                      </a:lnTo>
                      <a:close/>
                    </a:path>
                    <a:path w="262254" h="289560">
                      <a:moveTo>
                        <a:pt x="60947" y="0"/>
                      </a:moveTo>
                      <a:lnTo>
                        <a:pt x="47231" y="0"/>
                      </a:lnTo>
                      <a:lnTo>
                        <a:pt x="47231" y="15240"/>
                      </a:lnTo>
                      <a:lnTo>
                        <a:pt x="60947" y="15240"/>
                      </a:lnTo>
                      <a:lnTo>
                        <a:pt x="60947" y="0"/>
                      </a:lnTo>
                      <a:close/>
                    </a:path>
                    <a:path w="262254" h="289560">
                      <a:moveTo>
                        <a:pt x="128016" y="259080"/>
                      </a:moveTo>
                      <a:lnTo>
                        <a:pt x="114300" y="259080"/>
                      </a:lnTo>
                      <a:lnTo>
                        <a:pt x="114300" y="274320"/>
                      </a:lnTo>
                      <a:lnTo>
                        <a:pt x="128016" y="274320"/>
                      </a:lnTo>
                      <a:lnTo>
                        <a:pt x="128016" y="259080"/>
                      </a:lnTo>
                      <a:close/>
                    </a:path>
                    <a:path w="262254" h="289560">
                      <a:moveTo>
                        <a:pt x="262128" y="152400"/>
                      </a:moveTo>
                      <a:lnTo>
                        <a:pt x="248412" y="152400"/>
                      </a:lnTo>
                      <a:lnTo>
                        <a:pt x="248412" y="167640"/>
                      </a:lnTo>
                      <a:lnTo>
                        <a:pt x="262128" y="167640"/>
                      </a:lnTo>
                      <a:lnTo>
                        <a:pt x="262128" y="1524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5" name="object 243"/>
                <p:cNvSpPr/>
                <p:nvPr/>
              </p:nvSpPr>
              <p:spPr>
                <a:xfrm>
                  <a:off x="3896867"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6" name="object 244"/>
                <p:cNvSpPr/>
                <p:nvPr/>
              </p:nvSpPr>
              <p:spPr>
                <a:xfrm>
                  <a:off x="3345180" y="4056900"/>
                  <a:ext cx="55244" cy="121920"/>
                </a:xfrm>
                <a:custGeom>
                  <a:avLst/>
                  <a:gdLst/>
                  <a:ahLst/>
                  <a:cxnLst/>
                  <a:rect l="l" t="t" r="r" b="b"/>
                  <a:pathLst>
                    <a:path w="55245" h="121920">
                      <a:moveTo>
                        <a:pt x="13716" y="106680"/>
                      </a:moveTo>
                      <a:lnTo>
                        <a:pt x="0" y="106680"/>
                      </a:lnTo>
                      <a:lnTo>
                        <a:pt x="0" y="121920"/>
                      </a:lnTo>
                      <a:lnTo>
                        <a:pt x="13716" y="121920"/>
                      </a:lnTo>
                      <a:lnTo>
                        <a:pt x="13716" y="106680"/>
                      </a:lnTo>
                      <a:close/>
                    </a:path>
                    <a:path w="55245" h="121920">
                      <a:moveTo>
                        <a:pt x="54864" y="0"/>
                      </a:moveTo>
                      <a:lnTo>
                        <a:pt x="41135" y="0"/>
                      </a:lnTo>
                      <a:lnTo>
                        <a:pt x="41135" y="15240"/>
                      </a:lnTo>
                      <a:lnTo>
                        <a:pt x="54864" y="15240"/>
                      </a:lnTo>
                      <a:lnTo>
                        <a:pt x="5486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7" name="object 245"/>
                <p:cNvSpPr/>
                <p:nvPr/>
              </p:nvSpPr>
              <p:spPr>
                <a:xfrm>
                  <a:off x="3715511"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8" name="object 246"/>
                <p:cNvSpPr/>
                <p:nvPr/>
              </p:nvSpPr>
              <p:spPr>
                <a:xfrm>
                  <a:off x="3218688" y="4079760"/>
                  <a:ext cx="349250" cy="213360"/>
                </a:xfrm>
                <a:custGeom>
                  <a:avLst/>
                  <a:gdLst/>
                  <a:ahLst/>
                  <a:cxnLst/>
                  <a:rect l="l" t="t" r="r" b="b"/>
                  <a:pathLst>
                    <a:path w="349250" h="213360">
                      <a:moveTo>
                        <a:pt x="12192" y="198120"/>
                      </a:moveTo>
                      <a:lnTo>
                        <a:pt x="0" y="198120"/>
                      </a:lnTo>
                      <a:lnTo>
                        <a:pt x="0" y="213360"/>
                      </a:lnTo>
                      <a:lnTo>
                        <a:pt x="12192" y="213360"/>
                      </a:lnTo>
                      <a:lnTo>
                        <a:pt x="12192" y="198120"/>
                      </a:lnTo>
                      <a:close/>
                    </a:path>
                    <a:path w="349250" h="213360">
                      <a:moveTo>
                        <a:pt x="39611" y="121920"/>
                      </a:moveTo>
                      <a:lnTo>
                        <a:pt x="25908" y="121920"/>
                      </a:lnTo>
                      <a:lnTo>
                        <a:pt x="25908" y="137160"/>
                      </a:lnTo>
                      <a:lnTo>
                        <a:pt x="39611" y="137160"/>
                      </a:lnTo>
                      <a:lnTo>
                        <a:pt x="39611" y="121920"/>
                      </a:lnTo>
                      <a:close/>
                    </a:path>
                    <a:path w="349250" h="213360">
                      <a:moveTo>
                        <a:pt x="120396" y="60960"/>
                      </a:moveTo>
                      <a:lnTo>
                        <a:pt x="106680" y="60960"/>
                      </a:lnTo>
                      <a:lnTo>
                        <a:pt x="106680" y="76200"/>
                      </a:lnTo>
                      <a:lnTo>
                        <a:pt x="120396" y="76200"/>
                      </a:lnTo>
                      <a:lnTo>
                        <a:pt x="120396" y="60960"/>
                      </a:lnTo>
                      <a:close/>
                    </a:path>
                    <a:path w="349250" h="213360">
                      <a:moveTo>
                        <a:pt x="126492" y="121920"/>
                      </a:moveTo>
                      <a:lnTo>
                        <a:pt x="114300" y="121920"/>
                      </a:lnTo>
                      <a:lnTo>
                        <a:pt x="114300" y="137160"/>
                      </a:lnTo>
                      <a:lnTo>
                        <a:pt x="126492" y="137160"/>
                      </a:lnTo>
                      <a:lnTo>
                        <a:pt x="126492" y="121920"/>
                      </a:lnTo>
                      <a:close/>
                    </a:path>
                    <a:path w="349250" h="213360">
                      <a:moveTo>
                        <a:pt x="134112" y="45720"/>
                      </a:moveTo>
                      <a:lnTo>
                        <a:pt x="120396" y="45720"/>
                      </a:lnTo>
                      <a:lnTo>
                        <a:pt x="120396" y="60960"/>
                      </a:lnTo>
                      <a:lnTo>
                        <a:pt x="134112" y="60960"/>
                      </a:lnTo>
                      <a:lnTo>
                        <a:pt x="134112" y="45720"/>
                      </a:lnTo>
                      <a:close/>
                    </a:path>
                    <a:path w="349250" h="213360">
                      <a:moveTo>
                        <a:pt x="160020" y="53340"/>
                      </a:moveTo>
                      <a:lnTo>
                        <a:pt x="147828" y="53340"/>
                      </a:lnTo>
                      <a:lnTo>
                        <a:pt x="147828" y="68580"/>
                      </a:lnTo>
                      <a:lnTo>
                        <a:pt x="160020" y="68580"/>
                      </a:lnTo>
                      <a:lnTo>
                        <a:pt x="160020" y="53340"/>
                      </a:lnTo>
                      <a:close/>
                    </a:path>
                    <a:path w="349250" h="213360">
                      <a:moveTo>
                        <a:pt x="234696" y="22860"/>
                      </a:moveTo>
                      <a:lnTo>
                        <a:pt x="220980" y="22860"/>
                      </a:lnTo>
                      <a:lnTo>
                        <a:pt x="220980" y="38100"/>
                      </a:lnTo>
                      <a:lnTo>
                        <a:pt x="234696" y="38100"/>
                      </a:lnTo>
                      <a:lnTo>
                        <a:pt x="234696" y="22860"/>
                      </a:lnTo>
                      <a:close/>
                    </a:path>
                    <a:path w="349250" h="213360">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19" name="object 247"/>
                <p:cNvSpPr/>
                <p:nvPr/>
              </p:nvSpPr>
              <p:spPr>
                <a:xfrm>
                  <a:off x="3924300"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0" name="object 248"/>
                <p:cNvSpPr/>
                <p:nvPr/>
              </p:nvSpPr>
              <p:spPr>
                <a:xfrm>
                  <a:off x="3863340"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1" name="object 249"/>
                <p:cNvSpPr/>
                <p:nvPr/>
              </p:nvSpPr>
              <p:spPr>
                <a:xfrm>
                  <a:off x="3096768" y="3902976"/>
                  <a:ext cx="417830" cy="390525"/>
                </a:xfrm>
                <a:custGeom>
                  <a:avLst/>
                  <a:gdLst/>
                  <a:ahLst/>
                  <a:cxnLst/>
                  <a:rect l="l" t="t" r="r" b="b"/>
                  <a:pathLst>
                    <a:path w="417829" h="390525">
                      <a:moveTo>
                        <a:pt x="13716" y="306324"/>
                      </a:moveTo>
                      <a:lnTo>
                        <a:pt x="0" y="306324"/>
                      </a:lnTo>
                      <a:lnTo>
                        <a:pt x="0" y="321564"/>
                      </a:lnTo>
                      <a:lnTo>
                        <a:pt x="13716" y="321564"/>
                      </a:lnTo>
                      <a:lnTo>
                        <a:pt x="13716" y="306324"/>
                      </a:lnTo>
                      <a:close/>
                    </a:path>
                    <a:path w="417829" h="390525">
                      <a:moveTo>
                        <a:pt x="53340" y="336804"/>
                      </a:moveTo>
                      <a:lnTo>
                        <a:pt x="41148" y="336804"/>
                      </a:lnTo>
                      <a:lnTo>
                        <a:pt x="41148" y="352044"/>
                      </a:lnTo>
                      <a:lnTo>
                        <a:pt x="53340" y="352044"/>
                      </a:lnTo>
                      <a:lnTo>
                        <a:pt x="53340" y="336804"/>
                      </a:lnTo>
                      <a:close/>
                    </a:path>
                    <a:path w="417829" h="390525">
                      <a:moveTo>
                        <a:pt x="80772" y="237744"/>
                      </a:moveTo>
                      <a:lnTo>
                        <a:pt x="67056" y="237744"/>
                      </a:lnTo>
                      <a:lnTo>
                        <a:pt x="67056" y="252984"/>
                      </a:lnTo>
                      <a:lnTo>
                        <a:pt x="80772" y="252984"/>
                      </a:lnTo>
                      <a:lnTo>
                        <a:pt x="80772" y="237744"/>
                      </a:lnTo>
                      <a:close/>
                    </a:path>
                    <a:path w="417829" h="390525">
                      <a:moveTo>
                        <a:pt x="88392" y="283464"/>
                      </a:moveTo>
                      <a:lnTo>
                        <a:pt x="74676" y="283464"/>
                      </a:lnTo>
                      <a:lnTo>
                        <a:pt x="74676" y="298704"/>
                      </a:lnTo>
                      <a:lnTo>
                        <a:pt x="88392" y="298704"/>
                      </a:lnTo>
                      <a:lnTo>
                        <a:pt x="88392" y="283464"/>
                      </a:lnTo>
                      <a:close/>
                    </a:path>
                    <a:path w="417829" h="390525">
                      <a:moveTo>
                        <a:pt x="134112" y="374904"/>
                      </a:moveTo>
                      <a:lnTo>
                        <a:pt x="121920" y="374904"/>
                      </a:lnTo>
                      <a:lnTo>
                        <a:pt x="121920" y="390144"/>
                      </a:lnTo>
                      <a:lnTo>
                        <a:pt x="134112" y="390144"/>
                      </a:lnTo>
                      <a:lnTo>
                        <a:pt x="134112" y="374904"/>
                      </a:lnTo>
                      <a:close/>
                    </a:path>
                    <a:path w="417829" h="390525">
                      <a:moveTo>
                        <a:pt x="167640" y="374904"/>
                      </a:moveTo>
                      <a:lnTo>
                        <a:pt x="155448" y="374904"/>
                      </a:lnTo>
                      <a:lnTo>
                        <a:pt x="155448" y="390144"/>
                      </a:lnTo>
                      <a:lnTo>
                        <a:pt x="167640" y="390144"/>
                      </a:lnTo>
                      <a:lnTo>
                        <a:pt x="167640" y="374904"/>
                      </a:lnTo>
                      <a:close/>
                    </a:path>
                    <a:path w="417829" h="390525">
                      <a:moveTo>
                        <a:pt x="201168" y="252984"/>
                      </a:moveTo>
                      <a:lnTo>
                        <a:pt x="188976" y="252984"/>
                      </a:lnTo>
                      <a:lnTo>
                        <a:pt x="188976" y="268224"/>
                      </a:lnTo>
                      <a:lnTo>
                        <a:pt x="201168" y="268224"/>
                      </a:lnTo>
                      <a:lnTo>
                        <a:pt x="201168" y="252984"/>
                      </a:lnTo>
                      <a:close/>
                    </a:path>
                    <a:path w="417829" h="390525">
                      <a:moveTo>
                        <a:pt x="222504" y="176784"/>
                      </a:moveTo>
                      <a:lnTo>
                        <a:pt x="208788" y="176784"/>
                      </a:lnTo>
                      <a:lnTo>
                        <a:pt x="208788" y="192024"/>
                      </a:lnTo>
                      <a:lnTo>
                        <a:pt x="222504" y="192024"/>
                      </a:lnTo>
                      <a:lnTo>
                        <a:pt x="222504" y="176784"/>
                      </a:lnTo>
                      <a:close/>
                    </a:path>
                    <a:path w="417829" h="390525">
                      <a:moveTo>
                        <a:pt x="228600" y="306324"/>
                      </a:moveTo>
                      <a:lnTo>
                        <a:pt x="214884" y="306324"/>
                      </a:lnTo>
                      <a:lnTo>
                        <a:pt x="214884" y="298704"/>
                      </a:lnTo>
                      <a:lnTo>
                        <a:pt x="201168" y="298704"/>
                      </a:lnTo>
                      <a:lnTo>
                        <a:pt x="201168" y="313944"/>
                      </a:lnTo>
                      <a:lnTo>
                        <a:pt x="214884" y="313944"/>
                      </a:lnTo>
                      <a:lnTo>
                        <a:pt x="214884" y="321564"/>
                      </a:lnTo>
                      <a:lnTo>
                        <a:pt x="228600" y="321564"/>
                      </a:lnTo>
                      <a:lnTo>
                        <a:pt x="228600" y="306324"/>
                      </a:lnTo>
                      <a:close/>
                    </a:path>
                    <a:path w="417829" h="390525">
                      <a:moveTo>
                        <a:pt x="248412" y="237744"/>
                      </a:moveTo>
                      <a:lnTo>
                        <a:pt x="236220" y="237744"/>
                      </a:lnTo>
                      <a:lnTo>
                        <a:pt x="236220" y="252984"/>
                      </a:lnTo>
                      <a:lnTo>
                        <a:pt x="248412" y="252984"/>
                      </a:lnTo>
                      <a:lnTo>
                        <a:pt x="248412" y="237744"/>
                      </a:lnTo>
                      <a:close/>
                    </a:path>
                    <a:path w="417829" h="390525">
                      <a:moveTo>
                        <a:pt x="248412" y="100584"/>
                      </a:moveTo>
                      <a:lnTo>
                        <a:pt x="236220" y="100584"/>
                      </a:lnTo>
                      <a:lnTo>
                        <a:pt x="236220" y="115824"/>
                      </a:lnTo>
                      <a:lnTo>
                        <a:pt x="248412" y="115824"/>
                      </a:lnTo>
                      <a:lnTo>
                        <a:pt x="248412" y="100584"/>
                      </a:lnTo>
                      <a:close/>
                    </a:path>
                    <a:path w="417829" h="390525">
                      <a:moveTo>
                        <a:pt x="289547" y="336804"/>
                      </a:moveTo>
                      <a:lnTo>
                        <a:pt x="275831" y="336804"/>
                      </a:lnTo>
                      <a:lnTo>
                        <a:pt x="275831" y="352044"/>
                      </a:lnTo>
                      <a:lnTo>
                        <a:pt x="289547" y="352044"/>
                      </a:lnTo>
                      <a:lnTo>
                        <a:pt x="289547" y="336804"/>
                      </a:lnTo>
                      <a:close/>
                    </a:path>
                    <a:path w="417829" h="390525">
                      <a:moveTo>
                        <a:pt x="309372" y="313944"/>
                      </a:moveTo>
                      <a:lnTo>
                        <a:pt x="295656" y="313944"/>
                      </a:lnTo>
                      <a:lnTo>
                        <a:pt x="295656" y="329184"/>
                      </a:lnTo>
                      <a:lnTo>
                        <a:pt x="309372" y="329184"/>
                      </a:lnTo>
                      <a:lnTo>
                        <a:pt x="309372" y="313944"/>
                      </a:lnTo>
                      <a:close/>
                    </a:path>
                    <a:path w="417829" h="390525">
                      <a:moveTo>
                        <a:pt x="309372" y="268224"/>
                      </a:moveTo>
                      <a:lnTo>
                        <a:pt x="295656" y="268224"/>
                      </a:lnTo>
                      <a:lnTo>
                        <a:pt x="295656" y="283464"/>
                      </a:lnTo>
                      <a:lnTo>
                        <a:pt x="309372" y="283464"/>
                      </a:lnTo>
                      <a:lnTo>
                        <a:pt x="309372" y="268224"/>
                      </a:lnTo>
                      <a:close/>
                    </a:path>
                    <a:path w="417829" h="390525">
                      <a:moveTo>
                        <a:pt x="323088" y="184404"/>
                      </a:moveTo>
                      <a:lnTo>
                        <a:pt x="309372" y="184404"/>
                      </a:lnTo>
                      <a:lnTo>
                        <a:pt x="309372" y="192024"/>
                      </a:lnTo>
                      <a:lnTo>
                        <a:pt x="309372" y="199644"/>
                      </a:lnTo>
                      <a:lnTo>
                        <a:pt x="309372" y="207264"/>
                      </a:lnTo>
                      <a:lnTo>
                        <a:pt x="323088" y="207264"/>
                      </a:lnTo>
                      <a:lnTo>
                        <a:pt x="323088" y="199644"/>
                      </a:lnTo>
                      <a:lnTo>
                        <a:pt x="323088" y="192024"/>
                      </a:lnTo>
                      <a:lnTo>
                        <a:pt x="323088" y="184404"/>
                      </a:lnTo>
                      <a:close/>
                    </a:path>
                    <a:path w="417829" h="390525">
                      <a:moveTo>
                        <a:pt x="348996" y="268224"/>
                      </a:moveTo>
                      <a:lnTo>
                        <a:pt x="336804" y="268224"/>
                      </a:lnTo>
                      <a:lnTo>
                        <a:pt x="336804" y="283464"/>
                      </a:lnTo>
                      <a:lnTo>
                        <a:pt x="348996" y="283464"/>
                      </a:lnTo>
                      <a:lnTo>
                        <a:pt x="348996" y="268224"/>
                      </a:lnTo>
                      <a:close/>
                    </a:path>
                    <a:path w="417829" h="390525">
                      <a:moveTo>
                        <a:pt x="396240" y="0"/>
                      </a:moveTo>
                      <a:lnTo>
                        <a:pt x="384048" y="0"/>
                      </a:lnTo>
                      <a:lnTo>
                        <a:pt x="384048" y="15227"/>
                      </a:lnTo>
                      <a:lnTo>
                        <a:pt x="396240" y="15227"/>
                      </a:lnTo>
                      <a:lnTo>
                        <a:pt x="396240" y="0"/>
                      </a:lnTo>
                      <a:close/>
                    </a:path>
                    <a:path w="417829" h="390525">
                      <a:moveTo>
                        <a:pt x="417576" y="252984"/>
                      </a:moveTo>
                      <a:lnTo>
                        <a:pt x="403847" y="252984"/>
                      </a:lnTo>
                      <a:lnTo>
                        <a:pt x="403847" y="268224"/>
                      </a:lnTo>
                      <a:lnTo>
                        <a:pt x="417576" y="268224"/>
                      </a:lnTo>
                      <a:lnTo>
                        <a:pt x="417576" y="2529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2" name="object 250"/>
                <p:cNvSpPr/>
                <p:nvPr/>
              </p:nvSpPr>
              <p:spPr>
                <a:xfrm>
                  <a:off x="3869435"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3" name="object 251"/>
                <p:cNvSpPr/>
                <p:nvPr/>
              </p:nvSpPr>
              <p:spPr>
                <a:xfrm>
                  <a:off x="3230880" y="3758196"/>
                  <a:ext cx="471170" cy="520065"/>
                </a:xfrm>
                <a:custGeom>
                  <a:avLst/>
                  <a:gdLst/>
                  <a:ahLst/>
                  <a:cxnLst/>
                  <a:rect l="l" t="t" r="r" b="b"/>
                  <a:pathLst>
                    <a:path w="471170" h="520064">
                      <a:moveTo>
                        <a:pt x="13716" y="504444"/>
                      </a:moveTo>
                      <a:lnTo>
                        <a:pt x="0" y="504444"/>
                      </a:lnTo>
                      <a:lnTo>
                        <a:pt x="0" y="519684"/>
                      </a:lnTo>
                      <a:lnTo>
                        <a:pt x="13716" y="519684"/>
                      </a:lnTo>
                      <a:lnTo>
                        <a:pt x="13716" y="504444"/>
                      </a:lnTo>
                      <a:close/>
                    </a:path>
                    <a:path w="471170" h="520064">
                      <a:moveTo>
                        <a:pt x="33528" y="413004"/>
                      </a:moveTo>
                      <a:lnTo>
                        <a:pt x="21336" y="413004"/>
                      </a:lnTo>
                      <a:lnTo>
                        <a:pt x="21336" y="428244"/>
                      </a:lnTo>
                      <a:lnTo>
                        <a:pt x="33528" y="428244"/>
                      </a:lnTo>
                      <a:lnTo>
                        <a:pt x="33528" y="413004"/>
                      </a:lnTo>
                      <a:close/>
                    </a:path>
                    <a:path w="471170" h="520064">
                      <a:moveTo>
                        <a:pt x="74676" y="313944"/>
                      </a:moveTo>
                      <a:lnTo>
                        <a:pt x="60960" y="313944"/>
                      </a:lnTo>
                      <a:lnTo>
                        <a:pt x="60960" y="329184"/>
                      </a:lnTo>
                      <a:lnTo>
                        <a:pt x="74676" y="329184"/>
                      </a:lnTo>
                      <a:lnTo>
                        <a:pt x="74676" y="313944"/>
                      </a:lnTo>
                      <a:close/>
                    </a:path>
                    <a:path w="471170" h="520064">
                      <a:moveTo>
                        <a:pt x="108204" y="413004"/>
                      </a:moveTo>
                      <a:lnTo>
                        <a:pt x="94488" y="413004"/>
                      </a:lnTo>
                      <a:lnTo>
                        <a:pt x="94488" y="428244"/>
                      </a:lnTo>
                      <a:lnTo>
                        <a:pt x="108204" y="428244"/>
                      </a:lnTo>
                      <a:lnTo>
                        <a:pt x="108204" y="413004"/>
                      </a:lnTo>
                      <a:close/>
                    </a:path>
                    <a:path w="471170" h="520064">
                      <a:moveTo>
                        <a:pt x="141719" y="466344"/>
                      </a:moveTo>
                      <a:lnTo>
                        <a:pt x="128016" y="466344"/>
                      </a:lnTo>
                      <a:lnTo>
                        <a:pt x="128016" y="481584"/>
                      </a:lnTo>
                      <a:lnTo>
                        <a:pt x="141719" y="481584"/>
                      </a:lnTo>
                      <a:lnTo>
                        <a:pt x="141719" y="466344"/>
                      </a:lnTo>
                      <a:close/>
                    </a:path>
                    <a:path w="471170" h="520064">
                      <a:moveTo>
                        <a:pt x="208788" y="121907"/>
                      </a:moveTo>
                      <a:lnTo>
                        <a:pt x="195072" y="121907"/>
                      </a:lnTo>
                      <a:lnTo>
                        <a:pt x="195072" y="137160"/>
                      </a:lnTo>
                      <a:lnTo>
                        <a:pt x="208788" y="137160"/>
                      </a:lnTo>
                      <a:lnTo>
                        <a:pt x="208788" y="121907"/>
                      </a:lnTo>
                      <a:close/>
                    </a:path>
                    <a:path w="471170" h="520064">
                      <a:moveTo>
                        <a:pt x="470916" y="0"/>
                      </a:moveTo>
                      <a:lnTo>
                        <a:pt x="457200" y="0"/>
                      </a:lnTo>
                      <a:lnTo>
                        <a:pt x="457200" y="15240"/>
                      </a:lnTo>
                      <a:lnTo>
                        <a:pt x="470916" y="15240"/>
                      </a:lnTo>
                      <a:lnTo>
                        <a:pt x="4709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4" name="object 252"/>
                <p:cNvSpPr/>
                <p:nvPr/>
              </p:nvSpPr>
              <p:spPr>
                <a:xfrm>
                  <a:off x="3916680"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5" name="object 253"/>
                <p:cNvSpPr/>
                <p:nvPr/>
              </p:nvSpPr>
              <p:spPr>
                <a:xfrm>
                  <a:off x="3264408" y="4209300"/>
                  <a:ext cx="108585" cy="83820"/>
                </a:xfrm>
                <a:custGeom>
                  <a:avLst/>
                  <a:gdLst/>
                  <a:ahLst/>
                  <a:cxnLst/>
                  <a:rect l="l" t="t" r="r" b="b"/>
                  <a:pathLst>
                    <a:path w="108585" h="83820">
                      <a:moveTo>
                        <a:pt x="13716" y="7620"/>
                      </a:moveTo>
                      <a:lnTo>
                        <a:pt x="0" y="7620"/>
                      </a:lnTo>
                      <a:lnTo>
                        <a:pt x="0" y="22860"/>
                      </a:lnTo>
                      <a:lnTo>
                        <a:pt x="13716" y="22860"/>
                      </a:lnTo>
                      <a:lnTo>
                        <a:pt x="13716" y="7620"/>
                      </a:lnTo>
                      <a:close/>
                    </a:path>
                    <a:path w="108585" h="83820">
                      <a:moveTo>
                        <a:pt x="88392" y="0"/>
                      </a:moveTo>
                      <a:lnTo>
                        <a:pt x="74676" y="0"/>
                      </a:lnTo>
                      <a:lnTo>
                        <a:pt x="74676" y="15240"/>
                      </a:lnTo>
                      <a:lnTo>
                        <a:pt x="88392" y="15240"/>
                      </a:lnTo>
                      <a:lnTo>
                        <a:pt x="88392" y="0"/>
                      </a:lnTo>
                      <a:close/>
                    </a:path>
                    <a:path w="108585" h="83820">
                      <a:moveTo>
                        <a:pt x="108191" y="68580"/>
                      </a:moveTo>
                      <a:lnTo>
                        <a:pt x="94488" y="68580"/>
                      </a:lnTo>
                      <a:lnTo>
                        <a:pt x="94488" y="83820"/>
                      </a:lnTo>
                      <a:lnTo>
                        <a:pt x="108191" y="83820"/>
                      </a:lnTo>
                      <a:lnTo>
                        <a:pt x="108191"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6" name="object 254"/>
                <p:cNvSpPr/>
                <p:nvPr/>
              </p:nvSpPr>
              <p:spPr>
                <a:xfrm>
                  <a:off x="396392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7" name="object 255"/>
                <p:cNvSpPr/>
                <p:nvPr/>
              </p:nvSpPr>
              <p:spPr>
                <a:xfrm>
                  <a:off x="338632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8" name="object 256"/>
                <p:cNvSpPr/>
                <p:nvPr/>
              </p:nvSpPr>
              <p:spPr>
                <a:xfrm>
                  <a:off x="3674364"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29" name="object 257"/>
                <p:cNvSpPr/>
                <p:nvPr/>
              </p:nvSpPr>
              <p:spPr>
                <a:xfrm>
                  <a:off x="3244596" y="4041660"/>
                  <a:ext cx="142240" cy="198120"/>
                </a:xfrm>
                <a:custGeom>
                  <a:avLst/>
                  <a:gdLst/>
                  <a:ahLst/>
                  <a:cxnLst/>
                  <a:rect l="l" t="t" r="r" b="b"/>
                  <a:pathLst>
                    <a:path w="142239" h="198120">
                      <a:moveTo>
                        <a:pt x="13703" y="182880"/>
                      </a:moveTo>
                      <a:lnTo>
                        <a:pt x="0" y="182880"/>
                      </a:lnTo>
                      <a:lnTo>
                        <a:pt x="0" y="198120"/>
                      </a:lnTo>
                      <a:lnTo>
                        <a:pt x="13703" y="198120"/>
                      </a:lnTo>
                      <a:lnTo>
                        <a:pt x="13703" y="182880"/>
                      </a:lnTo>
                      <a:close/>
                    </a:path>
                    <a:path w="142239" h="198120">
                      <a:moveTo>
                        <a:pt x="19812" y="121920"/>
                      </a:moveTo>
                      <a:lnTo>
                        <a:pt x="7620" y="121920"/>
                      </a:lnTo>
                      <a:lnTo>
                        <a:pt x="7620" y="137160"/>
                      </a:lnTo>
                      <a:lnTo>
                        <a:pt x="19812" y="137160"/>
                      </a:lnTo>
                      <a:lnTo>
                        <a:pt x="19812" y="121920"/>
                      </a:lnTo>
                      <a:close/>
                    </a:path>
                    <a:path w="142239" h="198120">
                      <a:moveTo>
                        <a:pt x="141719" y="0"/>
                      </a:moveTo>
                      <a:lnTo>
                        <a:pt x="128003" y="0"/>
                      </a:lnTo>
                      <a:lnTo>
                        <a:pt x="128003" y="15240"/>
                      </a:lnTo>
                      <a:lnTo>
                        <a:pt x="141719" y="15240"/>
                      </a:lnTo>
                      <a:lnTo>
                        <a:pt x="14171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0" name="object 258"/>
                <p:cNvSpPr/>
                <p:nvPr/>
              </p:nvSpPr>
              <p:spPr>
                <a:xfrm>
                  <a:off x="3910583"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1" name="object 259"/>
                <p:cNvSpPr/>
                <p:nvPr/>
              </p:nvSpPr>
              <p:spPr>
                <a:xfrm>
                  <a:off x="3224784" y="4140720"/>
                  <a:ext cx="67310" cy="45720"/>
                </a:xfrm>
                <a:custGeom>
                  <a:avLst/>
                  <a:gdLst/>
                  <a:ahLst/>
                  <a:cxnLst/>
                  <a:rect l="l" t="t" r="r" b="b"/>
                  <a:pathLst>
                    <a:path w="67310" h="45720">
                      <a:moveTo>
                        <a:pt x="13716" y="0"/>
                      </a:moveTo>
                      <a:lnTo>
                        <a:pt x="0" y="0"/>
                      </a:lnTo>
                      <a:lnTo>
                        <a:pt x="0" y="15240"/>
                      </a:lnTo>
                      <a:lnTo>
                        <a:pt x="13716" y="15240"/>
                      </a:lnTo>
                      <a:lnTo>
                        <a:pt x="13716" y="0"/>
                      </a:lnTo>
                      <a:close/>
                    </a:path>
                    <a:path w="67310" h="45720">
                      <a:moveTo>
                        <a:pt x="67056" y="30480"/>
                      </a:moveTo>
                      <a:lnTo>
                        <a:pt x="53340" y="30480"/>
                      </a:lnTo>
                      <a:lnTo>
                        <a:pt x="53340" y="45720"/>
                      </a:lnTo>
                      <a:lnTo>
                        <a:pt x="67056" y="45720"/>
                      </a:lnTo>
                      <a:lnTo>
                        <a:pt x="67056"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2" name="object 260"/>
                <p:cNvSpPr/>
                <p:nvPr/>
              </p:nvSpPr>
              <p:spPr>
                <a:xfrm>
                  <a:off x="4098035"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3" name="object 261"/>
                <p:cNvSpPr/>
                <p:nvPr/>
              </p:nvSpPr>
              <p:spPr>
                <a:xfrm>
                  <a:off x="37078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4" name="object 262"/>
                <p:cNvSpPr/>
                <p:nvPr/>
              </p:nvSpPr>
              <p:spPr>
                <a:xfrm>
                  <a:off x="3143999" y="4155960"/>
                  <a:ext cx="248920" cy="137160"/>
                </a:xfrm>
                <a:custGeom>
                  <a:avLst/>
                  <a:gdLst/>
                  <a:ahLst/>
                  <a:cxnLst/>
                  <a:rect l="l" t="t" r="r" b="b"/>
                  <a:pathLst>
                    <a:path w="248920" h="137160">
                      <a:moveTo>
                        <a:pt x="13716" y="15240"/>
                      </a:moveTo>
                      <a:lnTo>
                        <a:pt x="0" y="15240"/>
                      </a:lnTo>
                      <a:lnTo>
                        <a:pt x="0" y="30480"/>
                      </a:lnTo>
                      <a:lnTo>
                        <a:pt x="13716" y="30480"/>
                      </a:lnTo>
                      <a:lnTo>
                        <a:pt x="13716" y="15240"/>
                      </a:lnTo>
                      <a:close/>
                    </a:path>
                    <a:path w="248920" h="137160">
                      <a:moveTo>
                        <a:pt x="41160" y="114300"/>
                      </a:moveTo>
                      <a:lnTo>
                        <a:pt x="27444" y="114300"/>
                      </a:lnTo>
                      <a:lnTo>
                        <a:pt x="27444" y="129540"/>
                      </a:lnTo>
                      <a:lnTo>
                        <a:pt x="41160" y="129540"/>
                      </a:lnTo>
                      <a:lnTo>
                        <a:pt x="41160" y="114300"/>
                      </a:lnTo>
                      <a:close/>
                    </a:path>
                    <a:path w="248920" h="137160">
                      <a:moveTo>
                        <a:pt x="214896" y="121920"/>
                      </a:moveTo>
                      <a:lnTo>
                        <a:pt x="201180" y="121920"/>
                      </a:lnTo>
                      <a:lnTo>
                        <a:pt x="201180" y="137160"/>
                      </a:lnTo>
                      <a:lnTo>
                        <a:pt x="214896" y="137160"/>
                      </a:lnTo>
                      <a:lnTo>
                        <a:pt x="214896" y="121920"/>
                      </a:lnTo>
                      <a:close/>
                    </a:path>
                    <a:path w="248920" h="137160">
                      <a:moveTo>
                        <a:pt x="214896" y="0"/>
                      </a:moveTo>
                      <a:lnTo>
                        <a:pt x="201180" y="0"/>
                      </a:lnTo>
                      <a:lnTo>
                        <a:pt x="201180" y="15240"/>
                      </a:lnTo>
                      <a:lnTo>
                        <a:pt x="214896" y="15240"/>
                      </a:lnTo>
                      <a:lnTo>
                        <a:pt x="214896" y="0"/>
                      </a:lnTo>
                      <a:close/>
                    </a:path>
                    <a:path w="248920" h="137160">
                      <a:moveTo>
                        <a:pt x="248424" y="60960"/>
                      </a:moveTo>
                      <a:lnTo>
                        <a:pt x="234708" y="60960"/>
                      </a:lnTo>
                      <a:lnTo>
                        <a:pt x="234708" y="76200"/>
                      </a:lnTo>
                      <a:lnTo>
                        <a:pt x="248424" y="76200"/>
                      </a:lnTo>
                      <a:lnTo>
                        <a:pt x="248424"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5" name="object 263"/>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6" name="object 264"/>
                <p:cNvSpPr/>
                <p:nvPr/>
              </p:nvSpPr>
              <p:spPr>
                <a:xfrm>
                  <a:off x="3325368" y="4140720"/>
                  <a:ext cx="128270" cy="53340"/>
                </a:xfrm>
                <a:custGeom>
                  <a:avLst/>
                  <a:gdLst/>
                  <a:ahLst/>
                  <a:cxnLst/>
                  <a:rect l="l" t="t" r="r" b="b"/>
                  <a:pathLst>
                    <a:path w="128270" h="53339">
                      <a:moveTo>
                        <a:pt x="13716" y="38100"/>
                      </a:moveTo>
                      <a:lnTo>
                        <a:pt x="0" y="38100"/>
                      </a:lnTo>
                      <a:lnTo>
                        <a:pt x="0" y="53340"/>
                      </a:lnTo>
                      <a:lnTo>
                        <a:pt x="13716" y="53340"/>
                      </a:lnTo>
                      <a:lnTo>
                        <a:pt x="13716" y="38100"/>
                      </a:lnTo>
                      <a:close/>
                    </a:path>
                    <a:path w="128270" h="53339">
                      <a:moveTo>
                        <a:pt x="128016" y="0"/>
                      </a:moveTo>
                      <a:lnTo>
                        <a:pt x="114300" y="0"/>
                      </a:lnTo>
                      <a:lnTo>
                        <a:pt x="114300" y="15240"/>
                      </a:lnTo>
                      <a:lnTo>
                        <a:pt x="128016" y="15240"/>
                      </a:lnTo>
                      <a:lnTo>
                        <a:pt x="1280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7" name="object 265"/>
                <p:cNvSpPr/>
                <p:nvPr/>
              </p:nvSpPr>
              <p:spPr>
                <a:xfrm>
                  <a:off x="4024883" y="33528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8" name="object 266"/>
                <p:cNvSpPr/>
                <p:nvPr/>
              </p:nvSpPr>
              <p:spPr>
                <a:xfrm>
                  <a:off x="3096768" y="3963936"/>
                  <a:ext cx="632460" cy="299085"/>
                </a:xfrm>
                <a:custGeom>
                  <a:avLst/>
                  <a:gdLst/>
                  <a:ahLst/>
                  <a:cxnLst/>
                  <a:rect l="l" t="t" r="r" b="b"/>
                  <a:pathLst>
                    <a:path w="632460" h="299085">
                      <a:moveTo>
                        <a:pt x="13716" y="268224"/>
                      </a:moveTo>
                      <a:lnTo>
                        <a:pt x="0" y="268224"/>
                      </a:lnTo>
                      <a:lnTo>
                        <a:pt x="0" y="283464"/>
                      </a:lnTo>
                      <a:lnTo>
                        <a:pt x="13716" y="283464"/>
                      </a:lnTo>
                      <a:lnTo>
                        <a:pt x="13716" y="268224"/>
                      </a:lnTo>
                      <a:close/>
                    </a:path>
                    <a:path w="632460" h="299085">
                      <a:moveTo>
                        <a:pt x="27432" y="100584"/>
                      </a:moveTo>
                      <a:lnTo>
                        <a:pt x="13716" y="100584"/>
                      </a:lnTo>
                      <a:lnTo>
                        <a:pt x="13716" y="115824"/>
                      </a:lnTo>
                      <a:lnTo>
                        <a:pt x="27432" y="115824"/>
                      </a:lnTo>
                      <a:lnTo>
                        <a:pt x="27432" y="100584"/>
                      </a:lnTo>
                      <a:close/>
                    </a:path>
                    <a:path w="632460" h="299085">
                      <a:moveTo>
                        <a:pt x="47231" y="176784"/>
                      </a:moveTo>
                      <a:lnTo>
                        <a:pt x="33528" y="176784"/>
                      </a:lnTo>
                      <a:lnTo>
                        <a:pt x="33528" y="192024"/>
                      </a:lnTo>
                      <a:lnTo>
                        <a:pt x="47231" y="192024"/>
                      </a:lnTo>
                      <a:lnTo>
                        <a:pt x="47231" y="176784"/>
                      </a:lnTo>
                      <a:close/>
                    </a:path>
                    <a:path w="632460" h="299085">
                      <a:moveTo>
                        <a:pt x="88392" y="283464"/>
                      </a:moveTo>
                      <a:lnTo>
                        <a:pt x="74676" y="283464"/>
                      </a:lnTo>
                      <a:lnTo>
                        <a:pt x="74676" y="298704"/>
                      </a:lnTo>
                      <a:lnTo>
                        <a:pt x="88392" y="298704"/>
                      </a:lnTo>
                      <a:lnTo>
                        <a:pt x="88392" y="283464"/>
                      </a:lnTo>
                      <a:close/>
                    </a:path>
                    <a:path w="632460" h="299085">
                      <a:moveTo>
                        <a:pt x="134112" y="245364"/>
                      </a:moveTo>
                      <a:lnTo>
                        <a:pt x="121920" y="245364"/>
                      </a:lnTo>
                      <a:lnTo>
                        <a:pt x="121920" y="260604"/>
                      </a:lnTo>
                      <a:lnTo>
                        <a:pt x="134112" y="260604"/>
                      </a:lnTo>
                      <a:lnTo>
                        <a:pt x="134112" y="245364"/>
                      </a:lnTo>
                      <a:close/>
                    </a:path>
                    <a:path w="632460" h="299085">
                      <a:moveTo>
                        <a:pt x="201168" y="207264"/>
                      </a:moveTo>
                      <a:lnTo>
                        <a:pt x="188976" y="207264"/>
                      </a:lnTo>
                      <a:lnTo>
                        <a:pt x="188976" y="222504"/>
                      </a:lnTo>
                      <a:lnTo>
                        <a:pt x="201168" y="222504"/>
                      </a:lnTo>
                      <a:lnTo>
                        <a:pt x="201168" y="207264"/>
                      </a:lnTo>
                      <a:close/>
                    </a:path>
                    <a:path w="632460" h="299085">
                      <a:moveTo>
                        <a:pt x="275831" y="275844"/>
                      </a:moveTo>
                      <a:lnTo>
                        <a:pt x="269748" y="275844"/>
                      </a:lnTo>
                      <a:lnTo>
                        <a:pt x="269748" y="268224"/>
                      </a:lnTo>
                      <a:lnTo>
                        <a:pt x="256032" y="268224"/>
                      </a:lnTo>
                      <a:lnTo>
                        <a:pt x="242316" y="268224"/>
                      </a:lnTo>
                      <a:lnTo>
                        <a:pt x="242316" y="283464"/>
                      </a:lnTo>
                      <a:lnTo>
                        <a:pt x="256032" y="283464"/>
                      </a:lnTo>
                      <a:lnTo>
                        <a:pt x="262128" y="283464"/>
                      </a:lnTo>
                      <a:lnTo>
                        <a:pt x="262128" y="291084"/>
                      </a:lnTo>
                      <a:lnTo>
                        <a:pt x="275831" y="291084"/>
                      </a:lnTo>
                      <a:lnTo>
                        <a:pt x="275831" y="275844"/>
                      </a:lnTo>
                      <a:close/>
                    </a:path>
                    <a:path w="632460" h="299085">
                      <a:moveTo>
                        <a:pt x="477012" y="161544"/>
                      </a:moveTo>
                      <a:lnTo>
                        <a:pt x="463296" y="161544"/>
                      </a:lnTo>
                      <a:lnTo>
                        <a:pt x="463296" y="176784"/>
                      </a:lnTo>
                      <a:lnTo>
                        <a:pt x="477012" y="176784"/>
                      </a:lnTo>
                      <a:lnTo>
                        <a:pt x="477012" y="161544"/>
                      </a:lnTo>
                      <a:close/>
                    </a:path>
                    <a:path w="632460" h="299085">
                      <a:moveTo>
                        <a:pt x="632460" y="0"/>
                      </a:moveTo>
                      <a:lnTo>
                        <a:pt x="618731" y="0"/>
                      </a:lnTo>
                      <a:lnTo>
                        <a:pt x="618731" y="16764"/>
                      </a:lnTo>
                      <a:lnTo>
                        <a:pt x="632460" y="16764"/>
                      </a:lnTo>
                      <a:lnTo>
                        <a:pt x="6324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39" name="object 267"/>
                <p:cNvSpPr/>
                <p:nvPr/>
              </p:nvSpPr>
              <p:spPr>
                <a:xfrm>
                  <a:off x="3788664"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0" name="object 268"/>
                <p:cNvSpPr/>
                <p:nvPr/>
              </p:nvSpPr>
              <p:spPr>
                <a:xfrm>
                  <a:off x="3197352" y="4194060"/>
                  <a:ext cx="161925" cy="60960"/>
                </a:xfrm>
                <a:custGeom>
                  <a:avLst/>
                  <a:gdLst/>
                  <a:ahLst/>
                  <a:cxnLst/>
                  <a:rect l="l" t="t" r="r" b="b"/>
                  <a:pathLst>
                    <a:path w="161925" h="60960">
                      <a:moveTo>
                        <a:pt x="13716" y="45720"/>
                      </a:moveTo>
                      <a:lnTo>
                        <a:pt x="0" y="45720"/>
                      </a:lnTo>
                      <a:lnTo>
                        <a:pt x="0" y="60960"/>
                      </a:lnTo>
                      <a:lnTo>
                        <a:pt x="13716" y="60960"/>
                      </a:lnTo>
                      <a:lnTo>
                        <a:pt x="13716" y="45720"/>
                      </a:lnTo>
                      <a:close/>
                    </a:path>
                    <a:path w="161925" h="60960">
                      <a:moveTo>
                        <a:pt x="121920" y="38100"/>
                      </a:moveTo>
                      <a:lnTo>
                        <a:pt x="108204" y="38100"/>
                      </a:lnTo>
                      <a:lnTo>
                        <a:pt x="108204" y="53340"/>
                      </a:lnTo>
                      <a:lnTo>
                        <a:pt x="121920" y="53340"/>
                      </a:lnTo>
                      <a:lnTo>
                        <a:pt x="121920" y="38100"/>
                      </a:lnTo>
                      <a:close/>
                    </a:path>
                    <a:path w="161925" h="60960">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1" name="object 269"/>
                <p:cNvSpPr/>
                <p:nvPr/>
              </p:nvSpPr>
              <p:spPr>
                <a:xfrm>
                  <a:off x="3634740"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2" name="object 270"/>
                <p:cNvSpPr/>
                <p:nvPr/>
              </p:nvSpPr>
              <p:spPr>
                <a:xfrm>
                  <a:off x="3339083" y="42778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3" name="object 271"/>
                <p:cNvSpPr/>
                <p:nvPr/>
              </p:nvSpPr>
              <p:spPr>
                <a:xfrm>
                  <a:off x="3755135" y="3925824"/>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4" name="object 272"/>
                <p:cNvSpPr/>
                <p:nvPr/>
              </p:nvSpPr>
              <p:spPr>
                <a:xfrm>
                  <a:off x="3137916" y="4087380"/>
                  <a:ext cx="93345" cy="121920"/>
                </a:xfrm>
                <a:custGeom>
                  <a:avLst/>
                  <a:gdLst/>
                  <a:ahLst/>
                  <a:cxnLst/>
                  <a:rect l="l" t="t" r="r" b="b"/>
                  <a:pathLst>
                    <a:path w="93344" h="121920">
                      <a:moveTo>
                        <a:pt x="12192" y="0"/>
                      </a:moveTo>
                      <a:lnTo>
                        <a:pt x="0" y="0"/>
                      </a:lnTo>
                      <a:lnTo>
                        <a:pt x="0" y="15240"/>
                      </a:lnTo>
                      <a:lnTo>
                        <a:pt x="12192" y="15240"/>
                      </a:lnTo>
                      <a:lnTo>
                        <a:pt x="12192" y="0"/>
                      </a:lnTo>
                      <a:close/>
                    </a:path>
                    <a:path w="93344" h="121920">
                      <a:moveTo>
                        <a:pt x="92964" y="106680"/>
                      </a:moveTo>
                      <a:lnTo>
                        <a:pt x="80772" y="106680"/>
                      </a:lnTo>
                      <a:lnTo>
                        <a:pt x="80772" y="121920"/>
                      </a:lnTo>
                      <a:lnTo>
                        <a:pt x="92964" y="121920"/>
                      </a:lnTo>
                      <a:lnTo>
                        <a:pt x="92964" y="1066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5" name="object 273"/>
                <p:cNvSpPr/>
                <p:nvPr/>
              </p:nvSpPr>
              <p:spPr>
                <a:xfrm>
                  <a:off x="3916680"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6" name="object 274"/>
                <p:cNvSpPr/>
                <p:nvPr/>
              </p:nvSpPr>
              <p:spPr>
                <a:xfrm>
                  <a:off x="3171444" y="4079760"/>
                  <a:ext cx="220979" cy="152400"/>
                </a:xfrm>
                <a:custGeom>
                  <a:avLst/>
                  <a:gdLst/>
                  <a:ahLst/>
                  <a:cxnLst/>
                  <a:rect l="l" t="t" r="r" b="b"/>
                  <a:pathLst>
                    <a:path w="220979" h="152400">
                      <a:moveTo>
                        <a:pt x="13716" y="0"/>
                      </a:moveTo>
                      <a:lnTo>
                        <a:pt x="0" y="0"/>
                      </a:lnTo>
                      <a:lnTo>
                        <a:pt x="0" y="15240"/>
                      </a:lnTo>
                      <a:lnTo>
                        <a:pt x="13716" y="15240"/>
                      </a:lnTo>
                      <a:lnTo>
                        <a:pt x="13716" y="0"/>
                      </a:lnTo>
                      <a:close/>
                    </a:path>
                    <a:path w="220979" h="152400">
                      <a:moveTo>
                        <a:pt x="134112" y="137160"/>
                      </a:moveTo>
                      <a:lnTo>
                        <a:pt x="120396" y="137160"/>
                      </a:lnTo>
                      <a:lnTo>
                        <a:pt x="120396" y="152400"/>
                      </a:lnTo>
                      <a:lnTo>
                        <a:pt x="134112" y="152400"/>
                      </a:lnTo>
                      <a:lnTo>
                        <a:pt x="134112" y="137160"/>
                      </a:lnTo>
                      <a:close/>
                    </a:path>
                    <a:path w="220979" h="152400">
                      <a:moveTo>
                        <a:pt x="220980" y="38100"/>
                      </a:moveTo>
                      <a:lnTo>
                        <a:pt x="207264" y="38100"/>
                      </a:lnTo>
                      <a:lnTo>
                        <a:pt x="207264" y="53340"/>
                      </a:lnTo>
                      <a:lnTo>
                        <a:pt x="220980" y="53340"/>
                      </a:lnTo>
                      <a:lnTo>
                        <a:pt x="220980"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7" name="object 275"/>
                <p:cNvSpPr/>
                <p:nvPr/>
              </p:nvSpPr>
              <p:spPr>
                <a:xfrm>
                  <a:off x="3855719"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8" name="object 276"/>
                <p:cNvSpPr/>
                <p:nvPr/>
              </p:nvSpPr>
              <p:spPr>
                <a:xfrm>
                  <a:off x="3171444" y="4140720"/>
                  <a:ext cx="134620" cy="152400"/>
                </a:xfrm>
                <a:custGeom>
                  <a:avLst/>
                  <a:gdLst/>
                  <a:ahLst/>
                  <a:cxnLst/>
                  <a:rect l="l" t="t" r="r" b="b"/>
                  <a:pathLst>
                    <a:path w="134620" h="152400">
                      <a:moveTo>
                        <a:pt x="13716" y="137160"/>
                      </a:moveTo>
                      <a:lnTo>
                        <a:pt x="0" y="137160"/>
                      </a:lnTo>
                      <a:lnTo>
                        <a:pt x="0" y="152400"/>
                      </a:lnTo>
                      <a:lnTo>
                        <a:pt x="13716" y="152400"/>
                      </a:lnTo>
                      <a:lnTo>
                        <a:pt x="13716" y="137160"/>
                      </a:lnTo>
                      <a:close/>
                    </a:path>
                    <a:path w="134620" h="152400">
                      <a:moveTo>
                        <a:pt x="73152" y="60960"/>
                      </a:moveTo>
                      <a:lnTo>
                        <a:pt x="59436" y="60960"/>
                      </a:lnTo>
                      <a:lnTo>
                        <a:pt x="59436" y="76200"/>
                      </a:lnTo>
                      <a:lnTo>
                        <a:pt x="73152" y="76200"/>
                      </a:lnTo>
                      <a:lnTo>
                        <a:pt x="73152" y="60960"/>
                      </a:lnTo>
                      <a:close/>
                    </a:path>
                    <a:path w="134620" h="152400">
                      <a:moveTo>
                        <a:pt x="100571" y="106680"/>
                      </a:moveTo>
                      <a:lnTo>
                        <a:pt x="86855" y="106680"/>
                      </a:lnTo>
                      <a:lnTo>
                        <a:pt x="86855" y="121920"/>
                      </a:lnTo>
                      <a:lnTo>
                        <a:pt x="100571" y="121920"/>
                      </a:lnTo>
                      <a:lnTo>
                        <a:pt x="100571" y="106680"/>
                      </a:lnTo>
                      <a:close/>
                    </a:path>
                    <a:path w="134620" h="152400">
                      <a:moveTo>
                        <a:pt x="134112" y="0"/>
                      </a:moveTo>
                      <a:lnTo>
                        <a:pt x="120396" y="0"/>
                      </a:lnTo>
                      <a:lnTo>
                        <a:pt x="120396" y="15240"/>
                      </a:lnTo>
                      <a:lnTo>
                        <a:pt x="134112" y="15240"/>
                      </a:lnTo>
                      <a:lnTo>
                        <a:pt x="1341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49" name="object 277"/>
                <p:cNvSpPr/>
                <p:nvPr/>
              </p:nvSpPr>
              <p:spPr>
                <a:xfrm>
                  <a:off x="39166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0" name="object 278"/>
                <p:cNvSpPr/>
                <p:nvPr/>
              </p:nvSpPr>
              <p:spPr>
                <a:xfrm>
                  <a:off x="3124200" y="3697236"/>
                  <a:ext cx="524510" cy="588645"/>
                </a:xfrm>
                <a:custGeom>
                  <a:avLst/>
                  <a:gdLst/>
                  <a:ahLst/>
                  <a:cxnLst/>
                  <a:rect l="l" t="t" r="r" b="b"/>
                  <a:pathLst>
                    <a:path w="524510" h="588645">
                      <a:moveTo>
                        <a:pt x="25908" y="527291"/>
                      </a:moveTo>
                      <a:lnTo>
                        <a:pt x="13716" y="527291"/>
                      </a:lnTo>
                      <a:lnTo>
                        <a:pt x="13716" y="512064"/>
                      </a:lnTo>
                      <a:lnTo>
                        <a:pt x="0" y="512064"/>
                      </a:lnTo>
                      <a:lnTo>
                        <a:pt x="0" y="527291"/>
                      </a:lnTo>
                      <a:lnTo>
                        <a:pt x="0" y="542531"/>
                      </a:lnTo>
                      <a:lnTo>
                        <a:pt x="25908" y="542531"/>
                      </a:lnTo>
                      <a:lnTo>
                        <a:pt x="25908" y="527291"/>
                      </a:lnTo>
                      <a:close/>
                    </a:path>
                    <a:path w="524510" h="588645">
                      <a:moveTo>
                        <a:pt x="53340" y="481584"/>
                      </a:moveTo>
                      <a:lnTo>
                        <a:pt x="39624" y="481584"/>
                      </a:lnTo>
                      <a:lnTo>
                        <a:pt x="39624" y="489204"/>
                      </a:lnTo>
                      <a:lnTo>
                        <a:pt x="33515" y="489204"/>
                      </a:lnTo>
                      <a:lnTo>
                        <a:pt x="33515" y="504444"/>
                      </a:lnTo>
                      <a:lnTo>
                        <a:pt x="47244" y="504444"/>
                      </a:lnTo>
                      <a:lnTo>
                        <a:pt x="47244" y="496824"/>
                      </a:lnTo>
                      <a:lnTo>
                        <a:pt x="53340" y="496824"/>
                      </a:lnTo>
                      <a:lnTo>
                        <a:pt x="53340" y="481584"/>
                      </a:lnTo>
                      <a:close/>
                    </a:path>
                    <a:path w="524510" h="588645">
                      <a:moveTo>
                        <a:pt x="100584" y="573024"/>
                      </a:moveTo>
                      <a:lnTo>
                        <a:pt x="86868" y="573024"/>
                      </a:lnTo>
                      <a:lnTo>
                        <a:pt x="86868" y="588264"/>
                      </a:lnTo>
                      <a:lnTo>
                        <a:pt x="100584" y="588264"/>
                      </a:lnTo>
                      <a:lnTo>
                        <a:pt x="100584" y="573024"/>
                      </a:lnTo>
                      <a:close/>
                    </a:path>
                    <a:path w="524510" h="588645">
                      <a:moveTo>
                        <a:pt x="100584" y="466344"/>
                      </a:moveTo>
                      <a:lnTo>
                        <a:pt x="86868" y="466344"/>
                      </a:lnTo>
                      <a:lnTo>
                        <a:pt x="86868" y="481584"/>
                      </a:lnTo>
                      <a:lnTo>
                        <a:pt x="100584" y="481584"/>
                      </a:lnTo>
                      <a:lnTo>
                        <a:pt x="100584" y="466344"/>
                      </a:lnTo>
                      <a:close/>
                    </a:path>
                    <a:path w="524510" h="588645">
                      <a:moveTo>
                        <a:pt x="120396" y="504444"/>
                      </a:moveTo>
                      <a:lnTo>
                        <a:pt x="106680" y="504444"/>
                      </a:lnTo>
                      <a:lnTo>
                        <a:pt x="106680" y="519684"/>
                      </a:lnTo>
                      <a:lnTo>
                        <a:pt x="120396" y="519684"/>
                      </a:lnTo>
                      <a:lnTo>
                        <a:pt x="120396" y="504444"/>
                      </a:lnTo>
                      <a:close/>
                    </a:path>
                    <a:path w="524510" h="588645">
                      <a:moveTo>
                        <a:pt x="140208" y="542544"/>
                      </a:moveTo>
                      <a:lnTo>
                        <a:pt x="128016" y="542544"/>
                      </a:lnTo>
                      <a:lnTo>
                        <a:pt x="128016" y="557784"/>
                      </a:lnTo>
                      <a:lnTo>
                        <a:pt x="140208" y="557784"/>
                      </a:lnTo>
                      <a:lnTo>
                        <a:pt x="140208" y="542544"/>
                      </a:lnTo>
                      <a:close/>
                    </a:path>
                    <a:path w="524510" h="588645">
                      <a:moveTo>
                        <a:pt x="140208" y="481584"/>
                      </a:moveTo>
                      <a:lnTo>
                        <a:pt x="128016" y="481584"/>
                      </a:lnTo>
                      <a:lnTo>
                        <a:pt x="128016" y="496824"/>
                      </a:lnTo>
                      <a:lnTo>
                        <a:pt x="128016" y="512064"/>
                      </a:lnTo>
                      <a:lnTo>
                        <a:pt x="140208" y="512064"/>
                      </a:lnTo>
                      <a:lnTo>
                        <a:pt x="140208" y="496824"/>
                      </a:lnTo>
                      <a:lnTo>
                        <a:pt x="140208" y="481584"/>
                      </a:lnTo>
                      <a:close/>
                    </a:path>
                    <a:path w="524510" h="588645">
                      <a:moveTo>
                        <a:pt x="147815" y="451104"/>
                      </a:moveTo>
                      <a:lnTo>
                        <a:pt x="134099" y="451104"/>
                      </a:lnTo>
                      <a:lnTo>
                        <a:pt x="134099" y="466344"/>
                      </a:lnTo>
                      <a:lnTo>
                        <a:pt x="147815" y="466344"/>
                      </a:lnTo>
                      <a:lnTo>
                        <a:pt x="147815" y="451104"/>
                      </a:lnTo>
                      <a:close/>
                    </a:path>
                    <a:path w="524510" h="588645">
                      <a:moveTo>
                        <a:pt x="181356" y="420624"/>
                      </a:moveTo>
                      <a:lnTo>
                        <a:pt x="167640" y="420624"/>
                      </a:lnTo>
                      <a:lnTo>
                        <a:pt x="167640" y="435864"/>
                      </a:lnTo>
                      <a:lnTo>
                        <a:pt x="181356" y="435864"/>
                      </a:lnTo>
                      <a:lnTo>
                        <a:pt x="181356" y="420624"/>
                      </a:lnTo>
                      <a:close/>
                    </a:path>
                    <a:path w="524510" h="588645">
                      <a:moveTo>
                        <a:pt x="187452" y="527304"/>
                      </a:moveTo>
                      <a:lnTo>
                        <a:pt x="173736" y="527304"/>
                      </a:lnTo>
                      <a:lnTo>
                        <a:pt x="173736" y="542544"/>
                      </a:lnTo>
                      <a:lnTo>
                        <a:pt x="187452" y="542544"/>
                      </a:lnTo>
                      <a:lnTo>
                        <a:pt x="187452" y="527304"/>
                      </a:lnTo>
                      <a:close/>
                    </a:path>
                    <a:path w="524510" h="588645">
                      <a:moveTo>
                        <a:pt x="208788" y="481584"/>
                      </a:moveTo>
                      <a:lnTo>
                        <a:pt x="195072" y="481584"/>
                      </a:lnTo>
                      <a:lnTo>
                        <a:pt x="195072" y="496824"/>
                      </a:lnTo>
                      <a:lnTo>
                        <a:pt x="208788" y="496824"/>
                      </a:lnTo>
                      <a:lnTo>
                        <a:pt x="208788" y="481584"/>
                      </a:lnTo>
                      <a:close/>
                    </a:path>
                    <a:path w="524510" h="588645">
                      <a:moveTo>
                        <a:pt x="234696" y="473964"/>
                      </a:moveTo>
                      <a:lnTo>
                        <a:pt x="220980" y="473964"/>
                      </a:lnTo>
                      <a:lnTo>
                        <a:pt x="220980" y="481584"/>
                      </a:lnTo>
                      <a:lnTo>
                        <a:pt x="220980" y="489204"/>
                      </a:lnTo>
                      <a:lnTo>
                        <a:pt x="220980" y="496824"/>
                      </a:lnTo>
                      <a:lnTo>
                        <a:pt x="234696" y="496824"/>
                      </a:lnTo>
                      <a:lnTo>
                        <a:pt x="234696" y="489204"/>
                      </a:lnTo>
                      <a:lnTo>
                        <a:pt x="234696" y="481584"/>
                      </a:lnTo>
                      <a:lnTo>
                        <a:pt x="234696" y="473964"/>
                      </a:lnTo>
                      <a:close/>
                    </a:path>
                    <a:path w="524510" h="588645">
                      <a:moveTo>
                        <a:pt x="242316" y="443484"/>
                      </a:moveTo>
                      <a:lnTo>
                        <a:pt x="228600" y="443484"/>
                      </a:lnTo>
                      <a:lnTo>
                        <a:pt x="228600" y="458724"/>
                      </a:lnTo>
                      <a:lnTo>
                        <a:pt x="242316" y="458724"/>
                      </a:lnTo>
                      <a:lnTo>
                        <a:pt x="242316" y="443484"/>
                      </a:lnTo>
                      <a:close/>
                    </a:path>
                    <a:path w="524510" h="588645">
                      <a:moveTo>
                        <a:pt x="275844" y="519684"/>
                      </a:moveTo>
                      <a:lnTo>
                        <a:pt x="262115" y="519684"/>
                      </a:lnTo>
                      <a:lnTo>
                        <a:pt x="262115" y="534924"/>
                      </a:lnTo>
                      <a:lnTo>
                        <a:pt x="275844" y="534924"/>
                      </a:lnTo>
                      <a:lnTo>
                        <a:pt x="275844" y="519684"/>
                      </a:lnTo>
                      <a:close/>
                    </a:path>
                    <a:path w="524510" h="588645">
                      <a:moveTo>
                        <a:pt x="301752" y="473964"/>
                      </a:moveTo>
                      <a:lnTo>
                        <a:pt x="288036" y="473964"/>
                      </a:lnTo>
                      <a:lnTo>
                        <a:pt x="288036" y="489204"/>
                      </a:lnTo>
                      <a:lnTo>
                        <a:pt x="301752" y="489204"/>
                      </a:lnTo>
                      <a:lnTo>
                        <a:pt x="301752" y="473964"/>
                      </a:lnTo>
                      <a:close/>
                    </a:path>
                    <a:path w="524510" h="588645">
                      <a:moveTo>
                        <a:pt x="321564" y="451104"/>
                      </a:moveTo>
                      <a:lnTo>
                        <a:pt x="309372" y="451104"/>
                      </a:lnTo>
                      <a:lnTo>
                        <a:pt x="309372" y="466344"/>
                      </a:lnTo>
                      <a:lnTo>
                        <a:pt x="321564" y="466344"/>
                      </a:lnTo>
                      <a:lnTo>
                        <a:pt x="321564" y="451104"/>
                      </a:lnTo>
                      <a:close/>
                    </a:path>
                    <a:path w="524510" h="588645">
                      <a:moveTo>
                        <a:pt x="524256" y="0"/>
                      </a:moveTo>
                      <a:lnTo>
                        <a:pt x="510540" y="0"/>
                      </a:lnTo>
                      <a:lnTo>
                        <a:pt x="510540" y="15240"/>
                      </a:lnTo>
                      <a:lnTo>
                        <a:pt x="524256" y="15240"/>
                      </a:lnTo>
                      <a:lnTo>
                        <a:pt x="5242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1" name="object 279"/>
                <p:cNvSpPr/>
                <p:nvPr/>
              </p:nvSpPr>
              <p:spPr>
                <a:xfrm>
                  <a:off x="3910583"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2" name="object 280"/>
                <p:cNvSpPr/>
                <p:nvPr/>
              </p:nvSpPr>
              <p:spPr>
                <a:xfrm>
                  <a:off x="3325367"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3" name="object 281"/>
                <p:cNvSpPr/>
                <p:nvPr/>
              </p:nvSpPr>
              <p:spPr>
                <a:xfrm>
                  <a:off x="3983735"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4" name="object 282"/>
                <p:cNvSpPr/>
                <p:nvPr/>
              </p:nvSpPr>
              <p:spPr>
                <a:xfrm>
                  <a:off x="3204972" y="4072140"/>
                  <a:ext cx="215265" cy="220979"/>
                </a:xfrm>
                <a:custGeom>
                  <a:avLst/>
                  <a:gdLst/>
                  <a:ahLst/>
                  <a:cxnLst/>
                  <a:rect l="l" t="t" r="r" b="b"/>
                  <a:pathLst>
                    <a:path w="215264" h="220979">
                      <a:moveTo>
                        <a:pt x="13716" y="106680"/>
                      </a:moveTo>
                      <a:lnTo>
                        <a:pt x="0" y="106680"/>
                      </a:lnTo>
                      <a:lnTo>
                        <a:pt x="0" y="121920"/>
                      </a:lnTo>
                      <a:lnTo>
                        <a:pt x="13716" y="121920"/>
                      </a:lnTo>
                      <a:lnTo>
                        <a:pt x="13716" y="106680"/>
                      </a:lnTo>
                      <a:close/>
                    </a:path>
                    <a:path w="215264" h="220979">
                      <a:moveTo>
                        <a:pt x="140208" y="205740"/>
                      </a:moveTo>
                      <a:lnTo>
                        <a:pt x="128016" y="205740"/>
                      </a:lnTo>
                      <a:lnTo>
                        <a:pt x="128016" y="220980"/>
                      </a:lnTo>
                      <a:lnTo>
                        <a:pt x="140208" y="220980"/>
                      </a:lnTo>
                      <a:lnTo>
                        <a:pt x="140208" y="205740"/>
                      </a:lnTo>
                      <a:close/>
                    </a:path>
                    <a:path w="215264" h="220979">
                      <a:moveTo>
                        <a:pt x="173736" y="60960"/>
                      </a:moveTo>
                      <a:lnTo>
                        <a:pt x="161544" y="60960"/>
                      </a:lnTo>
                      <a:lnTo>
                        <a:pt x="161544" y="76200"/>
                      </a:lnTo>
                      <a:lnTo>
                        <a:pt x="173736" y="76200"/>
                      </a:lnTo>
                      <a:lnTo>
                        <a:pt x="173736" y="60960"/>
                      </a:lnTo>
                      <a:close/>
                    </a:path>
                    <a:path w="215264" h="22097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5" name="object 283"/>
                <p:cNvSpPr/>
                <p:nvPr/>
              </p:nvSpPr>
              <p:spPr>
                <a:xfrm>
                  <a:off x="3707891"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6" name="object 284"/>
                <p:cNvSpPr/>
                <p:nvPr/>
              </p:nvSpPr>
              <p:spPr>
                <a:xfrm>
                  <a:off x="3096768" y="3803903"/>
                  <a:ext cx="410209" cy="466725"/>
                </a:xfrm>
                <a:custGeom>
                  <a:avLst/>
                  <a:gdLst/>
                  <a:ahLst/>
                  <a:cxnLst/>
                  <a:rect l="l" t="t" r="r" b="b"/>
                  <a:pathLst>
                    <a:path w="410210" h="466725">
                      <a:moveTo>
                        <a:pt x="13716" y="451116"/>
                      </a:moveTo>
                      <a:lnTo>
                        <a:pt x="0" y="451116"/>
                      </a:lnTo>
                      <a:lnTo>
                        <a:pt x="0" y="466356"/>
                      </a:lnTo>
                      <a:lnTo>
                        <a:pt x="13716" y="466356"/>
                      </a:lnTo>
                      <a:lnTo>
                        <a:pt x="13716" y="451116"/>
                      </a:lnTo>
                      <a:close/>
                    </a:path>
                    <a:path w="410210" h="466725">
                      <a:moveTo>
                        <a:pt x="134112" y="420636"/>
                      </a:moveTo>
                      <a:lnTo>
                        <a:pt x="121920" y="420636"/>
                      </a:lnTo>
                      <a:lnTo>
                        <a:pt x="121920" y="435876"/>
                      </a:lnTo>
                      <a:lnTo>
                        <a:pt x="134112" y="435876"/>
                      </a:lnTo>
                      <a:lnTo>
                        <a:pt x="134112" y="420636"/>
                      </a:lnTo>
                      <a:close/>
                    </a:path>
                    <a:path w="410210" h="466725">
                      <a:moveTo>
                        <a:pt x="141732" y="344436"/>
                      </a:moveTo>
                      <a:lnTo>
                        <a:pt x="128016" y="344436"/>
                      </a:lnTo>
                      <a:lnTo>
                        <a:pt x="128016" y="359676"/>
                      </a:lnTo>
                      <a:lnTo>
                        <a:pt x="141732" y="359676"/>
                      </a:lnTo>
                      <a:lnTo>
                        <a:pt x="141732" y="344436"/>
                      </a:lnTo>
                      <a:close/>
                    </a:path>
                    <a:path w="410210" h="466725">
                      <a:moveTo>
                        <a:pt x="167640" y="367296"/>
                      </a:moveTo>
                      <a:lnTo>
                        <a:pt x="155448" y="367296"/>
                      </a:lnTo>
                      <a:lnTo>
                        <a:pt x="155448" y="382536"/>
                      </a:lnTo>
                      <a:lnTo>
                        <a:pt x="167640" y="382536"/>
                      </a:lnTo>
                      <a:lnTo>
                        <a:pt x="167640" y="367296"/>
                      </a:lnTo>
                      <a:close/>
                    </a:path>
                    <a:path w="410210" h="466725">
                      <a:moveTo>
                        <a:pt x="188976" y="374916"/>
                      </a:moveTo>
                      <a:lnTo>
                        <a:pt x="175247" y="374916"/>
                      </a:lnTo>
                      <a:lnTo>
                        <a:pt x="175247" y="390156"/>
                      </a:lnTo>
                      <a:lnTo>
                        <a:pt x="188976" y="390156"/>
                      </a:lnTo>
                      <a:lnTo>
                        <a:pt x="188976" y="374916"/>
                      </a:lnTo>
                      <a:close/>
                    </a:path>
                    <a:path w="410210" h="466725">
                      <a:moveTo>
                        <a:pt x="256032" y="321576"/>
                      </a:moveTo>
                      <a:lnTo>
                        <a:pt x="242316" y="321576"/>
                      </a:lnTo>
                      <a:lnTo>
                        <a:pt x="242316" y="336816"/>
                      </a:lnTo>
                      <a:lnTo>
                        <a:pt x="256032" y="336816"/>
                      </a:lnTo>
                      <a:lnTo>
                        <a:pt x="256032" y="321576"/>
                      </a:lnTo>
                      <a:close/>
                    </a:path>
                    <a:path w="410210" h="466725">
                      <a:moveTo>
                        <a:pt x="262128" y="413016"/>
                      </a:moveTo>
                      <a:lnTo>
                        <a:pt x="248412" y="413016"/>
                      </a:lnTo>
                      <a:lnTo>
                        <a:pt x="248412" y="428256"/>
                      </a:lnTo>
                      <a:lnTo>
                        <a:pt x="262128" y="428256"/>
                      </a:lnTo>
                      <a:lnTo>
                        <a:pt x="262128" y="413016"/>
                      </a:lnTo>
                      <a:close/>
                    </a:path>
                    <a:path w="410210" h="466725">
                      <a:moveTo>
                        <a:pt x="262128" y="352056"/>
                      </a:moveTo>
                      <a:lnTo>
                        <a:pt x="248412" y="352056"/>
                      </a:lnTo>
                      <a:lnTo>
                        <a:pt x="248412" y="367296"/>
                      </a:lnTo>
                      <a:lnTo>
                        <a:pt x="262128" y="367296"/>
                      </a:lnTo>
                      <a:lnTo>
                        <a:pt x="262128" y="352056"/>
                      </a:lnTo>
                      <a:close/>
                    </a:path>
                    <a:path w="410210" h="466725">
                      <a:moveTo>
                        <a:pt x="275831" y="15252"/>
                      </a:moveTo>
                      <a:lnTo>
                        <a:pt x="262128" y="15252"/>
                      </a:lnTo>
                      <a:lnTo>
                        <a:pt x="262128" y="30492"/>
                      </a:lnTo>
                      <a:lnTo>
                        <a:pt x="275831" y="30492"/>
                      </a:lnTo>
                      <a:lnTo>
                        <a:pt x="275831" y="15252"/>
                      </a:lnTo>
                      <a:close/>
                    </a:path>
                    <a:path w="410210" h="466725">
                      <a:moveTo>
                        <a:pt x="281940" y="137172"/>
                      </a:moveTo>
                      <a:lnTo>
                        <a:pt x="269748" y="137172"/>
                      </a:lnTo>
                      <a:lnTo>
                        <a:pt x="269748" y="152400"/>
                      </a:lnTo>
                      <a:lnTo>
                        <a:pt x="281940" y="152400"/>
                      </a:lnTo>
                      <a:lnTo>
                        <a:pt x="281940" y="137172"/>
                      </a:lnTo>
                      <a:close/>
                    </a:path>
                    <a:path w="410210" h="466725">
                      <a:moveTo>
                        <a:pt x="289547" y="382536"/>
                      </a:moveTo>
                      <a:lnTo>
                        <a:pt x="275831" y="382536"/>
                      </a:lnTo>
                      <a:lnTo>
                        <a:pt x="275831" y="397776"/>
                      </a:lnTo>
                      <a:lnTo>
                        <a:pt x="289547" y="397776"/>
                      </a:lnTo>
                      <a:lnTo>
                        <a:pt x="289547" y="382536"/>
                      </a:lnTo>
                      <a:close/>
                    </a:path>
                    <a:path w="410210" h="466725">
                      <a:moveTo>
                        <a:pt x="295656" y="321576"/>
                      </a:moveTo>
                      <a:lnTo>
                        <a:pt x="281940" y="321576"/>
                      </a:lnTo>
                      <a:lnTo>
                        <a:pt x="281940" y="336816"/>
                      </a:lnTo>
                      <a:lnTo>
                        <a:pt x="295656" y="336816"/>
                      </a:lnTo>
                      <a:lnTo>
                        <a:pt x="295656" y="321576"/>
                      </a:lnTo>
                      <a:close/>
                    </a:path>
                    <a:path w="410210" h="466725">
                      <a:moveTo>
                        <a:pt x="303276" y="413016"/>
                      </a:moveTo>
                      <a:lnTo>
                        <a:pt x="289547" y="413016"/>
                      </a:lnTo>
                      <a:lnTo>
                        <a:pt x="289547" y="428256"/>
                      </a:lnTo>
                      <a:lnTo>
                        <a:pt x="303276" y="428256"/>
                      </a:lnTo>
                      <a:lnTo>
                        <a:pt x="303276" y="413016"/>
                      </a:lnTo>
                      <a:close/>
                    </a:path>
                    <a:path w="410210" h="466725">
                      <a:moveTo>
                        <a:pt x="315468" y="428256"/>
                      </a:moveTo>
                      <a:lnTo>
                        <a:pt x="303276" y="428256"/>
                      </a:lnTo>
                      <a:lnTo>
                        <a:pt x="303276" y="443496"/>
                      </a:lnTo>
                      <a:lnTo>
                        <a:pt x="315468" y="443496"/>
                      </a:lnTo>
                      <a:lnTo>
                        <a:pt x="315468" y="428256"/>
                      </a:lnTo>
                      <a:close/>
                    </a:path>
                    <a:path w="410210" h="466725">
                      <a:moveTo>
                        <a:pt x="342900" y="321576"/>
                      </a:moveTo>
                      <a:lnTo>
                        <a:pt x="329184" y="321576"/>
                      </a:lnTo>
                      <a:lnTo>
                        <a:pt x="329184" y="336816"/>
                      </a:lnTo>
                      <a:lnTo>
                        <a:pt x="342900" y="336816"/>
                      </a:lnTo>
                      <a:lnTo>
                        <a:pt x="342900" y="321576"/>
                      </a:lnTo>
                      <a:close/>
                    </a:path>
                    <a:path w="410210" h="466725">
                      <a:moveTo>
                        <a:pt x="370332" y="291096"/>
                      </a:moveTo>
                      <a:lnTo>
                        <a:pt x="356616" y="291096"/>
                      </a:lnTo>
                      <a:lnTo>
                        <a:pt x="356616" y="306336"/>
                      </a:lnTo>
                      <a:lnTo>
                        <a:pt x="370332" y="306336"/>
                      </a:lnTo>
                      <a:lnTo>
                        <a:pt x="370332" y="291096"/>
                      </a:lnTo>
                      <a:close/>
                    </a:path>
                    <a:path w="410210" h="466725">
                      <a:moveTo>
                        <a:pt x="403847" y="336816"/>
                      </a:moveTo>
                      <a:lnTo>
                        <a:pt x="390131" y="336816"/>
                      </a:lnTo>
                      <a:lnTo>
                        <a:pt x="390131" y="352056"/>
                      </a:lnTo>
                      <a:lnTo>
                        <a:pt x="403847" y="352056"/>
                      </a:lnTo>
                      <a:lnTo>
                        <a:pt x="403847" y="336816"/>
                      </a:lnTo>
                      <a:close/>
                    </a:path>
                    <a:path w="410210" h="466725">
                      <a:moveTo>
                        <a:pt x="409956" y="0"/>
                      </a:moveTo>
                      <a:lnTo>
                        <a:pt x="396240" y="0"/>
                      </a:lnTo>
                      <a:lnTo>
                        <a:pt x="396240" y="15252"/>
                      </a:lnTo>
                      <a:lnTo>
                        <a:pt x="409956" y="15252"/>
                      </a:lnTo>
                      <a:lnTo>
                        <a:pt x="4099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7" name="object 285"/>
                <p:cNvSpPr/>
                <p:nvPr/>
              </p:nvSpPr>
              <p:spPr>
                <a:xfrm>
                  <a:off x="3889248"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8" name="object 286"/>
                <p:cNvSpPr/>
                <p:nvPr/>
              </p:nvSpPr>
              <p:spPr>
                <a:xfrm>
                  <a:off x="3096768" y="4011180"/>
                  <a:ext cx="497205" cy="266700"/>
                </a:xfrm>
                <a:custGeom>
                  <a:avLst/>
                  <a:gdLst/>
                  <a:ahLst/>
                  <a:cxnLst/>
                  <a:rect l="l" t="t" r="r" b="b"/>
                  <a:pathLst>
                    <a:path w="497204" h="266700">
                      <a:moveTo>
                        <a:pt x="13716" y="243840"/>
                      </a:moveTo>
                      <a:lnTo>
                        <a:pt x="0" y="243840"/>
                      </a:lnTo>
                      <a:lnTo>
                        <a:pt x="0" y="259080"/>
                      </a:lnTo>
                      <a:lnTo>
                        <a:pt x="13716" y="259080"/>
                      </a:lnTo>
                      <a:lnTo>
                        <a:pt x="13716" y="243840"/>
                      </a:lnTo>
                      <a:close/>
                    </a:path>
                    <a:path w="497204" h="266700">
                      <a:moveTo>
                        <a:pt x="114300" y="243840"/>
                      </a:moveTo>
                      <a:lnTo>
                        <a:pt x="100584" y="243840"/>
                      </a:lnTo>
                      <a:lnTo>
                        <a:pt x="100584" y="259080"/>
                      </a:lnTo>
                      <a:lnTo>
                        <a:pt x="114300" y="259080"/>
                      </a:lnTo>
                      <a:lnTo>
                        <a:pt x="114300" y="243840"/>
                      </a:lnTo>
                      <a:close/>
                    </a:path>
                    <a:path w="497204" h="266700">
                      <a:moveTo>
                        <a:pt x="128016" y="190500"/>
                      </a:moveTo>
                      <a:lnTo>
                        <a:pt x="114300" y="190500"/>
                      </a:lnTo>
                      <a:lnTo>
                        <a:pt x="114300" y="205740"/>
                      </a:lnTo>
                      <a:lnTo>
                        <a:pt x="128016" y="205740"/>
                      </a:lnTo>
                      <a:lnTo>
                        <a:pt x="128016" y="190500"/>
                      </a:lnTo>
                      <a:close/>
                    </a:path>
                    <a:path w="497204" h="266700">
                      <a:moveTo>
                        <a:pt x="161531" y="205740"/>
                      </a:moveTo>
                      <a:lnTo>
                        <a:pt x="147828" y="205740"/>
                      </a:lnTo>
                      <a:lnTo>
                        <a:pt x="147828" y="220980"/>
                      </a:lnTo>
                      <a:lnTo>
                        <a:pt x="161531" y="220980"/>
                      </a:lnTo>
                      <a:lnTo>
                        <a:pt x="161531" y="205740"/>
                      </a:lnTo>
                      <a:close/>
                    </a:path>
                    <a:path w="497204" h="266700">
                      <a:moveTo>
                        <a:pt x="208788" y="68580"/>
                      </a:moveTo>
                      <a:lnTo>
                        <a:pt x="195072" y="68580"/>
                      </a:lnTo>
                      <a:lnTo>
                        <a:pt x="195072" y="83820"/>
                      </a:lnTo>
                      <a:lnTo>
                        <a:pt x="208788" y="83820"/>
                      </a:lnTo>
                      <a:lnTo>
                        <a:pt x="208788" y="68580"/>
                      </a:lnTo>
                      <a:close/>
                    </a:path>
                    <a:path w="497204" h="266700">
                      <a:moveTo>
                        <a:pt x="214884" y="251460"/>
                      </a:moveTo>
                      <a:lnTo>
                        <a:pt x="201168" y="251460"/>
                      </a:lnTo>
                      <a:lnTo>
                        <a:pt x="201168" y="266700"/>
                      </a:lnTo>
                      <a:lnTo>
                        <a:pt x="214884" y="266700"/>
                      </a:lnTo>
                      <a:lnTo>
                        <a:pt x="214884" y="251460"/>
                      </a:lnTo>
                      <a:close/>
                    </a:path>
                    <a:path w="497204" h="266700">
                      <a:moveTo>
                        <a:pt x="256032" y="121920"/>
                      </a:moveTo>
                      <a:lnTo>
                        <a:pt x="242316" y="121920"/>
                      </a:lnTo>
                      <a:lnTo>
                        <a:pt x="242316" y="137160"/>
                      </a:lnTo>
                      <a:lnTo>
                        <a:pt x="256032" y="137160"/>
                      </a:lnTo>
                      <a:lnTo>
                        <a:pt x="256032" y="121920"/>
                      </a:lnTo>
                      <a:close/>
                    </a:path>
                    <a:path w="497204" h="266700">
                      <a:moveTo>
                        <a:pt x="269748" y="175260"/>
                      </a:moveTo>
                      <a:lnTo>
                        <a:pt x="256032" y="175260"/>
                      </a:lnTo>
                      <a:lnTo>
                        <a:pt x="256032" y="190500"/>
                      </a:lnTo>
                      <a:lnTo>
                        <a:pt x="269748" y="190500"/>
                      </a:lnTo>
                      <a:lnTo>
                        <a:pt x="269748" y="175260"/>
                      </a:lnTo>
                      <a:close/>
                    </a:path>
                    <a:path w="497204" h="266700">
                      <a:moveTo>
                        <a:pt x="315468" y="198120"/>
                      </a:moveTo>
                      <a:lnTo>
                        <a:pt x="303276" y="198120"/>
                      </a:lnTo>
                      <a:lnTo>
                        <a:pt x="303276" y="213360"/>
                      </a:lnTo>
                      <a:lnTo>
                        <a:pt x="315468" y="213360"/>
                      </a:lnTo>
                      <a:lnTo>
                        <a:pt x="315468" y="198120"/>
                      </a:lnTo>
                      <a:close/>
                    </a:path>
                    <a:path w="497204" h="266700">
                      <a:moveTo>
                        <a:pt x="396240" y="68580"/>
                      </a:moveTo>
                      <a:lnTo>
                        <a:pt x="384048" y="68580"/>
                      </a:lnTo>
                      <a:lnTo>
                        <a:pt x="384048" y="83820"/>
                      </a:lnTo>
                      <a:lnTo>
                        <a:pt x="396240" y="83820"/>
                      </a:lnTo>
                      <a:lnTo>
                        <a:pt x="396240" y="68580"/>
                      </a:lnTo>
                      <a:close/>
                    </a:path>
                    <a:path w="497204" h="266700">
                      <a:moveTo>
                        <a:pt x="409956" y="236220"/>
                      </a:moveTo>
                      <a:lnTo>
                        <a:pt x="396240" y="236220"/>
                      </a:lnTo>
                      <a:lnTo>
                        <a:pt x="396240" y="251460"/>
                      </a:lnTo>
                      <a:lnTo>
                        <a:pt x="409956" y="251460"/>
                      </a:lnTo>
                      <a:lnTo>
                        <a:pt x="409956" y="236220"/>
                      </a:lnTo>
                      <a:close/>
                    </a:path>
                    <a:path w="497204" h="266700">
                      <a:moveTo>
                        <a:pt x="457200" y="152400"/>
                      </a:moveTo>
                      <a:lnTo>
                        <a:pt x="443484" y="152400"/>
                      </a:lnTo>
                      <a:lnTo>
                        <a:pt x="443484" y="167640"/>
                      </a:lnTo>
                      <a:lnTo>
                        <a:pt x="457200" y="167640"/>
                      </a:lnTo>
                      <a:lnTo>
                        <a:pt x="457200" y="152400"/>
                      </a:lnTo>
                      <a:close/>
                    </a:path>
                    <a:path w="497204" h="266700">
                      <a:moveTo>
                        <a:pt x="496824" y="0"/>
                      </a:moveTo>
                      <a:lnTo>
                        <a:pt x="484632" y="0"/>
                      </a:lnTo>
                      <a:lnTo>
                        <a:pt x="484632" y="15240"/>
                      </a:lnTo>
                      <a:lnTo>
                        <a:pt x="496824" y="15240"/>
                      </a:lnTo>
                      <a:lnTo>
                        <a:pt x="4968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59" name="object 287"/>
                <p:cNvSpPr/>
                <p:nvPr/>
              </p:nvSpPr>
              <p:spPr>
                <a:xfrm>
                  <a:off x="3755136" y="3413772"/>
                  <a:ext cx="175260" cy="83820"/>
                </a:xfrm>
                <a:custGeom>
                  <a:avLst/>
                  <a:gdLst/>
                  <a:ahLst/>
                  <a:cxnLst/>
                  <a:rect l="l" t="t" r="r" b="b"/>
                  <a:pathLst>
                    <a:path w="175260" h="83820">
                      <a:moveTo>
                        <a:pt x="13716" y="68580"/>
                      </a:moveTo>
                      <a:lnTo>
                        <a:pt x="0" y="68580"/>
                      </a:lnTo>
                      <a:lnTo>
                        <a:pt x="0" y="83820"/>
                      </a:lnTo>
                      <a:lnTo>
                        <a:pt x="13716" y="83820"/>
                      </a:lnTo>
                      <a:lnTo>
                        <a:pt x="13716" y="68580"/>
                      </a:lnTo>
                      <a:close/>
                    </a:path>
                    <a:path w="175260" h="83820">
                      <a:moveTo>
                        <a:pt x="155448" y="0"/>
                      </a:moveTo>
                      <a:lnTo>
                        <a:pt x="141732" y="0"/>
                      </a:lnTo>
                      <a:lnTo>
                        <a:pt x="141732" y="15240"/>
                      </a:lnTo>
                      <a:lnTo>
                        <a:pt x="155448" y="15240"/>
                      </a:lnTo>
                      <a:lnTo>
                        <a:pt x="155448" y="0"/>
                      </a:lnTo>
                      <a:close/>
                    </a:path>
                    <a:path w="175260" h="83820">
                      <a:moveTo>
                        <a:pt x="175260" y="0"/>
                      </a:moveTo>
                      <a:lnTo>
                        <a:pt x="161544" y="0"/>
                      </a:lnTo>
                      <a:lnTo>
                        <a:pt x="161544" y="15240"/>
                      </a:lnTo>
                      <a:lnTo>
                        <a:pt x="175260" y="15240"/>
                      </a:lnTo>
                      <a:lnTo>
                        <a:pt x="17526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0" name="object 288"/>
                <p:cNvSpPr/>
                <p:nvPr/>
              </p:nvSpPr>
              <p:spPr>
                <a:xfrm>
                  <a:off x="3124200" y="4064520"/>
                  <a:ext cx="276225" cy="182880"/>
                </a:xfrm>
                <a:custGeom>
                  <a:avLst/>
                  <a:gdLst/>
                  <a:ahLst/>
                  <a:cxnLst/>
                  <a:rect l="l" t="t" r="r" b="b"/>
                  <a:pathLst>
                    <a:path w="276225" h="182879">
                      <a:moveTo>
                        <a:pt x="13716" y="45720"/>
                      </a:moveTo>
                      <a:lnTo>
                        <a:pt x="0" y="45720"/>
                      </a:lnTo>
                      <a:lnTo>
                        <a:pt x="0" y="60960"/>
                      </a:lnTo>
                      <a:lnTo>
                        <a:pt x="13716" y="60960"/>
                      </a:lnTo>
                      <a:lnTo>
                        <a:pt x="13716" y="45720"/>
                      </a:lnTo>
                      <a:close/>
                    </a:path>
                    <a:path w="276225" h="182879">
                      <a:moveTo>
                        <a:pt x="33515" y="99060"/>
                      </a:moveTo>
                      <a:lnTo>
                        <a:pt x="19799" y="99060"/>
                      </a:lnTo>
                      <a:lnTo>
                        <a:pt x="19799" y="114300"/>
                      </a:lnTo>
                      <a:lnTo>
                        <a:pt x="33515" y="114300"/>
                      </a:lnTo>
                      <a:lnTo>
                        <a:pt x="33515" y="99060"/>
                      </a:lnTo>
                      <a:close/>
                    </a:path>
                    <a:path w="276225" h="182879">
                      <a:moveTo>
                        <a:pt x="53340" y="167640"/>
                      </a:moveTo>
                      <a:lnTo>
                        <a:pt x="39624" y="167640"/>
                      </a:lnTo>
                      <a:lnTo>
                        <a:pt x="39624" y="182880"/>
                      </a:lnTo>
                      <a:lnTo>
                        <a:pt x="53340" y="182880"/>
                      </a:lnTo>
                      <a:lnTo>
                        <a:pt x="53340" y="167640"/>
                      </a:lnTo>
                      <a:close/>
                    </a:path>
                    <a:path w="276225" h="182879">
                      <a:moveTo>
                        <a:pt x="60960" y="129540"/>
                      </a:moveTo>
                      <a:lnTo>
                        <a:pt x="47244" y="129540"/>
                      </a:lnTo>
                      <a:lnTo>
                        <a:pt x="47244" y="144780"/>
                      </a:lnTo>
                      <a:lnTo>
                        <a:pt x="60960" y="144780"/>
                      </a:lnTo>
                      <a:lnTo>
                        <a:pt x="60960" y="129540"/>
                      </a:lnTo>
                      <a:close/>
                    </a:path>
                    <a:path w="276225" h="182879">
                      <a:moveTo>
                        <a:pt x="120396" y="137160"/>
                      </a:moveTo>
                      <a:lnTo>
                        <a:pt x="106680" y="137160"/>
                      </a:lnTo>
                      <a:lnTo>
                        <a:pt x="106680" y="152400"/>
                      </a:lnTo>
                      <a:lnTo>
                        <a:pt x="120396" y="152400"/>
                      </a:lnTo>
                      <a:lnTo>
                        <a:pt x="120396" y="137160"/>
                      </a:lnTo>
                      <a:close/>
                    </a:path>
                    <a:path w="276225" h="182879">
                      <a:moveTo>
                        <a:pt x="120396" y="106680"/>
                      </a:moveTo>
                      <a:lnTo>
                        <a:pt x="106680" y="106680"/>
                      </a:lnTo>
                      <a:lnTo>
                        <a:pt x="106680" y="121920"/>
                      </a:lnTo>
                      <a:lnTo>
                        <a:pt x="120396" y="121920"/>
                      </a:lnTo>
                      <a:lnTo>
                        <a:pt x="120396" y="106680"/>
                      </a:lnTo>
                      <a:close/>
                    </a:path>
                    <a:path w="276225" h="182879">
                      <a:moveTo>
                        <a:pt x="120396" y="83820"/>
                      </a:moveTo>
                      <a:lnTo>
                        <a:pt x="106680" y="83820"/>
                      </a:lnTo>
                      <a:lnTo>
                        <a:pt x="106680" y="99060"/>
                      </a:lnTo>
                      <a:lnTo>
                        <a:pt x="120396" y="99060"/>
                      </a:lnTo>
                      <a:lnTo>
                        <a:pt x="120396" y="83820"/>
                      </a:lnTo>
                      <a:close/>
                    </a:path>
                    <a:path w="276225" h="182879">
                      <a:moveTo>
                        <a:pt x="128016" y="167640"/>
                      </a:moveTo>
                      <a:lnTo>
                        <a:pt x="114300" y="167640"/>
                      </a:lnTo>
                      <a:lnTo>
                        <a:pt x="114300" y="182880"/>
                      </a:lnTo>
                      <a:lnTo>
                        <a:pt x="128016" y="182880"/>
                      </a:lnTo>
                      <a:lnTo>
                        <a:pt x="128016" y="167640"/>
                      </a:lnTo>
                      <a:close/>
                    </a:path>
                    <a:path w="276225" h="182879">
                      <a:moveTo>
                        <a:pt x="201168" y="144780"/>
                      </a:moveTo>
                      <a:lnTo>
                        <a:pt x="187452" y="144780"/>
                      </a:lnTo>
                      <a:lnTo>
                        <a:pt x="187452" y="160020"/>
                      </a:lnTo>
                      <a:lnTo>
                        <a:pt x="201168" y="160020"/>
                      </a:lnTo>
                      <a:lnTo>
                        <a:pt x="201168" y="144780"/>
                      </a:lnTo>
                      <a:close/>
                    </a:path>
                    <a:path w="276225" h="182879">
                      <a:moveTo>
                        <a:pt x="228600" y="60960"/>
                      </a:moveTo>
                      <a:lnTo>
                        <a:pt x="214884" y="60960"/>
                      </a:lnTo>
                      <a:lnTo>
                        <a:pt x="214884" y="76200"/>
                      </a:lnTo>
                      <a:lnTo>
                        <a:pt x="228600" y="76200"/>
                      </a:lnTo>
                      <a:lnTo>
                        <a:pt x="228600" y="60960"/>
                      </a:lnTo>
                      <a:close/>
                    </a:path>
                    <a:path w="276225" h="182879">
                      <a:moveTo>
                        <a:pt x="275844" y="0"/>
                      </a:moveTo>
                      <a:lnTo>
                        <a:pt x="262115" y="0"/>
                      </a:lnTo>
                      <a:lnTo>
                        <a:pt x="262115" y="15240"/>
                      </a:lnTo>
                      <a:lnTo>
                        <a:pt x="275844" y="15240"/>
                      </a:lnTo>
                      <a:lnTo>
                        <a:pt x="2758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1" name="object 289"/>
                <p:cNvSpPr/>
                <p:nvPr/>
              </p:nvSpPr>
              <p:spPr>
                <a:xfrm>
                  <a:off x="391668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2" name="object 290"/>
                <p:cNvSpPr/>
                <p:nvPr/>
              </p:nvSpPr>
              <p:spPr>
                <a:xfrm>
                  <a:off x="3163824" y="4178808"/>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3" name="object 291"/>
                <p:cNvSpPr/>
                <p:nvPr/>
              </p:nvSpPr>
              <p:spPr>
                <a:xfrm>
                  <a:off x="3735324" y="38039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4" name="object 292"/>
                <p:cNvSpPr/>
                <p:nvPr/>
              </p:nvSpPr>
              <p:spPr>
                <a:xfrm>
                  <a:off x="3150108" y="3788676"/>
                  <a:ext cx="309880" cy="504825"/>
                </a:xfrm>
                <a:custGeom>
                  <a:avLst/>
                  <a:gdLst/>
                  <a:ahLst/>
                  <a:cxnLst/>
                  <a:rect l="l" t="t" r="r" b="b"/>
                  <a:pathLst>
                    <a:path w="309879" h="504825">
                      <a:moveTo>
                        <a:pt x="13716" y="489204"/>
                      </a:moveTo>
                      <a:lnTo>
                        <a:pt x="0" y="489204"/>
                      </a:lnTo>
                      <a:lnTo>
                        <a:pt x="0" y="504444"/>
                      </a:lnTo>
                      <a:lnTo>
                        <a:pt x="13716" y="504444"/>
                      </a:lnTo>
                      <a:lnTo>
                        <a:pt x="13716" y="489204"/>
                      </a:lnTo>
                      <a:close/>
                    </a:path>
                    <a:path w="309879" h="504825">
                      <a:moveTo>
                        <a:pt x="47244" y="489204"/>
                      </a:moveTo>
                      <a:lnTo>
                        <a:pt x="35052" y="489204"/>
                      </a:lnTo>
                      <a:lnTo>
                        <a:pt x="35052" y="504444"/>
                      </a:lnTo>
                      <a:lnTo>
                        <a:pt x="47244" y="504444"/>
                      </a:lnTo>
                      <a:lnTo>
                        <a:pt x="47244" y="489204"/>
                      </a:lnTo>
                      <a:close/>
                    </a:path>
                    <a:path w="309879" h="504825">
                      <a:moveTo>
                        <a:pt x="80772" y="420624"/>
                      </a:moveTo>
                      <a:lnTo>
                        <a:pt x="68580" y="420624"/>
                      </a:lnTo>
                      <a:lnTo>
                        <a:pt x="68580" y="435864"/>
                      </a:lnTo>
                      <a:lnTo>
                        <a:pt x="80772" y="435864"/>
                      </a:lnTo>
                      <a:lnTo>
                        <a:pt x="80772" y="420624"/>
                      </a:lnTo>
                      <a:close/>
                    </a:path>
                    <a:path w="309879" h="504825">
                      <a:moveTo>
                        <a:pt x="169164" y="390144"/>
                      </a:moveTo>
                      <a:lnTo>
                        <a:pt x="155448" y="390144"/>
                      </a:lnTo>
                      <a:lnTo>
                        <a:pt x="155448" y="397764"/>
                      </a:lnTo>
                      <a:lnTo>
                        <a:pt x="147828" y="397764"/>
                      </a:lnTo>
                      <a:lnTo>
                        <a:pt x="147828" y="413004"/>
                      </a:lnTo>
                      <a:lnTo>
                        <a:pt x="161544" y="413004"/>
                      </a:lnTo>
                      <a:lnTo>
                        <a:pt x="161544" y="405384"/>
                      </a:lnTo>
                      <a:lnTo>
                        <a:pt x="169164" y="405384"/>
                      </a:lnTo>
                      <a:lnTo>
                        <a:pt x="169164" y="390144"/>
                      </a:lnTo>
                      <a:close/>
                    </a:path>
                    <a:path w="309879" h="504825">
                      <a:moveTo>
                        <a:pt x="216408" y="489204"/>
                      </a:moveTo>
                      <a:lnTo>
                        <a:pt x="202692" y="489204"/>
                      </a:lnTo>
                      <a:lnTo>
                        <a:pt x="202692" y="504444"/>
                      </a:lnTo>
                      <a:lnTo>
                        <a:pt x="216408" y="504444"/>
                      </a:lnTo>
                      <a:lnTo>
                        <a:pt x="216408" y="489204"/>
                      </a:lnTo>
                      <a:close/>
                    </a:path>
                    <a:path w="309879" h="504825">
                      <a:moveTo>
                        <a:pt x="216408" y="428244"/>
                      </a:moveTo>
                      <a:lnTo>
                        <a:pt x="202692" y="428244"/>
                      </a:lnTo>
                      <a:lnTo>
                        <a:pt x="202692" y="443484"/>
                      </a:lnTo>
                      <a:lnTo>
                        <a:pt x="216408" y="443484"/>
                      </a:lnTo>
                      <a:lnTo>
                        <a:pt x="216408" y="428244"/>
                      </a:lnTo>
                      <a:close/>
                    </a:path>
                    <a:path w="309879" h="504825">
                      <a:moveTo>
                        <a:pt x="242316" y="374904"/>
                      </a:moveTo>
                      <a:lnTo>
                        <a:pt x="228600" y="374904"/>
                      </a:lnTo>
                      <a:lnTo>
                        <a:pt x="228600" y="390144"/>
                      </a:lnTo>
                      <a:lnTo>
                        <a:pt x="242316" y="390144"/>
                      </a:lnTo>
                      <a:lnTo>
                        <a:pt x="242316" y="374904"/>
                      </a:lnTo>
                      <a:close/>
                    </a:path>
                    <a:path w="309879" h="504825">
                      <a:moveTo>
                        <a:pt x="249936" y="435864"/>
                      </a:moveTo>
                      <a:lnTo>
                        <a:pt x="236207" y="435864"/>
                      </a:lnTo>
                      <a:lnTo>
                        <a:pt x="236207" y="443484"/>
                      </a:lnTo>
                      <a:lnTo>
                        <a:pt x="236207" y="451104"/>
                      </a:lnTo>
                      <a:lnTo>
                        <a:pt x="236207" y="458724"/>
                      </a:lnTo>
                      <a:lnTo>
                        <a:pt x="249936" y="458724"/>
                      </a:lnTo>
                      <a:lnTo>
                        <a:pt x="249936" y="451104"/>
                      </a:lnTo>
                      <a:lnTo>
                        <a:pt x="249936" y="443484"/>
                      </a:lnTo>
                      <a:lnTo>
                        <a:pt x="249936" y="435864"/>
                      </a:lnTo>
                      <a:close/>
                    </a:path>
                    <a:path w="309879" h="504825">
                      <a:moveTo>
                        <a:pt x="309372" y="0"/>
                      </a:moveTo>
                      <a:lnTo>
                        <a:pt x="295656" y="0"/>
                      </a:lnTo>
                      <a:lnTo>
                        <a:pt x="295656" y="15227"/>
                      </a:lnTo>
                      <a:lnTo>
                        <a:pt x="309372" y="15227"/>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5" name="object 293"/>
                <p:cNvSpPr/>
                <p:nvPr/>
              </p:nvSpPr>
              <p:spPr>
                <a:xfrm>
                  <a:off x="38831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6" name="object 294"/>
                <p:cNvSpPr/>
                <p:nvPr/>
              </p:nvSpPr>
              <p:spPr>
                <a:xfrm>
                  <a:off x="3116580" y="4110240"/>
                  <a:ext cx="161925" cy="182880"/>
                </a:xfrm>
                <a:custGeom>
                  <a:avLst/>
                  <a:gdLst/>
                  <a:ahLst/>
                  <a:cxnLst/>
                  <a:rect l="l" t="t" r="r" b="b"/>
                  <a:pathLst>
                    <a:path w="161925" h="182879">
                      <a:moveTo>
                        <a:pt x="13716" y="167640"/>
                      </a:moveTo>
                      <a:lnTo>
                        <a:pt x="0" y="167640"/>
                      </a:lnTo>
                      <a:lnTo>
                        <a:pt x="0" y="182880"/>
                      </a:lnTo>
                      <a:lnTo>
                        <a:pt x="13716" y="182880"/>
                      </a:lnTo>
                      <a:lnTo>
                        <a:pt x="13716" y="167640"/>
                      </a:lnTo>
                      <a:close/>
                    </a:path>
                    <a:path w="161925" h="182879">
                      <a:moveTo>
                        <a:pt x="33528" y="160020"/>
                      </a:moveTo>
                      <a:lnTo>
                        <a:pt x="21336" y="160020"/>
                      </a:lnTo>
                      <a:lnTo>
                        <a:pt x="21336" y="175260"/>
                      </a:lnTo>
                      <a:lnTo>
                        <a:pt x="33528" y="175260"/>
                      </a:lnTo>
                      <a:lnTo>
                        <a:pt x="33528" y="160020"/>
                      </a:lnTo>
                      <a:close/>
                    </a:path>
                    <a:path w="161925" h="182879">
                      <a:moveTo>
                        <a:pt x="74676" y="167640"/>
                      </a:moveTo>
                      <a:lnTo>
                        <a:pt x="60960" y="167640"/>
                      </a:lnTo>
                      <a:lnTo>
                        <a:pt x="60960" y="182880"/>
                      </a:lnTo>
                      <a:lnTo>
                        <a:pt x="74676" y="182880"/>
                      </a:lnTo>
                      <a:lnTo>
                        <a:pt x="74676" y="167640"/>
                      </a:lnTo>
                      <a:close/>
                    </a:path>
                    <a:path w="161925" h="182879">
                      <a:moveTo>
                        <a:pt x="155435" y="45720"/>
                      </a:moveTo>
                      <a:lnTo>
                        <a:pt x="141719" y="45720"/>
                      </a:lnTo>
                      <a:lnTo>
                        <a:pt x="141719" y="60960"/>
                      </a:lnTo>
                      <a:lnTo>
                        <a:pt x="155435" y="60960"/>
                      </a:lnTo>
                      <a:lnTo>
                        <a:pt x="155435" y="45720"/>
                      </a:lnTo>
                      <a:close/>
                    </a:path>
                    <a:path w="161925" h="182879">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7" name="object 295"/>
                <p:cNvSpPr/>
                <p:nvPr/>
              </p:nvSpPr>
              <p:spPr>
                <a:xfrm>
                  <a:off x="3977640"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8" name="object 296"/>
                <p:cNvSpPr/>
                <p:nvPr/>
              </p:nvSpPr>
              <p:spPr>
                <a:xfrm>
                  <a:off x="3352800" y="41711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69" name="object 297"/>
                <p:cNvSpPr/>
                <p:nvPr/>
              </p:nvSpPr>
              <p:spPr>
                <a:xfrm>
                  <a:off x="3869435"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0" name="object 298"/>
                <p:cNvSpPr/>
                <p:nvPr/>
              </p:nvSpPr>
              <p:spPr>
                <a:xfrm>
                  <a:off x="3124200" y="4003560"/>
                  <a:ext cx="281940" cy="289560"/>
                </a:xfrm>
                <a:custGeom>
                  <a:avLst/>
                  <a:gdLst/>
                  <a:ahLst/>
                  <a:cxnLst/>
                  <a:rect l="l" t="t" r="r" b="b"/>
                  <a:pathLst>
                    <a:path w="281939" h="289560">
                      <a:moveTo>
                        <a:pt x="13716" y="213360"/>
                      </a:moveTo>
                      <a:lnTo>
                        <a:pt x="0" y="213360"/>
                      </a:lnTo>
                      <a:lnTo>
                        <a:pt x="0" y="228600"/>
                      </a:lnTo>
                      <a:lnTo>
                        <a:pt x="13716" y="228600"/>
                      </a:lnTo>
                      <a:lnTo>
                        <a:pt x="13716" y="213360"/>
                      </a:lnTo>
                      <a:close/>
                    </a:path>
                    <a:path w="281939" h="289560">
                      <a:moveTo>
                        <a:pt x="53340" y="60960"/>
                      </a:moveTo>
                      <a:lnTo>
                        <a:pt x="39624" y="60960"/>
                      </a:lnTo>
                      <a:lnTo>
                        <a:pt x="39624" y="76200"/>
                      </a:lnTo>
                      <a:lnTo>
                        <a:pt x="53340" y="76200"/>
                      </a:lnTo>
                      <a:lnTo>
                        <a:pt x="53340" y="60960"/>
                      </a:lnTo>
                      <a:close/>
                    </a:path>
                    <a:path w="281939" h="289560">
                      <a:moveTo>
                        <a:pt x="60960" y="251460"/>
                      </a:moveTo>
                      <a:lnTo>
                        <a:pt x="47244" y="251460"/>
                      </a:lnTo>
                      <a:lnTo>
                        <a:pt x="47244" y="266700"/>
                      </a:lnTo>
                      <a:lnTo>
                        <a:pt x="60960" y="266700"/>
                      </a:lnTo>
                      <a:lnTo>
                        <a:pt x="60960" y="251460"/>
                      </a:lnTo>
                      <a:close/>
                    </a:path>
                    <a:path w="281939" h="289560">
                      <a:moveTo>
                        <a:pt x="147815" y="274320"/>
                      </a:moveTo>
                      <a:lnTo>
                        <a:pt x="134099" y="274320"/>
                      </a:lnTo>
                      <a:lnTo>
                        <a:pt x="134099" y="289560"/>
                      </a:lnTo>
                      <a:lnTo>
                        <a:pt x="147815" y="289560"/>
                      </a:lnTo>
                      <a:lnTo>
                        <a:pt x="147815" y="274320"/>
                      </a:lnTo>
                      <a:close/>
                    </a:path>
                    <a:path w="281939" h="289560">
                      <a:moveTo>
                        <a:pt x="173736" y="190500"/>
                      </a:moveTo>
                      <a:lnTo>
                        <a:pt x="161544" y="190500"/>
                      </a:lnTo>
                      <a:lnTo>
                        <a:pt x="161544" y="205740"/>
                      </a:lnTo>
                      <a:lnTo>
                        <a:pt x="173736" y="205740"/>
                      </a:lnTo>
                      <a:lnTo>
                        <a:pt x="173736" y="190500"/>
                      </a:lnTo>
                      <a:close/>
                    </a:path>
                    <a:path w="281939" h="289560">
                      <a:moveTo>
                        <a:pt x="173736" y="38100"/>
                      </a:moveTo>
                      <a:lnTo>
                        <a:pt x="161544" y="38100"/>
                      </a:lnTo>
                      <a:lnTo>
                        <a:pt x="161544" y="53340"/>
                      </a:lnTo>
                      <a:lnTo>
                        <a:pt x="173736" y="53340"/>
                      </a:lnTo>
                      <a:lnTo>
                        <a:pt x="173736" y="38100"/>
                      </a:lnTo>
                      <a:close/>
                    </a:path>
                    <a:path w="281939" h="289560">
                      <a:moveTo>
                        <a:pt x="187452" y="205740"/>
                      </a:moveTo>
                      <a:lnTo>
                        <a:pt x="173736" y="205740"/>
                      </a:lnTo>
                      <a:lnTo>
                        <a:pt x="173736" y="220980"/>
                      </a:lnTo>
                      <a:lnTo>
                        <a:pt x="187452" y="220980"/>
                      </a:lnTo>
                      <a:lnTo>
                        <a:pt x="187452" y="205740"/>
                      </a:lnTo>
                      <a:close/>
                    </a:path>
                    <a:path w="281939" h="289560">
                      <a:moveTo>
                        <a:pt x="228600" y="266700"/>
                      </a:moveTo>
                      <a:lnTo>
                        <a:pt x="214884" y="266700"/>
                      </a:lnTo>
                      <a:lnTo>
                        <a:pt x="214884" y="281940"/>
                      </a:lnTo>
                      <a:lnTo>
                        <a:pt x="228600" y="281940"/>
                      </a:lnTo>
                      <a:lnTo>
                        <a:pt x="228600" y="266700"/>
                      </a:lnTo>
                      <a:close/>
                    </a:path>
                    <a:path w="281939" h="289560">
                      <a:moveTo>
                        <a:pt x="262115" y="167640"/>
                      </a:moveTo>
                      <a:lnTo>
                        <a:pt x="248399" y="167640"/>
                      </a:lnTo>
                      <a:lnTo>
                        <a:pt x="248399" y="182880"/>
                      </a:lnTo>
                      <a:lnTo>
                        <a:pt x="262115" y="182880"/>
                      </a:lnTo>
                      <a:lnTo>
                        <a:pt x="262115" y="167640"/>
                      </a:lnTo>
                      <a:close/>
                    </a:path>
                    <a:path w="281939" h="289560">
                      <a:moveTo>
                        <a:pt x="281940" y="0"/>
                      </a:moveTo>
                      <a:lnTo>
                        <a:pt x="268224" y="0"/>
                      </a:lnTo>
                      <a:lnTo>
                        <a:pt x="268224" y="15240"/>
                      </a:lnTo>
                      <a:lnTo>
                        <a:pt x="281940" y="15240"/>
                      </a:lnTo>
                      <a:lnTo>
                        <a:pt x="2819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1" name="object 299"/>
                <p:cNvSpPr/>
                <p:nvPr/>
              </p:nvSpPr>
              <p:spPr>
                <a:xfrm>
                  <a:off x="3829811"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2" name="object 300"/>
                <p:cNvSpPr/>
                <p:nvPr/>
              </p:nvSpPr>
              <p:spPr>
                <a:xfrm>
                  <a:off x="3143999" y="4049280"/>
                  <a:ext cx="349250" cy="213360"/>
                </a:xfrm>
                <a:custGeom>
                  <a:avLst/>
                  <a:gdLst/>
                  <a:ahLst/>
                  <a:cxnLst/>
                  <a:rect l="l" t="t" r="r" b="b"/>
                  <a:pathLst>
                    <a:path w="349250" h="213360">
                      <a:moveTo>
                        <a:pt x="13716" y="182880"/>
                      </a:moveTo>
                      <a:lnTo>
                        <a:pt x="0" y="182880"/>
                      </a:lnTo>
                      <a:lnTo>
                        <a:pt x="0" y="198120"/>
                      </a:lnTo>
                      <a:lnTo>
                        <a:pt x="13716" y="198120"/>
                      </a:lnTo>
                      <a:lnTo>
                        <a:pt x="13716" y="182880"/>
                      </a:lnTo>
                      <a:close/>
                    </a:path>
                    <a:path w="349250" h="213360">
                      <a:moveTo>
                        <a:pt x="47256" y="198120"/>
                      </a:moveTo>
                      <a:lnTo>
                        <a:pt x="33540" y="198120"/>
                      </a:lnTo>
                      <a:lnTo>
                        <a:pt x="33540" y="213360"/>
                      </a:lnTo>
                      <a:lnTo>
                        <a:pt x="47256" y="213360"/>
                      </a:lnTo>
                      <a:lnTo>
                        <a:pt x="47256" y="198120"/>
                      </a:lnTo>
                      <a:close/>
                    </a:path>
                    <a:path w="349250" h="213360">
                      <a:moveTo>
                        <a:pt x="80784" y="53340"/>
                      </a:moveTo>
                      <a:lnTo>
                        <a:pt x="67068" y="53340"/>
                      </a:lnTo>
                      <a:lnTo>
                        <a:pt x="67068" y="68580"/>
                      </a:lnTo>
                      <a:lnTo>
                        <a:pt x="80784" y="68580"/>
                      </a:lnTo>
                      <a:lnTo>
                        <a:pt x="80784" y="53340"/>
                      </a:lnTo>
                      <a:close/>
                    </a:path>
                    <a:path w="349250" h="213360">
                      <a:moveTo>
                        <a:pt x="128016" y="30480"/>
                      </a:moveTo>
                      <a:lnTo>
                        <a:pt x="114300" y="30480"/>
                      </a:lnTo>
                      <a:lnTo>
                        <a:pt x="114300" y="45720"/>
                      </a:lnTo>
                      <a:lnTo>
                        <a:pt x="128016" y="45720"/>
                      </a:lnTo>
                      <a:lnTo>
                        <a:pt x="128016" y="30480"/>
                      </a:lnTo>
                      <a:close/>
                    </a:path>
                    <a:path w="349250" h="213360">
                      <a:moveTo>
                        <a:pt x="134124" y="152400"/>
                      </a:moveTo>
                      <a:lnTo>
                        <a:pt x="120408" y="152400"/>
                      </a:lnTo>
                      <a:lnTo>
                        <a:pt x="120408" y="167640"/>
                      </a:lnTo>
                      <a:lnTo>
                        <a:pt x="134124" y="167640"/>
                      </a:lnTo>
                      <a:lnTo>
                        <a:pt x="134124" y="152400"/>
                      </a:lnTo>
                      <a:close/>
                    </a:path>
                    <a:path w="349250" h="213360">
                      <a:moveTo>
                        <a:pt x="161556" y="38100"/>
                      </a:moveTo>
                      <a:lnTo>
                        <a:pt x="147840" y="38100"/>
                      </a:lnTo>
                      <a:lnTo>
                        <a:pt x="147840" y="53340"/>
                      </a:lnTo>
                      <a:lnTo>
                        <a:pt x="161556" y="53340"/>
                      </a:lnTo>
                      <a:lnTo>
                        <a:pt x="161556" y="38100"/>
                      </a:lnTo>
                      <a:close/>
                    </a:path>
                    <a:path w="349250" h="213360">
                      <a:moveTo>
                        <a:pt x="188988" y="129540"/>
                      </a:moveTo>
                      <a:lnTo>
                        <a:pt x="175272" y="129540"/>
                      </a:lnTo>
                      <a:lnTo>
                        <a:pt x="175272" y="144780"/>
                      </a:lnTo>
                      <a:lnTo>
                        <a:pt x="188988" y="144780"/>
                      </a:lnTo>
                      <a:lnTo>
                        <a:pt x="188988" y="129540"/>
                      </a:lnTo>
                      <a:close/>
                    </a:path>
                    <a:path w="349250" h="213360">
                      <a:moveTo>
                        <a:pt x="222516" y="160020"/>
                      </a:moveTo>
                      <a:lnTo>
                        <a:pt x="208800" y="160020"/>
                      </a:lnTo>
                      <a:lnTo>
                        <a:pt x="208800" y="175260"/>
                      </a:lnTo>
                      <a:lnTo>
                        <a:pt x="222516" y="175260"/>
                      </a:lnTo>
                      <a:lnTo>
                        <a:pt x="222516" y="160020"/>
                      </a:lnTo>
                      <a:close/>
                    </a:path>
                    <a:path w="349250" h="213360">
                      <a:moveTo>
                        <a:pt x="234708" y="68580"/>
                      </a:moveTo>
                      <a:lnTo>
                        <a:pt x="222516" y="68580"/>
                      </a:lnTo>
                      <a:lnTo>
                        <a:pt x="222516" y="83820"/>
                      </a:lnTo>
                      <a:lnTo>
                        <a:pt x="234708" y="83820"/>
                      </a:lnTo>
                      <a:lnTo>
                        <a:pt x="234708" y="68580"/>
                      </a:lnTo>
                      <a:close/>
                    </a:path>
                    <a:path w="349250" h="213360">
                      <a:moveTo>
                        <a:pt x="275856" y="53340"/>
                      </a:moveTo>
                      <a:lnTo>
                        <a:pt x="262140" y="53340"/>
                      </a:lnTo>
                      <a:lnTo>
                        <a:pt x="262140" y="68580"/>
                      </a:lnTo>
                      <a:lnTo>
                        <a:pt x="275856" y="68580"/>
                      </a:lnTo>
                      <a:lnTo>
                        <a:pt x="275856" y="53340"/>
                      </a:lnTo>
                      <a:close/>
                    </a:path>
                    <a:path w="349250" h="213360">
                      <a:moveTo>
                        <a:pt x="281952" y="76200"/>
                      </a:moveTo>
                      <a:lnTo>
                        <a:pt x="268236" y="76200"/>
                      </a:lnTo>
                      <a:lnTo>
                        <a:pt x="268236" y="91440"/>
                      </a:lnTo>
                      <a:lnTo>
                        <a:pt x="281952" y="91440"/>
                      </a:lnTo>
                      <a:lnTo>
                        <a:pt x="281952" y="76200"/>
                      </a:lnTo>
                      <a:close/>
                    </a:path>
                    <a:path w="349250" h="213360">
                      <a:moveTo>
                        <a:pt x="289572" y="0"/>
                      </a:moveTo>
                      <a:lnTo>
                        <a:pt x="275856" y="0"/>
                      </a:lnTo>
                      <a:lnTo>
                        <a:pt x="275856" y="15240"/>
                      </a:lnTo>
                      <a:lnTo>
                        <a:pt x="289572" y="15240"/>
                      </a:lnTo>
                      <a:lnTo>
                        <a:pt x="289572" y="0"/>
                      </a:lnTo>
                      <a:close/>
                    </a:path>
                    <a:path w="349250" h="213360">
                      <a:moveTo>
                        <a:pt x="349008" y="83820"/>
                      </a:moveTo>
                      <a:lnTo>
                        <a:pt x="336816" y="83820"/>
                      </a:lnTo>
                      <a:lnTo>
                        <a:pt x="336816" y="99060"/>
                      </a:lnTo>
                      <a:lnTo>
                        <a:pt x="349008" y="99060"/>
                      </a:lnTo>
                      <a:lnTo>
                        <a:pt x="349008"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3" name="object 301"/>
                <p:cNvSpPr/>
                <p:nvPr/>
              </p:nvSpPr>
              <p:spPr>
                <a:xfrm>
                  <a:off x="384962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4" name="object 302"/>
                <p:cNvSpPr/>
                <p:nvPr/>
              </p:nvSpPr>
              <p:spPr>
                <a:xfrm>
                  <a:off x="3096768" y="3742956"/>
                  <a:ext cx="585470" cy="550545"/>
                </a:xfrm>
                <a:custGeom>
                  <a:avLst/>
                  <a:gdLst/>
                  <a:ahLst/>
                  <a:cxnLst/>
                  <a:rect l="l" t="t" r="r" b="b"/>
                  <a:pathLst>
                    <a:path w="585470" h="550545">
                      <a:moveTo>
                        <a:pt x="13716" y="451104"/>
                      </a:moveTo>
                      <a:lnTo>
                        <a:pt x="0" y="451104"/>
                      </a:lnTo>
                      <a:lnTo>
                        <a:pt x="0" y="466344"/>
                      </a:lnTo>
                      <a:lnTo>
                        <a:pt x="13716" y="466344"/>
                      </a:lnTo>
                      <a:lnTo>
                        <a:pt x="13716" y="451104"/>
                      </a:lnTo>
                      <a:close/>
                    </a:path>
                    <a:path w="585470" h="550545">
                      <a:moveTo>
                        <a:pt x="13716" y="245364"/>
                      </a:moveTo>
                      <a:lnTo>
                        <a:pt x="0" y="245364"/>
                      </a:lnTo>
                      <a:lnTo>
                        <a:pt x="0" y="260604"/>
                      </a:lnTo>
                      <a:lnTo>
                        <a:pt x="13716" y="260604"/>
                      </a:lnTo>
                      <a:lnTo>
                        <a:pt x="13716" y="245364"/>
                      </a:lnTo>
                      <a:close/>
                    </a:path>
                    <a:path w="585470" h="550545">
                      <a:moveTo>
                        <a:pt x="80772" y="413004"/>
                      </a:moveTo>
                      <a:lnTo>
                        <a:pt x="67056" y="413004"/>
                      </a:lnTo>
                      <a:lnTo>
                        <a:pt x="67056" y="428244"/>
                      </a:lnTo>
                      <a:lnTo>
                        <a:pt x="80772" y="428244"/>
                      </a:lnTo>
                      <a:lnTo>
                        <a:pt x="80772" y="413004"/>
                      </a:lnTo>
                      <a:close/>
                    </a:path>
                    <a:path w="585470" h="550545">
                      <a:moveTo>
                        <a:pt x="121920" y="496824"/>
                      </a:moveTo>
                      <a:lnTo>
                        <a:pt x="108204" y="496824"/>
                      </a:lnTo>
                      <a:lnTo>
                        <a:pt x="94488" y="496824"/>
                      </a:lnTo>
                      <a:lnTo>
                        <a:pt x="94488" y="512064"/>
                      </a:lnTo>
                      <a:lnTo>
                        <a:pt x="108204" y="512064"/>
                      </a:lnTo>
                      <a:lnTo>
                        <a:pt x="121920" y="512064"/>
                      </a:lnTo>
                      <a:lnTo>
                        <a:pt x="121920" y="496824"/>
                      </a:lnTo>
                      <a:close/>
                    </a:path>
                    <a:path w="585470" h="550545">
                      <a:moveTo>
                        <a:pt x="155448" y="359664"/>
                      </a:moveTo>
                      <a:lnTo>
                        <a:pt x="141732" y="359664"/>
                      </a:lnTo>
                      <a:lnTo>
                        <a:pt x="141732" y="374904"/>
                      </a:lnTo>
                      <a:lnTo>
                        <a:pt x="155448" y="374904"/>
                      </a:lnTo>
                      <a:lnTo>
                        <a:pt x="155448" y="359664"/>
                      </a:lnTo>
                      <a:close/>
                    </a:path>
                    <a:path w="585470" h="550545">
                      <a:moveTo>
                        <a:pt x="181356" y="534924"/>
                      </a:moveTo>
                      <a:lnTo>
                        <a:pt x="167640" y="534924"/>
                      </a:lnTo>
                      <a:lnTo>
                        <a:pt x="167640" y="550164"/>
                      </a:lnTo>
                      <a:lnTo>
                        <a:pt x="181356" y="550164"/>
                      </a:lnTo>
                      <a:lnTo>
                        <a:pt x="181356" y="534924"/>
                      </a:lnTo>
                      <a:close/>
                    </a:path>
                    <a:path w="585470" h="550545">
                      <a:moveTo>
                        <a:pt x="208788" y="481584"/>
                      </a:moveTo>
                      <a:lnTo>
                        <a:pt x="195072" y="481584"/>
                      </a:lnTo>
                      <a:lnTo>
                        <a:pt x="195072" y="496824"/>
                      </a:lnTo>
                      <a:lnTo>
                        <a:pt x="208788" y="496824"/>
                      </a:lnTo>
                      <a:lnTo>
                        <a:pt x="208788" y="481584"/>
                      </a:lnTo>
                      <a:close/>
                    </a:path>
                    <a:path w="585470" h="550545">
                      <a:moveTo>
                        <a:pt x="208788" y="451104"/>
                      </a:moveTo>
                      <a:lnTo>
                        <a:pt x="195072" y="451104"/>
                      </a:lnTo>
                      <a:lnTo>
                        <a:pt x="195072" y="466344"/>
                      </a:lnTo>
                      <a:lnTo>
                        <a:pt x="208788" y="466344"/>
                      </a:lnTo>
                      <a:lnTo>
                        <a:pt x="208788" y="451104"/>
                      </a:lnTo>
                      <a:close/>
                    </a:path>
                    <a:path w="585470" h="550545">
                      <a:moveTo>
                        <a:pt x="356616" y="481584"/>
                      </a:moveTo>
                      <a:lnTo>
                        <a:pt x="342900" y="481584"/>
                      </a:lnTo>
                      <a:lnTo>
                        <a:pt x="342900" y="496824"/>
                      </a:lnTo>
                      <a:lnTo>
                        <a:pt x="356616" y="496824"/>
                      </a:lnTo>
                      <a:lnTo>
                        <a:pt x="356616" y="481584"/>
                      </a:lnTo>
                      <a:close/>
                    </a:path>
                    <a:path w="585470" h="550545">
                      <a:moveTo>
                        <a:pt x="409956" y="160020"/>
                      </a:moveTo>
                      <a:lnTo>
                        <a:pt x="396240" y="160020"/>
                      </a:lnTo>
                      <a:lnTo>
                        <a:pt x="396240" y="175247"/>
                      </a:lnTo>
                      <a:lnTo>
                        <a:pt x="409956" y="175247"/>
                      </a:lnTo>
                      <a:lnTo>
                        <a:pt x="409956" y="160020"/>
                      </a:lnTo>
                      <a:close/>
                    </a:path>
                    <a:path w="585470" h="550545">
                      <a:moveTo>
                        <a:pt x="585216" y="0"/>
                      </a:moveTo>
                      <a:lnTo>
                        <a:pt x="571500" y="0"/>
                      </a:lnTo>
                      <a:lnTo>
                        <a:pt x="571500" y="15240"/>
                      </a:lnTo>
                      <a:lnTo>
                        <a:pt x="585216" y="15240"/>
                      </a:lnTo>
                      <a:lnTo>
                        <a:pt x="5852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5" name="object 303"/>
                <p:cNvSpPr/>
                <p:nvPr/>
              </p:nvSpPr>
              <p:spPr>
                <a:xfrm>
                  <a:off x="3197352" y="3421392"/>
                  <a:ext cx="538480" cy="160020"/>
                </a:xfrm>
                <a:custGeom>
                  <a:avLst/>
                  <a:gdLst/>
                  <a:ahLst/>
                  <a:cxnLst/>
                  <a:rect l="l" t="t" r="r" b="b"/>
                  <a:pathLst>
                    <a:path w="538479" h="160020">
                      <a:moveTo>
                        <a:pt x="13716" y="144780"/>
                      </a:moveTo>
                      <a:lnTo>
                        <a:pt x="0" y="144780"/>
                      </a:lnTo>
                      <a:lnTo>
                        <a:pt x="0" y="160020"/>
                      </a:lnTo>
                      <a:lnTo>
                        <a:pt x="13716" y="160020"/>
                      </a:lnTo>
                      <a:lnTo>
                        <a:pt x="13716" y="144780"/>
                      </a:lnTo>
                      <a:close/>
                    </a:path>
                    <a:path w="538479" h="160020">
                      <a:moveTo>
                        <a:pt x="537972" y="0"/>
                      </a:moveTo>
                      <a:lnTo>
                        <a:pt x="524256" y="0"/>
                      </a:lnTo>
                      <a:lnTo>
                        <a:pt x="524256" y="15227"/>
                      </a:lnTo>
                      <a:lnTo>
                        <a:pt x="537972" y="15227"/>
                      </a:lnTo>
                      <a:lnTo>
                        <a:pt x="537972" y="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6" name="object 304"/>
                <p:cNvSpPr/>
                <p:nvPr/>
              </p:nvSpPr>
              <p:spPr>
                <a:xfrm>
                  <a:off x="3816096" y="3826764"/>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7" name="object 305"/>
                <p:cNvSpPr/>
                <p:nvPr/>
              </p:nvSpPr>
              <p:spPr>
                <a:xfrm>
                  <a:off x="3096768" y="4095000"/>
                  <a:ext cx="363220" cy="167640"/>
                </a:xfrm>
                <a:custGeom>
                  <a:avLst/>
                  <a:gdLst/>
                  <a:ahLst/>
                  <a:cxnLst/>
                  <a:rect l="l" t="t" r="r" b="b"/>
                  <a:pathLst>
                    <a:path w="363220" h="167639">
                      <a:moveTo>
                        <a:pt x="13716" y="83820"/>
                      </a:moveTo>
                      <a:lnTo>
                        <a:pt x="0" y="83820"/>
                      </a:lnTo>
                      <a:lnTo>
                        <a:pt x="0" y="99060"/>
                      </a:lnTo>
                      <a:lnTo>
                        <a:pt x="13716" y="99060"/>
                      </a:lnTo>
                      <a:lnTo>
                        <a:pt x="13716" y="83820"/>
                      </a:lnTo>
                      <a:close/>
                    </a:path>
                    <a:path w="363220" h="167639">
                      <a:moveTo>
                        <a:pt x="33528" y="0"/>
                      </a:moveTo>
                      <a:lnTo>
                        <a:pt x="19812" y="0"/>
                      </a:lnTo>
                      <a:lnTo>
                        <a:pt x="19812" y="15240"/>
                      </a:lnTo>
                      <a:lnTo>
                        <a:pt x="33528" y="15240"/>
                      </a:lnTo>
                      <a:lnTo>
                        <a:pt x="33528" y="0"/>
                      </a:lnTo>
                      <a:close/>
                    </a:path>
                    <a:path w="363220" h="167639">
                      <a:moveTo>
                        <a:pt x="74676" y="76200"/>
                      </a:moveTo>
                      <a:lnTo>
                        <a:pt x="60947" y="76200"/>
                      </a:lnTo>
                      <a:lnTo>
                        <a:pt x="60947" y="91440"/>
                      </a:lnTo>
                      <a:lnTo>
                        <a:pt x="74676" y="91440"/>
                      </a:lnTo>
                      <a:lnTo>
                        <a:pt x="74676" y="76200"/>
                      </a:lnTo>
                      <a:close/>
                    </a:path>
                    <a:path w="363220" h="167639">
                      <a:moveTo>
                        <a:pt x="167640" y="152400"/>
                      </a:moveTo>
                      <a:lnTo>
                        <a:pt x="155448" y="152400"/>
                      </a:lnTo>
                      <a:lnTo>
                        <a:pt x="155448" y="167640"/>
                      </a:lnTo>
                      <a:lnTo>
                        <a:pt x="167640" y="167640"/>
                      </a:lnTo>
                      <a:lnTo>
                        <a:pt x="167640" y="152400"/>
                      </a:lnTo>
                      <a:close/>
                    </a:path>
                    <a:path w="363220" h="167639">
                      <a:moveTo>
                        <a:pt x="362712" y="38100"/>
                      </a:moveTo>
                      <a:lnTo>
                        <a:pt x="348996" y="38100"/>
                      </a:lnTo>
                      <a:lnTo>
                        <a:pt x="348996" y="53340"/>
                      </a:lnTo>
                      <a:lnTo>
                        <a:pt x="362712" y="53340"/>
                      </a:lnTo>
                      <a:lnTo>
                        <a:pt x="362712"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8" name="object 306"/>
                <p:cNvSpPr/>
                <p:nvPr/>
              </p:nvSpPr>
              <p:spPr>
                <a:xfrm>
                  <a:off x="3762756" y="3459492"/>
                  <a:ext cx="53340" cy="30480"/>
                </a:xfrm>
                <a:custGeom>
                  <a:avLst/>
                  <a:gdLst/>
                  <a:ahLst/>
                  <a:cxnLst/>
                  <a:rect l="l" t="t" r="r" b="b"/>
                  <a:pathLst>
                    <a:path w="53339" h="30479">
                      <a:moveTo>
                        <a:pt x="13716" y="0"/>
                      </a:moveTo>
                      <a:lnTo>
                        <a:pt x="0" y="0"/>
                      </a:lnTo>
                      <a:lnTo>
                        <a:pt x="0" y="15227"/>
                      </a:lnTo>
                      <a:lnTo>
                        <a:pt x="13716" y="15227"/>
                      </a:lnTo>
                      <a:lnTo>
                        <a:pt x="13716" y="0"/>
                      </a:lnTo>
                      <a:close/>
                    </a:path>
                    <a:path w="53339" h="30479">
                      <a:moveTo>
                        <a:pt x="53340" y="15227"/>
                      </a:moveTo>
                      <a:lnTo>
                        <a:pt x="39624" y="15227"/>
                      </a:lnTo>
                      <a:lnTo>
                        <a:pt x="39624" y="30480"/>
                      </a:lnTo>
                      <a:lnTo>
                        <a:pt x="53340" y="30480"/>
                      </a:lnTo>
                      <a:lnTo>
                        <a:pt x="53340" y="15227"/>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79" name="object 307"/>
                <p:cNvSpPr/>
                <p:nvPr/>
              </p:nvSpPr>
              <p:spPr>
                <a:xfrm>
                  <a:off x="3163824" y="4201680"/>
                  <a:ext cx="215265" cy="83820"/>
                </a:xfrm>
                <a:custGeom>
                  <a:avLst/>
                  <a:gdLst/>
                  <a:ahLst/>
                  <a:cxnLst/>
                  <a:rect l="l" t="t" r="r" b="b"/>
                  <a:pathLst>
                    <a:path w="215264" h="83820">
                      <a:moveTo>
                        <a:pt x="13716" y="68580"/>
                      </a:moveTo>
                      <a:lnTo>
                        <a:pt x="0" y="68580"/>
                      </a:lnTo>
                      <a:lnTo>
                        <a:pt x="0" y="83820"/>
                      </a:lnTo>
                      <a:lnTo>
                        <a:pt x="13716" y="83820"/>
                      </a:lnTo>
                      <a:lnTo>
                        <a:pt x="13716" y="68580"/>
                      </a:lnTo>
                      <a:close/>
                    </a:path>
                    <a:path w="215264" h="83820">
                      <a:moveTo>
                        <a:pt x="80772" y="30480"/>
                      </a:moveTo>
                      <a:lnTo>
                        <a:pt x="67056" y="30480"/>
                      </a:lnTo>
                      <a:lnTo>
                        <a:pt x="67056" y="45720"/>
                      </a:lnTo>
                      <a:lnTo>
                        <a:pt x="80772" y="45720"/>
                      </a:lnTo>
                      <a:lnTo>
                        <a:pt x="80772" y="30480"/>
                      </a:lnTo>
                      <a:close/>
                    </a:path>
                    <a:path w="215264" h="83820">
                      <a:moveTo>
                        <a:pt x="214884" y="0"/>
                      </a:moveTo>
                      <a:lnTo>
                        <a:pt x="202692" y="0"/>
                      </a:lnTo>
                      <a:lnTo>
                        <a:pt x="202692"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0" name="object 308"/>
                <p:cNvSpPr/>
                <p:nvPr/>
              </p:nvSpPr>
              <p:spPr>
                <a:xfrm>
                  <a:off x="3883151"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1" name="object 309"/>
                <p:cNvSpPr/>
                <p:nvPr/>
              </p:nvSpPr>
              <p:spPr>
                <a:xfrm>
                  <a:off x="3339084" y="4041660"/>
                  <a:ext cx="81280" cy="160020"/>
                </a:xfrm>
                <a:custGeom>
                  <a:avLst/>
                  <a:gdLst/>
                  <a:ahLst/>
                  <a:cxnLst/>
                  <a:rect l="l" t="t" r="r" b="b"/>
                  <a:pathLst>
                    <a:path w="81279" h="160020">
                      <a:moveTo>
                        <a:pt x="13716" y="0"/>
                      </a:moveTo>
                      <a:lnTo>
                        <a:pt x="0" y="0"/>
                      </a:lnTo>
                      <a:lnTo>
                        <a:pt x="0" y="15240"/>
                      </a:lnTo>
                      <a:lnTo>
                        <a:pt x="13716" y="15240"/>
                      </a:lnTo>
                      <a:lnTo>
                        <a:pt x="13716" y="0"/>
                      </a:lnTo>
                      <a:close/>
                    </a:path>
                    <a:path w="81279" h="160020">
                      <a:moveTo>
                        <a:pt x="27432" y="144780"/>
                      </a:moveTo>
                      <a:lnTo>
                        <a:pt x="13716" y="144780"/>
                      </a:lnTo>
                      <a:lnTo>
                        <a:pt x="13716" y="160020"/>
                      </a:lnTo>
                      <a:lnTo>
                        <a:pt x="27432" y="160020"/>
                      </a:lnTo>
                      <a:lnTo>
                        <a:pt x="27432" y="144780"/>
                      </a:lnTo>
                      <a:close/>
                    </a:path>
                    <a:path w="81279" h="160020">
                      <a:moveTo>
                        <a:pt x="80772" y="114300"/>
                      </a:moveTo>
                      <a:lnTo>
                        <a:pt x="67056" y="114300"/>
                      </a:lnTo>
                      <a:lnTo>
                        <a:pt x="67056" y="129540"/>
                      </a:lnTo>
                      <a:lnTo>
                        <a:pt x="80772" y="129540"/>
                      </a:lnTo>
                      <a:lnTo>
                        <a:pt x="80772"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2" name="object 310"/>
                <p:cNvSpPr/>
                <p:nvPr/>
              </p:nvSpPr>
              <p:spPr>
                <a:xfrm>
                  <a:off x="3991356" y="34061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3" name="object 311"/>
                <p:cNvSpPr/>
                <p:nvPr/>
              </p:nvSpPr>
              <p:spPr>
                <a:xfrm>
                  <a:off x="3096768" y="3811536"/>
                  <a:ext cx="504825" cy="481965"/>
                </a:xfrm>
                <a:custGeom>
                  <a:avLst/>
                  <a:gdLst/>
                  <a:ahLst/>
                  <a:cxnLst/>
                  <a:rect l="l" t="t" r="r" b="b"/>
                  <a:pathLst>
                    <a:path w="504825" h="481964">
                      <a:moveTo>
                        <a:pt x="13716" y="466344"/>
                      </a:moveTo>
                      <a:lnTo>
                        <a:pt x="0" y="466344"/>
                      </a:lnTo>
                      <a:lnTo>
                        <a:pt x="0" y="481584"/>
                      </a:lnTo>
                      <a:lnTo>
                        <a:pt x="13716" y="481584"/>
                      </a:lnTo>
                      <a:lnTo>
                        <a:pt x="13716" y="466344"/>
                      </a:lnTo>
                      <a:close/>
                    </a:path>
                    <a:path w="504825" h="481964">
                      <a:moveTo>
                        <a:pt x="19812" y="405384"/>
                      </a:moveTo>
                      <a:lnTo>
                        <a:pt x="7620" y="405384"/>
                      </a:lnTo>
                      <a:lnTo>
                        <a:pt x="7620" y="420624"/>
                      </a:lnTo>
                      <a:lnTo>
                        <a:pt x="19812" y="420624"/>
                      </a:lnTo>
                      <a:lnTo>
                        <a:pt x="19812" y="405384"/>
                      </a:lnTo>
                      <a:close/>
                    </a:path>
                    <a:path w="504825" h="481964">
                      <a:moveTo>
                        <a:pt x="67056" y="359664"/>
                      </a:moveTo>
                      <a:lnTo>
                        <a:pt x="53340" y="359664"/>
                      </a:lnTo>
                      <a:lnTo>
                        <a:pt x="53340" y="374904"/>
                      </a:lnTo>
                      <a:lnTo>
                        <a:pt x="67056" y="374904"/>
                      </a:lnTo>
                      <a:lnTo>
                        <a:pt x="67056" y="359664"/>
                      </a:lnTo>
                      <a:close/>
                    </a:path>
                    <a:path w="504825" h="481964">
                      <a:moveTo>
                        <a:pt x="236220" y="367284"/>
                      </a:moveTo>
                      <a:lnTo>
                        <a:pt x="222504" y="367284"/>
                      </a:lnTo>
                      <a:lnTo>
                        <a:pt x="222504" y="382524"/>
                      </a:lnTo>
                      <a:lnTo>
                        <a:pt x="236220" y="382524"/>
                      </a:lnTo>
                      <a:lnTo>
                        <a:pt x="236220" y="367284"/>
                      </a:lnTo>
                      <a:close/>
                    </a:path>
                    <a:path w="504825" h="481964">
                      <a:moveTo>
                        <a:pt x="248412" y="275844"/>
                      </a:moveTo>
                      <a:lnTo>
                        <a:pt x="236220" y="275844"/>
                      </a:lnTo>
                      <a:lnTo>
                        <a:pt x="236220" y="291084"/>
                      </a:lnTo>
                      <a:lnTo>
                        <a:pt x="248412" y="291084"/>
                      </a:lnTo>
                      <a:lnTo>
                        <a:pt x="248412" y="275844"/>
                      </a:lnTo>
                      <a:close/>
                    </a:path>
                    <a:path w="504825" h="481964">
                      <a:moveTo>
                        <a:pt x="281940" y="413004"/>
                      </a:moveTo>
                      <a:lnTo>
                        <a:pt x="269748" y="413004"/>
                      </a:lnTo>
                      <a:lnTo>
                        <a:pt x="269748" y="428244"/>
                      </a:lnTo>
                      <a:lnTo>
                        <a:pt x="281940" y="428244"/>
                      </a:lnTo>
                      <a:lnTo>
                        <a:pt x="281940" y="413004"/>
                      </a:lnTo>
                      <a:close/>
                    </a:path>
                    <a:path w="504825" h="481964">
                      <a:moveTo>
                        <a:pt x="309372" y="291084"/>
                      </a:moveTo>
                      <a:lnTo>
                        <a:pt x="295656" y="291084"/>
                      </a:lnTo>
                      <a:lnTo>
                        <a:pt x="295656" y="306324"/>
                      </a:lnTo>
                      <a:lnTo>
                        <a:pt x="309372" y="306324"/>
                      </a:lnTo>
                      <a:lnTo>
                        <a:pt x="309372" y="291084"/>
                      </a:lnTo>
                      <a:close/>
                    </a:path>
                    <a:path w="504825" h="481964">
                      <a:moveTo>
                        <a:pt x="376428" y="291084"/>
                      </a:moveTo>
                      <a:lnTo>
                        <a:pt x="362712" y="291084"/>
                      </a:lnTo>
                      <a:lnTo>
                        <a:pt x="362712" y="306324"/>
                      </a:lnTo>
                      <a:lnTo>
                        <a:pt x="376428" y="306324"/>
                      </a:lnTo>
                      <a:lnTo>
                        <a:pt x="376428" y="291084"/>
                      </a:lnTo>
                      <a:close/>
                    </a:path>
                    <a:path w="504825" h="481964">
                      <a:moveTo>
                        <a:pt x="451104" y="0"/>
                      </a:moveTo>
                      <a:lnTo>
                        <a:pt x="437388" y="0"/>
                      </a:lnTo>
                      <a:lnTo>
                        <a:pt x="437388" y="15240"/>
                      </a:lnTo>
                      <a:lnTo>
                        <a:pt x="451104" y="15240"/>
                      </a:lnTo>
                      <a:lnTo>
                        <a:pt x="451104" y="0"/>
                      </a:lnTo>
                      <a:close/>
                    </a:path>
                    <a:path w="504825" h="481964">
                      <a:moveTo>
                        <a:pt x="477012" y="252984"/>
                      </a:moveTo>
                      <a:lnTo>
                        <a:pt x="463296" y="252984"/>
                      </a:lnTo>
                      <a:lnTo>
                        <a:pt x="463296" y="268224"/>
                      </a:lnTo>
                      <a:lnTo>
                        <a:pt x="477012" y="268224"/>
                      </a:lnTo>
                      <a:lnTo>
                        <a:pt x="477012" y="252984"/>
                      </a:lnTo>
                      <a:close/>
                    </a:path>
                    <a:path w="504825" h="481964">
                      <a:moveTo>
                        <a:pt x="504431" y="7620"/>
                      </a:moveTo>
                      <a:lnTo>
                        <a:pt x="490728" y="7620"/>
                      </a:lnTo>
                      <a:lnTo>
                        <a:pt x="490728" y="22860"/>
                      </a:lnTo>
                      <a:lnTo>
                        <a:pt x="504431" y="22860"/>
                      </a:lnTo>
                      <a:lnTo>
                        <a:pt x="504431"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4" name="object 312"/>
                <p:cNvSpPr/>
                <p:nvPr/>
              </p:nvSpPr>
              <p:spPr>
                <a:xfrm>
                  <a:off x="3944111"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5" name="object 313"/>
                <p:cNvSpPr/>
                <p:nvPr/>
              </p:nvSpPr>
              <p:spPr>
                <a:xfrm>
                  <a:off x="3252216" y="4117860"/>
                  <a:ext cx="100965" cy="106680"/>
                </a:xfrm>
                <a:custGeom>
                  <a:avLst/>
                  <a:gdLst/>
                  <a:ahLst/>
                  <a:cxnLst/>
                  <a:rect l="l" t="t" r="r" b="b"/>
                  <a:pathLst>
                    <a:path w="100964" h="106679">
                      <a:moveTo>
                        <a:pt x="12192" y="91440"/>
                      </a:moveTo>
                      <a:lnTo>
                        <a:pt x="0" y="91440"/>
                      </a:lnTo>
                      <a:lnTo>
                        <a:pt x="0" y="106680"/>
                      </a:lnTo>
                      <a:lnTo>
                        <a:pt x="12192" y="106680"/>
                      </a:lnTo>
                      <a:lnTo>
                        <a:pt x="12192" y="91440"/>
                      </a:lnTo>
                      <a:close/>
                    </a:path>
                    <a:path w="100964" h="106679">
                      <a:moveTo>
                        <a:pt x="100584" y="0"/>
                      </a:moveTo>
                      <a:lnTo>
                        <a:pt x="86868" y="0"/>
                      </a:lnTo>
                      <a:lnTo>
                        <a:pt x="86868" y="15240"/>
                      </a:lnTo>
                      <a:lnTo>
                        <a:pt x="100584" y="15240"/>
                      </a:lnTo>
                      <a:lnTo>
                        <a:pt x="1005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6" name="object 314"/>
                <p:cNvSpPr/>
                <p:nvPr/>
              </p:nvSpPr>
              <p:spPr>
                <a:xfrm>
                  <a:off x="36682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7" name="object 315"/>
                <p:cNvSpPr/>
                <p:nvPr/>
              </p:nvSpPr>
              <p:spPr>
                <a:xfrm>
                  <a:off x="3311652" y="4194060"/>
                  <a:ext cx="60960" cy="68580"/>
                </a:xfrm>
                <a:custGeom>
                  <a:avLst/>
                  <a:gdLst/>
                  <a:ahLst/>
                  <a:cxnLst/>
                  <a:rect l="l" t="t" r="r" b="b"/>
                  <a:pathLst>
                    <a:path w="60960" h="68579">
                      <a:moveTo>
                        <a:pt x="13716" y="53340"/>
                      </a:moveTo>
                      <a:lnTo>
                        <a:pt x="0" y="53340"/>
                      </a:lnTo>
                      <a:lnTo>
                        <a:pt x="0" y="68580"/>
                      </a:lnTo>
                      <a:lnTo>
                        <a:pt x="13716" y="68580"/>
                      </a:lnTo>
                      <a:lnTo>
                        <a:pt x="13716" y="53340"/>
                      </a:lnTo>
                      <a:close/>
                    </a:path>
                    <a:path w="60960" h="68579">
                      <a:moveTo>
                        <a:pt x="60947" y="0"/>
                      </a:moveTo>
                      <a:lnTo>
                        <a:pt x="47244" y="0"/>
                      </a:lnTo>
                      <a:lnTo>
                        <a:pt x="47244" y="15240"/>
                      </a:lnTo>
                      <a:lnTo>
                        <a:pt x="60947" y="15240"/>
                      </a:lnTo>
                      <a:lnTo>
                        <a:pt x="6094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8" name="object 316"/>
                <p:cNvSpPr/>
                <p:nvPr/>
              </p:nvSpPr>
              <p:spPr>
                <a:xfrm>
                  <a:off x="3902964"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89" name="object 317"/>
                <p:cNvSpPr/>
                <p:nvPr/>
              </p:nvSpPr>
              <p:spPr>
                <a:xfrm>
                  <a:off x="3345180"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0" name="object 318"/>
                <p:cNvSpPr/>
                <p:nvPr/>
              </p:nvSpPr>
              <p:spPr>
                <a:xfrm>
                  <a:off x="3788664" y="35052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1" name="object 319"/>
                <p:cNvSpPr/>
                <p:nvPr/>
              </p:nvSpPr>
              <p:spPr>
                <a:xfrm>
                  <a:off x="3171443" y="41635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2" name="object 320"/>
                <p:cNvSpPr/>
                <p:nvPr/>
              </p:nvSpPr>
              <p:spPr>
                <a:xfrm>
                  <a:off x="3902964"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3" name="object 321"/>
                <p:cNvSpPr/>
                <p:nvPr/>
              </p:nvSpPr>
              <p:spPr>
                <a:xfrm>
                  <a:off x="36210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4" name="object 322"/>
                <p:cNvSpPr/>
                <p:nvPr/>
              </p:nvSpPr>
              <p:spPr>
                <a:xfrm>
                  <a:off x="3218688" y="4163580"/>
                  <a:ext cx="167640" cy="106680"/>
                </a:xfrm>
                <a:custGeom>
                  <a:avLst/>
                  <a:gdLst/>
                  <a:ahLst/>
                  <a:cxnLst/>
                  <a:rect l="l" t="t" r="r" b="b"/>
                  <a:pathLst>
                    <a:path w="167639" h="106679">
                      <a:moveTo>
                        <a:pt x="12192" y="53340"/>
                      </a:moveTo>
                      <a:lnTo>
                        <a:pt x="0" y="53340"/>
                      </a:lnTo>
                      <a:lnTo>
                        <a:pt x="0" y="68580"/>
                      </a:lnTo>
                      <a:lnTo>
                        <a:pt x="12192" y="68580"/>
                      </a:lnTo>
                      <a:lnTo>
                        <a:pt x="12192" y="53340"/>
                      </a:lnTo>
                      <a:close/>
                    </a:path>
                    <a:path w="167639" h="106679">
                      <a:moveTo>
                        <a:pt x="39611" y="91440"/>
                      </a:moveTo>
                      <a:lnTo>
                        <a:pt x="25908" y="91440"/>
                      </a:lnTo>
                      <a:lnTo>
                        <a:pt x="25908" y="106680"/>
                      </a:lnTo>
                      <a:lnTo>
                        <a:pt x="39611" y="106680"/>
                      </a:lnTo>
                      <a:lnTo>
                        <a:pt x="39611" y="91440"/>
                      </a:lnTo>
                      <a:close/>
                    </a:path>
                    <a:path w="167639" h="106679">
                      <a:moveTo>
                        <a:pt x="167627" y="0"/>
                      </a:moveTo>
                      <a:lnTo>
                        <a:pt x="153911" y="0"/>
                      </a:lnTo>
                      <a:lnTo>
                        <a:pt x="153911" y="15240"/>
                      </a:lnTo>
                      <a:lnTo>
                        <a:pt x="167627" y="15240"/>
                      </a:lnTo>
                      <a:lnTo>
                        <a:pt x="1676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5" name="object 323"/>
                <p:cNvSpPr/>
                <p:nvPr/>
              </p:nvSpPr>
              <p:spPr>
                <a:xfrm>
                  <a:off x="3849624"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6" name="object 324"/>
                <p:cNvSpPr/>
                <p:nvPr/>
              </p:nvSpPr>
              <p:spPr>
                <a:xfrm>
                  <a:off x="3204972" y="3988320"/>
                  <a:ext cx="248920" cy="297180"/>
                </a:xfrm>
                <a:custGeom>
                  <a:avLst/>
                  <a:gdLst/>
                  <a:ahLst/>
                  <a:cxnLst/>
                  <a:rect l="l" t="t" r="r" b="b"/>
                  <a:pathLst>
                    <a:path w="248920" h="297179">
                      <a:moveTo>
                        <a:pt x="13716" y="121920"/>
                      </a:moveTo>
                      <a:lnTo>
                        <a:pt x="0" y="121920"/>
                      </a:lnTo>
                      <a:lnTo>
                        <a:pt x="0" y="137160"/>
                      </a:lnTo>
                      <a:lnTo>
                        <a:pt x="13716" y="137160"/>
                      </a:lnTo>
                      <a:lnTo>
                        <a:pt x="13716" y="121920"/>
                      </a:lnTo>
                      <a:close/>
                    </a:path>
                    <a:path w="248920" h="297179">
                      <a:moveTo>
                        <a:pt x="33528" y="236220"/>
                      </a:moveTo>
                      <a:lnTo>
                        <a:pt x="19812" y="236220"/>
                      </a:lnTo>
                      <a:lnTo>
                        <a:pt x="19812" y="251460"/>
                      </a:lnTo>
                      <a:lnTo>
                        <a:pt x="33528" y="251460"/>
                      </a:lnTo>
                      <a:lnTo>
                        <a:pt x="33528" y="236220"/>
                      </a:lnTo>
                      <a:close/>
                    </a:path>
                    <a:path w="248920" h="297179">
                      <a:moveTo>
                        <a:pt x="92964" y="251460"/>
                      </a:moveTo>
                      <a:lnTo>
                        <a:pt x="80772" y="251460"/>
                      </a:lnTo>
                      <a:lnTo>
                        <a:pt x="80772" y="266700"/>
                      </a:lnTo>
                      <a:lnTo>
                        <a:pt x="92964" y="266700"/>
                      </a:lnTo>
                      <a:lnTo>
                        <a:pt x="92964" y="251460"/>
                      </a:lnTo>
                      <a:close/>
                    </a:path>
                    <a:path w="248920" h="297179">
                      <a:moveTo>
                        <a:pt x="92964" y="220980"/>
                      </a:moveTo>
                      <a:lnTo>
                        <a:pt x="80772" y="220980"/>
                      </a:lnTo>
                      <a:lnTo>
                        <a:pt x="80772" y="236220"/>
                      </a:lnTo>
                      <a:lnTo>
                        <a:pt x="92964" y="236220"/>
                      </a:lnTo>
                      <a:lnTo>
                        <a:pt x="92964" y="220980"/>
                      </a:lnTo>
                      <a:close/>
                    </a:path>
                    <a:path w="248920" h="297179">
                      <a:moveTo>
                        <a:pt x="106680" y="281940"/>
                      </a:moveTo>
                      <a:lnTo>
                        <a:pt x="92964" y="281940"/>
                      </a:lnTo>
                      <a:lnTo>
                        <a:pt x="92964" y="297180"/>
                      </a:lnTo>
                      <a:lnTo>
                        <a:pt x="106680" y="297180"/>
                      </a:lnTo>
                      <a:lnTo>
                        <a:pt x="106680" y="281940"/>
                      </a:lnTo>
                      <a:close/>
                    </a:path>
                    <a:path w="248920" h="297179">
                      <a:moveTo>
                        <a:pt x="106680" y="114300"/>
                      </a:moveTo>
                      <a:lnTo>
                        <a:pt x="92964" y="114300"/>
                      </a:lnTo>
                      <a:lnTo>
                        <a:pt x="92964" y="129540"/>
                      </a:lnTo>
                      <a:lnTo>
                        <a:pt x="106680" y="129540"/>
                      </a:lnTo>
                      <a:lnTo>
                        <a:pt x="106680" y="114300"/>
                      </a:lnTo>
                      <a:close/>
                    </a:path>
                    <a:path w="248920" h="297179">
                      <a:moveTo>
                        <a:pt x="120396" y="182880"/>
                      </a:moveTo>
                      <a:lnTo>
                        <a:pt x="106680" y="182880"/>
                      </a:lnTo>
                      <a:lnTo>
                        <a:pt x="106680" y="198120"/>
                      </a:lnTo>
                      <a:lnTo>
                        <a:pt x="120396" y="198120"/>
                      </a:lnTo>
                      <a:lnTo>
                        <a:pt x="120396" y="182880"/>
                      </a:lnTo>
                      <a:close/>
                    </a:path>
                    <a:path w="248920" h="297179">
                      <a:moveTo>
                        <a:pt x="128016" y="213360"/>
                      </a:moveTo>
                      <a:lnTo>
                        <a:pt x="114300" y="213360"/>
                      </a:lnTo>
                      <a:lnTo>
                        <a:pt x="114300" y="220980"/>
                      </a:lnTo>
                      <a:lnTo>
                        <a:pt x="114300" y="228600"/>
                      </a:lnTo>
                      <a:lnTo>
                        <a:pt x="114300" y="236220"/>
                      </a:lnTo>
                      <a:lnTo>
                        <a:pt x="128016" y="236220"/>
                      </a:lnTo>
                      <a:lnTo>
                        <a:pt x="128016" y="228600"/>
                      </a:lnTo>
                      <a:lnTo>
                        <a:pt x="128016" y="220980"/>
                      </a:lnTo>
                      <a:lnTo>
                        <a:pt x="128016" y="213360"/>
                      </a:lnTo>
                      <a:close/>
                    </a:path>
                    <a:path w="248920" h="297179">
                      <a:moveTo>
                        <a:pt x="161544" y="144780"/>
                      </a:moveTo>
                      <a:lnTo>
                        <a:pt x="147828" y="144780"/>
                      </a:lnTo>
                      <a:lnTo>
                        <a:pt x="147828" y="160020"/>
                      </a:lnTo>
                      <a:lnTo>
                        <a:pt x="161544" y="160020"/>
                      </a:lnTo>
                      <a:lnTo>
                        <a:pt x="161544" y="144780"/>
                      </a:lnTo>
                      <a:close/>
                    </a:path>
                    <a:path w="248920" h="297179">
                      <a:moveTo>
                        <a:pt x="228600" y="220980"/>
                      </a:moveTo>
                      <a:lnTo>
                        <a:pt x="214884" y="220980"/>
                      </a:lnTo>
                      <a:lnTo>
                        <a:pt x="214884" y="236220"/>
                      </a:lnTo>
                      <a:lnTo>
                        <a:pt x="228600" y="236220"/>
                      </a:lnTo>
                      <a:lnTo>
                        <a:pt x="228600" y="220980"/>
                      </a:lnTo>
                      <a:close/>
                    </a:path>
                    <a:path w="248920" h="297179">
                      <a:moveTo>
                        <a:pt x="234696" y="0"/>
                      </a:moveTo>
                      <a:lnTo>
                        <a:pt x="220980" y="0"/>
                      </a:lnTo>
                      <a:lnTo>
                        <a:pt x="220980" y="15240"/>
                      </a:lnTo>
                      <a:lnTo>
                        <a:pt x="234696" y="15240"/>
                      </a:lnTo>
                      <a:lnTo>
                        <a:pt x="234696" y="0"/>
                      </a:lnTo>
                      <a:close/>
                    </a:path>
                    <a:path w="248920" h="297179">
                      <a:moveTo>
                        <a:pt x="248412" y="30480"/>
                      </a:moveTo>
                      <a:lnTo>
                        <a:pt x="240792" y="30480"/>
                      </a:lnTo>
                      <a:lnTo>
                        <a:pt x="240792" y="22860"/>
                      </a:lnTo>
                      <a:lnTo>
                        <a:pt x="228600" y="22860"/>
                      </a:lnTo>
                      <a:lnTo>
                        <a:pt x="228600" y="38100"/>
                      </a:lnTo>
                      <a:lnTo>
                        <a:pt x="234696" y="38100"/>
                      </a:lnTo>
                      <a:lnTo>
                        <a:pt x="234696" y="45720"/>
                      </a:lnTo>
                      <a:lnTo>
                        <a:pt x="248412" y="45720"/>
                      </a:lnTo>
                      <a:lnTo>
                        <a:pt x="248412"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7" name="object 325"/>
                <p:cNvSpPr/>
                <p:nvPr/>
              </p:nvSpPr>
              <p:spPr>
                <a:xfrm>
                  <a:off x="3829799" y="3421392"/>
                  <a:ext cx="187960" cy="83820"/>
                </a:xfrm>
                <a:custGeom>
                  <a:avLst/>
                  <a:gdLst/>
                  <a:ahLst/>
                  <a:cxnLst/>
                  <a:rect l="l" t="t" r="r" b="b"/>
                  <a:pathLst>
                    <a:path w="187960" h="83820">
                      <a:moveTo>
                        <a:pt x="13728" y="68580"/>
                      </a:moveTo>
                      <a:lnTo>
                        <a:pt x="0" y="68580"/>
                      </a:lnTo>
                      <a:lnTo>
                        <a:pt x="0" y="83820"/>
                      </a:lnTo>
                      <a:lnTo>
                        <a:pt x="13728" y="83820"/>
                      </a:lnTo>
                      <a:lnTo>
                        <a:pt x="13728" y="68580"/>
                      </a:lnTo>
                      <a:close/>
                    </a:path>
                    <a:path w="187960" h="83820">
                      <a:moveTo>
                        <a:pt x="187464" y="0"/>
                      </a:moveTo>
                      <a:lnTo>
                        <a:pt x="173748" y="0"/>
                      </a:lnTo>
                      <a:lnTo>
                        <a:pt x="173748" y="15227"/>
                      </a:lnTo>
                      <a:lnTo>
                        <a:pt x="187464" y="15227"/>
                      </a:lnTo>
                      <a:lnTo>
                        <a:pt x="187464"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8" name="object 326"/>
                <p:cNvSpPr/>
                <p:nvPr/>
              </p:nvSpPr>
              <p:spPr>
                <a:xfrm>
                  <a:off x="3150108" y="4079760"/>
                  <a:ext cx="364490" cy="182880"/>
                </a:xfrm>
                <a:custGeom>
                  <a:avLst/>
                  <a:gdLst/>
                  <a:ahLst/>
                  <a:cxnLst/>
                  <a:rect l="l" t="t" r="r" b="b"/>
                  <a:pathLst>
                    <a:path w="364489" h="182879">
                      <a:moveTo>
                        <a:pt x="13716" y="167640"/>
                      </a:moveTo>
                      <a:lnTo>
                        <a:pt x="0" y="167640"/>
                      </a:lnTo>
                      <a:lnTo>
                        <a:pt x="0" y="182880"/>
                      </a:lnTo>
                      <a:lnTo>
                        <a:pt x="13716" y="182880"/>
                      </a:lnTo>
                      <a:lnTo>
                        <a:pt x="13716" y="167640"/>
                      </a:lnTo>
                      <a:close/>
                    </a:path>
                    <a:path w="364489" h="182879">
                      <a:moveTo>
                        <a:pt x="74676" y="129540"/>
                      </a:moveTo>
                      <a:lnTo>
                        <a:pt x="60960" y="129540"/>
                      </a:lnTo>
                      <a:lnTo>
                        <a:pt x="60960" y="144780"/>
                      </a:lnTo>
                      <a:lnTo>
                        <a:pt x="74676" y="144780"/>
                      </a:lnTo>
                      <a:lnTo>
                        <a:pt x="74676" y="129540"/>
                      </a:lnTo>
                      <a:close/>
                    </a:path>
                    <a:path w="364489" h="182879">
                      <a:moveTo>
                        <a:pt x="147828" y="76200"/>
                      </a:moveTo>
                      <a:lnTo>
                        <a:pt x="135636" y="76200"/>
                      </a:lnTo>
                      <a:lnTo>
                        <a:pt x="135636" y="91440"/>
                      </a:lnTo>
                      <a:lnTo>
                        <a:pt x="147828" y="91440"/>
                      </a:lnTo>
                      <a:lnTo>
                        <a:pt x="147828" y="76200"/>
                      </a:lnTo>
                      <a:close/>
                    </a:path>
                    <a:path w="364489" h="182879">
                      <a:moveTo>
                        <a:pt x="155448" y="106680"/>
                      </a:moveTo>
                      <a:lnTo>
                        <a:pt x="141732" y="106680"/>
                      </a:lnTo>
                      <a:lnTo>
                        <a:pt x="141732" y="121920"/>
                      </a:lnTo>
                      <a:lnTo>
                        <a:pt x="155448" y="121920"/>
                      </a:lnTo>
                      <a:lnTo>
                        <a:pt x="155448" y="106680"/>
                      </a:lnTo>
                      <a:close/>
                    </a:path>
                    <a:path w="364489" h="182879">
                      <a:moveTo>
                        <a:pt x="161544" y="22860"/>
                      </a:moveTo>
                      <a:lnTo>
                        <a:pt x="147828" y="22860"/>
                      </a:lnTo>
                      <a:lnTo>
                        <a:pt x="147828" y="38100"/>
                      </a:lnTo>
                      <a:lnTo>
                        <a:pt x="161544" y="38100"/>
                      </a:lnTo>
                      <a:lnTo>
                        <a:pt x="161544" y="22860"/>
                      </a:lnTo>
                      <a:close/>
                    </a:path>
                    <a:path w="364489" h="182879">
                      <a:moveTo>
                        <a:pt x="188976" y="0"/>
                      </a:moveTo>
                      <a:lnTo>
                        <a:pt x="175260" y="0"/>
                      </a:lnTo>
                      <a:lnTo>
                        <a:pt x="175260" y="15240"/>
                      </a:lnTo>
                      <a:lnTo>
                        <a:pt x="188976" y="15240"/>
                      </a:lnTo>
                      <a:lnTo>
                        <a:pt x="188976" y="0"/>
                      </a:lnTo>
                      <a:close/>
                    </a:path>
                    <a:path w="364489" h="182879">
                      <a:moveTo>
                        <a:pt x="208788" y="129540"/>
                      </a:moveTo>
                      <a:lnTo>
                        <a:pt x="195072" y="129540"/>
                      </a:lnTo>
                      <a:lnTo>
                        <a:pt x="195072" y="144780"/>
                      </a:lnTo>
                      <a:lnTo>
                        <a:pt x="208788" y="144780"/>
                      </a:lnTo>
                      <a:lnTo>
                        <a:pt x="208788" y="129540"/>
                      </a:lnTo>
                      <a:close/>
                    </a:path>
                    <a:path w="364489" h="182879">
                      <a:moveTo>
                        <a:pt x="208788" y="76200"/>
                      </a:moveTo>
                      <a:lnTo>
                        <a:pt x="195072" y="76200"/>
                      </a:lnTo>
                      <a:lnTo>
                        <a:pt x="195072" y="91440"/>
                      </a:lnTo>
                      <a:lnTo>
                        <a:pt x="208788" y="91440"/>
                      </a:lnTo>
                      <a:lnTo>
                        <a:pt x="208788" y="76200"/>
                      </a:lnTo>
                      <a:close/>
                    </a:path>
                    <a:path w="364489" h="182879">
                      <a:moveTo>
                        <a:pt x="228600" y="38100"/>
                      </a:moveTo>
                      <a:lnTo>
                        <a:pt x="216408" y="38100"/>
                      </a:lnTo>
                      <a:lnTo>
                        <a:pt x="216408" y="53340"/>
                      </a:lnTo>
                      <a:lnTo>
                        <a:pt x="228600" y="53340"/>
                      </a:lnTo>
                      <a:lnTo>
                        <a:pt x="228600" y="38100"/>
                      </a:lnTo>
                      <a:close/>
                    </a:path>
                    <a:path w="364489" h="182879">
                      <a:moveTo>
                        <a:pt x="269748" y="106680"/>
                      </a:moveTo>
                      <a:lnTo>
                        <a:pt x="256032" y="106680"/>
                      </a:lnTo>
                      <a:lnTo>
                        <a:pt x="256032" y="121920"/>
                      </a:lnTo>
                      <a:lnTo>
                        <a:pt x="269748" y="121920"/>
                      </a:lnTo>
                      <a:lnTo>
                        <a:pt x="269748" y="106680"/>
                      </a:lnTo>
                      <a:close/>
                    </a:path>
                    <a:path w="364489" h="182879">
                      <a:moveTo>
                        <a:pt x="364236" y="45720"/>
                      </a:moveTo>
                      <a:lnTo>
                        <a:pt x="350507" y="45720"/>
                      </a:lnTo>
                      <a:lnTo>
                        <a:pt x="350507" y="60960"/>
                      </a:lnTo>
                      <a:lnTo>
                        <a:pt x="364236" y="60960"/>
                      </a:lnTo>
                      <a:lnTo>
                        <a:pt x="364236"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099" name="object 327"/>
                <p:cNvSpPr/>
                <p:nvPr/>
              </p:nvSpPr>
              <p:spPr>
                <a:xfrm>
                  <a:off x="3936491"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0" name="object 328"/>
                <p:cNvSpPr/>
                <p:nvPr/>
              </p:nvSpPr>
              <p:spPr>
                <a:xfrm>
                  <a:off x="3096768" y="4148340"/>
                  <a:ext cx="276225" cy="60960"/>
                </a:xfrm>
                <a:custGeom>
                  <a:avLst/>
                  <a:gdLst/>
                  <a:ahLst/>
                  <a:cxnLst/>
                  <a:rect l="l" t="t" r="r" b="b"/>
                  <a:pathLst>
                    <a:path w="276225" h="60960">
                      <a:moveTo>
                        <a:pt x="13716" y="45720"/>
                      </a:moveTo>
                      <a:lnTo>
                        <a:pt x="0" y="45720"/>
                      </a:lnTo>
                      <a:lnTo>
                        <a:pt x="0" y="60960"/>
                      </a:lnTo>
                      <a:lnTo>
                        <a:pt x="13716" y="60960"/>
                      </a:lnTo>
                      <a:lnTo>
                        <a:pt x="13716" y="45720"/>
                      </a:lnTo>
                      <a:close/>
                    </a:path>
                    <a:path w="276225" h="60960">
                      <a:moveTo>
                        <a:pt x="275831" y="0"/>
                      </a:moveTo>
                      <a:lnTo>
                        <a:pt x="262128" y="0"/>
                      </a:lnTo>
                      <a:lnTo>
                        <a:pt x="262128" y="15240"/>
                      </a:lnTo>
                      <a:lnTo>
                        <a:pt x="275831" y="15240"/>
                      </a:lnTo>
                      <a:lnTo>
                        <a:pt x="27583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1" name="object 329"/>
                <p:cNvSpPr/>
                <p:nvPr/>
              </p:nvSpPr>
              <p:spPr>
                <a:xfrm>
                  <a:off x="3755135"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2" name="object 330"/>
                <p:cNvSpPr/>
                <p:nvPr/>
              </p:nvSpPr>
              <p:spPr>
                <a:xfrm>
                  <a:off x="3150108" y="4140720"/>
                  <a:ext cx="216535" cy="99060"/>
                </a:xfrm>
                <a:custGeom>
                  <a:avLst/>
                  <a:gdLst/>
                  <a:ahLst/>
                  <a:cxnLst/>
                  <a:rect l="l" t="t" r="r" b="b"/>
                  <a:pathLst>
                    <a:path w="216535" h="99060">
                      <a:moveTo>
                        <a:pt x="13716" y="53340"/>
                      </a:moveTo>
                      <a:lnTo>
                        <a:pt x="0" y="53340"/>
                      </a:lnTo>
                      <a:lnTo>
                        <a:pt x="0" y="68580"/>
                      </a:lnTo>
                      <a:lnTo>
                        <a:pt x="13716" y="68580"/>
                      </a:lnTo>
                      <a:lnTo>
                        <a:pt x="13716" y="53340"/>
                      </a:lnTo>
                      <a:close/>
                    </a:path>
                    <a:path w="216535" h="99060">
                      <a:moveTo>
                        <a:pt x="141732" y="7620"/>
                      </a:moveTo>
                      <a:lnTo>
                        <a:pt x="128016" y="7620"/>
                      </a:lnTo>
                      <a:lnTo>
                        <a:pt x="128016" y="22860"/>
                      </a:lnTo>
                      <a:lnTo>
                        <a:pt x="141732" y="22860"/>
                      </a:lnTo>
                      <a:lnTo>
                        <a:pt x="141732" y="7620"/>
                      </a:lnTo>
                      <a:close/>
                    </a:path>
                    <a:path w="216535" h="99060">
                      <a:moveTo>
                        <a:pt x="161544" y="0"/>
                      </a:moveTo>
                      <a:lnTo>
                        <a:pt x="147828" y="0"/>
                      </a:lnTo>
                      <a:lnTo>
                        <a:pt x="147828" y="15240"/>
                      </a:lnTo>
                      <a:lnTo>
                        <a:pt x="161544" y="15240"/>
                      </a:lnTo>
                      <a:lnTo>
                        <a:pt x="161544" y="0"/>
                      </a:lnTo>
                      <a:close/>
                    </a:path>
                    <a:path w="216535" h="99060">
                      <a:moveTo>
                        <a:pt x="175260" y="83820"/>
                      </a:moveTo>
                      <a:lnTo>
                        <a:pt x="161544" y="83820"/>
                      </a:lnTo>
                      <a:lnTo>
                        <a:pt x="161544" y="99060"/>
                      </a:lnTo>
                      <a:lnTo>
                        <a:pt x="175260" y="99060"/>
                      </a:lnTo>
                      <a:lnTo>
                        <a:pt x="175260" y="83820"/>
                      </a:lnTo>
                      <a:close/>
                    </a:path>
                    <a:path w="216535" h="99060">
                      <a:moveTo>
                        <a:pt x="216408" y="76200"/>
                      </a:moveTo>
                      <a:lnTo>
                        <a:pt x="202692" y="76200"/>
                      </a:lnTo>
                      <a:lnTo>
                        <a:pt x="202692" y="91440"/>
                      </a:lnTo>
                      <a:lnTo>
                        <a:pt x="216408" y="91440"/>
                      </a:lnTo>
                      <a:lnTo>
                        <a:pt x="216408"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3" name="object 331"/>
                <p:cNvSpPr/>
                <p:nvPr/>
              </p:nvSpPr>
              <p:spPr>
                <a:xfrm>
                  <a:off x="3855720" y="3368052"/>
                  <a:ext cx="128270" cy="129539"/>
                </a:xfrm>
                <a:custGeom>
                  <a:avLst/>
                  <a:gdLst/>
                  <a:ahLst/>
                  <a:cxnLst/>
                  <a:rect l="l" t="t" r="r" b="b"/>
                  <a:pathLst>
                    <a:path w="128270" h="129539">
                      <a:moveTo>
                        <a:pt x="13716" y="106667"/>
                      </a:moveTo>
                      <a:lnTo>
                        <a:pt x="0" y="106667"/>
                      </a:lnTo>
                      <a:lnTo>
                        <a:pt x="0" y="121920"/>
                      </a:lnTo>
                      <a:lnTo>
                        <a:pt x="13716" y="121920"/>
                      </a:lnTo>
                      <a:lnTo>
                        <a:pt x="13716" y="106667"/>
                      </a:lnTo>
                      <a:close/>
                    </a:path>
                    <a:path w="128270" h="129539">
                      <a:moveTo>
                        <a:pt x="94488" y="114300"/>
                      </a:moveTo>
                      <a:lnTo>
                        <a:pt x="80772" y="114300"/>
                      </a:lnTo>
                      <a:lnTo>
                        <a:pt x="80772" y="129540"/>
                      </a:lnTo>
                      <a:lnTo>
                        <a:pt x="94488" y="129540"/>
                      </a:lnTo>
                      <a:lnTo>
                        <a:pt x="94488" y="114300"/>
                      </a:lnTo>
                      <a:close/>
                    </a:path>
                    <a:path w="128270" h="129539">
                      <a:moveTo>
                        <a:pt x="128016" y="0"/>
                      </a:moveTo>
                      <a:lnTo>
                        <a:pt x="114300" y="0"/>
                      </a:lnTo>
                      <a:lnTo>
                        <a:pt x="114300" y="15240"/>
                      </a:lnTo>
                      <a:lnTo>
                        <a:pt x="128016" y="15240"/>
                      </a:lnTo>
                      <a:lnTo>
                        <a:pt x="1280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4" name="object 332"/>
                <p:cNvSpPr/>
                <p:nvPr/>
              </p:nvSpPr>
              <p:spPr>
                <a:xfrm>
                  <a:off x="3124200" y="3995940"/>
                  <a:ext cx="302260" cy="182880"/>
                </a:xfrm>
                <a:custGeom>
                  <a:avLst/>
                  <a:gdLst/>
                  <a:ahLst/>
                  <a:cxnLst/>
                  <a:rect l="l" t="t" r="r" b="b"/>
                  <a:pathLst>
                    <a:path w="302260" h="182879">
                      <a:moveTo>
                        <a:pt x="13716" y="167640"/>
                      </a:moveTo>
                      <a:lnTo>
                        <a:pt x="0" y="167640"/>
                      </a:lnTo>
                      <a:lnTo>
                        <a:pt x="0" y="182880"/>
                      </a:lnTo>
                      <a:lnTo>
                        <a:pt x="13716" y="182880"/>
                      </a:lnTo>
                      <a:lnTo>
                        <a:pt x="13716" y="167640"/>
                      </a:lnTo>
                      <a:close/>
                    </a:path>
                    <a:path w="302260" h="182879">
                      <a:moveTo>
                        <a:pt x="301752" y="0"/>
                      </a:moveTo>
                      <a:lnTo>
                        <a:pt x="288036" y="0"/>
                      </a:lnTo>
                      <a:lnTo>
                        <a:pt x="288036" y="15240"/>
                      </a:lnTo>
                      <a:lnTo>
                        <a:pt x="301752" y="15240"/>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5" name="object 333"/>
                <p:cNvSpPr/>
                <p:nvPr/>
              </p:nvSpPr>
              <p:spPr>
                <a:xfrm>
                  <a:off x="36682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6" name="object 334"/>
                <p:cNvSpPr/>
                <p:nvPr/>
              </p:nvSpPr>
              <p:spPr>
                <a:xfrm>
                  <a:off x="3104388" y="3666756"/>
                  <a:ext cx="489584" cy="603885"/>
                </a:xfrm>
                <a:custGeom>
                  <a:avLst/>
                  <a:gdLst/>
                  <a:ahLst/>
                  <a:cxnLst/>
                  <a:rect l="l" t="t" r="r" b="b"/>
                  <a:pathLst>
                    <a:path w="489585" h="603885">
                      <a:moveTo>
                        <a:pt x="12192" y="588264"/>
                      </a:moveTo>
                      <a:lnTo>
                        <a:pt x="0" y="588264"/>
                      </a:lnTo>
                      <a:lnTo>
                        <a:pt x="0" y="603504"/>
                      </a:lnTo>
                      <a:lnTo>
                        <a:pt x="12192" y="603504"/>
                      </a:lnTo>
                      <a:lnTo>
                        <a:pt x="12192" y="588264"/>
                      </a:lnTo>
                      <a:close/>
                    </a:path>
                    <a:path w="489585" h="603885">
                      <a:moveTo>
                        <a:pt x="45720" y="557784"/>
                      </a:moveTo>
                      <a:lnTo>
                        <a:pt x="33528" y="557784"/>
                      </a:lnTo>
                      <a:lnTo>
                        <a:pt x="33528" y="573024"/>
                      </a:lnTo>
                      <a:lnTo>
                        <a:pt x="45720" y="573024"/>
                      </a:lnTo>
                      <a:lnTo>
                        <a:pt x="45720" y="557784"/>
                      </a:lnTo>
                      <a:close/>
                    </a:path>
                    <a:path w="489585" h="603885">
                      <a:moveTo>
                        <a:pt x="59436" y="458724"/>
                      </a:moveTo>
                      <a:lnTo>
                        <a:pt x="45720" y="458724"/>
                      </a:lnTo>
                      <a:lnTo>
                        <a:pt x="45720" y="473964"/>
                      </a:lnTo>
                      <a:lnTo>
                        <a:pt x="59436" y="473964"/>
                      </a:lnTo>
                      <a:lnTo>
                        <a:pt x="59436" y="458724"/>
                      </a:lnTo>
                      <a:close/>
                    </a:path>
                    <a:path w="489585" h="603885">
                      <a:moveTo>
                        <a:pt x="228600" y="557784"/>
                      </a:moveTo>
                      <a:lnTo>
                        <a:pt x="214884" y="557784"/>
                      </a:lnTo>
                      <a:lnTo>
                        <a:pt x="214884" y="573024"/>
                      </a:lnTo>
                      <a:lnTo>
                        <a:pt x="228600" y="573024"/>
                      </a:lnTo>
                      <a:lnTo>
                        <a:pt x="228600" y="557784"/>
                      </a:lnTo>
                      <a:close/>
                    </a:path>
                    <a:path w="489585" h="603885">
                      <a:moveTo>
                        <a:pt x="240792" y="496824"/>
                      </a:moveTo>
                      <a:lnTo>
                        <a:pt x="228600" y="496824"/>
                      </a:lnTo>
                      <a:lnTo>
                        <a:pt x="228600" y="512064"/>
                      </a:lnTo>
                      <a:lnTo>
                        <a:pt x="240792" y="512064"/>
                      </a:lnTo>
                      <a:lnTo>
                        <a:pt x="240792" y="496824"/>
                      </a:lnTo>
                      <a:close/>
                    </a:path>
                    <a:path w="489585" h="603885">
                      <a:moveTo>
                        <a:pt x="295656" y="550164"/>
                      </a:moveTo>
                      <a:lnTo>
                        <a:pt x="281927" y="550164"/>
                      </a:lnTo>
                      <a:lnTo>
                        <a:pt x="281927" y="565404"/>
                      </a:lnTo>
                      <a:lnTo>
                        <a:pt x="295656" y="565404"/>
                      </a:lnTo>
                      <a:lnTo>
                        <a:pt x="295656" y="550164"/>
                      </a:lnTo>
                      <a:close/>
                    </a:path>
                    <a:path w="489585" h="603885">
                      <a:moveTo>
                        <a:pt x="463296" y="228600"/>
                      </a:moveTo>
                      <a:lnTo>
                        <a:pt x="449580" y="228600"/>
                      </a:lnTo>
                      <a:lnTo>
                        <a:pt x="449580" y="243840"/>
                      </a:lnTo>
                      <a:lnTo>
                        <a:pt x="463296" y="243840"/>
                      </a:lnTo>
                      <a:lnTo>
                        <a:pt x="463296" y="228600"/>
                      </a:lnTo>
                      <a:close/>
                    </a:path>
                    <a:path w="489585" h="603885">
                      <a:moveTo>
                        <a:pt x="489204" y="0"/>
                      </a:moveTo>
                      <a:lnTo>
                        <a:pt x="477012" y="0"/>
                      </a:lnTo>
                      <a:lnTo>
                        <a:pt x="477012" y="15240"/>
                      </a:lnTo>
                      <a:lnTo>
                        <a:pt x="489204" y="15240"/>
                      </a:lnTo>
                      <a:lnTo>
                        <a:pt x="4892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7" name="object 335"/>
                <p:cNvSpPr/>
                <p:nvPr/>
              </p:nvSpPr>
              <p:spPr>
                <a:xfrm>
                  <a:off x="3869435"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8" name="object 336"/>
                <p:cNvSpPr/>
                <p:nvPr/>
              </p:nvSpPr>
              <p:spPr>
                <a:xfrm>
                  <a:off x="3130296" y="3750576"/>
                  <a:ext cx="490855" cy="542925"/>
                </a:xfrm>
                <a:custGeom>
                  <a:avLst/>
                  <a:gdLst/>
                  <a:ahLst/>
                  <a:cxnLst/>
                  <a:rect l="l" t="t" r="r" b="b"/>
                  <a:pathLst>
                    <a:path w="490854" h="542925">
                      <a:moveTo>
                        <a:pt x="13703" y="527304"/>
                      </a:moveTo>
                      <a:lnTo>
                        <a:pt x="0" y="527304"/>
                      </a:lnTo>
                      <a:lnTo>
                        <a:pt x="0" y="542544"/>
                      </a:lnTo>
                      <a:lnTo>
                        <a:pt x="13703" y="542544"/>
                      </a:lnTo>
                      <a:lnTo>
                        <a:pt x="13703" y="527304"/>
                      </a:lnTo>
                      <a:close/>
                    </a:path>
                    <a:path w="490854" h="542925">
                      <a:moveTo>
                        <a:pt x="33528" y="458724"/>
                      </a:moveTo>
                      <a:lnTo>
                        <a:pt x="19812" y="458724"/>
                      </a:lnTo>
                      <a:lnTo>
                        <a:pt x="19812" y="473964"/>
                      </a:lnTo>
                      <a:lnTo>
                        <a:pt x="19812" y="489204"/>
                      </a:lnTo>
                      <a:lnTo>
                        <a:pt x="33528" y="489204"/>
                      </a:lnTo>
                      <a:lnTo>
                        <a:pt x="33528" y="473964"/>
                      </a:lnTo>
                      <a:lnTo>
                        <a:pt x="33528" y="458724"/>
                      </a:lnTo>
                      <a:close/>
                    </a:path>
                    <a:path w="490854" h="542925">
                      <a:moveTo>
                        <a:pt x="60960" y="504444"/>
                      </a:moveTo>
                      <a:lnTo>
                        <a:pt x="47244" y="504444"/>
                      </a:lnTo>
                      <a:lnTo>
                        <a:pt x="47244" y="519684"/>
                      </a:lnTo>
                      <a:lnTo>
                        <a:pt x="60960" y="519684"/>
                      </a:lnTo>
                      <a:lnTo>
                        <a:pt x="60960" y="504444"/>
                      </a:lnTo>
                      <a:close/>
                    </a:path>
                    <a:path w="490854" h="542925">
                      <a:moveTo>
                        <a:pt x="100584" y="428244"/>
                      </a:moveTo>
                      <a:lnTo>
                        <a:pt x="88392" y="428244"/>
                      </a:lnTo>
                      <a:lnTo>
                        <a:pt x="88392" y="443484"/>
                      </a:lnTo>
                      <a:lnTo>
                        <a:pt x="100584" y="443484"/>
                      </a:lnTo>
                      <a:lnTo>
                        <a:pt x="100584" y="428244"/>
                      </a:lnTo>
                      <a:close/>
                    </a:path>
                    <a:path w="490854" h="542925">
                      <a:moveTo>
                        <a:pt x="121920" y="489204"/>
                      </a:moveTo>
                      <a:lnTo>
                        <a:pt x="108204" y="489204"/>
                      </a:lnTo>
                      <a:lnTo>
                        <a:pt x="108204" y="504444"/>
                      </a:lnTo>
                      <a:lnTo>
                        <a:pt x="121920" y="504444"/>
                      </a:lnTo>
                      <a:lnTo>
                        <a:pt x="121920" y="489204"/>
                      </a:lnTo>
                      <a:close/>
                    </a:path>
                    <a:path w="490854" h="542925">
                      <a:moveTo>
                        <a:pt x="134112" y="428244"/>
                      </a:moveTo>
                      <a:lnTo>
                        <a:pt x="121920" y="428244"/>
                      </a:lnTo>
                      <a:lnTo>
                        <a:pt x="121920" y="443484"/>
                      </a:lnTo>
                      <a:lnTo>
                        <a:pt x="134112" y="443484"/>
                      </a:lnTo>
                      <a:lnTo>
                        <a:pt x="134112" y="428244"/>
                      </a:lnTo>
                      <a:close/>
                    </a:path>
                    <a:path w="490854" h="542925">
                      <a:moveTo>
                        <a:pt x="167640" y="382524"/>
                      </a:moveTo>
                      <a:lnTo>
                        <a:pt x="155448" y="382524"/>
                      </a:lnTo>
                      <a:lnTo>
                        <a:pt x="155448" y="397764"/>
                      </a:lnTo>
                      <a:lnTo>
                        <a:pt x="167640" y="397764"/>
                      </a:lnTo>
                      <a:lnTo>
                        <a:pt x="167640" y="382524"/>
                      </a:lnTo>
                      <a:close/>
                    </a:path>
                    <a:path w="490854" h="542925">
                      <a:moveTo>
                        <a:pt x="222504" y="512064"/>
                      </a:moveTo>
                      <a:lnTo>
                        <a:pt x="208788" y="512064"/>
                      </a:lnTo>
                      <a:lnTo>
                        <a:pt x="208788" y="527304"/>
                      </a:lnTo>
                      <a:lnTo>
                        <a:pt x="222504" y="527304"/>
                      </a:lnTo>
                      <a:lnTo>
                        <a:pt x="222504" y="512064"/>
                      </a:lnTo>
                      <a:close/>
                    </a:path>
                    <a:path w="490854" h="542925">
                      <a:moveTo>
                        <a:pt x="281940" y="496824"/>
                      </a:moveTo>
                      <a:lnTo>
                        <a:pt x="269748" y="496824"/>
                      </a:lnTo>
                      <a:lnTo>
                        <a:pt x="269748" y="512064"/>
                      </a:lnTo>
                      <a:lnTo>
                        <a:pt x="281940" y="512064"/>
                      </a:lnTo>
                      <a:lnTo>
                        <a:pt x="281940" y="496824"/>
                      </a:lnTo>
                      <a:close/>
                    </a:path>
                    <a:path w="490854" h="542925">
                      <a:moveTo>
                        <a:pt x="384048" y="298704"/>
                      </a:moveTo>
                      <a:lnTo>
                        <a:pt x="370319" y="298704"/>
                      </a:lnTo>
                      <a:lnTo>
                        <a:pt x="370319" y="313944"/>
                      </a:lnTo>
                      <a:lnTo>
                        <a:pt x="384048" y="313944"/>
                      </a:lnTo>
                      <a:lnTo>
                        <a:pt x="384048" y="298704"/>
                      </a:lnTo>
                      <a:close/>
                    </a:path>
                    <a:path w="490854" h="542925">
                      <a:moveTo>
                        <a:pt x="490728" y="0"/>
                      </a:moveTo>
                      <a:lnTo>
                        <a:pt x="477012" y="0"/>
                      </a:lnTo>
                      <a:lnTo>
                        <a:pt x="477012" y="15227"/>
                      </a:lnTo>
                      <a:lnTo>
                        <a:pt x="490728" y="15227"/>
                      </a:lnTo>
                      <a:lnTo>
                        <a:pt x="49072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09" name="object 337"/>
                <p:cNvSpPr/>
                <p:nvPr/>
              </p:nvSpPr>
              <p:spPr>
                <a:xfrm>
                  <a:off x="361492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0" name="object 338"/>
                <p:cNvSpPr/>
                <p:nvPr/>
              </p:nvSpPr>
              <p:spPr>
                <a:xfrm>
                  <a:off x="3218688" y="3895356"/>
                  <a:ext cx="268605" cy="367665"/>
                </a:xfrm>
                <a:custGeom>
                  <a:avLst/>
                  <a:gdLst/>
                  <a:ahLst/>
                  <a:cxnLst/>
                  <a:rect l="l" t="t" r="r" b="b"/>
                  <a:pathLst>
                    <a:path w="268604" h="367664">
                      <a:moveTo>
                        <a:pt x="12192" y="352044"/>
                      </a:moveTo>
                      <a:lnTo>
                        <a:pt x="0" y="352044"/>
                      </a:lnTo>
                      <a:lnTo>
                        <a:pt x="0" y="367284"/>
                      </a:lnTo>
                      <a:lnTo>
                        <a:pt x="12192" y="367284"/>
                      </a:lnTo>
                      <a:lnTo>
                        <a:pt x="12192" y="352044"/>
                      </a:lnTo>
                      <a:close/>
                    </a:path>
                    <a:path w="268604" h="367664">
                      <a:moveTo>
                        <a:pt x="73152" y="344424"/>
                      </a:moveTo>
                      <a:lnTo>
                        <a:pt x="59436" y="344424"/>
                      </a:lnTo>
                      <a:lnTo>
                        <a:pt x="59436" y="359664"/>
                      </a:lnTo>
                      <a:lnTo>
                        <a:pt x="73152" y="359664"/>
                      </a:lnTo>
                      <a:lnTo>
                        <a:pt x="73152" y="344424"/>
                      </a:lnTo>
                      <a:close/>
                    </a:path>
                    <a:path w="268604" h="367664">
                      <a:moveTo>
                        <a:pt x="79248" y="268224"/>
                      </a:moveTo>
                      <a:lnTo>
                        <a:pt x="67056" y="268224"/>
                      </a:lnTo>
                      <a:lnTo>
                        <a:pt x="67056" y="283464"/>
                      </a:lnTo>
                      <a:lnTo>
                        <a:pt x="79248" y="283464"/>
                      </a:lnTo>
                      <a:lnTo>
                        <a:pt x="79248" y="268224"/>
                      </a:lnTo>
                      <a:close/>
                    </a:path>
                    <a:path w="268604" h="367664">
                      <a:moveTo>
                        <a:pt x="120396" y="199644"/>
                      </a:moveTo>
                      <a:lnTo>
                        <a:pt x="106680" y="199644"/>
                      </a:lnTo>
                      <a:lnTo>
                        <a:pt x="106680" y="214884"/>
                      </a:lnTo>
                      <a:lnTo>
                        <a:pt x="120396" y="214884"/>
                      </a:lnTo>
                      <a:lnTo>
                        <a:pt x="120396" y="199644"/>
                      </a:lnTo>
                      <a:close/>
                    </a:path>
                    <a:path w="268604" h="367664">
                      <a:moveTo>
                        <a:pt x="120396" y="0"/>
                      </a:moveTo>
                      <a:lnTo>
                        <a:pt x="106680" y="0"/>
                      </a:lnTo>
                      <a:lnTo>
                        <a:pt x="106680" y="15240"/>
                      </a:lnTo>
                      <a:lnTo>
                        <a:pt x="120396" y="15240"/>
                      </a:lnTo>
                      <a:lnTo>
                        <a:pt x="120396" y="0"/>
                      </a:lnTo>
                      <a:close/>
                    </a:path>
                    <a:path w="268604" h="367664">
                      <a:moveTo>
                        <a:pt x="193548" y="176784"/>
                      </a:moveTo>
                      <a:lnTo>
                        <a:pt x="181356" y="176784"/>
                      </a:lnTo>
                      <a:lnTo>
                        <a:pt x="181356" y="192024"/>
                      </a:lnTo>
                      <a:lnTo>
                        <a:pt x="193548" y="192024"/>
                      </a:lnTo>
                      <a:lnTo>
                        <a:pt x="193548" y="176784"/>
                      </a:lnTo>
                      <a:close/>
                    </a:path>
                    <a:path w="268604" h="367664">
                      <a:moveTo>
                        <a:pt x="268211" y="131064"/>
                      </a:moveTo>
                      <a:lnTo>
                        <a:pt x="254508" y="131064"/>
                      </a:lnTo>
                      <a:lnTo>
                        <a:pt x="254508" y="146304"/>
                      </a:lnTo>
                      <a:lnTo>
                        <a:pt x="268211" y="146304"/>
                      </a:lnTo>
                      <a:lnTo>
                        <a:pt x="268211" y="1310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1" name="object 339"/>
                <p:cNvSpPr/>
                <p:nvPr/>
              </p:nvSpPr>
              <p:spPr>
                <a:xfrm>
                  <a:off x="3560064"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2" name="object 340"/>
                <p:cNvSpPr/>
                <p:nvPr/>
              </p:nvSpPr>
              <p:spPr>
                <a:xfrm>
                  <a:off x="3110484" y="4155960"/>
                  <a:ext cx="256540" cy="137160"/>
                </a:xfrm>
                <a:custGeom>
                  <a:avLst/>
                  <a:gdLst/>
                  <a:ahLst/>
                  <a:cxnLst/>
                  <a:rect l="l" t="t" r="r" b="b"/>
                  <a:pathLst>
                    <a:path w="256539" h="137160">
                      <a:moveTo>
                        <a:pt x="13716" y="121920"/>
                      </a:moveTo>
                      <a:lnTo>
                        <a:pt x="0" y="121920"/>
                      </a:lnTo>
                      <a:lnTo>
                        <a:pt x="0" y="137160"/>
                      </a:lnTo>
                      <a:lnTo>
                        <a:pt x="13716" y="137160"/>
                      </a:lnTo>
                      <a:lnTo>
                        <a:pt x="13716" y="121920"/>
                      </a:lnTo>
                      <a:close/>
                    </a:path>
                    <a:path w="256539" h="137160">
                      <a:moveTo>
                        <a:pt x="100584" y="30480"/>
                      </a:moveTo>
                      <a:lnTo>
                        <a:pt x="86868" y="30480"/>
                      </a:lnTo>
                      <a:lnTo>
                        <a:pt x="86868" y="45720"/>
                      </a:lnTo>
                      <a:lnTo>
                        <a:pt x="100584" y="45720"/>
                      </a:lnTo>
                      <a:lnTo>
                        <a:pt x="100584" y="30480"/>
                      </a:lnTo>
                      <a:close/>
                    </a:path>
                    <a:path w="256539" h="137160">
                      <a:moveTo>
                        <a:pt x="147815" y="7620"/>
                      </a:moveTo>
                      <a:lnTo>
                        <a:pt x="134112" y="7620"/>
                      </a:lnTo>
                      <a:lnTo>
                        <a:pt x="134112" y="22860"/>
                      </a:lnTo>
                      <a:lnTo>
                        <a:pt x="147815" y="22860"/>
                      </a:lnTo>
                      <a:lnTo>
                        <a:pt x="147815" y="7620"/>
                      </a:lnTo>
                      <a:close/>
                    </a:path>
                    <a:path w="256539" h="137160">
                      <a:moveTo>
                        <a:pt x="167640" y="114300"/>
                      </a:moveTo>
                      <a:lnTo>
                        <a:pt x="153924" y="114300"/>
                      </a:lnTo>
                      <a:lnTo>
                        <a:pt x="153924" y="129540"/>
                      </a:lnTo>
                      <a:lnTo>
                        <a:pt x="167640" y="129540"/>
                      </a:lnTo>
                      <a:lnTo>
                        <a:pt x="167640" y="114300"/>
                      </a:lnTo>
                      <a:close/>
                    </a:path>
                    <a:path w="256539" h="137160">
                      <a:moveTo>
                        <a:pt x="256032" y="0"/>
                      </a:moveTo>
                      <a:lnTo>
                        <a:pt x="242316" y="0"/>
                      </a:lnTo>
                      <a:lnTo>
                        <a:pt x="242316" y="15240"/>
                      </a:lnTo>
                      <a:lnTo>
                        <a:pt x="256032" y="15240"/>
                      </a:lnTo>
                      <a:lnTo>
                        <a:pt x="2560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3" name="object 341"/>
                <p:cNvSpPr/>
                <p:nvPr/>
              </p:nvSpPr>
              <p:spPr>
                <a:xfrm>
                  <a:off x="39700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4" name="object 342"/>
                <p:cNvSpPr/>
                <p:nvPr/>
              </p:nvSpPr>
              <p:spPr>
                <a:xfrm>
                  <a:off x="3230880" y="4148340"/>
                  <a:ext cx="269875" cy="76200"/>
                </a:xfrm>
                <a:custGeom>
                  <a:avLst/>
                  <a:gdLst/>
                  <a:ahLst/>
                  <a:cxnLst/>
                  <a:rect l="l" t="t" r="r" b="b"/>
                  <a:pathLst>
                    <a:path w="269875" h="76200">
                      <a:moveTo>
                        <a:pt x="13716" y="7620"/>
                      </a:moveTo>
                      <a:lnTo>
                        <a:pt x="0" y="7620"/>
                      </a:lnTo>
                      <a:lnTo>
                        <a:pt x="0" y="22860"/>
                      </a:lnTo>
                      <a:lnTo>
                        <a:pt x="13716" y="22860"/>
                      </a:lnTo>
                      <a:lnTo>
                        <a:pt x="13716" y="7620"/>
                      </a:lnTo>
                      <a:close/>
                    </a:path>
                    <a:path w="269875" h="76200">
                      <a:moveTo>
                        <a:pt x="33528" y="53340"/>
                      </a:moveTo>
                      <a:lnTo>
                        <a:pt x="21336" y="53340"/>
                      </a:lnTo>
                      <a:lnTo>
                        <a:pt x="21336" y="68580"/>
                      </a:lnTo>
                      <a:lnTo>
                        <a:pt x="33528" y="68580"/>
                      </a:lnTo>
                      <a:lnTo>
                        <a:pt x="33528" y="53340"/>
                      </a:lnTo>
                      <a:close/>
                    </a:path>
                    <a:path w="269875" h="76200">
                      <a:moveTo>
                        <a:pt x="94488" y="53340"/>
                      </a:moveTo>
                      <a:lnTo>
                        <a:pt x="80772" y="53340"/>
                      </a:lnTo>
                      <a:lnTo>
                        <a:pt x="80772" y="60960"/>
                      </a:lnTo>
                      <a:lnTo>
                        <a:pt x="74676" y="60960"/>
                      </a:lnTo>
                      <a:lnTo>
                        <a:pt x="74676" y="76187"/>
                      </a:lnTo>
                      <a:lnTo>
                        <a:pt x="88392" y="76187"/>
                      </a:lnTo>
                      <a:lnTo>
                        <a:pt x="88392" y="68580"/>
                      </a:lnTo>
                      <a:lnTo>
                        <a:pt x="94488" y="68580"/>
                      </a:lnTo>
                      <a:lnTo>
                        <a:pt x="94488" y="53340"/>
                      </a:lnTo>
                      <a:close/>
                    </a:path>
                    <a:path w="269875" h="76200">
                      <a:moveTo>
                        <a:pt x="161544" y="0"/>
                      </a:moveTo>
                      <a:lnTo>
                        <a:pt x="147828" y="0"/>
                      </a:lnTo>
                      <a:lnTo>
                        <a:pt x="147828" y="15240"/>
                      </a:lnTo>
                      <a:lnTo>
                        <a:pt x="161544" y="15240"/>
                      </a:lnTo>
                      <a:lnTo>
                        <a:pt x="161544" y="0"/>
                      </a:lnTo>
                      <a:close/>
                    </a:path>
                    <a:path w="269875" h="76200">
                      <a:moveTo>
                        <a:pt x="181356" y="0"/>
                      </a:moveTo>
                      <a:lnTo>
                        <a:pt x="169164" y="0"/>
                      </a:lnTo>
                      <a:lnTo>
                        <a:pt x="169164" y="15240"/>
                      </a:lnTo>
                      <a:lnTo>
                        <a:pt x="181356" y="15240"/>
                      </a:lnTo>
                      <a:lnTo>
                        <a:pt x="181356" y="0"/>
                      </a:lnTo>
                      <a:close/>
                    </a:path>
                    <a:path w="269875" h="76200">
                      <a:moveTo>
                        <a:pt x="269735" y="53340"/>
                      </a:moveTo>
                      <a:lnTo>
                        <a:pt x="256019" y="53340"/>
                      </a:lnTo>
                      <a:lnTo>
                        <a:pt x="256019" y="68580"/>
                      </a:lnTo>
                      <a:lnTo>
                        <a:pt x="269735" y="68580"/>
                      </a:lnTo>
                      <a:lnTo>
                        <a:pt x="269735"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5" name="object 343"/>
                <p:cNvSpPr/>
                <p:nvPr/>
              </p:nvSpPr>
              <p:spPr>
                <a:xfrm>
                  <a:off x="3950208"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6" name="object 344"/>
                <p:cNvSpPr/>
                <p:nvPr/>
              </p:nvSpPr>
              <p:spPr>
                <a:xfrm>
                  <a:off x="3096768" y="4110240"/>
                  <a:ext cx="424180" cy="121920"/>
                </a:xfrm>
                <a:custGeom>
                  <a:avLst/>
                  <a:gdLst/>
                  <a:ahLst/>
                  <a:cxnLst/>
                  <a:rect l="l" t="t" r="r" b="b"/>
                  <a:pathLst>
                    <a:path w="424179" h="121920">
                      <a:moveTo>
                        <a:pt x="13716" y="106680"/>
                      </a:moveTo>
                      <a:lnTo>
                        <a:pt x="0" y="106680"/>
                      </a:lnTo>
                      <a:lnTo>
                        <a:pt x="0" y="121920"/>
                      </a:lnTo>
                      <a:lnTo>
                        <a:pt x="13716" y="121920"/>
                      </a:lnTo>
                      <a:lnTo>
                        <a:pt x="13716" y="106680"/>
                      </a:lnTo>
                      <a:close/>
                    </a:path>
                    <a:path w="424179" h="121920">
                      <a:moveTo>
                        <a:pt x="141732" y="53340"/>
                      </a:moveTo>
                      <a:lnTo>
                        <a:pt x="128016" y="53340"/>
                      </a:lnTo>
                      <a:lnTo>
                        <a:pt x="128016" y="68580"/>
                      </a:lnTo>
                      <a:lnTo>
                        <a:pt x="141732" y="68580"/>
                      </a:lnTo>
                      <a:lnTo>
                        <a:pt x="141732" y="53340"/>
                      </a:lnTo>
                      <a:close/>
                    </a:path>
                    <a:path w="424179" h="121920">
                      <a:moveTo>
                        <a:pt x="147828" y="106680"/>
                      </a:moveTo>
                      <a:lnTo>
                        <a:pt x="134112" y="106680"/>
                      </a:lnTo>
                      <a:lnTo>
                        <a:pt x="134112" y="121920"/>
                      </a:lnTo>
                      <a:lnTo>
                        <a:pt x="147828" y="121920"/>
                      </a:lnTo>
                      <a:lnTo>
                        <a:pt x="147828" y="106680"/>
                      </a:lnTo>
                      <a:close/>
                    </a:path>
                    <a:path w="424179" h="121920">
                      <a:moveTo>
                        <a:pt x="222504" y="7620"/>
                      </a:moveTo>
                      <a:lnTo>
                        <a:pt x="208788" y="7620"/>
                      </a:lnTo>
                      <a:lnTo>
                        <a:pt x="208788" y="22860"/>
                      </a:lnTo>
                      <a:lnTo>
                        <a:pt x="222504" y="22860"/>
                      </a:lnTo>
                      <a:lnTo>
                        <a:pt x="222504" y="7620"/>
                      </a:lnTo>
                      <a:close/>
                    </a:path>
                    <a:path w="424179" h="121920">
                      <a:moveTo>
                        <a:pt x="228587" y="53327"/>
                      </a:moveTo>
                      <a:lnTo>
                        <a:pt x="214871" y="53327"/>
                      </a:lnTo>
                      <a:lnTo>
                        <a:pt x="214871" y="68580"/>
                      </a:lnTo>
                      <a:lnTo>
                        <a:pt x="201168" y="68580"/>
                      </a:lnTo>
                      <a:lnTo>
                        <a:pt x="201168" y="83820"/>
                      </a:lnTo>
                      <a:lnTo>
                        <a:pt x="214884" y="83820"/>
                      </a:lnTo>
                      <a:lnTo>
                        <a:pt x="214884" y="68580"/>
                      </a:lnTo>
                      <a:lnTo>
                        <a:pt x="228587" y="68580"/>
                      </a:lnTo>
                      <a:lnTo>
                        <a:pt x="228587" y="53327"/>
                      </a:lnTo>
                      <a:close/>
                    </a:path>
                    <a:path w="424179" h="121920">
                      <a:moveTo>
                        <a:pt x="303276" y="45720"/>
                      </a:moveTo>
                      <a:lnTo>
                        <a:pt x="289547" y="45720"/>
                      </a:lnTo>
                      <a:lnTo>
                        <a:pt x="289547" y="60960"/>
                      </a:lnTo>
                      <a:lnTo>
                        <a:pt x="303276" y="60960"/>
                      </a:lnTo>
                      <a:lnTo>
                        <a:pt x="303276" y="45720"/>
                      </a:lnTo>
                      <a:close/>
                    </a:path>
                    <a:path w="424179" h="121920">
                      <a:moveTo>
                        <a:pt x="323088" y="91440"/>
                      </a:moveTo>
                      <a:lnTo>
                        <a:pt x="309372" y="91440"/>
                      </a:lnTo>
                      <a:lnTo>
                        <a:pt x="309372" y="106680"/>
                      </a:lnTo>
                      <a:lnTo>
                        <a:pt x="323088" y="106680"/>
                      </a:lnTo>
                      <a:lnTo>
                        <a:pt x="323088" y="91440"/>
                      </a:lnTo>
                      <a:close/>
                    </a:path>
                    <a:path w="424179" h="121920">
                      <a:moveTo>
                        <a:pt x="423672" y="0"/>
                      </a:moveTo>
                      <a:lnTo>
                        <a:pt x="409956" y="0"/>
                      </a:lnTo>
                      <a:lnTo>
                        <a:pt x="409956" y="15240"/>
                      </a:lnTo>
                      <a:lnTo>
                        <a:pt x="423672" y="15240"/>
                      </a:lnTo>
                      <a:lnTo>
                        <a:pt x="4236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7" name="object 345"/>
                <p:cNvSpPr/>
                <p:nvPr/>
              </p:nvSpPr>
              <p:spPr>
                <a:xfrm>
                  <a:off x="391668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8" name="object 346"/>
                <p:cNvSpPr/>
                <p:nvPr/>
              </p:nvSpPr>
              <p:spPr>
                <a:xfrm>
                  <a:off x="3157715" y="3826776"/>
                  <a:ext cx="450215" cy="466725"/>
                </a:xfrm>
                <a:custGeom>
                  <a:avLst/>
                  <a:gdLst/>
                  <a:ahLst/>
                  <a:cxnLst/>
                  <a:rect l="l" t="t" r="r" b="b"/>
                  <a:pathLst>
                    <a:path w="450214" h="466725">
                      <a:moveTo>
                        <a:pt x="13728" y="329184"/>
                      </a:moveTo>
                      <a:lnTo>
                        <a:pt x="0" y="329184"/>
                      </a:lnTo>
                      <a:lnTo>
                        <a:pt x="0" y="344424"/>
                      </a:lnTo>
                      <a:lnTo>
                        <a:pt x="13728" y="344424"/>
                      </a:lnTo>
                      <a:lnTo>
                        <a:pt x="13728" y="329184"/>
                      </a:lnTo>
                      <a:close/>
                    </a:path>
                    <a:path w="450214" h="466725">
                      <a:moveTo>
                        <a:pt x="53352" y="397764"/>
                      </a:moveTo>
                      <a:lnTo>
                        <a:pt x="39636" y="397764"/>
                      </a:lnTo>
                      <a:lnTo>
                        <a:pt x="39636" y="413004"/>
                      </a:lnTo>
                      <a:lnTo>
                        <a:pt x="53352" y="413004"/>
                      </a:lnTo>
                      <a:lnTo>
                        <a:pt x="53352" y="397764"/>
                      </a:lnTo>
                      <a:close/>
                    </a:path>
                    <a:path w="450214" h="466725">
                      <a:moveTo>
                        <a:pt x="60972" y="313944"/>
                      </a:moveTo>
                      <a:lnTo>
                        <a:pt x="47256" y="313944"/>
                      </a:lnTo>
                      <a:lnTo>
                        <a:pt x="47256" y="329184"/>
                      </a:lnTo>
                      <a:lnTo>
                        <a:pt x="60972" y="329184"/>
                      </a:lnTo>
                      <a:lnTo>
                        <a:pt x="60972" y="313944"/>
                      </a:lnTo>
                      <a:close/>
                    </a:path>
                    <a:path w="450214" h="466725">
                      <a:moveTo>
                        <a:pt x="106692" y="359664"/>
                      </a:moveTo>
                      <a:lnTo>
                        <a:pt x="94500" y="359664"/>
                      </a:lnTo>
                      <a:lnTo>
                        <a:pt x="94500" y="374904"/>
                      </a:lnTo>
                      <a:lnTo>
                        <a:pt x="106692" y="374904"/>
                      </a:lnTo>
                      <a:lnTo>
                        <a:pt x="106692" y="359664"/>
                      </a:lnTo>
                      <a:close/>
                    </a:path>
                    <a:path w="450214" h="466725">
                      <a:moveTo>
                        <a:pt x="161556" y="451104"/>
                      </a:moveTo>
                      <a:lnTo>
                        <a:pt x="147840" y="451104"/>
                      </a:lnTo>
                      <a:lnTo>
                        <a:pt x="147840" y="466344"/>
                      </a:lnTo>
                      <a:lnTo>
                        <a:pt x="161556" y="466344"/>
                      </a:lnTo>
                      <a:lnTo>
                        <a:pt x="161556" y="451104"/>
                      </a:lnTo>
                      <a:close/>
                    </a:path>
                    <a:path w="450214" h="466725">
                      <a:moveTo>
                        <a:pt x="167652" y="283464"/>
                      </a:moveTo>
                      <a:lnTo>
                        <a:pt x="153936" y="283464"/>
                      </a:lnTo>
                      <a:lnTo>
                        <a:pt x="153936" y="298704"/>
                      </a:lnTo>
                      <a:lnTo>
                        <a:pt x="167652" y="298704"/>
                      </a:lnTo>
                      <a:lnTo>
                        <a:pt x="167652" y="283464"/>
                      </a:lnTo>
                      <a:close/>
                    </a:path>
                    <a:path w="450214" h="466725">
                      <a:moveTo>
                        <a:pt x="195084" y="313944"/>
                      </a:moveTo>
                      <a:lnTo>
                        <a:pt x="181368" y="313944"/>
                      </a:lnTo>
                      <a:lnTo>
                        <a:pt x="181368" y="329184"/>
                      </a:lnTo>
                      <a:lnTo>
                        <a:pt x="195084" y="329184"/>
                      </a:lnTo>
                      <a:lnTo>
                        <a:pt x="195084" y="313944"/>
                      </a:lnTo>
                      <a:close/>
                    </a:path>
                    <a:path w="450214" h="466725">
                      <a:moveTo>
                        <a:pt x="228600" y="306324"/>
                      </a:moveTo>
                      <a:lnTo>
                        <a:pt x="214884" y="306324"/>
                      </a:lnTo>
                      <a:lnTo>
                        <a:pt x="214884" y="321564"/>
                      </a:lnTo>
                      <a:lnTo>
                        <a:pt x="228600" y="321564"/>
                      </a:lnTo>
                      <a:lnTo>
                        <a:pt x="228600" y="306324"/>
                      </a:lnTo>
                      <a:close/>
                    </a:path>
                    <a:path w="450214" h="466725">
                      <a:moveTo>
                        <a:pt x="234708" y="329184"/>
                      </a:moveTo>
                      <a:lnTo>
                        <a:pt x="220992" y="329184"/>
                      </a:lnTo>
                      <a:lnTo>
                        <a:pt x="220992" y="344424"/>
                      </a:lnTo>
                      <a:lnTo>
                        <a:pt x="234708" y="344424"/>
                      </a:lnTo>
                      <a:lnTo>
                        <a:pt x="234708" y="329184"/>
                      </a:lnTo>
                      <a:close/>
                    </a:path>
                    <a:path w="450214" h="466725">
                      <a:moveTo>
                        <a:pt x="248424" y="252984"/>
                      </a:moveTo>
                      <a:lnTo>
                        <a:pt x="234708" y="252984"/>
                      </a:lnTo>
                      <a:lnTo>
                        <a:pt x="234708" y="268224"/>
                      </a:lnTo>
                      <a:lnTo>
                        <a:pt x="248424" y="268224"/>
                      </a:lnTo>
                      <a:lnTo>
                        <a:pt x="248424" y="252984"/>
                      </a:lnTo>
                      <a:close/>
                    </a:path>
                    <a:path w="450214" h="466725">
                      <a:moveTo>
                        <a:pt x="281952" y="0"/>
                      </a:moveTo>
                      <a:lnTo>
                        <a:pt x="268236" y="0"/>
                      </a:lnTo>
                      <a:lnTo>
                        <a:pt x="268236" y="15227"/>
                      </a:lnTo>
                      <a:lnTo>
                        <a:pt x="281952" y="15227"/>
                      </a:lnTo>
                      <a:lnTo>
                        <a:pt x="281952" y="0"/>
                      </a:lnTo>
                      <a:close/>
                    </a:path>
                    <a:path w="450214" h="466725">
                      <a:moveTo>
                        <a:pt x="315480" y="374904"/>
                      </a:moveTo>
                      <a:lnTo>
                        <a:pt x="301764" y="374904"/>
                      </a:lnTo>
                      <a:lnTo>
                        <a:pt x="301764" y="390144"/>
                      </a:lnTo>
                      <a:lnTo>
                        <a:pt x="315480" y="390144"/>
                      </a:lnTo>
                      <a:lnTo>
                        <a:pt x="315480" y="374904"/>
                      </a:lnTo>
                      <a:close/>
                    </a:path>
                    <a:path w="450214" h="466725">
                      <a:moveTo>
                        <a:pt x="449592" y="245364"/>
                      </a:moveTo>
                      <a:lnTo>
                        <a:pt x="435876" y="245364"/>
                      </a:lnTo>
                      <a:lnTo>
                        <a:pt x="435876" y="260604"/>
                      </a:lnTo>
                      <a:lnTo>
                        <a:pt x="449592" y="260604"/>
                      </a:lnTo>
                      <a:lnTo>
                        <a:pt x="449592" y="2453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19" name="object 347"/>
                <p:cNvSpPr/>
                <p:nvPr/>
              </p:nvSpPr>
              <p:spPr>
                <a:xfrm>
                  <a:off x="3782567" y="364388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0" name="object 348"/>
                <p:cNvSpPr/>
                <p:nvPr/>
              </p:nvSpPr>
              <p:spPr>
                <a:xfrm>
                  <a:off x="3258299" y="3643896"/>
                  <a:ext cx="429895" cy="542925"/>
                </a:xfrm>
                <a:custGeom>
                  <a:avLst/>
                  <a:gdLst/>
                  <a:ahLst/>
                  <a:cxnLst/>
                  <a:rect l="l" t="t" r="r" b="b"/>
                  <a:pathLst>
                    <a:path w="429895" h="542925">
                      <a:moveTo>
                        <a:pt x="13716" y="527304"/>
                      </a:moveTo>
                      <a:lnTo>
                        <a:pt x="0" y="527304"/>
                      </a:lnTo>
                      <a:lnTo>
                        <a:pt x="0" y="542544"/>
                      </a:lnTo>
                      <a:lnTo>
                        <a:pt x="13716" y="542544"/>
                      </a:lnTo>
                      <a:lnTo>
                        <a:pt x="13716" y="527304"/>
                      </a:lnTo>
                      <a:close/>
                    </a:path>
                    <a:path w="429895" h="542925">
                      <a:moveTo>
                        <a:pt x="100596" y="466344"/>
                      </a:moveTo>
                      <a:lnTo>
                        <a:pt x="86880" y="466344"/>
                      </a:lnTo>
                      <a:lnTo>
                        <a:pt x="86880" y="481584"/>
                      </a:lnTo>
                      <a:lnTo>
                        <a:pt x="100596" y="481584"/>
                      </a:lnTo>
                      <a:lnTo>
                        <a:pt x="100596" y="466344"/>
                      </a:lnTo>
                      <a:close/>
                    </a:path>
                    <a:path w="429895" h="542925">
                      <a:moveTo>
                        <a:pt x="362724" y="397764"/>
                      </a:moveTo>
                      <a:lnTo>
                        <a:pt x="349008" y="397764"/>
                      </a:lnTo>
                      <a:lnTo>
                        <a:pt x="349008" y="413004"/>
                      </a:lnTo>
                      <a:lnTo>
                        <a:pt x="362724" y="413004"/>
                      </a:lnTo>
                      <a:lnTo>
                        <a:pt x="362724" y="397764"/>
                      </a:lnTo>
                      <a:close/>
                    </a:path>
                    <a:path w="429895" h="542925">
                      <a:moveTo>
                        <a:pt x="429780" y="0"/>
                      </a:moveTo>
                      <a:lnTo>
                        <a:pt x="416064" y="0"/>
                      </a:lnTo>
                      <a:lnTo>
                        <a:pt x="416064" y="15240"/>
                      </a:lnTo>
                      <a:lnTo>
                        <a:pt x="429780" y="15240"/>
                      </a:lnTo>
                      <a:lnTo>
                        <a:pt x="42978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1" name="object 349"/>
                <p:cNvSpPr/>
                <p:nvPr/>
              </p:nvSpPr>
              <p:spPr>
                <a:xfrm>
                  <a:off x="3855719"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2" name="object 350"/>
                <p:cNvSpPr/>
                <p:nvPr/>
              </p:nvSpPr>
              <p:spPr>
                <a:xfrm>
                  <a:off x="3096768" y="3918203"/>
                  <a:ext cx="429895" cy="375285"/>
                </a:xfrm>
                <a:custGeom>
                  <a:avLst/>
                  <a:gdLst/>
                  <a:ahLst/>
                  <a:cxnLst/>
                  <a:rect l="l" t="t" r="r" b="b"/>
                  <a:pathLst>
                    <a:path w="429895" h="375285">
                      <a:moveTo>
                        <a:pt x="13716" y="283476"/>
                      </a:moveTo>
                      <a:lnTo>
                        <a:pt x="0" y="283476"/>
                      </a:lnTo>
                      <a:lnTo>
                        <a:pt x="0" y="298716"/>
                      </a:lnTo>
                      <a:lnTo>
                        <a:pt x="13716" y="298716"/>
                      </a:lnTo>
                      <a:lnTo>
                        <a:pt x="13716" y="283476"/>
                      </a:lnTo>
                      <a:close/>
                    </a:path>
                    <a:path w="429895" h="375285">
                      <a:moveTo>
                        <a:pt x="19812" y="336816"/>
                      </a:moveTo>
                      <a:lnTo>
                        <a:pt x="7620" y="336816"/>
                      </a:lnTo>
                      <a:lnTo>
                        <a:pt x="7620" y="352056"/>
                      </a:lnTo>
                      <a:lnTo>
                        <a:pt x="19812" y="352056"/>
                      </a:lnTo>
                      <a:lnTo>
                        <a:pt x="19812" y="336816"/>
                      </a:lnTo>
                      <a:close/>
                    </a:path>
                    <a:path w="429895" h="375285">
                      <a:moveTo>
                        <a:pt x="47231" y="336816"/>
                      </a:moveTo>
                      <a:lnTo>
                        <a:pt x="33528" y="336816"/>
                      </a:lnTo>
                      <a:lnTo>
                        <a:pt x="33528" y="352056"/>
                      </a:lnTo>
                      <a:lnTo>
                        <a:pt x="47231" y="352056"/>
                      </a:lnTo>
                      <a:lnTo>
                        <a:pt x="47231" y="336816"/>
                      </a:lnTo>
                      <a:close/>
                    </a:path>
                    <a:path w="429895" h="375285">
                      <a:moveTo>
                        <a:pt x="94488" y="359676"/>
                      </a:moveTo>
                      <a:lnTo>
                        <a:pt x="80772" y="359676"/>
                      </a:lnTo>
                      <a:lnTo>
                        <a:pt x="80772" y="374916"/>
                      </a:lnTo>
                      <a:lnTo>
                        <a:pt x="94488" y="374916"/>
                      </a:lnTo>
                      <a:lnTo>
                        <a:pt x="94488" y="359676"/>
                      </a:lnTo>
                      <a:close/>
                    </a:path>
                    <a:path w="429895" h="375285">
                      <a:moveTo>
                        <a:pt x="100584" y="291096"/>
                      </a:moveTo>
                      <a:lnTo>
                        <a:pt x="88392" y="291096"/>
                      </a:lnTo>
                      <a:lnTo>
                        <a:pt x="88392" y="306336"/>
                      </a:lnTo>
                      <a:lnTo>
                        <a:pt x="100584" y="306336"/>
                      </a:lnTo>
                      <a:lnTo>
                        <a:pt x="100584" y="291096"/>
                      </a:lnTo>
                      <a:close/>
                    </a:path>
                    <a:path w="429895" h="375285">
                      <a:moveTo>
                        <a:pt x="167640" y="268236"/>
                      </a:moveTo>
                      <a:lnTo>
                        <a:pt x="155448" y="268236"/>
                      </a:lnTo>
                      <a:lnTo>
                        <a:pt x="155448" y="283476"/>
                      </a:lnTo>
                      <a:lnTo>
                        <a:pt x="167640" y="283476"/>
                      </a:lnTo>
                      <a:lnTo>
                        <a:pt x="167640" y="268236"/>
                      </a:lnTo>
                      <a:close/>
                    </a:path>
                    <a:path w="429895" h="375285">
                      <a:moveTo>
                        <a:pt x="222504" y="184416"/>
                      </a:moveTo>
                      <a:lnTo>
                        <a:pt x="208788" y="184416"/>
                      </a:lnTo>
                      <a:lnTo>
                        <a:pt x="208788" y="192036"/>
                      </a:lnTo>
                      <a:lnTo>
                        <a:pt x="195072" y="192036"/>
                      </a:lnTo>
                      <a:lnTo>
                        <a:pt x="195072" y="207276"/>
                      </a:lnTo>
                      <a:lnTo>
                        <a:pt x="208788" y="207276"/>
                      </a:lnTo>
                      <a:lnTo>
                        <a:pt x="208788" y="199656"/>
                      </a:lnTo>
                      <a:lnTo>
                        <a:pt x="222504" y="199656"/>
                      </a:lnTo>
                      <a:lnTo>
                        <a:pt x="222504" y="184416"/>
                      </a:lnTo>
                      <a:close/>
                    </a:path>
                    <a:path w="429895" h="375285">
                      <a:moveTo>
                        <a:pt x="228600" y="275856"/>
                      </a:moveTo>
                      <a:lnTo>
                        <a:pt x="214884" y="275856"/>
                      </a:lnTo>
                      <a:lnTo>
                        <a:pt x="214884" y="291096"/>
                      </a:lnTo>
                      <a:lnTo>
                        <a:pt x="228600" y="291096"/>
                      </a:lnTo>
                      <a:lnTo>
                        <a:pt x="228600" y="275856"/>
                      </a:lnTo>
                      <a:close/>
                    </a:path>
                    <a:path w="429895" h="375285">
                      <a:moveTo>
                        <a:pt x="256032" y="306336"/>
                      </a:moveTo>
                      <a:lnTo>
                        <a:pt x="242316" y="306336"/>
                      </a:lnTo>
                      <a:lnTo>
                        <a:pt x="242316" y="321576"/>
                      </a:lnTo>
                      <a:lnTo>
                        <a:pt x="256032" y="321576"/>
                      </a:lnTo>
                      <a:lnTo>
                        <a:pt x="256032" y="306336"/>
                      </a:lnTo>
                      <a:close/>
                    </a:path>
                    <a:path w="429895" h="375285">
                      <a:moveTo>
                        <a:pt x="275831" y="199656"/>
                      </a:moveTo>
                      <a:lnTo>
                        <a:pt x="262128" y="199656"/>
                      </a:lnTo>
                      <a:lnTo>
                        <a:pt x="262128" y="214896"/>
                      </a:lnTo>
                      <a:lnTo>
                        <a:pt x="275831" y="214896"/>
                      </a:lnTo>
                      <a:lnTo>
                        <a:pt x="275831" y="199656"/>
                      </a:lnTo>
                      <a:close/>
                    </a:path>
                    <a:path w="429895" h="375285">
                      <a:moveTo>
                        <a:pt x="329184" y="184416"/>
                      </a:moveTo>
                      <a:lnTo>
                        <a:pt x="315468" y="184416"/>
                      </a:lnTo>
                      <a:lnTo>
                        <a:pt x="315468" y="199656"/>
                      </a:lnTo>
                      <a:lnTo>
                        <a:pt x="329184" y="199656"/>
                      </a:lnTo>
                      <a:lnTo>
                        <a:pt x="329184" y="184416"/>
                      </a:lnTo>
                      <a:close/>
                    </a:path>
                    <a:path w="429895" h="375285">
                      <a:moveTo>
                        <a:pt x="417576" y="0"/>
                      </a:moveTo>
                      <a:lnTo>
                        <a:pt x="403847" y="0"/>
                      </a:lnTo>
                      <a:lnTo>
                        <a:pt x="403847" y="15252"/>
                      </a:lnTo>
                      <a:lnTo>
                        <a:pt x="417576" y="15252"/>
                      </a:lnTo>
                      <a:lnTo>
                        <a:pt x="417576" y="0"/>
                      </a:lnTo>
                      <a:close/>
                    </a:path>
                    <a:path w="429895" h="375285">
                      <a:moveTo>
                        <a:pt x="429768" y="153936"/>
                      </a:moveTo>
                      <a:lnTo>
                        <a:pt x="417576" y="153936"/>
                      </a:lnTo>
                      <a:lnTo>
                        <a:pt x="417576" y="169176"/>
                      </a:lnTo>
                      <a:lnTo>
                        <a:pt x="429768" y="169176"/>
                      </a:lnTo>
                      <a:lnTo>
                        <a:pt x="429768" y="15393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3" name="object 351"/>
                <p:cNvSpPr/>
                <p:nvPr/>
              </p:nvSpPr>
              <p:spPr>
                <a:xfrm>
                  <a:off x="38557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4" name="object 352"/>
                <p:cNvSpPr/>
                <p:nvPr/>
              </p:nvSpPr>
              <p:spPr>
                <a:xfrm>
                  <a:off x="3285743" y="41178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5" name="object 353"/>
                <p:cNvSpPr/>
                <p:nvPr/>
              </p:nvSpPr>
              <p:spPr>
                <a:xfrm>
                  <a:off x="384962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6" name="object 354"/>
                <p:cNvSpPr/>
                <p:nvPr/>
              </p:nvSpPr>
              <p:spPr>
                <a:xfrm>
                  <a:off x="3204972" y="4155960"/>
                  <a:ext cx="161925" cy="68580"/>
                </a:xfrm>
                <a:custGeom>
                  <a:avLst/>
                  <a:gdLst/>
                  <a:ahLst/>
                  <a:cxnLst/>
                  <a:rect l="l" t="t" r="r" b="b"/>
                  <a:pathLst>
                    <a:path w="161925" h="68579">
                      <a:moveTo>
                        <a:pt x="13716" y="0"/>
                      </a:moveTo>
                      <a:lnTo>
                        <a:pt x="0" y="0"/>
                      </a:lnTo>
                      <a:lnTo>
                        <a:pt x="0" y="15240"/>
                      </a:lnTo>
                      <a:lnTo>
                        <a:pt x="13716" y="15240"/>
                      </a:lnTo>
                      <a:lnTo>
                        <a:pt x="13716" y="0"/>
                      </a:lnTo>
                      <a:close/>
                    </a:path>
                    <a:path w="161925" h="68579">
                      <a:moveTo>
                        <a:pt x="59436" y="53340"/>
                      </a:moveTo>
                      <a:lnTo>
                        <a:pt x="47244" y="53340"/>
                      </a:lnTo>
                      <a:lnTo>
                        <a:pt x="47244" y="68580"/>
                      </a:lnTo>
                      <a:lnTo>
                        <a:pt x="59436" y="68580"/>
                      </a:lnTo>
                      <a:lnTo>
                        <a:pt x="59436" y="53340"/>
                      </a:lnTo>
                      <a:close/>
                    </a:path>
                    <a:path w="161925" h="68579">
                      <a:moveTo>
                        <a:pt x="161544" y="15240"/>
                      </a:moveTo>
                      <a:lnTo>
                        <a:pt x="147828" y="15240"/>
                      </a:lnTo>
                      <a:lnTo>
                        <a:pt x="147828" y="30480"/>
                      </a:lnTo>
                      <a:lnTo>
                        <a:pt x="161544" y="30480"/>
                      </a:lnTo>
                      <a:lnTo>
                        <a:pt x="161544"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7" name="object 355"/>
                <p:cNvSpPr/>
                <p:nvPr/>
              </p:nvSpPr>
              <p:spPr>
                <a:xfrm>
                  <a:off x="3843527" y="3788664"/>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8" name="object 356"/>
                <p:cNvSpPr/>
                <p:nvPr/>
              </p:nvSpPr>
              <p:spPr>
                <a:xfrm>
                  <a:off x="3150108" y="4049280"/>
                  <a:ext cx="370840" cy="175260"/>
                </a:xfrm>
                <a:custGeom>
                  <a:avLst/>
                  <a:gdLst/>
                  <a:ahLst/>
                  <a:cxnLst/>
                  <a:rect l="l" t="t" r="r" b="b"/>
                  <a:pathLst>
                    <a:path w="370839" h="175260">
                      <a:moveTo>
                        <a:pt x="27432" y="160020"/>
                      </a:moveTo>
                      <a:lnTo>
                        <a:pt x="13716" y="160020"/>
                      </a:lnTo>
                      <a:lnTo>
                        <a:pt x="13716" y="152400"/>
                      </a:lnTo>
                      <a:lnTo>
                        <a:pt x="0" y="152400"/>
                      </a:lnTo>
                      <a:lnTo>
                        <a:pt x="0" y="167640"/>
                      </a:lnTo>
                      <a:lnTo>
                        <a:pt x="13716" y="167640"/>
                      </a:lnTo>
                      <a:lnTo>
                        <a:pt x="13716" y="175260"/>
                      </a:lnTo>
                      <a:lnTo>
                        <a:pt x="27432" y="175260"/>
                      </a:lnTo>
                      <a:lnTo>
                        <a:pt x="27432" y="160020"/>
                      </a:lnTo>
                      <a:close/>
                    </a:path>
                    <a:path w="370839" h="175260">
                      <a:moveTo>
                        <a:pt x="128016" y="91440"/>
                      </a:moveTo>
                      <a:lnTo>
                        <a:pt x="114300" y="91440"/>
                      </a:lnTo>
                      <a:lnTo>
                        <a:pt x="114300" y="106680"/>
                      </a:lnTo>
                      <a:lnTo>
                        <a:pt x="128016" y="106680"/>
                      </a:lnTo>
                      <a:lnTo>
                        <a:pt x="128016" y="91440"/>
                      </a:lnTo>
                      <a:close/>
                    </a:path>
                    <a:path w="370839" h="175260">
                      <a:moveTo>
                        <a:pt x="256032" y="60960"/>
                      </a:moveTo>
                      <a:lnTo>
                        <a:pt x="242316" y="60960"/>
                      </a:lnTo>
                      <a:lnTo>
                        <a:pt x="242316" y="76200"/>
                      </a:lnTo>
                      <a:lnTo>
                        <a:pt x="256032" y="76200"/>
                      </a:lnTo>
                      <a:lnTo>
                        <a:pt x="256032" y="60960"/>
                      </a:lnTo>
                      <a:close/>
                    </a:path>
                    <a:path w="370839" h="175260">
                      <a:moveTo>
                        <a:pt x="262128" y="0"/>
                      </a:moveTo>
                      <a:lnTo>
                        <a:pt x="249936" y="0"/>
                      </a:lnTo>
                      <a:lnTo>
                        <a:pt x="249936" y="15240"/>
                      </a:lnTo>
                      <a:lnTo>
                        <a:pt x="262128" y="15240"/>
                      </a:lnTo>
                      <a:lnTo>
                        <a:pt x="262128" y="0"/>
                      </a:lnTo>
                      <a:close/>
                    </a:path>
                    <a:path w="370839" h="175260">
                      <a:moveTo>
                        <a:pt x="370332" y="76200"/>
                      </a:moveTo>
                      <a:lnTo>
                        <a:pt x="356616" y="76200"/>
                      </a:lnTo>
                      <a:lnTo>
                        <a:pt x="356616" y="91440"/>
                      </a:lnTo>
                      <a:lnTo>
                        <a:pt x="370332" y="91440"/>
                      </a:lnTo>
                      <a:lnTo>
                        <a:pt x="37033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29" name="object 357"/>
                <p:cNvSpPr/>
                <p:nvPr/>
              </p:nvSpPr>
              <p:spPr>
                <a:xfrm>
                  <a:off x="3628643" y="3619500"/>
                  <a:ext cx="12700" cy="17145"/>
                </a:xfrm>
                <a:custGeom>
                  <a:avLst/>
                  <a:gdLst/>
                  <a:ahLst/>
                  <a:cxnLst/>
                  <a:rect l="l" t="t" r="r" b="b"/>
                  <a:pathLst>
                    <a:path w="12700" h="17145">
                      <a:moveTo>
                        <a:pt x="12191" y="16764"/>
                      </a:moveTo>
                      <a:lnTo>
                        <a:pt x="0" y="16764"/>
                      </a:lnTo>
                      <a:lnTo>
                        <a:pt x="0" y="0"/>
                      </a:lnTo>
                      <a:lnTo>
                        <a:pt x="12191" y="0"/>
                      </a:lnTo>
                      <a:lnTo>
                        <a:pt x="12191" y="16764"/>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0" name="object 358"/>
                <p:cNvSpPr/>
                <p:nvPr/>
              </p:nvSpPr>
              <p:spPr>
                <a:xfrm>
                  <a:off x="3150108" y="3834396"/>
                  <a:ext cx="309880" cy="459105"/>
                </a:xfrm>
                <a:custGeom>
                  <a:avLst/>
                  <a:gdLst/>
                  <a:ahLst/>
                  <a:cxnLst/>
                  <a:rect l="l" t="t" r="r" b="b"/>
                  <a:pathLst>
                    <a:path w="309879" h="459104">
                      <a:moveTo>
                        <a:pt x="21336" y="428244"/>
                      </a:moveTo>
                      <a:lnTo>
                        <a:pt x="7607" y="428244"/>
                      </a:lnTo>
                      <a:lnTo>
                        <a:pt x="7607" y="443484"/>
                      </a:lnTo>
                      <a:lnTo>
                        <a:pt x="0" y="443484"/>
                      </a:lnTo>
                      <a:lnTo>
                        <a:pt x="0" y="458724"/>
                      </a:lnTo>
                      <a:lnTo>
                        <a:pt x="13716" y="458724"/>
                      </a:lnTo>
                      <a:lnTo>
                        <a:pt x="13716" y="443484"/>
                      </a:lnTo>
                      <a:lnTo>
                        <a:pt x="21336" y="443484"/>
                      </a:lnTo>
                      <a:lnTo>
                        <a:pt x="21336" y="428244"/>
                      </a:lnTo>
                      <a:close/>
                    </a:path>
                    <a:path w="309879" h="459104">
                      <a:moveTo>
                        <a:pt x="60960" y="313944"/>
                      </a:moveTo>
                      <a:lnTo>
                        <a:pt x="47244" y="313944"/>
                      </a:lnTo>
                      <a:lnTo>
                        <a:pt x="47244" y="329184"/>
                      </a:lnTo>
                      <a:lnTo>
                        <a:pt x="60960" y="329184"/>
                      </a:lnTo>
                      <a:lnTo>
                        <a:pt x="60960" y="313944"/>
                      </a:lnTo>
                      <a:close/>
                    </a:path>
                    <a:path w="309879" h="459104">
                      <a:moveTo>
                        <a:pt x="195072" y="344424"/>
                      </a:moveTo>
                      <a:lnTo>
                        <a:pt x="188976" y="344424"/>
                      </a:lnTo>
                      <a:lnTo>
                        <a:pt x="188976" y="336804"/>
                      </a:lnTo>
                      <a:lnTo>
                        <a:pt x="175260" y="336804"/>
                      </a:lnTo>
                      <a:lnTo>
                        <a:pt x="175260" y="352044"/>
                      </a:lnTo>
                      <a:lnTo>
                        <a:pt x="182880" y="352044"/>
                      </a:lnTo>
                      <a:lnTo>
                        <a:pt x="182880" y="359664"/>
                      </a:lnTo>
                      <a:lnTo>
                        <a:pt x="195072" y="359664"/>
                      </a:lnTo>
                      <a:lnTo>
                        <a:pt x="195072" y="344424"/>
                      </a:lnTo>
                      <a:close/>
                    </a:path>
                    <a:path w="309879" h="459104">
                      <a:moveTo>
                        <a:pt x="236207" y="329184"/>
                      </a:moveTo>
                      <a:lnTo>
                        <a:pt x="222491" y="329184"/>
                      </a:lnTo>
                      <a:lnTo>
                        <a:pt x="222491" y="344424"/>
                      </a:lnTo>
                      <a:lnTo>
                        <a:pt x="236207" y="344424"/>
                      </a:lnTo>
                      <a:lnTo>
                        <a:pt x="236207" y="329184"/>
                      </a:lnTo>
                      <a:close/>
                    </a:path>
                    <a:path w="309879" h="459104">
                      <a:moveTo>
                        <a:pt x="262128" y="405384"/>
                      </a:moveTo>
                      <a:lnTo>
                        <a:pt x="249936" y="405384"/>
                      </a:lnTo>
                      <a:lnTo>
                        <a:pt x="249936" y="420624"/>
                      </a:lnTo>
                      <a:lnTo>
                        <a:pt x="262128" y="420624"/>
                      </a:lnTo>
                      <a:lnTo>
                        <a:pt x="262128" y="405384"/>
                      </a:lnTo>
                      <a:close/>
                    </a:path>
                    <a:path w="309879" h="459104">
                      <a:moveTo>
                        <a:pt x="309372" y="0"/>
                      </a:moveTo>
                      <a:lnTo>
                        <a:pt x="295656" y="0"/>
                      </a:lnTo>
                      <a:lnTo>
                        <a:pt x="295656" y="15240"/>
                      </a:lnTo>
                      <a:lnTo>
                        <a:pt x="309372" y="15240"/>
                      </a:lnTo>
                      <a:lnTo>
                        <a:pt x="3093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1" name="object 359"/>
                <p:cNvSpPr/>
                <p:nvPr/>
              </p:nvSpPr>
              <p:spPr>
                <a:xfrm>
                  <a:off x="3749040" y="3383292"/>
                  <a:ext cx="220979" cy="91440"/>
                </a:xfrm>
                <a:custGeom>
                  <a:avLst/>
                  <a:gdLst/>
                  <a:ahLst/>
                  <a:cxnLst/>
                  <a:rect l="l" t="t" r="r" b="b"/>
                  <a:pathLst>
                    <a:path w="220979" h="91439">
                      <a:moveTo>
                        <a:pt x="13716" y="76200"/>
                      </a:moveTo>
                      <a:lnTo>
                        <a:pt x="0" y="76200"/>
                      </a:lnTo>
                      <a:lnTo>
                        <a:pt x="0" y="91427"/>
                      </a:lnTo>
                      <a:lnTo>
                        <a:pt x="13716" y="91427"/>
                      </a:lnTo>
                      <a:lnTo>
                        <a:pt x="13716" y="76200"/>
                      </a:lnTo>
                      <a:close/>
                    </a:path>
                    <a:path w="220979" h="91439">
                      <a:moveTo>
                        <a:pt x="220980" y="0"/>
                      </a:moveTo>
                      <a:lnTo>
                        <a:pt x="208788" y="0"/>
                      </a:lnTo>
                      <a:lnTo>
                        <a:pt x="208788" y="15227"/>
                      </a:lnTo>
                      <a:lnTo>
                        <a:pt x="220980" y="15227"/>
                      </a:lnTo>
                      <a:lnTo>
                        <a:pt x="22098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2" name="object 360"/>
                <p:cNvSpPr/>
                <p:nvPr/>
              </p:nvSpPr>
              <p:spPr>
                <a:xfrm>
                  <a:off x="3701796" y="34823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3" name="object 361"/>
                <p:cNvSpPr/>
                <p:nvPr/>
              </p:nvSpPr>
              <p:spPr>
                <a:xfrm>
                  <a:off x="3372599" y="4171200"/>
                  <a:ext cx="100965" cy="83820"/>
                </a:xfrm>
                <a:custGeom>
                  <a:avLst/>
                  <a:gdLst/>
                  <a:ahLst/>
                  <a:cxnLst/>
                  <a:rect l="l" t="t" r="r" b="b"/>
                  <a:pathLst>
                    <a:path w="100964" h="83820">
                      <a:moveTo>
                        <a:pt x="13716" y="68580"/>
                      </a:moveTo>
                      <a:lnTo>
                        <a:pt x="0" y="68580"/>
                      </a:lnTo>
                      <a:lnTo>
                        <a:pt x="0" y="83820"/>
                      </a:lnTo>
                      <a:lnTo>
                        <a:pt x="13716" y="83820"/>
                      </a:lnTo>
                      <a:lnTo>
                        <a:pt x="13716" y="68580"/>
                      </a:lnTo>
                      <a:close/>
                    </a:path>
                    <a:path w="100964" h="83820">
                      <a:moveTo>
                        <a:pt x="100596" y="0"/>
                      </a:moveTo>
                      <a:lnTo>
                        <a:pt x="86880" y="0"/>
                      </a:lnTo>
                      <a:lnTo>
                        <a:pt x="86880" y="15240"/>
                      </a:lnTo>
                      <a:lnTo>
                        <a:pt x="100596" y="15240"/>
                      </a:lnTo>
                      <a:lnTo>
                        <a:pt x="100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4" name="object 362"/>
                <p:cNvSpPr/>
                <p:nvPr/>
              </p:nvSpPr>
              <p:spPr>
                <a:xfrm>
                  <a:off x="39578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5" name="object 363"/>
                <p:cNvSpPr/>
                <p:nvPr/>
              </p:nvSpPr>
              <p:spPr>
                <a:xfrm>
                  <a:off x="3124200" y="3826776"/>
                  <a:ext cx="558165" cy="443865"/>
                </a:xfrm>
                <a:custGeom>
                  <a:avLst/>
                  <a:gdLst/>
                  <a:ahLst/>
                  <a:cxnLst/>
                  <a:rect l="l" t="t" r="r" b="b"/>
                  <a:pathLst>
                    <a:path w="558164" h="443864">
                      <a:moveTo>
                        <a:pt x="13716" y="420624"/>
                      </a:moveTo>
                      <a:lnTo>
                        <a:pt x="0" y="420624"/>
                      </a:lnTo>
                      <a:lnTo>
                        <a:pt x="0" y="435864"/>
                      </a:lnTo>
                      <a:lnTo>
                        <a:pt x="13716" y="435864"/>
                      </a:lnTo>
                      <a:lnTo>
                        <a:pt x="13716" y="420624"/>
                      </a:lnTo>
                      <a:close/>
                    </a:path>
                    <a:path w="558164" h="443864">
                      <a:moveTo>
                        <a:pt x="94488" y="382524"/>
                      </a:moveTo>
                      <a:lnTo>
                        <a:pt x="80772" y="382524"/>
                      </a:lnTo>
                      <a:lnTo>
                        <a:pt x="80772" y="397764"/>
                      </a:lnTo>
                      <a:lnTo>
                        <a:pt x="94488" y="397764"/>
                      </a:lnTo>
                      <a:lnTo>
                        <a:pt x="94488" y="382524"/>
                      </a:lnTo>
                      <a:close/>
                    </a:path>
                    <a:path w="558164" h="443864">
                      <a:moveTo>
                        <a:pt x="120396" y="428244"/>
                      </a:moveTo>
                      <a:lnTo>
                        <a:pt x="106680" y="428244"/>
                      </a:lnTo>
                      <a:lnTo>
                        <a:pt x="106680" y="443484"/>
                      </a:lnTo>
                      <a:lnTo>
                        <a:pt x="120396" y="443484"/>
                      </a:lnTo>
                      <a:lnTo>
                        <a:pt x="120396" y="428244"/>
                      </a:lnTo>
                      <a:close/>
                    </a:path>
                    <a:path w="558164" h="443864">
                      <a:moveTo>
                        <a:pt x="140208" y="397764"/>
                      </a:moveTo>
                      <a:lnTo>
                        <a:pt x="128016" y="397764"/>
                      </a:lnTo>
                      <a:lnTo>
                        <a:pt x="128016" y="413004"/>
                      </a:lnTo>
                      <a:lnTo>
                        <a:pt x="140208" y="413004"/>
                      </a:lnTo>
                      <a:lnTo>
                        <a:pt x="140208" y="397764"/>
                      </a:lnTo>
                      <a:close/>
                    </a:path>
                    <a:path w="558164" h="443864">
                      <a:moveTo>
                        <a:pt x="173736" y="306324"/>
                      </a:moveTo>
                      <a:lnTo>
                        <a:pt x="161544" y="306324"/>
                      </a:lnTo>
                      <a:lnTo>
                        <a:pt x="161544" y="321564"/>
                      </a:lnTo>
                      <a:lnTo>
                        <a:pt x="173736" y="321564"/>
                      </a:lnTo>
                      <a:lnTo>
                        <a:pt x="173736" y="306324"/>
                      </a:lnTo>
                      <a:close/>
                    </a:path>
                    <a:path w="558164" h="443864">
                      <a:moveTo>
                        <a:pt x="214871" y="313944"/>
                      </a:moveTo>
                      <a:lnTo>
                        <a:pt x="201155" y="313944"/>
                      </a:lnTo>
                      <a:lnTo>
                        <a:pt x="201155" y="329184"/>
                      </a:lnTo>
                      <a:lnTo>
                        <a:pt x="214871" y="329184"/>
                      </a:lnTo>
                      <a:lnTo>
                        <a:pt x="214871" y="313944"/>
                      </a:lnTo>
                      <a:close/>
                    </a:path>
                    <a:path w="558164" h="443864">
                      <a:moveTo>
                        <a:pt x="220980" y="382524"/>
                      </a:moveTo>
                      <a:lnTo>
                        <a:pt x="208788" y="382524"/>
                      </a:lnTo>
                      <a:lnTo>
                        <a:pt x="208788" y="397764"/>
                      </a:lnTo>
                      <a:lnTo>
                        <a:pt x="220980" y="397764"/>
                      </a:lnTo>
                      <a:lnTo>
                        <a:pt x="220980" y="382524"/>
                      </a:lnTo>
                      <a:close/>
                    </a:path>
                    <a:path w="558164" h="443864">
                      <a:moveTo>
                        <a:pt x="228600" y="313944"/>
                      </a:moveTo>
                      <a:lnTo>
                        <a:pt x="214884" y="313944"/>
                      </a:lnTo>
                      <a:lnTo>
                        <a:pt x="214884" y="329184"/>
                      </a:lnTo>
                      <a:lnTo>
                        <a:pt x="228600" y="329184"/>
                      </a:lnTo>
                      <a:lnTo>
                        <a:pt x="228600" y="313944"/>
                      </a:lnTo>
                      <a:close/>
                    </a:path>
                    <a:path w="558164" h="443864">
                      <a:moveTo>
                        <a:pt x="242316" y="382524"/>
                      </a:moveTo>
                      <a:lnTo>
                        <a:pt x="228600" y="382524"/>
                      </a:lnTo>
                      <a:lnTo>
                        <a:pt x="228600" y="397764"/>
                      </a:lnTo>
                      <a:lnTo>
                        <a:pt x="242316" y="397764"/>
                      </a:lnTo>
                      <a:lnTo>
                        <a:pt x="242316" y="382524"/>
                      </a:lnTo>
                      <a:close/>
                    </a:path>
                    <a:path w="558164" h="443864">
                      <a:moveTo>
                        <a:pt x="242316" y="0"/>
                      </a:moveTo>
                      <a:lnTo>
                        <a:pt x="228600" y="0"/>
                      </a:lnTo>
                      <a:lnTo>
                        <a:pt x="228600" y="15227"/>
                      </a:lnTo>
                      <a:lnTo>
                        <a:pt x="242316" y="15227"/>
                      </a:lnTo>
                      <a:lnTo>
                        <a:pt x="242316" y="0"/>
                      </a:lnTo>
                      <a:close/>
                    </a:path>
                    <a:path w="558164" h="443864">
                      <a:moveTo>
                        <a:pt x="254508" y="329184"/>
                      </a:moveTo>
                      <a:lnTo>
                        <a:pt x="242316" y="329184"/>
                      </a:lnTo>
                      <a:lnTo>
                        <a:pt x="242316" y="344424"/>
                      </a:lnTo>
                      <a:lnTo>
                        <a:pt x="254508" y="344424"/>
                      </a:lnTo>
                      <a:lnTo>
                        <a:pt x="254508" y="329184"/>
                      </a:lnTo>
                      <a:close/>
                    </a:path>
                    <a:path w="558164" h="443864">
                      <a:moveTo>
                        <a:pt x="390144" y="336804"/>
                      </a:moveTo>
                      <a:lnTo>
                        <a:pt x="376415" y="336804"/>
                      </a:lnTo>
                      <a:lnTo>
                        <a:pt x="376415" y="352044"/>
                      </a:lnTo>
                      <a:lnTo>
                        <a:pt x="390144" y="352044"/>
                      </a:lnTo>
                      <a:lnTo>
                        <a:pt x="390144" y="336804"/>
                      </a:lnTo>
                      <a:close/>
                    </a:path>
                    <a:path w="558164" h="443864">
                      <a:moveTo>
                        <a:pt x="429768" y="252984"/>
                      </a:moveTo>
                      <a:lnTo>
                        <a:pt x="416052" y="252984"/>
                      </a:lnTo>
                      <a:lnTo>
                        <a:pt x="416052" y="268224"/>
                      </a:lnTo>
                      <a:lnTo>
                        <a:pt x="429768" y="268224"/>
                      </a:lnTo>
                      <a:lnTo>
                        <a:pt x="429768" y="252984"/>
                      </a:lnTo>
                      <a:close/>
                    </a:path>
                    <a:path w="558164" h="443864">
                      <a:moveTo>
                        <a:pt x="557784" y="7620"/>
                      </a:moveTo>
                      <a:lnTo>
                        <a:pt x="544068" y="7620"/>
                      </a:lnTo>
                      <a:lnTo>
                        <a:pt x="544068" y="22860"/>
                      </a:lnTo>
                      <a:lnTo>
                        <a:pt x="557784" y="22860"/>
                      </a:lnTo>
                      <a:lnTo>
                        <a:pt x="557784" y="76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6" name="object 364"/>
                <p:cNvSpPr/>
                <p:nvPr/>
              </p:nvSpPr>
              <p:spPr>
                <a:xfrm>
                  <a:off x="4044696" y="3383280"/>
                  <a:ext cx="13970" cy="15240"/>
                </a:xfrm>
                <a:custGeom>
                  <a:avLst/>
                  <a:gdLst/>
                  <a:ahLst/>
                  <a:cxnLst/>
                  <a:rect l="l" t="t" r="r" b="b"/>
                  <a:pathLst>
                    <a:path w="13970" h="15239">
                      <a:moveTo>
                        <a:pt x="13715" y="15239"/>
                      </a:moveTo>
                      <a:lnTo>
                        <a:pt x="0" y="15239"/>
                      </a:lnTo>
                      <a:lnTo>
                        <a:pt x="0" y="0"/>
                      </a:lnTo>
                      <a:lnTo>
                        <a:pt x="13715" y="0"/>
                      </a:lnTo>
                      <a:lnTo>
                        <a:pt x="13715"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7" name="object 365"/>
                <p:cNvSpPr/>
                <p:nvPr/>
              </p:nvSpPr>
              <p:spPr>
                <a:xfrm>
                  <a:off x="3124200" y="4011180"/>
                  <a:ext cx="363220" cy="281940"/>
                </a:xfrm>
                <a:custGeom>
                  <a:avLst/>
                  <a:gdLst/>
                  <a:ahLst/>
                  <a:cxnLst/>
                  <a:rect l="l" t="t" r="r" b="b"/>
                  <a:pathLst>
                    <a:path w="363220" h="281939">
                      <a:moveTo>
                        <a:pt x="13716" y="266700"/>
                      </a:moveTo>
                      <a:lnTo>
                        <a:pt x="0" y="266700"/>
                      </a:lnTo>
                      <a:lnTo>
                        <a:pt x="0" y="281940"/>
                      </a:lnTo>
                      <a:lnTo>
                        <a:pt x="13716" y="281940"/>
                      </a:lnTo>
                      <a:lnTo>
                        <a:pt x="13716" y="266700"/>
                      </a:lnTo>
                      <a:close/>
                    </a:path>
                    <a:path w="363220" h="281939">
                      <a:moveTo>
                        <a:pt x="161544" y="251460"/>
                      </a:moveTo>
                      <a:lnTo>
                        <a:pt x="147815" y="251460"/>
                      </a:lnTo>
                      <a:lnTo>
                        <a:pt x="147815" y="266700"/>
                      </a:lnTo>
                      <a:lnTo>
                        <a:pt x="161544" y="266700"/>
                      </a:lnTo>
                      <a:lnTo>
                        <a:pt x="161544" y="251460"/>
                      </a:lnTo>
                      <a:close/>
                    </a:path>
                    <a:path w="363220" h="281939">
                      <a:moveTo>
                        <a:pt x="167640" y="152400"/>
                      </a:moveTo>
                      <a:lnTo>
                        <a:pt x="153924" y="152400"/>
                      </a:lnTo>
                      <a:lnTo>
                        <a:pt x="153924" y="167640"/>
                      </a:lnTo>
                      <a:lnTo>
                        <a:pt x="167640" y="167640"/>
                      </a:lnTo>
                      <a:lnTo>
                        <a:pt x="167640" y="152400"/>
                      </a:lnTo>
                      <a:close/>
                    </a:path>
                    <a:path w="363220" h="281939">
                      <a:moveTo>
                        <a:pt x="187452" y="160020"/>
                      </a:moveTo>
                      <a:lnTo>
                        <a:pt x="173736" y="160020"/>
                      </a:lnTo>
                      <a:lnTo>
                        <a:pt x="173736" y="175260"/>
                      </a:lnTo>
                      <a:lnTo>
                        <a:pt x="187452" y="175260"/>
                      </a:lnTo>
                      <a:lnTo>
                        <a:pt x="187452" y="160020"/>
                      </a:lnTo>
                      <a:close/>
                    </a:path>
                    <a:path w="363220" h="281939">
                      <a:moveTo>
                        <a:pt x="208788" y="152400"/>
                      </a:moveTo>
                      <a:lnTo>
                        <a:pt x="195072" y="152400"/>
                      </a:lnTo>
                      <a:lnTo>
                        <a:pt x="195072" y="167640"/>
                      </a:lnTo>
                      <a:lnTo>
                        <a:pt x="208788" y="167640"/>
                      </a:lnTo>
                      <a:lnTo>
                        <a:pt x="208788" y="152400"/>
                      </a:lnTo>
                      <a:close/>
                    </a:path>
                    <a:path w="363220" h="281939">
                      <a:moveTo>
                        <a:pt x="242316" y="152400"/>
                      </a:moveTo>
                      <a:lnTo>
                        <a:pt x="228600" y="152400"/>
                      </a:lnTo>
                      <a:lnTo>
                        <a:pt x="228600" y="167640"/>
                      </a:lnTo>
                      <a:lnTo>
                        <a:pt x="242316" y="167640"/>
                      </a:lnTo>
                      <a:lnTo>
                        <a:pt x="242316" y="152400"/>
                      </a:lnTo>
                      <a:close/>
                    </a:path>
                    <a:path w="363220" h="281939">
                      <a:moveTo>
                        <a:pt x="268224" y="160020"/>
                      </a:moveTo>
                      <a:lnTo>
                        <a:pt x="254508" y="160020"/>
                      </a:lnTo>
                      <a:lnTo>
                        <a:pt x="254508" y="175260"/>
                      </a:lnTo>
                      <a:lnTo>
                        <a:pt x="268224" y="175260"/>
                      </a:lnTo>
                      <a:lnTo>
                        <a:pt x="268224" y="160020"/>
                      </a:lnTo>
                      <a:close/>
                    </a:path>
                    <a:path w="363220" h="281939">
                      <a:moveTo>
                        <a:pt x="309372" y="137160"/>
                      </a:moveTo>
                      <a:lnTo>
                        <a:pt x="295656" y="137160"/>
                      </a:lnTo>
                      <a:lnTo>
                        <a:pt x="295656" y="152400"/>
                      </a:lnTo>
                      <a:lnTo>
                        <a:pt x="309372" y="152400"/>
                      </a:lnTo>
                      <a:lnTo>
                        <a:pt x="309372" y="137160"/>
                      </a:lnTo>
                      <a:close/>
                    </a:path>
                    <a:path w="363220" h="281939">
                      <a:moveTo>
                        <a:pt x="362699" y="0"/>
                      </a:moveTo>
                      <a:lnTo>
                        <a:pt x="348996" y="0"/>
                      </a:lnTo>
                      <a:lnTo>
                        <a:pt x="348996" y="15240"/>
                      </a:lnTo>
                      <a:lnTo>
                        <a:pt x="362699" y="15240"/>
                      </a:lnTo>
                      <a:lnTo>
                        <a:pt x="362699"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8" name="object 366"/>
                <p:cNvSpPr/>
                <p:nvPr/>
              </p:nvSpPr>
              <p:spPr>
                <a:xfrm>
                  <a:off x="3855719" y="33832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39" name="object 367"/>
                <p:cNvSpPr/>
                <p:nvPr/>
              </p:nvSpPr>
              <p:spPr>
                <a:xfrm>
                  <a:off x="3130296" y="4034040"/>
                  <a:ext cx="585470" cy="259079"/>
                </a:xfrm>
                <a:custGeom>
                  <a:avLst/>
                  <a:gdLst/>
                  <a:ahLst/>
                  <a:cxnLst/>
                  <a:rect l="l" t="t" r="r" b="b"/>
                  <a:pathLst>
                    <a:path w="585470" h="259079">
                      <a:moveTo>
                        <a:pt x="13703" y="129540"/>
                      </a:moveTo>
                      <a:lnTo>
                        <a:pt x="0" y="129540"/>
                      </a:lnTo>
                      <a:lnTo>
                        <a:pt x="0" y="144780"/>
                      </a:lnTo>
                      <a:lnTo>
                        <a:pt x="13703" y="144780"/>
                      </a:lnTo>
                      <a:lnTo>
                        <a:pt x="13703" y="129540"/>
                      </a:lnTo>
                      <a:close/>
                    </a:path>
                    <a:path w="585470" h="259079">
                      <a:moveTo>
                        <a:pt x="88392" y="243840"/>
                      </a:moveTo>
                      <a:lnTo>
                        <a:pt x="74676" y="243840"/>
                      </a:lnTo>
                      <a:lnTo>
                        <a:pt x="74676" y="259080"/>
                      </a:lnTo>
                      <a:lnTo>
                        <a:pt x="88392" y="259080"/>
                      </a:lnTo>
                      <a:lnTo>
                        <a:pt x="88392" y="243840"/>
                      </a:lnTo>
                      <a:close/>
                    </a:path>
                    <a:path w="585470" h="259079">
                      <a:moveTo>
                        <a:pt x="88392" y="220980"/>
                      </a:moveTo>
                      <a:lnTo>
                        <a:pt x="74676" y="220980"/>
                      </a:lnTo>
                      <a:lnTo>
                        <a:pt x="74676" y="236220"/>
                      </a:lnTo>
                      <a:lnTo>
                        <a:pt x="88392" y="236220"/>
                      </a:lnTo>
                      <a:lnTo>
                        <a:pt x="88392" y="220980"/>
                      </a:lnTo>
                      <a:close/>
                    </a:path>
                    <a:path w="585470" h="259079">
                      <a:moveTo>
                        <a:pt x="155448" y="205740"/>
                      </a:moveTo>
                      <a:lnTo>
                        <a:pt x="141719" y="205740"/>
                      </a:lnTo>
                      <a:lnTo>
                        <a:pt x="141719" y="220980"/>
                      </a:lnTo>
                      <a:lnTo>
                        <a:pt x="155448" y="220980"/>
                      </a:lnTo>
                      <a:lnTo>
                        <a:pt x="155448" y="205740"/>
                      </a:lnTo>
                      <a:close/>
                    </a:path>
                    <a:path w="585470" h="259079">
                      <a:moveTo>
                        <a:pt x="195072" y="243840"/>
                      </a:moveTo>
                      <a:lnTo>
                        <a:pt x="181356" y="243840"/>
                      </a:lnTo>
                      <a:lnTo>
                        <a:pt x="181356" y="259080"/>
                      </a:lnTo>
                      <a:lnTo>
                        <a:pt x="195072" y="259080"/>
                      </a:lnTo>
                      <a:lnTo>
                        <a:pt x="195072" y="243840"/>
                      </a:lnTo>
                      <a:close/>
                    </a:path>
                    <a:path w="585470" h="259079">
                      <a:moveTo>
                        <a:pt x="195072" y="106680"/>
                      </a:moveTo>
                      <a:lnTo>
                        <a:pt x="181356" y="106680"/>
                      </a:lnTo>
                      <a:lnTo>
                        <a:pt x="181356" y="121920"/>
                      </a:lnTo>
                      <a:lnTo>
                        <a:pt x="195072" y="121920"/>
                      </a:lnTo>
                      <a:lnTo>
                        <a:pt x="195072" y="106680"/>
                      </a:lnTo>
                      <a:close/>
                    </a:path>
                    <a:path w="585470" h="259079">
                      <a:moveTo>
                        <a:pt x="228600" y="76200"/>
                      </a:moveTo>
                      <a:lnTo>
                        <a:pt x="214884" y="76200"/>
                      </a:lnTo>
                      <a:lnTo>
                        <a:pt x="214884" y="91440"/>
                      </a:lnTo>
                      <a:lnTo>
                        <a:pt x="228600" y="91440"/>
                      </a:lnTo>
                      <a:lnTo>
                        <a:pt x="228600" y="76200"/>
                      </a:lnTo>
                      <a:close/>
                    </a:path>
                    <a:path w="585470" h="259079">
                      <a:moveTo>
                        <a:pt x="262128" y="68580"/>
                      </a:moveTo>
                      <a:lnTo>
                        <a:pt x="248412" y="68580"/>
                      </a:lnTo>
                      <a:lnTo>
                        <a:pt x="248412" y="83820"/>
                      </a:lnTo>
                      <a:lnTo>
                        <a:pt x="262128" y="83820"/>
                      </a:lnTo>
                      <a:lnTo>
                        <a:pt x="262128" y="68580"/>
                      </a:lnTo>
                      <a:close/>
                    </a:path>
                    <a:path w="585470" h="259079">
                      <a:moveTo>
                        <a:pt x="390144" y="0"/>
                      </a:moveTo>
                      <a:lnTo>
                        <a:pt x="376428" y="0"/>
                      </a:lnTo>
                      <a:lnTo>
                        <a:pt x="376428" y="15240"/>
                      </a:lnTo>
                      <a:lnTo>
                        <a:pt x="390144" y="15240"/>
                      </a:lnTo>
                      <a:lnTo>
                        <a:pt x="390144" y="0"/>
                      </a:lnTo>
                      <a:close/>
                    </a:path>
                    <a:path w="585470" h="259079">
                      <a:moveTo>
                        <a:pt x="585203" y="15240"/>
                      </a:moveTo>
                      <a:lnTo>
                        <a:pt x="571500" y="15240"/>
                      </a:lnTo>
                      <a:lnTo>
                        <a:pt x="571500" y="30480"/>
                      </a:lnTo>
                      <a:lnTo>
                        <a:pt x="585203" y="30480"/>
                      </a:lnTo>
                      <a:lnTo>
                        <a:pt x="585203"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0" name="object 368"/>
                <p:cNvSpPr/>
                <p:nvPr/>
              </p:nvSpPr>
              <p:spPr>
                <a:xfrm>
                  <a:off x="4078224"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1" name="object 369"/>
                <p:cNvSpPr/>
                <p:nvPr/>
              </p:nvSpPr>
              <p:spPr>
                <a:xfrm>
                  <a:off x="3096768" y="3941076"/>
                  <a:ext cx="558165" cy="352425"/>
                </a:xfrm>
                <a:custGeom>
                  <a:avLst/>
                  <a:gdLst/>
                  <a:ahLst/>
                  <a:cxnLst/>
                  <a:rect l="l" t="t" r="r" b="b"/>
                  <a:pathLst>
                    <a:path w="558164" h="352425">
                      <a:moveTo>
                        <a:pt x="13716" y="230124"/>
                      </a:moveTo>
                      <a:lnTo>
                        <a:pt x="0" y="230124"/>
                      </a:lnTo>
                      <a:lnTo>
                        <a:pt x="0" y="245364"/>
                      </a:lnTo>
                      <a:lnTo>
                        <a:pt x="13716" y="245364"/>
                      </a:lnTo>
                      <a:lnTo>
                        <a:pt x="13716" y="230124"/>
                      </a:lnTo>
                      <a:close/>
                    </a:path>
                    <a:path w="558164" h="352425">
                      <a:moveTo>
                        <a:pt x="60947" y="291084"/>
                      </a:moveTo>
                      <a:lnTo>
                        <a:pt x="47231" y="291084"/>
                      </a:lnTo>
                      <a:lnTo>
                        <a:pt x="47231" y="313944"/>
                      </a:lnTo>
                      <a:lnTo>
                        <a:pt x="60947" y="313944"/>
                      </a:lnTo>
                      <a:lnTo>
                        <a:pt x="60947" y="291084"/>
                      </a:lnTo>
                      <a:close/>
                    </a:path>
                    <a:path w="558164" h="352425">
                      <a:moveTo>
                        <a:pt x="67056" y="336804"/>
                      </a:moveTo>
                      <a:lnTo>
                        <a:pt x="53340" y="336804"/>
                      </a:lnTo>
                      <a:lnTo>
                        <a:pt x="41148" y="336804"/>
                      </a:lnTo>
                      <a:lnTo>
                        <a:pt x="41148" y="352044"/>
                      </a:lnTo>
                      <a:lnTo>
                        <a:pt x="53340" y="352044"/>
                      </a:lnTo>
                      <a:lnTo>
                        <a:pt x="67056" y="352044"/>
                      </a:lnTo>
                      <a:lnTo>
                        <a:pt x="67056" y="336804"/>
                      </a:lnTo>
                      <a:close/>
                    </a:path>
                    <a:path w="558164" h="352425">
                      <a:moveTo>
                        <a:pt x="100584" y="222504"/>
                      </a:moveTo>
                      <a:lnTo>
                        <a:pt x="88392" y="222504"/>
                      </a:lnTo>
                      <a:lnTo>
                        <a:pt x="88392" y="237744"/>
                      </a:lnTo>
                      <a:lnTo>
                        <a:pt x="100584" y="237744"/>
                      </a:lnTo>
                      <a:lnTo>
                        <a:pt x="100584" y="222504"/>
                      </a:lnTo>
                      <a:close/>
                    </a:path>
                    <a:path w="558164" h="352425">
                      <a:moveTo>
                        <a:pt x="108204" y="291084"/>
                      </a:moveTo>
                      <a:lnTo>
                        <a:pt x="94488" y="291084"/>
                      </a:lnTo>
                      <a:lnTo>
                        <a:pt x="94488" y="306324"/>
                      </a:lnTo>
                      <a:lnTo>
                        <a:pt x="108204" y="306324"/>
                      </a:lnTo>
                      <a:lnTo>
                        <a:pt x="108204" y="291084"/>
                      </a:lnTo>
                      <a:close/>
                    </a:path>
                    <a:path w="558164" h="352425">
                      <a:moveTo>
                        <a:pt x="175247" y="252984"/>
                      </a:moveTo>
                      <a:lnTo>
                        <a:pt x="161531" y="252984"/>
                      </a:lnTo>
                      <a:lnTo>
                        <a:pt x="161531" y="268224"/>
                      </a:lnTo>
                      <a:lnTo>
                        <a:pt x="175247" y="268224"/>
                      </a:lnTo>
                      <a:lnTo>
                        <a:pt x="175247" y="252984"/>
                      </a:lnTo>
                      <a:close/>
                    </a:path>
                    <a:path w="558164" h="352425">
                      <a:moveTo>
                        <a:pt x="195072" y="169164"/>
                      </a:moveTo>
                      <a:lnTo>
                        <a:pt x="181356" y="169164"/>
                      </a:lnTo>
                      <a:lnTo>
                        <a:pt x="181356" y="184404"/>
                      </a:lnTo>
                      <a:lnTo>
                        <a:pt x="195072" y="184404"/>
                      </a:lnTo>
                      <a:lnTo>
                        <a:pt x="195072" y="169164"/>
                      </a:lnTo>
                      <a:close/>
                    </a:path>
                    <a:path w="558164" h="352425">
                      <a:moveTo>
                        <a:pt x="201168" y="245364"/>
                      </a:moveTo>
                      <a:lnTo>
                        <a:pt x="188976" y="245364"/>
                      </a:lnTo>
                      <a:lnTo>
                        <a:pt x="188976" y="260604"/>
                      </a:lnTo>
                      <a:lnTo>
                        <a:pt x="201168" y="260604"/>
                      </a:lnTo>
                      <a:lnTo>
                        <a:pt x="201168" y="245364"/>
                      </a:lnTo>
                      <a:close/>
                    </a:path>
                    <a:path w="558164" h="352425">
                      <a:moveTo>
                        <a:pt x="214884" y="336804"/>
                      </a:moveTo>
                      <a:lnTo>
                        <a:pt x="201168" y="336804"/>
                      </a:lnTo>
                      <a:lnTo>
                        <a:pt x="201168" y="352044"/>
                      </a:lnTo>
                      <a:lnTo>
                        <a:pt x="214884" y="352044"/>
                      </a:lnTo>
                      <a:lnTo>
                        <a:pt x="214884" y="336804"/>
                      </a:lnTo>
                      <a:close/>
                    </a:path>
                    <a:path w="558164" h="352425">
                      <a:moveTo>
                        <a:pt x="256032" y="138684"/>
                      </a:moveTo>
                      <a:lnTo>
                        <a:pt x="242316" y="138684"/>
                      </a:lnTo>
                      <a:lnTo>
                        <a:pt x="242316" y="153924"/>
                      </a:lnTo>
                      <a:lnTo>
                        <a:pt x="256032" y="153924"/>
                      </a:lnTo>
                      <a:lnTo>
                        <a:pt x="256032" y="138684"/>
                      </a:lnTo>
                      <a:close/>
                    </a:path>
                    <a:path w="558164" h="352425">
                      <a:moveTo>
                        <a:pt x="281940" y="230124"/>
                      </a:moveTo>
                      <a:lnTo>
                        <a:pt x="275831" y="230124"/>
                      </a:lnTo>
                      <a:lnTo>
                        <a:pt x="275831" y="222504"/>
                      </a:lnTo>
                      <a:lnTo>
                        <a:pt x="262128" y="222504"/>
                      </a:lnTo>
                      <a:lnTo>
                        <a:pt x="262128" y="237744"/>
                      </a:lnTo>
                      <a:lnTo>
                        <a:pt x="269748" y="237744"/>
                      </a:lnTo>
                      <a:lnTo>
                        <a:pt x="269748" y="245364"/>
                      </a:lnTo>
                      <a:lnTo>
                        <a:pt x="281940" y="245364"/>
                      </a:lnTo>
                      <a:lnTo>
                        <a:pt x="281940" y="230124"/>
                      </a:lnTo>
                      <a:close/>
                    </a:path>
                    <a:path w="558164" h="352425">
                      <a:moveTo>
                        <a:pt x="370332" y="199644"/>
                      </a:moveTo>
                      <a:lnTo>
                        <a:pt x="356616" y="199644"/>
                      </a:lnTo>
                      <a:lnTo>
                        <a:pt x="356616" y="214884"/>
                      </a:lnTo>
                      <a:lnTo>
                        <a:pt x="370332" y="214884"/>
                      </a:lnTo>
                      <a:lnTo>
                        <a:pt x="370332" y="199644"/>
                      </a:lnTo>
                      <a:close/>
                    </a:path>
                    <a:path w="558164" h="352425">
                      <a:moveTo>
                        <a:pt x="429768" y="207264"/>
                      </a:moveTo>
                      <a:lnTo>
                        <a:pt x="417576" y="207264"/>
                      </a:lnTo>
                      <a:lnTo>
                        <a:pt x="417576" y="222504"/>
                      </a:lnTo>
                      <a:lnTo>
                        <a:pt x="429768" y="222504"/>
                      </a:lnTo>
                      <a:lnTo>
                        <a:pt x="429768" y="207264"/>
                      </a:lnTo>
                      <a:close/>
                    </a:path>
                    <a:path w="558164" h="352425">
                      <a:moveTo>
                        <a:pt x="557784" y="0"/>
                      </a:moveTo>
                      <a:lnTo>
                        <a:pt x="544068" y="0"/>
                      </a:lnTo>
                      <a:lnTo>
                        <a:pt x="544068" y="15227"/>
                      </a:lnTo>
                      <a:lnTo>
                        <a:pt x="557784" y="15227"/>
                      </a:lnTo>
                      <a:lnTo>
                        <a:pt x="5577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2" name="object 370"/>
                <p:cNvSpPr/>
                <p:nvPr/>
              </p:nvSpPr>
              <p:spPr>
                <a:xfrm>
                  <a:off x="3729228" y="3421392"/>
                  <a:ext cx="181610" cy="53340"/>
                </a:xfrm>
                <a:custGeom>
                  <a:avLst/>
                  <a:gdLst/>
                  <a:ahLst/>
                  <a:cxnLst/>
                  <a:rect l="l" t="t" r="r" b="b"/>
                  <a:pathLst>
                    <a:path w="181610" h="53339">
                      <a:moveTo>
                        <a:pt x="12179" y="0"/>
                      </a:moveTo>
                      <a:lnTo>
                        <a:pt x="0" y="0"/>
                      </a:lnTo>
                      <a:lnTo>
                        <a:pt x="0" y="15227"/>
                      </a:lnTo>
                      <a:lnTo>
                        <a:pt x="12179" y="15227"/>
                      </a:lnTo>
                      <a:lnTo>
                        <a:pt x="12179" y="0"/>
                      </a:lnTo>
                      <a:close/>
                    </a:path>
                    <a:path w="181610" h="53339">
                      <a:moveTo>
                        <a:pt x="181356" y="38100"/>
                      </a:moveTo>
                      <a:lnTo>
                        <a:pt x="167640" y="38100"/>
                      </a:lnTo>
                      <a:lnTo>
                        <a:pt x="167640" y="53327"/>
                      </a:lnTo>
                      <a:lnTo>
                        <a:pt x="181356" y="53327"/>
                      </a:lnTo>
                      <a:lnTo>
                        <a:pt x="181356" y="3810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3" name="object 371"/>
                <p:cNvSpPr/>
                <p:nvPr/>
              </p:nvSpPr>
              <p:spPr>
                <a:xfrm>
                  <a:off x="3130296" y="4102620"/>
                  <a:ext cx="390525" cy="182880"/>
                </a:xfrm>
                <a:custGeom>
                  <a:avLst/>
                  <a:gdLst/>
                  <a:ahLst/>
                  <a:cxnLst/>
                  <a:rect l="l" t="t" r="r" b="b"/>
                  <a:pathLst>
                    <a:path w="390525" h="182879">
                      <a:moveTo>
                        <a:pt x="13703" y="144780"/>
                      </a:moveTo>
                      <a:lnTo>
                        <a:pt x="0" y="144780"/>
                      </a:lnTo>
                      <a:lnTo>
                        <a:pt x="0" y="160020"/>
                      </a:lnTo>
                      <a:lnTo>
                        <a:pt x="13703" y="160020"/>
                      </a:lnTo>
                      <a:lnTo>
                        <a:pt x="13703" y="144780"/>
                      </a:lnTo>
                      <a:close/>
                    </a:path>
                    <a:path w="390525" h="182879">
                      <a:moveTo>
                        <a:pt x="208788" y="144780"/>
                      </a:moveTo>
                      <a:lnTo>
                        <a:pt x="195072" y="144780"/>
                      </a:lnTo>
                      <a:lnTo>
                        <a:pt x="195072" y="160020"/>
                      </a:lnTo>
                      <a:lnTo>
                        <a:pt x="208788" y="160020"/>
                      </a:lnTo>
                      <a:lnTo>
                        <a:pt x="208788" y="144780"/>
                      </a:lnTo>
                      <a:close/>
                    </a:path>
                    <a:path w="390525" h="182879">
                      <a:moveTo>
                        <a:pt x="281940" y="167640"/>
                      </a:moveTo>
                      <a:lnTo>
                        <a:pt x="269748" y="167640"/>
                      </a:lnTo>
                      <a:lnTo>
                        <a:pt x="269748" y="182880"/>
                      </a:lnTo>
                      <a:lnTo>
                        <a:pt x="281940" y="182880"/>
                      </a:lnTo>
                      <a:lnTo>
                        <a:pt x="281940" y="167640"/>
                      </a:lnTo>
                      <a:close/>
                    </a:path>
                    <a:path w="390525" h="182879">
                      <a:moveTo>
                        <a:pt x="390144" y="0"/>
                      </a:moveTo>
                      <a:lnTo>
                        <a:pt x="376428" y="0"/>
                      </a:lnTo>
                      <a:lnTo>
                        <a:pt x="376428" y="15240"/>
                      </a:lnTo>
                      <a:lnTo>
                        <a:pt x="390144" y="15240"/>
                      </a:lnTo>
                      <a:lnTo>
                        <a:pt x="3901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4" name="object 372"/>
                <p:cNvSpPr/>
                <p:nvPr/>
              </p:nvSpPr>
              <p:spPr>
                <a:xfrm>
                  <a:off x="3889248"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5" name="object 373"/>
                <p:cNvSpPr/>
                <p:nvPr/>
              </p:nvSpPr>
              <p:spPr>
                <a:xfrm>
                  <a:off x="3238500" y="3765803"/>
                  <a:ext cx="302260" cy="504825"/>
                </a:xfrm>
                <a:custGeom>
                  <a:avLst/>
                  <a:gdLst/>
                  <a:ahLst/>
                  <a:cxnLst/>
                  <a:rect l="l" t="t" r="r" b="b"/>
                  <a:pathLst>
                    <a:path w="302260" h="504825">
                      <a:moveTo>
                        <a:pt x="13716" y="390156"/>
                      </a:moveTo>
                      <a:lnTo>
                        <a:pt x="0" y="390156"/>
                      </a:lnTo>
                      <a:lnTo>
                        <a:pt x="0" y="405396"/>
                      </a:lnTo>
                      <a:lnTo>
                        <a:pt x="13716" y="405396"/>
                      </a:lnTo>
                      <a:lnTo>
                        <a:pt x="13716" y="390156"/>
                      </a:lnTo>
                      <a:close/>
                    </a:path>
                    <a:path w="302260" h="504825">
                      <a:moveTo>
                        <a:pt x="73152" y="321576"/>
                      </a:moveTo>
                      <a:lnTo>
                        <a:pt x="59436" y="321576"/>
                      </a:lnTo>
                      <a:lnTo>
                        <a:pt x="59436" y="336816"/>
                      </a:lnTo>
                      <a:lnTo>
                        <a:pt x="73152" y="336816"/>
                      </a:lnTo>
                      <a:lnTo>
                        <a:pt x="73152" y="321576"/>
                      </a:lnTo>
                      <a:close/>
                    </a:path>
                    <a:path w="302260" h="504825">
                      <a:moveTo>
                        <a:pt x="106680" y="489216"/>
                      </a:moveTo>
                      <a:lnTo>
                        <a:pt x="94488" y="489216"/>
                      </a:lnTo>
                      <a:lnTo>
                        <a:pt x="94488" y="504456"/>
                      </a:lnTo>
                      <a:lnTo>
                        <a:pt x="106680" y="504456"/>
                      </a:lnTo>
                      <a:lnTo>
                        <a:pt x="106680" y="489216"/>
                      </a:lnTo>
                      <a:close/>
                    </a:path>
                    <a:path w="302260" h="504825">
                      <a:moveTo>
                        <a:pt x="181356" y="352056"/>
                      </a:moveTo>
                      <a:lnTo>
                        <a:pt x="167640" y="352056"/>
                      </a:lnTo>
                      <a:lnTo>
                        <a:pt x="167640" y="367296"/>
                      </a:lnTo>
                      <a:lnTo>
                        <a:pt x="181356" y="367296"/>
                      </a:lnTo>
                      <a:lnTo>
                        <a:pt x="181356" y="352056"/>
                      </a:lnTo>
                      <a:close/>
                    </a:path>
                    <a:path w="302260" h="504825">
                      <a:moveTo>
                        <a:pt x="301752" y="0"/>
                      </a:moveTo>
                      <a:lnTo>
                        <a:pt x="288036" y="0"/>
                      </a:lnTo>
                      <a:lnTo>
                        <a:pt x="288036" y="15252"/>
                      </a:lnTo>
                      <a:lnTo>
                        <a:pt x="301752" y="15252"/>
                      </a:lnTo>
                      <a:lnTo>
                        <a:pt x="3017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6" name="object 374"/>
                <p:cNvSpPr/>
                <p:nvPr/>
              </p:nvSpPr>
              <p:spPr>
                <a:xfrm>
                  <a:off x="3810000"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7" name="object 375"/>
                <p:cNvSpPr/>
                <p:nvPr/>
              </p:nvSpPr>
              <p:spPr>
                <a:xfrm>
                  <a:off x="3278124" y="4072140"/>
                  <a:ext cx="142240" cy="205740"/>
                </a:xfrm>
                <a:custGeom>
                  <a:avLst/>
                  <a:gdLst/>
                  <a:ahLst/>
                  <a:cxnLst/>
                  <a:rect l="l" t="t" r="r" b="b"/>
                  <a:pathLst>
                    <a:path w="142239" h="205739">
                      <a:moveTo>
                        <a:pt x="13716" y="83820"/>
                      </a:moveTo>
                      <a:lnTo>
                        <a:pt x="0" y="83820"/>
                      </a:lnTo>
                      <a:lnTo>
                        <a:pt x="0" y="99060"/>
                      </a:lnTo>
                      <a:lnTo>
                        <a:pt x="13716" y="99060"/>
                      </a:lnTo>
                      <a:lnTo>
                        <a:pt x="13716" y="83820"/>
                      </a:lnTo>
                      <a:close/>
                    </a:path>
                    <a:path w="142239" h="205739">
                      <a:moveTo>
                        <a:pt x="80772" y="190500"/>
                      </a:moveTo>
                      <a:lnTo>
                        <a:pt x="67056" y="190500"/>
                      </a:lnTo>
                      <a:lnTo>
                        <a:pt x="67056" y="205740"/>
                      </a:lnTo>
                      <a:lnTo>
                        <a:pt x="80772" y="205740"/>
                      </a:lnTo>
                      <a:lnTo>
                        <a:pt x="80772" y="190500"/>
                      </a:lnTo>
                      <a:close/>
                    </a:path>
                    <a:path w="142239" h="205739">
                      <a:moveTo>
                        <a:pt x="134112" y="106680"/>
                      </a:moveTo>
                      <a:lnTo>
                        <a:pt x="121920" y="106680"/>
                      </a:lnTo>
                      <a:lnTo>
                        <a:pt x="121920" y="121920"/>
                      </a:lnTo>
                      <a:lnTo>
                        <a:pt x="134112" y="121920"/>
                      </a:lnTo>
                      <a:lnTo>
                        <a:pt x="134112" y="106680"/>
                      </a:lnTo>
                      <a:close/>
                    </a:path>
                    <a:path w="142239" h="205739">
                      <a:moveTo>
                        <a:pt x="134112" y="0"/>
                      </a:moveTo>
                      <a:lnTo>
                        <a:pt x="121920" y="0"/>
                      </a:lnTo>
                      <a:lnTo>
                        <a:pt x="121920" y="15240"/>
                      </a:lnTo>
                      <a:lnTo>
                        <a:pt x="134112" y="15240"/>
                      </a:lnTo>
                      <a:lnTo>
                        <a:pt x="134112" y="0"/>
                      </a:lnTo>
                      <a:close/>
                    </a:path>
                    <a:path w="142239" h="205739">
                      <a:moveTo>
                        <a:pt x="141732" y="76200"/>
                      </a:moveTo>
                      <a:lnTo>
                        <a:pt x="128016" y="76200"/>
                      </a:lnTo>
                      <a:lnTo>
                        <a:pt x="128016" y="91440"/>
                      </a:lnTo>
                      <a:lnTo>
                        <a:pt x="141732" y="91440"/>
                      </a:lnTo>
                      <a:lnTo>
                        <a:pt x="141732"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8" name="object 376"/>
                <p:cNvSpPr/>
                <p:nvPr/>
              </p:nvSpPr>
              <p:spPr>
                <a:xfrm>
                  <a:off x="3816096" y="3651503"/>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49" name="object 377"/>
                <p:cNvSpPr/>
                <p:nvPr/>
              </p:nvSpPr>
              <p:spPr>
                <a:xfrm>
                  <a:off x="3325367" y="414832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0" name="object 378"/>
                <p:cNvSpPr/>
                <p:nvPr/>
              </p:nvSpPr>
              <p:spPr>
                <a:xfrm>
                  <a:off x="3950208"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1" name="object 379"/>
                <p:cNvSpPr/>
                <p:nvPr/>
              </p:nvSpPr>
              <p:spPr>
                <a:xfrm>
                  <a:off x="3163824" y="4133100"/>
                  <a:ext cx="262255" cy="106680"/>
                </a:xfrm>
                <a:custGeom>
                  <a:avLst/>
                  <a:gdLst/>
                  <a:ahLst/>
                  <a:cxnLst/>
                  <a:rect l="l" t="t" r="r" b="b"/>
                  <a:pathLst>
                    <a:path w="262254" h="106679">
                      <a:moveTo>
                        <a:pt x="13716" y="83820"/>
                      </a:moveTo>
                      <a:lnTo>
                        <a:pt x="0" y="83820"/>
                      </a:lnTo>
                      <a:lnTo>
                        <a:pt x="0" y="99060"/>
                      </a:lnTo>
                      <a:lnTo>
                        <a:pt x="13716" y="99060"/>
                      </a:lnTo>
                      <a:lnTo>
                        <a:pt x="13716" y="83820"/>
                      </a:lnTo>
                      <a:close/>
                    </a:path>
                    <a:path w="262254" h="106679">
                      <a:moveTo>
                        <a:pt x="155448" y="0"/>
                      </a:moveTo>
                      <a:lnTo>
                        <a:pt x="141732" y="0"/>
                      </a:lnTo>
                      <a:lnTo>
                        <a:pt x="141732" y="15240"/>
                      </a:lnTo>
                      <a:lnTo>
                        <a:pt x="155448" y="15240"/>
                      </a:lnTo>
                      <a:lnTo>
                        <a:pt x="155448" y="0"/>
                      </a:lnTo>
                      <a:close/>
                    </a:path>
                    <a:path w="262254" h="106679">
                      <a:moveTo>
                        <a:pt x="228600" y="60960"/>
                      </a:moveTo>
                      <a:lnTo>
                        <a:pt x="214884" y="60960"/>
                      </a:lnTo>
                      <a:lnTo>
                        <a:pt x="214884" y="76200"/>
                      </a:lnTo>
                      <a:lnTo>
                        <a:pt x="228600" y="76200"/>
                      </a:lnTo>
                      <a:lnTo>
                        <a:pt x="228600" y="60960"/>
                      </a:lnTo>
                      <a:close/>
                    </a:path>
                    <a:path w="262254" h="106679">
                      <a:moveTo>
                        <a:pt x="262128" y="91440"/>
                      </a:moveTo>
                      <a:lnTo>
                        <a:pt x="248412" y="91440"/>
                      </a:lnTo>
                      <a:lnTo>
                        <a:pt x="248412" y="106680"/>
                      </a:lnTo>
                      <a:lnTo>
                        <a:pt x="262128" y="106680"/>
                      </a:lnTo>
                      <a:lnTo>
                        <a:pt x="262128"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2" name="object 380"/>
                <p:cNvSpPr/>
                <p:nvPr/>
              </p:nvSpPr>
              <p:spPr>
                <a:xfrm>
                  <a:off x="3721608"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3" name="object 381"/>
                <p:cNvSpPr/>
                <p:nvPr/>
              </p:nvSpPr>
              <p:spPr>
                <a:xfrm>
                  <a:off x="3230880" y="4163580"/>
                  <a:ext cx="208915" cy="99060"/>
                </a:xfrm>
                <a:custGeom>
                  <a:avLst/>
                  <a:gdLst/>
                  <a:ahLst/>
                  <a:cxnLst/>
                  <a:rect l="l" t="t" r="r" b="b"/>
                  <a:pathLst>
                    <a:path w="208914" h="99060">
                      <a:moveTo>
                        <a:pt x="13716" y="0"/>
                      </a:moveTo>
                      <a:lnTo>
                        <a:pt x="0" y="0"/>
                      </a:lnTo>
                      <a:lnTo>
                        <a:pt x="0" y="15240"/>
                      </a:lnTo>
                      <a:lnTo>
                        <a:pt x="13716" y="15240"/>
                      </a:lnTo>
                      <a:lnTo>
                        <a:pt x="13716" y="0"/>
                      </a:lnTo>
                      <a:close/>
                    </a:path>
                    <a:path w="208914" h="99060">
                      <a:moveTo>
                        <a:pt x="208788" y="83820"/>
                      </a:moveTo>
                      <a:lnTo>
                        <a:pt x="195072" y="83820"/>
                      </a:lnTo>
                      <a:lnTo>
                        <a:pt x="195072" y="99060"/>
                      </a:lnTo>
                      <a:lnTo>
                        <a:pt x="208788" y="99060"/>
                      </a:lnTo>
                      <a:lnTo>
                        <a:pt x="208788"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4" name="object 382"/>
                <p:cNvSpPr/>
                <p:nvPr/>
              </p:nvSpPr>
              <p:spPr>
                <a:xfrm>
                  <a:off x="3788664"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5" name="object 383"/>
                <p:cNvSpPr/>
                <p:nvPr/>
              </p:nvSpPr>
              <p:spPr>
                <a:xfrm>
                  <a:off x="3634740" y="40111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6" name="object 384"/>
                <p:cNvSpPr/>
                <p:nvPr/>
              </p:nvSpPr>
              <p:spPr>
                <a:xfrm>
                  <a:off x="3957827" y="34671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7" name="object 385"/>
                <p:cNvSpPr/>
                <p:nvPr/>
              </p:nvSpPr>
              <p:spPr>
                <a:xfrm>
                  <a:off x="3143999" y="4064520"/>
                  <a:ext cx="290195" cy="228600"/>
                </a:xfrm>
                <a:custGeom>
                  <a:avLst/>
                  <a:gdLst/>
                  <a:ahLst/>
                  <a:cxnLst/>
                  <a:rect l="l" t="t" r="r" b="b"/>
                  <a:pathLst>
                    <a:path w="290195" h="228600">
                      <a:moveTo>
                        <a:pt x="13716" y="213360"/>
                      </a:moveTo>
                      <a:lnTo>
                        <a:pt x="0" y="213360"/>
                      </a:lnTo>
                      <a:lnTo>
                        <a:pt x="0" y="228600"/>
                      </a:lnTo>
                      <a:lnTo>
                        <a:pt x="13716" y="228600"/>
                      </a:lnTo>
                      <a:lnTo>
                        <a:pt x="13716" y="213360"/>
                      </a:lnTo>
                      <a:close/>
                    </a:path>
                    <a:path w="290195" h="228600">
                      <a:moveTo>
                        <a:pt x="53352" y="175260"/>
                      </a:moveTo>
                      <a:lnTo>
                        <a:pt x="41160" y="175260"/>
                      </a:lnTo>
                      <a:lnTo>
                        <a:pt x="41160" y="190500"/>
                      </a:lnTo>
                      <a:lnTo>
                        <a:pt x="53352" y="190500"/>
                      </a:lnTo>
                      <a:lnTo>
                        <a:pt x="53352" y="175260"/>
                      </a:lnTo>
                      <a:close/>
                    </a:path>
                    <a:path w="290195" h="228600">
                      <a:moveTo>
                        <a:pt x="86880" y="213360"/>
                      </a:moveTo>
                      <a:lnTo>
                        <a:pt x="74688" y="213360"/>
                      </a:lnTo>
                      <a:lnTo>
                        <a:pt x="74688" y="228600"/>
                      </a:lnTo>
                      <a:lnTo>
                        <a:pt x="86880" y="228600"/>
                      </a:lnTo>
                      <a:lnTo>
                        <a:pt x="86880" y="213360"/>
                      </a:lnTo>
                      <a:close/>
                    </a:path>
                    <a:path w="290195" h="228600">
                      <a:moveTo>
                        <a:pt x="108216" y="182880"/>
                      </a:moveTo>
                      <a:lnTo>
                        <a:pt x="94500" y="182880"/>
                      </a:lnTo>
                      <a:lnTo>
                        <a:pt x="94500" y="198120"/>
                      </a:lnTo>
                      <a:lnTo>
                        <a:pt x="108216" y="198120"/>
                      </a:lnTo>
                      <a:lnTo>
                        <a:pt x="108216" y="182880"/>
                      </a:lnTo>
                      <a:close/>
                    </a:path>
                    <a:path w="290195" h="228600">
                      <a:moveTo>
                        <a:pt x="214896" y="205740"/>
                      </a:moveTo>
                      <a:lnTo>
                        <a:pt x="201180" y="205740"/>
                      </a:lnTo>
                      <a:lnTo>
                        <a:pt x="201180" y="220980"/>
                      </a:lnTo>
                      <a:lnTo>
                        <a:pt x="214896" y="220980"/>
                      </a:lnTo>
                      <a:lnTo>
                        <a:pt x="214896" y="205740"/>
                      </a:lnTo>
                      <a:close/>
                    </a:path>
                    <a:path w="290195" h="228600">
                      <a:moveTo>
                        <a:pt x="262140" y="0"/>
                      </a:moveTo>
                      <a:lnTo>
                        <a:pt x="248424" y="0"/>
                      </a:lnTo>
                      <a:lnTo>
                        <a:pt x="248424" y="15240"/>
                      </a:lnTo>
                      <a:lnTo>
                        <a:pt x="262140" y="15240"/>
                      </a:lnTo>
                      <a:lnTo>
                        <a:pt x="262140" y="0"/>
                      </a:lnTo>
                      <a:close/>
                    </a:path>
                    <a:path w="290195" h="228600">
                      <a:moveTo>
                        <a:pt x="289572" y="53340"/>
                      </a:moveTo>
                      <a:lnTo>
                        <a:pt x="275856" y="53340"/>
                      </a:lnTo>
                      <a:lnTo>
                        <a:pt x="275856" y="68580"/>
                      </a:lnTo>
                      <a:lnTo>
                        <a:pt x="289572" y="68580"/>
                      </a:lnTo>
                      <a:lnTo>
                        <a:pt x="289572"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8" name="object 386"/>
                <p:cNvSpPr/>
                <p:nvPr/>
              </p:nvSpPr>
              <p:spPr>
                <a:xfrm>
                  <a:off x="3534156"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59" name="object 387"/>
                <p:cNvSpPr/>
                <p:nvPr/>
              </p:nvSpPr>
              <p:spPr>
                <a:xfrm>
                  <a:off x="3345180" y="4140720"/>
                  <a:ext cx="67310" cy="137160"/>
                </a:xfrm>
                <a:custGeom>
                  <a:avLst/>
                  <a:gdLst/>
                  <a:ahLst/>
                  <a:cxnLst/>
                  <a:rect l="l" t="t" r="r" b="b"/>
                  <a:pathLst>
                    <a:path w="67310" h="137160">
                      <a:moveTo>
                        <a:pt x="13716" y="121920"/>
                      </a:moveTo>
                      <a:lnTo>
                        <a:pt x="0" y="121920"/>
                      </a:lnTo>
                      <a:lnTo>
                        <a:pt x="0" y="137160"/>
                      </a:lnTo>
                      <a:lnTo>
                        <a:pt x="13716" y="137160"/>
                      </a:lnTo>
                      <a:lnTo>
                        <a:pt x="13716" y="121920"/>
                      </a:lnTo>
                      <a:close/>
                    </a:path>
                    <a:path w="67310" h="137160">
                      <a:moveTo>
                        <a:pt x="67056" y="0"/>
                      </a:moveTo>
                      <a:lnTo>
                        <a:pt x="54864" y="0"/>
                      </a:lnTo>
                      <a:lnTo>
                        <a:pt x="54864" y="15240"/>
                      </a:lnTo>
                      <a:lnTo>
                        <a:pt x="67056" y="15240"/>
                      </a:lnTo>
                      <a:lnTo>
                        <a:pt x="670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0" name="object 388"/>
                <p:cNvSpPr/>
                <p:nvPr/>
              </p:nvSpPr>
              <p:spPr>
                <a:xfrm>
                  <a:off x="38968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1" name="object 389"/>
                <p:cNvSpPr/>
                <p:nvPr/>
              </p:nvSpPr>
              <p:spPr>
                <a:xfrm>
                  <a:off x="3372611" y="41559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2" name="object 390"/>
                <p:cNvSpPr/>
                <p:nvPr/>
              </p:nvSpPr>
              <p:spPr>
                <a:xfrm>
                  <a:off x="3581400"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3" name="object 391"/>
                <p:cNvSpPr/>
                <p:nvPr/>
              </p:nvSpPr>
              <p:spPr>
                <a:xfrm>
                  <a:off x="3163824" y="4056900"/>
                  <a:ext cx="337185" cy="137160"/>
                </a:xfrm>
                <a:custGeom>
                  <a:avLst/>
                  <a:gdLst/>
                  <a:ahLst/>
                  <a:cxnLst/>
                  <a:rect l="l" t="t" r="r" b="b"/>
                  <a:pathLst>
                    <a:path w="337185" h="137160">
                      <a:moveTo>
                        <a:pt x="13716" y="106680"/>
                      </a:moveTo>
                      <a:lnTo>
                        <a:pt x="0" y="106680"/>
                      </a:lnTo>
                      <a:lnTo>
                        <a:pt x="0" y="121920"/>
                      </a:lnTo>
                      <a:lnTo>
                        <a:pt x="13716" y="121920"/>
                      </a:lnTo>
                      <a:lnTo>
                        <a:pt x="13716" y="106680"/>
                      </a:lnTo>
                      <a:close/>
                    </a:path>
                    <a:path w="337185" h="137160">
                      <a:moveTo>
                        <a:pt x="33528" y="106680"/>
                      </a:moveTo>
                      <a:lnTo>
                        <a:pt x="21336" y="106680"/>
                      </a:lnTo>
                      <a:lnTo>
                        <a:pt x="21336" y="121920"/>
                      </a:lnTo>
                      <a:lnTo>
                        <a:pt x="33528" y="121920"/>
                      </a:lnTo>
                      <a:lnTo>
                        <a:pt x="33528" y="106680"/>
                      </a:lnTo>
                      <a:close/>
                    </a:path>
                    <a:path w="337185" h="137160">
                      <a:moveTo>
                        <a:pt x="74676" y="83820"/>
                      </a:moveTo>
                      <a:lnTo>
                        <a:pt x="60960" y="83820"/>
                      </a:lnTo>
                      <a:lnTo>
                        <a:pt x="60960" y="99060"/>
                      </a:lnTo>
                      <a:lnTo>
                        <a:pt x="74676" y="99060"/>
                      </a:lnTo>
                      <a:lnTo>
                        <a:pt x="74676" y="83820"/>
                      </a:lnTo>
                      <a:close/>
                    </a:path>
                    <a:path w="337185" h="137160">
                      <a:moveTo>
                        <a:pt x="100584" y="121920"/>
                      </a:moveTo>
                      <a:lnTo>
                        <a:pt x="88392" y="121920"/>
                      </a:lnTo>
                      <a:lnTo>
                        <a:pt x="88392" y="137160"/>
                      </a:lnTo>
                      <a:lnTo>
                        <a:pt x="100584" y="137160"/>
                      </a:lnTo>
                      <a:lnTo>
                        <a:pt x="100584" y="121920"/>
                      </a:lnTo>
                      <a:close/>
                    </a:path>
                    <a:path w="337185" h="137160">
                      <a:moveTo>
                        <a:pt x="161544" y="76200"/>
                      </a:moveTo>
                      <a:lnTo>
                        <a:pt x="155448" y="76200"/>
                      </a:lnTo>
                      <a:lnTo>
                        <a:pt x="155448" y="60960"/>
                      </a:lnTo>
                      <a:lnTo>
                        <a:pt x="141732" y="60960"/>
                      </a:lnTo>
                      <a:lnTo>
                        <a:pt x="141732" y="76200"/>
                      </a:lnTo>
                      <a:lnTo>
                        <a:pt x="147828" y="76200"/>
                      </a:lnTo>
                      <a:lnTo>
                        <a:pt x="147828" y="91440"/>
                      </a:lnTo>
                      <a:lnTo>
                        <a:pt x="141732" y="91440"/>
                      </a:lnTo>
                      <a:lnTo>
                        <a:pt x="141732" y="106680"/>
                      </a:lnTo>
                      <a:lnTo>
                        <a:pt x="141732" y="121920"/>
                      </a:lnTo>
                      <a:lnTo>
                        <a:pt x="155448" y="121920"/>
                      </a:lnTo>
                      <a:lnTo>
                        <a:pt x="155448" y="106680"/>
                      </a:lnTo>
                      <a:lnTo>
                        <a:pt x="155448" y="91440"/>
                      </a:lnTo>
                      <a:lnTo>
                        <a:pt x="161544" y="91440"/>
                      </a:lnTo>
                      <a:lnTo>
                        <a:pt x="161544" y="76200"/>
                      </a:lnTo>
                      <a:close/>
                    </a:path>
                    <a:path w="337185" h="137160">
                      <a:moveTo>
                        <a:pt x="175260" y="38100"/>
                      </a:moveTo>
                      <a:lnTo>
                        <a:pt x="161544" y="38100"/>
                      </a:lnTo>
                      <a:lnTo>
                        <a:pt x="161544" y="53340"/>
                      </a:lnTo>
                      <a:lnTo>
                        <a:pt x="175260" y="53340"/>
                      </a:lnTo>
                      <a:lnTo>
                        <a:pt x="175260" y="38100"/>
                      </a:lnTo>
                      <a:close/>
                    </a:path>
                    <a:path w="337185" h="137160">
                      <a:moveTo>
                        <a:pt x="188976" y="68580"/>
                      </a:moveTo>
                      <a:lnTo>
                        <a:pt x="175260" y="68580"/>
                      </a:lnTo>
                      <a:lnTo>
                        <a:pt x="175260" y="83820"/>
                      </a:lnTo>
                      <a:lnTo>
                        <a:pt x="188976" y="83820"/>
                      </a:lnTo>
                      <a:lnTo>
                        <a:pt x="188976" y="68580"/>
                      </a:lnTo>
                      <a:close/>
                    </a:path>
                    <a:path w="337185" h="137160">
                      <a:moveTo>
                        <a:pt x="195072" y="106680"/>
                      </a:moveTo>
                      <a:lnTo>
                        <a:pt x="181356" y="106680"/>
                      </a:lnTo>
                      <a:lnTo>
                        <a:pt x="181356" y="121920"/>
                      </a:lnTo>
                      <a:lnTo>
                        <a:pt x="195072" y="121920"/>
                      </a:lnTo>
                      <a:lnTo>
                        <a:pt x="195072" y="106680"/>
                      </a:lnTo>
                      <a:close/>
                    </a:path>
                    <a:path w="337185" h="137160">
                      <a:moveTo>
                        <a:pt x="214884" y="45720"/>
                      </a:moveTo>
                      <a:lnTo>
                        <a:pt x="202692" y="45720"/>
                      </a:lnTo>
                      <a:lnTo>
                        <a:pt x="202692" y="60960"/>
                      </a:lnTo>
                      <a:lnTo>
                        <a:pt x="214884" y="60960"/>
                      </a:lnTo>
                      <a:lnTo>
                        <a:pt x="214884" y="45720"/>
                      </a:lnTo>
                      <a:close/>
                    </a:path>
                    <a:path w="337185" h="137160">
                      <a:moveTo>
                        <a:pt x="222491" y="83820"/>
                      </a:moveTo>
                      <a:lnTo>
                        <a:pt x="208775" y="83820"/>
                      </a:lnTo>
                      <a:lnTo>
                        <a:pt x="208775" y="99060"/>
                      </a:lnTo>
                      <a:lnTo>
                        <a:pt x="222491" y="99060"/>
                      </a:lnTo>
                      <a:lnTo>
                        <a:pt x="222491" y="83820"/>
                      </a:lnTo>
                      <a:close/>
                    </a:path>
                    <a:path w="337185" h="137160">
                      <a:moveTo>
                        <a:pt x="269748" y="121920"/>
                      </a:moveTo>
                      <a:lnTo>
                        <a:pt x="256032" y="121920"/>
                      </a:lnTo>
                      <a:lnTo>
                        <a:pt x="256032" y="137160"/>
                      </a:lnTo>
                      <a:lnTo>
                        <a:pt x="269748" y="137160"/>
                      </a:lnTo>
                      <a:lnTo>
                        <a:pt x="269748" y="121920"/>
                      </a:lnTo>
                      <a:close/>
                    </a:path>
                    <a:path w="337185" h="137160">
                      <a:moveTo>
                        <a:pt x="303276" y="0"/>
                      </a:moveTo>
                      <a:lnTo>
                        <a:pt x="289560" y="0"/>
                      </a:lnTo>
                      <a:lnTo>
                        <a:pt x="289560" y="7620"/>
                      </a:lnTo>
                      <a:lnTo>
                        <a:pt x="281940" y="7620"/>
                      </a:lnTo>
                      <a:lnTo>
                        <a:pt x="281940" y="22860"/>
                      </a:lnTo>
                      <a:lnTo>
                        <a:pt x="295656" y="22860"/>
                      </a:lnTo>
                      <a:lnTo>
                        <a:pt x="295656" y="15240"/>
                      </a:lnTo>
                      <a:lnTo>
                        <a:pt x="303276" y="15240"/>
                      </a:lnTo>
                      <a:lnTo>
                        <a:pt x="303276" y="0"/>
                      </a:lnTo>
                      <a:close/>
                    </a:path>
                    <a:path w="337185" h="137160">
                      <a:moveTo>
                        <a:pt x="336791" y="0"/>
                      </a:moveTo>
                      <a:lnTo>
                        <a:pt x="323075" y="0"/>
                      </a:lnTo>
                      <a:lnTo>
                        <a:pt x="323075" y="15240"/>
                      </a:lnTo>
                      <a:lnTo>
                        <a:pt x="336791" y="15240"/>
                      </a:lnTo>
                      <a:lnTo>
                        <a:pt x="336791"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4" name="object 392"/>
                <p:cNvSpPr/>
                <p:nvPr/>
              </p:nvSpPr>
              <p:spPr>
                <a:xfrm>
                  <a:off x="3776472" y="3872483"/>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5" name="object 393"/>
                <p:cNvSpPr/>
                <p:nvPr/>
              </p:nvSpPr>
              <p:spPr>
                <a:xfrm>
                  <a:off x="3096768" y="4079760"/>
                  <a:ext cx="384175" cy="205740"/>
                </a:xfrm>
                <a:custGeom>
                  <a:avLst/>
                  <a:gdLst/>
                  <a:ahLst/>
                  <a:cxnLst/>
                  <a:rect l="l" t="t" r="r" b="b"/>
                  <a:pathLst>
                    <a:path w="384175" h="205739">
                      <a:moveTo>
                        <a:pt x="13716" y="144780"/>
                      </a:moveTo>
                      <a:lnTo>
                        <a:pt x="0" y="144780"/>
                      </a:lnTo>
                      <a:lnTo>
                        <a:pt x="0" y="160020"/>
                      </a:lnTo>
                      <a:lnTo>
                        <a:pt x="13716" y="160020"/>
                      </a:lnTo>
                      <a:lnTo>
                        <a:pt x="13716" y="144780"/>
                      </a:lnTo>
                      <a:close/>
                    </a:path>
                    <a:path w="384175" h="205739">
                      <a:moveTo>
                        <a:pt x="155448" y="175260"/>
                      </a:moveTo>
                      <a:lnTo>
                        <a:pt x="141732" y="175260"/>
                      </a:lnTo>
                      <a:lnTo>
                        <a:pt x="141732" y="190500"/>
                      </a:lnTo>
                      <a:lnTo>
                        <a:pt x="155448" y="190500"/>
                      </a:lnTo>
                      <a:lnTo>
                        <a:pt x="155448" y="175260"/>
                      </a:lnTo>
                      <a:close/>
                    </a:path>
                    <a:path w="384175" h="205739">
                      <a:moveTo>
                        <a:pt x="201168" y="152400"/>
                      </a:moveTo>
                      <a:lnTo>
                        <a:pt x="188976" y="152400"/>
                      </a:lnTo>
                      <a:lnTo>
                        <a:pt x="188976" y="167640"/>
                      </a:lnTo>
                      <a:lnTo>
                        <a:pt x="201168" y="167640"/>
                      </a:lnTo>
                      <a:lnTo>
                        <a:pt x="201168" y="152400"/>
                      </a:lnTo>
                      <a:close/>
                    </a:path>
                    <a:path w="384175" h="205739">
                      <a:moveTo>
                        <a:pt x="214884" y="99060"/>
                      </a:moveTo>
                      <a:lnTo>
                        <a:pt x="201168" y="99060"/>
                      </a:lnTo>
                      <a:lnTo>
                        <a:pt x="201168" y="114300"/>
                      </a:lnTo>
                      <a:lnTo>
                        <a:pt x="214884" y="114300"/>
                      </a:lnTo>
                      <a:lnTo>
                        <a:pt x="214884" y="99060"/>
                      </a:lnTo>
                      <a:close/>
                    </a:path>
                    <a:path w="384175" h="205739">
                      <a:moveTo>
                        <a:pt x="236220" y="0"/>
                      </a:moveTo>
                      <a:lnTo>
                        <a:pt x="222504" y="0"/>
                      </a:lnTo>
                      <a:lnTo>
                        <a:pt x="222504" y="15240"/>
                      </a:lnTo>
                      <a:lnTo>
                        <a:pt x="236220" y="15240"/>
                      </a:lnTo>
                      <a:lnTo>
                        <a:pt x="236220" y="0"/>
                      </a:lnTo>
                      <a:close/>
                    </a:path>
                    <a:path w="384175" h="205739">
                      <a:moveTo>
                        <a:pt x="329184" y="83820"/>
                      </a:moveTo>
                      <a:lnTo>
                        <a:pt x="315468" y="83820"/>
                      </a:lnTo>
                      <a:lnTo>
                        <a:pt x="315468" y="99060"/>
                      </a:lnTo>
                      <a:lnTo>
                        <a:pt x="329184" y="99060"/>
                      </a:lnTo>
                      <a:lnTo>
                        <a:pt x="329184" y="83820"/>
                      </a:lnTo>
                      <a:close/>
                    </a:path>
                    <a:path w="384175" h="205739">
                      <a:moveTo>
                        <a:pt x="384048" y="190500"/>
                      </a:moveTo>
                      <a:lnTo>
                        <a:pt x="370332" y="190500"/>
                      </a:lnTo>
                      <a:lnTo>
                        <a:pt x="370332" y="205740"/>
                      </a:lnTo>
                      <a:lnTo>
                        <a:pt x="384048" y="205740"/>
                      </a:lnTo>
                      <a:lnTo>
                        <a:pt x="384048" y="190500"/>
                      </a:lnTo>
                      <a:close/>
                    </a:path>
                    <a:path w="384175" h="205739">
                      <a:moveTo>
                        <a:pt x="384048" y="91440"/>
                      </a:moveTo>
                      <a:lnTo>
                        <a:pt x="370332" y="91440"/>
                      </a:lnTo>
                      <a:lnTo>
                        <a:pt x="370332" y="106680"/>
                      </a:lnTo>
                      <a:lnTo>
                        <a:pt x="384048" y="106680"/>
                      </a:lnTo>
                      <a:lnTo>
                        <a:pt x="384048" y="914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6" name="object 394"/>
                <p:cNvSpPr/>
                <p:nvPr/>
              </p:nvSpPr>
              <p:spPr>
                <a:xfrm>
                  <a:off x="3910584" y="3444252"/>
                  <a:ext cx="86995" cy="38100"/>
                </a:xfrm>
                <a:custGeom>
                  <a:avLst/>
                  <a:gdLst/>
                  <a:ahLst/>
                  <a:cxnLst/>
                  <a:rect l="l" t="t" r="r" b="b"/>
                  <a:pathLst>
                    <a:path w="86995" h="38100">
                      <a:moveTo>
                        <a:pt x="13716" y="22860"/>
                      </a:moveTo>
                      <a:lnTo>
                        <a:pt x="0" y="22860"/>
                      </a:lnTo>
                      <a:lnTo>
                        <a:pt x="0" y="38100"/>
                      </a:lnTo>
                      <a:lnTo>
                        <a:pt x="13716" y="38100"/>
                      </a:lnTo>
                      <a:lnTo>
                        <a:pt x="13716" y="22860"/>
                      </a:lnTo>
                      <a:close/>
                    </a:path>
                    <a:path w="86995" h="38100">
                      <a:moveTo>
                        <a:pt x="86868" y="0"/>
                      </a:moveTo>
                      <a:lnTo>
                        <a:pt x="73152" y="0"/>
                      </a:lnTo>
                      <a:lnTo>
                        <a:pt x="73152" y="15240"/>
                      </a:lnTo>
                      <a:lnTo>
                        <a:pt x="86868" y="15240"/>
                      </a:lnTo>
                      <a:lnTo>
                        <a:pt x="8686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7" name="object 395"/>
                <p:cNvSpPr/>
                <p:nvPr/>
              </p:nvSpPr>
              <p:spPr>
                <a:xfrm>
                  <a:off x="3116580" y="4102620"/>
                  <a:ext cx="189230" cy="114300"/>
                </a:xfrm>
                <a:custGeom>
                  <a:avLst/>
                  <a:gdLst/>
                  <a:ahLst/>
                  <a:cxnLst/>
                  <a:rect l="l" t="t" r="r" b="b"/>
                  <a:pathLst>
                    <a:path w="189229" h="114300">
                      <a:moveTo>
                        <a:pt x="13716" y="0"/>
                      </a:moveTo>
                      <a:lnTo>
                        <a:pt x="0" y="0"/>
                      </a:lnTo>
                      <a:lnTo>
                        <a:pt x="0" y="15240"/>
                      </a:lnTo>
                      <a:lnTo>
                        <a:pt x="13716" y="15240"/>
                      </a:lnTo>
                      <a:lnTo>
                        <a:pt x="13716" y="0"/>
                      </a:lnTo>
                      <a:close/>
                    </a:path>
                    <a:path w="189229" h="114300">
                      <a:moveTo>
                        <a:pt x="188976" y="99060"/>
                      </a:moveTo>
                      <a:lnTo>
                        <a:pt x="175260" y="99060"/>
                      </a:lnTo>
                      <a:lnTo>
                        <a:pt x="175260" y="114300"/>
                      </a:lnTo>
                      <a:lnTo>
                        <a:pt x="188976" y="114300"/>
                      </a:lnTo>
                      <a:lnTo>
                        <a:pt x="188976"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8" name="object 396"/>
                <p:cNvSpPr/>
                <p:nvPr/>
              </p:nvSpPr>
              <p:spPr>
                <a:xfrm>
                  <a:off x="3855719"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69" name="object 397"/>
                <p:cNvSpPr/>
                <p:nvPr/>
              </p:nvSpPr>
              <p:spPr>
                <a:xfrm>
                  <a:off x="3096768" y="4064520"/>
                  <a:ext cx="457200" cy="228600"/>
                </a:xfrm>
                <a:custGeom>
                  <a:avLst/>
                  <a:gdLst/>
                  <a:ahLst/>
                  <a:cxnLst/>
                  <a:rect l="l" t="t" r="r" b="b"/>
                  <a:pathLst>
                    <a:path w="457200" h="228600">
                      <a:moveTo>
                        <a:pt x="13716" y="106680"/>
                      </a:moveTo>
                      <a:lnTo>
                        <a:pt x="0" y="106680"/>
                      </a:lnTo>
                      <a:lnTo>
                        <a:pt x="0" y="121920"/>
                      </a:lnTo>
                      <a:lnTo>
                        <a:pt x="13716" y="121920"/>
                      </a:lnTo>
                      <a:lnTo>
                        <a:pt x="13716" y="106680"/>
                      </a:lnTo>
                      <a:close/>
                    </a:path>
                    <a:path w="457200" h="228600">
                      <a:moveTo>
                        <a:pt x="128016" y="160020"/>
                      </a:moveTo>
                      <a:lnTo>
                        <a:pt x="114300" y="160020"/>
                      </a:lnTo>
                      <a:lnTo>
                        <a:pt x="114300" y="152400"/>
                      </a:lnTo>
                      <a:lnTo>
                        <a:pt x="114300" y="137160"/>
                      </a:lnTo>
                      <a:lnTo>
                        <a:pt x="100584" y="137160"/>
                      </a:lnTo>
                      <a:lnTo>
                        <a:pt x="100584" y="152400"/>
                      </a:lnTo>
                      <a:lnTo>
                        <a:pt x="100584" y="167640"/>
                      </a:lnTo>
                      <a:lnTo>
                        <a:pt x="114300" y="167640"/>
                      </a:lnTo>
                      <a:lnTo>
                        <a:pt x="114300" y="175260"/>
                      </a:lnTo>
                      <a:lnTo>
                        <a:pt x="128016" y="175260"/>
                      </a:lnTo>
                      <a:lnTo>
                        <a:pt x="128016" y="160020"/>
                      </a:lnTo>
                      <a:close/>
                    </a:path>
                    <a:path w="457200" h="228600">
                      <a:moveTo>
                        <a:pt x="161531" y="213360"/>
                      </a:moveTo>
                      <a:lnTo>
                        <a:pt x="147828" y="213360"/>
                      </a:lnTo>
                      <a:lnTo>
                        <a:pt x="147828" y="228600"/>
                      </a:lnTo>
                      <a:lnTo>
                        <a:pt x="161531" y="228600"/>
                      </a:lnTo>
                      <a:lnTo>
                        <a:pt x="161531" y="213360"/>
                      </a:lnTo>
                      <a:close/>
                    </a:path>
                    <a:path w="457200" h="228600">
                      <a:moveTo>
                        <a:pt x="161531" y="106680"/>
                      </a:moveTo>
                      <a:lnTo>
                        <a:pt x="155448" y="106680"/>
                      </a:lnTo>
                      <a:lnTo>
                        <a:pt x="147828" y="106680"/>
                      </a:lnTo>
                      <a:lnTo>
                        <a:pt x="141732" y="106680"/>
                      </a:lnTo>
                      <a:lnTo>
                        <a:pt x="141732" y="129540"/>
                      </a:lnTo>
                      <a:lnTo>
                        <a:pt x="155448" y="129540"/>
                      </a:lnTo>
                      <a:lnTo>
                        <a:pt x="155448" y="121920"/>
                      </a:lnTo>
                      <a:lnTo>
                        <a:pt x="161531" y="121920"/>
                      </a:lnTo>
                      <a:lnTo>
                        <a:pt x="161531" y="106680"/>
                      </a:lnTo>
                      <a:close/>
                    </a:path>
                    <a:path w="457200" h="228600">
                      <a:moveTo>
                        <a:pt x="188976" y="99060"/>
                      </a:moveTo>
                      <a:lnTo>
                        <a:pt x="175247" y="99060"/>
                      </a:lnTo>
                      <a:lnTo>
                        <a:pt x="175247" y="114300"/>
                      </a:lnTo>
                      <a:lnTo>
                        <a:pt x="188976" y="114300"/>
                      </a:lnTo>
                      <a:lnTo>
                        <a:pt x="188976" y="99060"/>
                      </a:lnTo>
                      <a:close/>
                    </a:path>
                    <a:path w="457200" h="228600">
                      <a:moveTo>
                        <a:pt x="228600" y="160020"/>
                      </a:moveTo>
                      <a:lnTo>
                        <a:pt x="214884" y="160020"/>
                      </a:lnTo>
                      <a:lnTo>
                        <a:pt x="214884" y="175260"/>
                      </a:lnTo>
                      <a:lnTo>
                        <a:pt x="228600" y="175260"/>
                      </a:lnTo>
                      <a:lnTo>
                        <a:pt x="228600" y="160020"/>
                      </a:lnTo>
                      <a:close/>
                    </a:path>
                    <a:path w="457200" h="228600">
                      <a:moveTo>
                        <a:pt x="228600" y="0"/>
                      </a:moveTo>
                      <a:lnTo>
                        <a:pt x="214884" y="0"/>
                      </a:lnTo>
                      <a:lnTo>
                        <a:pt x="214884" y="15240"/>
                      </a:lnTo>
                      <a:lnTo>
                        <a:pt x="228600" y="15240"/>
                      </a:lnTo>
                      <a:lnTo>
                        <a:pt x="228600" y="0"/>
                      </a:lnTo>
                      <a:close/>
                    </a:path>
                    <a:path w="457200" h="228600">
                      <a:moveTo>
                        <a:pt x="269748" y="213360"/>
                      </a:moveTo>
                      <a:lnTo>
                        <a:pt x="256032" y="213360"/>
                      </a:lnTo>
                      <a:lnTo>
                        <a:pt x="256032" y="228600"/>
                      </a:lnTo>
                      <a:lnTo>
                        <a:pt x="269748" y="228600"/>
                      </a:lnTo>
                      <a:lnTo>
                        <a:pt x="269748" y="213360"/>
                      </a:lnTo>
                      <a:close/>
                    </a:path>
                    <a:path w="457200" h="228600">
                      <a:moveTo>
                        <a:pt x="275831" y="30480"/>
                      </a:moveTo>
                      <a:lnTo>
                        <a:pt x="262128" y="30480"/>
                      </a:lnTo>
                      <a:lnTo>
                        <a:pt x="262128" y="45720"/>
                      </a:lnTo>
                      <a:lnTo>
                        <a:pt x="275831" y="45720"/>
                      </a:lnTo>
                      <a:lnTo>
                        <a:pt x="275831" y="30480"/>
                      </a:lnTo>
                      <a:close/>
                    </a:path>
                    <a:path w="457200" h="228600">
                      <a:moveTo>
                        <a:pt x="295656" y="205740"/>
                      </a:moveTo>
                      <a:lnTo>
                        <a:pt x="281940" y="205740"/>
                      </a:lnTo>
                      <a:lnTo>
                        <a:pt x="281940" y="220980"/>
                      </a:lnTo>
                      <a:lnTo>
                        <a:pt x="295656" y="220980"/>
                      </a:lnTo>
                      <a:lnTo>
                        <a:pt x="295656" y="205740"/>
                      </a:lnTo>
                      <a:close/>
                    </a:path>
                    <a:path w="457200" h="228600">
                      <a:moveTo>
                        <a:pt x="348996" y="121920"/>
                      </a:moveTo>
                      <a:lnTo>
                        <a:pt x="336804" y="121920"/>
                      </a:lnTo>
                      <a:lnTo>
                        <a:pt x="336804" y="137160"/>
                      </a:lnTo>
                      <a:lnTo>
                        <a:pt x="348996" y="137160"/>
                      </a:lnTo>
                      <a:lnTo>
                        <a:pt x="348996" y="121920"/>
                      </a:lnTo>
                      <a:close/>
                    </a:path>
                    <a:path w="457200" h="228600">
                      <a:moveTo>
                        <a:pt x="457200" y="15240"/>
                      </a:moveTo>
                      <a:lnTo>
                        <a:pt x="443484" y="15240"/>
                      </a:lnTo>
                      <a:lnTo>
                        <a:pt x="443484" y="30480"/>
                      </a:lnTo>
                      <a:lnTo>
                        <a:pt x="457200" y="30480"/>
                      </a:lnTo>
                      <a:lnTo>
                        <a:pt x="457200"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0" name="object 398"/>
                <p:cNvSpPr/>
                <p:nvPr/>
              </p:nvSpPr>
              <p:spPr>
                <a:xfrm>
                  <a:off x="3924300"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1" name="object 399"/>
                <p:cNvSpPr/>
                <p:nvPr/>
              </p:nvSpPr>
              <p:spPr>
                <a:xfrm>
                  <a:off x="3453383" y="42550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2" name="object 400"/>
                <p:cNvSpPr/>
                <p:nvPr/>
              </p:nvSpPr>
              <p:spPr>
                <a:xfrm>
                  <a:off x="3835908"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3" name="object 401"/>
                <p:cNvSpPr/>
                <p:nvPr/>
              </p:nvSpPr>
              <p:spPr>
                <a:xfrm>
                  <a:off x="3124200" y="3781056"/>
                  <a:ext cx="538480" cy="512445"/>
                </a:xfrm>
                <a:custGeom>
                  <a:avLst/>
                  <a:gdLst/>
                  <a:ahLst/>
                  <a:cxnLst/>
                  <a:rect l="l" t="t" r="r" b="b"/>
                  <a:pathLst>
                    <a:path w="538479" h="512445">
                      <a:moveTo>
                        <a:pt x="13716" y="496824"/>
                      </a:moveTo>
                      <a:lnTo>
                        <a:pt x="0" y="496824"/>
                      </a:lnTo>
                      <a:lnTo>
                        <a:pt x="0" y="512064"/>
                      </a:lnTo>
                      <a:lnTo>
                        <a:pt x="13716" y="512064"/>
                      </a:lnTo>
                      <a:lnTo>
                        <a:pt x="13716" y="496824"/>
                      </a:lnTo>
                      <a:close/>
                    </a:path>
                    <a:path w="538479" h="512445">
                      <a:moveTo>
                        <a:pt x="94488" y="175247"/>
                      </a:moveTo>
                      <a:lnTo>
                        <a:pt x="80772" y="175247"/>
                      </a:lnTo>
                      <a:lnTo>
                        <a:pt x="80772" y="190500"/>
                      </a:lnTo>
                      <a:lnTo>
                        <a:pt x="94488" y="190500"/>
                      </a:lnTo>
                      <a:lnTo>
                        <a:pt x="94488" y="175247"/>
                      </a:lnTo>
                      <a:close/>
                    </a:path>
                    <a:path w="538479" h="512445">
                      <a:moveTo>
                        <a:pt x="147815" y="428244"/>
                      </a:moveTo>
                      <a:lnTo>
                        <a:pt x="134099" y="428244"/>
                      </a:lnTo>
                      <a:lnTo>
                        <a:pt x="134099" y="443484"/>
                      </a:lnTo>
                      <a:lnTo>
                        <a:pt x="147815" y="443484"/>
                      </a:lnTo>
                      <a:lnTo>
                        <a:pt x="147815" y="428244"/>
                      </a:lnTo>
                      <a:close/>
                    </a:path>
                    <a:path w="538479" h="512445">
                      <a:moveTo>
                        <a:pt x="181356" y="405384"/>
                      </a:moveTo>
                      <a:lnTo>
                        <a:pt x="167640" y="405384"/>
                      </a:lnTo>
                      <a:lnTo>
                        <a:pt x="167640" y="420624"/>
                      </a:lnTo>
                      <a:lnTo>
                        <a:pt x="181356" y="420624"/>
                      </a:lnTo>
                      <a:lnTo>
                        <a:pt x="181356" y="405384"/>
                      </a:lnTo>
                      <a:close/>
                    </a:path>
                    <a:path w="538479" h="512445">
                      <a:moveTo>
                        <a:pt x="187452" y="496824"/>
                      </a:moveTo>
                      <a:lnTo>
                        <a:pt x="173736" y="496824"/>
                      </a:lnTo>
                      <a:lnTo>
                        <a:pt x="173736" y="512064"/>
                      </a:lnTo>
                      <a:lnTo>
                        <a:pt x="187452" y="512064"/>
                      </a:lnTo>
                      <a:lnTo>
                        <a:pt x="187452" y="496824"/>
                      </a:lnTo>
                      <a:close/>
                    </a:path>
                    <a:path w="538479" h="512445">
                      <a:moveTo>
                        <a:pt x="201168" y="420624"/>
                      </a:moveTo>
                      <a:lnTo>
                        <a:pt x="187452" y="420624"/>
                      </a:lnTo>
                      <a:lnTo>
                        <a:pt x="187452" y="435864"/>
                      </a:lnTo>
                      <a:lnTo>
                        <a:pt x="201168" y="435864"/>
                      </a:lnTo>
                      <a:lnTo>
                        <a:pt x="201168" y="420624"/>
                      </a:lnTo>
                      <a:close/>
                    </a:path>
                    <a:path w="538479" h="512445">
                      <a:moveTo>
                        <a:pt x="214884" y="367284"/>
                      </a:moveTo>
                      <a:lnTo>
                        <a:pt x="201168" y="367284"/>
                      </a:lnTo>
                      <a:lnTo>
                        <a:pt x="201168" y="382524"/>
                      </a:lnTo>
                      <a:lnTo>
                        <a:pt x="214884" y="382524"/>
                      </a:lnTo>
                      <a:lnTo>
                        <a:pt x="214884" y="367284"/>
                      </a:lnTo>
                      <a:close/>
                    </a:path>
                    <a:path w="538479" h="512445">
                      <a:moveTo>
                        <a:pt x="268224" y="413004"/>
                      </a:moveTo>
                      <a:lnTo>
                        <a:pt x="254508" y="413004"/>
                      </a:lnTo>
                      <a:lnTo>
                        <a:pt x="254508" y="428244"/>
                      </a:lnTo>
                      <a:lnTo>
                        <a:pt x="268224" y="428244"/>
                      </a:lnTo>
                      <a:lnTo>
                        <a:pt x="268224" y="413004"/>
                      </a:lnTo>
                      <a:close/>
                    </a:path>
                    <a:path w="538479" h="512445">
                      <a:moveTo>
                        <a:pt x="275844" y="313944"/>
                      </a:moveTo>
                      <a:lnTo>
                        <a:pt x="262115" y="313944"/>
                      </a:lnTo>
                      <a:lnTo>
                        <a:pt x="262115" y="329184"/>
                      </a:lnTo>
                      <a:lnTo>
                        <a:pt x="275844" y="329184"/>
                      </a:lnTo>
                      <a:lnTo>
                        <a:pt x="275844" y="313944"/>
                      </a:lnTo>
                      <a:close/>
                    </a:path>
                    <a:path w="538479" h="512445">
                      <a:moveTo>
                        <a:pt x="295656" y="222504"/>
                      </a:moveTo>
                      <a:lnTo>
                        <a:pt x="281940" y="222504"/>
                      </a:lnTo>
                      <a:lnTo>
                        <a:pt x="281940" y="237744"/>
                      </a:lnTo>
                      <a:lnTo>
                        <a:pt x="295656" y="237744"/>
                      </a:lnTo>
                      <a:lnTo>
                        <a:pt x="295656" y="222504"/>
                      </a:lnTo>
                      <a:close/>
                    </a:path>
                    <a:path w="538479" h="512445">
                      <a:moveTo>
                        <a:pt x="537972" y="0"/>
                      </a:moveTo>
                      <a:lnTo>
                        <a:pt x="524256" y="0"/>
                      </a:lnTo>
                      <a:lnTo>
                        <a:pt x="524256" y="15240"/>
                      </a:lnTo>
                      <a:lnTo>
                        <a:pt x="537972" y="15240"/>
                      </a:lnTo>
                      <a:lnTo>
                        <a:pt x="537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4" name="object 402"/>
                <p:cNvSpPr/>
                <p:nvPr/>
              </p:nvSpPr>
              <p:spPr>
                <a:xfrm>
                  <a:off x="38633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5" name="object 403"/>
                <p:cNvSpPr/>
                <p:nvPr/>
              </p:nvSpPr>
              <p:spPr>
                <a:xfrm>
                  <a:off x="3264408" y="4041660"/>
                  <a:ext cx="289560" cy="251460"/>
                </a:xfrm>
                <a:custGeom>
                  <a:avLst/>
                  <a:gdLst/>
                  <a:ahLst/>
                  <a:cxnLst/>
                  <a:rect l="l" t="t" r="r" b="b"/>
                  <a:pathLst>
                    <a:path w="289560" h="251460">
                      <a:moveTo>
                        <a:pt x="13716" y="236220"/>
                      </a:moveTo>
                      <a:lnTo>
                        <a:pt x="0" y="236220"/>
                      </a:lnTo>
                      <a:lnTo>
                        <a:pt x="0" y="251460"/>
                      </a:lnTo>
                      <a:lnTo>
                        <a:pt x="13716" y="251460"/>
                      </a:lnTo>
                      <a:lnTo>
                        <a:pt x="13716" y="236220"/>
                      </a:lnTo>
                      <a:close/>
                    </a:path>
                    <a:path w="289560" h="251460">
                      <a:moveTo>
                        <a:pt x="121907" y="167640"/>
                      </a:moveTo>
                      <a:lnTo>
                        <a:pt x="108191" y="167640"/>
                      </a:lnTo>
                      <a:lnTo>
                        <a:pt x="108191" y="182880"/>
                      </a:lnTo>
                      <a:lnTo>
                        <a:pt x="121907" y="182880"/>
                      </a:lnTo>
                      <a:lnTo>
                        <a:pt x="121907" y="167640"/>
                      </a:lnTo>
                      <a:close/>
                    </a:path>
                    <a:path w="289560" h="251460">
                      <a:moveTo>
                        <a:pt x="128016" y="68580"/>
                      </a:moveTo>
                      <a:lnTo>
                        <a:pt x="114300" y="68580"/>
                      </a:lnTo>
                      <a:lnTo>
                        <a:pt x="114300" y="83820"/>
                      </a:lnTo>
                      <a:lnTo>
                        <a:pt x="128016" y="83820"/>
                      </a:lnTo>
                      <a:lnTo>
                        <a:pt x="128016" y="68580"/>
                      </a:lnTo>
                      <a:close/>
                    </a:path>
                    <a:path w="289560" h="251460">
                      <a:moveTo>
                        <a:pt x="195072" y="30480"/>
                      </a:moveTo>
                      <a:lnTo>
                        <a:pt x="181356" y="30480"/>
                      </a:lnTo>
                      <a:lnTo>
                        <a:pt x="181356" y="45720"/>
                      </a:lnTo>
                      <a:lnTo>
                        <a:pt x="195072" y="45720"/>
                      </a:lnTo>
                      <a:lnTo>
                        <a:pt x="195072" y="30480"/>
                      </a:lnTo>
                      <a:close/>
                    </a:path>
                    <a:path w="289560" h="251460">
                      <a:moveTo>
                        <a:pt x="289560" y="0"/>
                      </a:moveTo>
                      <a:lnTo>
                        <a:pt x="275844" y="0"/>
                      </a:lnTo>
                      <a:lnTo>
                        <a:pt x="275844" y="15240"/>
                      </a:lnTo>
                      <a:lnTo>
                        <a:pt x="289560" y="15240"/>
                      </a:lnTo>
                      <a:lnTo>
                        <a:pt x="28956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6" name="object 404"/>
                <p:cNvSpPr/>
                <p:nvPr/>
              </p:nvSpPr>
              <p:spPr>
                <a:xfrm>
                  <a:off x="3877056"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7" name="object 405"/>
                <p:cNvSpPr/>
                <p:nvPr/>
              </p:nvSpPr>
              <p:spPr>
                <a:xfrm>
                  <a:off x="3244596" y="4011180"/>
                  <a:ext cx="94615" cy="251460"/>
                </a:xfrm>
                <a:custGeom>
                  <a:avLst/>
                  <a:gdLst/>
                  <a:ahLst/>
                  <a:cxnLst/>
                  <a:rect l="l" t="t" r="r" b="b"/>
                  <a:pathLst>
                    <a:path w="94614" h="251460">
                      <a:moveTo>
                        <a:pt x="13703" y="137160"/>
                      </a:moveTo>
                      <a:lnTo>
                        <a:pt x="0" y="137160"/>
                      </a:lnTo>
                      <a:lnTo>
                        <a:pt x="0" y="152400"/>
                      </a:lnTo>
                      <a:lnTo>
                        <a:pt x="13703" y="152400"/>
                      </a:lnTo>
                      <a:lnTo>
                        <a:pt x="13703" y="137160"/>
                      </a:lnTo>
                      <a:close/>
                    </a:path>
                    <a:path w="94614" h="251460">
                      <a:moveTo>
                        <a:pt x="41148" y="236220"/>
                      </a:moveTo>
                      <a:lnTo>
                        <a:pt x="27419" y="236220"/>
                      </a:lnTo>
                      <a:lnTo>
                        <a:pt x="27419" y="251460"/>
                      </a:lnTo>
                      <a:lnTo>
                        <a:pt x="41148" y="251460"/>
                      </a:lnTo>
                      <a:lnTo>
                        <a:pt x="41148" y="236220"/>
                      </a:lnTo>
                      <a:close/>
                    </a:path>
                    <a:path w="94614" h="251460">
                      <a:moveTo>
                        <a:pt x="94488" y="0"/>
                      </a:moveTo>
                      <a:lnTo>
                        <a:pt x="80772" y="0"/>
                      </a:lnTo>
                      <a:lnTo>
                        <a:pt x="80772" y="15240"/>
                      </a:lnTo>
                      <a:lnTo>
                        <a:pt x="94488" y="15240"/>
                      </a:lnTo>
                      <a:lnTo>
                        <a:pt x="944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8" name="object 406"/>
                <p:cNvSpPr/>
                <p:nvPr/>
              </p:nvSpPr>
              <p:spPr>
                <a:xfrm>
                  <a:off x="357378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79" name="object 407"/>
                <p:cNvSpPr/>
                <p:nvPr/>
              </p:nvSpPr>
              <p:spPr>
                <a:xfrm>
                  <a:off x="3171443" y="3948683"/>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0" name="object 408"/>
                <p:cNvSpPr/>
                <p:nvPr/>
              </p:nvSpPr>
              <p:spPr>
                <a:xfrm>
                  <a:off x="3668267"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1" name="object 409"/>
                <p:cNvSpPr/>
                <p:nvPr/>
              </p:nvSpPr>
              <p:spPr>
                <a:xfrm>
                  <a:off x="3171444" y="4110240"/>
                  <a:ext cx="410209" cy="182880"/>
                </a:xfrm>
                <a:custGeom>
                  <a:avLst/>
                  <a:gdLst/>
                  <a:ahLst/>
                  <a:cxnLst/>
                  <a:rect l="l" t="t" r="r" b="b"/>
                  <a:pathLst>
                    <a:path w="410210" h="182879">
                      <a:moveTo>
                        <a:pt x="13716" y="15240"/>
                      </a:moveTo>
                      <a:lnTo>
                        <a:pt x="0" y="15240"/>
                      </a:lnTo>
                      <a:lnTo>
                        <a:pt x="0" y="30480"/>
                      </a:lnTo>
                      <a:lnTo>
                        <a:pt x="13716" y="30480"/>
                      </a:lnTo>
                      <a:lnTo>
                        <a:pt x="13716" y="15240"/>
                      </a:lnTo>
                      <a:close/>
                    </a:path>
                    <a:path w="410210" h="182879">
                      <a:moveTo>
                        <a:pt x="19812" y="167640"/>
                      </a:moveTo>
                      <a:lnTo>
                        <a:pt x="6096" y="167640"/>
                      </a:lnTo>
                      <a:lnTo>
                        <a:pt x="6096" y="182880"/>
                      </a:lnTo>
                      <a:lnTo>
                        <a:pt x="19812" y="182880"/>
                      </a:lnTo>
                      <a:lnTo>
                        <a:pt x="19812" y="167640"/>
                      </a:lnTo>
                      <a:close/>
                    </a:path>
                    <a:path w="410210" h="182879">
                      <a:moveTo>
                        <a:pt x="106680" y="53340"/>
                      </a:moveTo>
                      <a:lnTo>
                        <a:pt x="92964" y="53340"/>
                      </a:lnTo>
                      <a:lnTo>
                        <a:pt x="92964" y="68580"/>
                      </a:lnTo>
                      <a:lnTo>
                        <a:pt x="106680" y="68580"/>
                      </a:lnTo>
                      <a:lnTo>
                        <a:pt x="106680" y="53340"/>
                      </a:lnTo>
                      <a:close/>
                    </a:path>
                    <a:path w="410210" h="182879">
                      <a:moveTo>
                        <a:pt x="161544" y="167640"/>
                      </a:moveTo>
                      <a:lnTo>
                        <a:pt x="147828" y="167640"/>
                      </a:lnTo>
                      <a:lnTo>
                        <a:pt x="147828" y="182880"/>
                      </a:lnTo>
                      <a:lnTo>
                        <a:pt x="161544" y="182880"/>
                      </a:lnTo>
                      <a:lnTo>
                        <a:pt x="161544" y="167640"/>
                      </a:lnTo>
                      <a:close/>
                    </a:path>
                    <a:path w="410210" h="182879">
                      <a:moveTo>
                        <a:pt x="161544" y="45720"/>
                      </a:moveTo>
                      <a:lnTo>
                        <a:pt x="147828" y="45720"/>
                      </a:lnTo>
                      <a:lnTo>
                        <a:pt x="147828" y="60960"/>
                      </a:lnTo>
                      <a:lnTo>
                        <a:pt x="161544" y="60960"/>
                      </a:lnTo>
                      <a:lnTo>
                        <a:pt x="161544" y="45720"/>
                      </a:lnTo>
                      <a:close/>
                    </a:path>
                    <a:path w="410210" h="182879">
                      <a:moveTo>
                        <a:pt x="173736" y="76200"/>
                      </a:moveTo>
                      <a:lnTo>
                        <a:pt x="161544" y="76200"/>
                      </a:lnTo>
                      <a:lnTo>
                        <a:pt x="161544" y="91440"/>
                      </a:lnTo>
                      <a:lnTo>
                        <a:pt x="173736" y="91440"/>
                      </a:lnTo>
                      <a:lnTo>
                        <a:pt x="173736" y="76200"/>
                      </a:lnTo>
                      <a:close/>
                    </a:path>
                    <a:path w="410210" h="182879">
                      <a:moveTo>
                        <a:pt x="248412" y="83820"/>
                      </a:moveTo>
                      <a:lnTo>
                        <a:pt x="234696" y="83820"/>
                      </a:lnTo>
                      <a:lnTo>
                        <a:pt x="234696" y="99060"/>
                      </a:lnTo>
                      <a:lnTo>
                        <a:pt x="248412" y="99060"/>
                      </a:lnTo>
                      <a:lnTo>
                        <a:pt x="248412" y="83820"/>
                      </a:lnTo>
                      <a:close/>
                    </a:path>
                    <a:path w="410210" h="182879">
                      <a:moveTo>
                        <a:pt x="248412" y="22860"/>
                      </a:moveTo>
                      <a:lnTo>
                        <a:pt x="234696" y="22860"/>
                      </a:lnTo>
                      <a:lnTo>
                        <a:pt x="234696" y="38100"/>
                      </a:lnTo>
                      <a:lnTo>
                        <a:pt x="248412" y="38100"/>
                      </a:lnTo>
                      <a:lnTo>
                        <a:pt x="248412" y="22860"/>
                      </a:lnTo>
                      <a:close/>
                    </a:path>
                    <a:path w="410210" h="182879">
                      <a:moveTo>
                        <a:pt x="274320" y="0"/>
                      </a:moveTo>
                      <a:lnTo>
                        <a:pt x="262128" y="0"/>
                      </a:lnTo>
                      <a:lnTo>
                        <a:pt x="262128" y="15240"/>
                      </a:lnTo>
                      <a:lnTo>
                        <a:pt x="274320" y="15240"/>
                      </a:lnTo>
                      <a:lnTo>
                        <a:pt x="274320" y="0"/>
                      </a:lnTo>
                      <a:close/>
                    </a:path>
                    <a:path w="410210" h="182879">
                      <a:moveTo>
                        <a:pt x="288036" y="53340"/>
                      </a:moveTo>
                      <a:lnTo>
                        <a:pt x="274320" y="53340"/>
                      </a:lnTo>
                      <a:lnTo>
                        <a:pt x="274320" y="68580"/>
                      </a:lnTo>
                      <a:lnTo>
                        <a:pt x="288036" y="68580"/>
                      </a:lnTo>
                      <a:lnTo>
                        <a:pt x="288036" y="53340"/>
                      </a:lnTo>
                      <a:close/>
                    </a:path>
                    <a:path w="410210" h="182879">
                      <a:moveTo>
                        <a:pt x="409956" y="76200"/>
                      </a:moveTo>
                      <a:lnTo>
                        <a:pt x="396240" y="76200"/>
                      </a:lnTo>
                      <a:lnTo>
                        <a:pt x="396240" y="91440"/>
                      </a:lnTo>
                      <a:lnTo>
                        <a:pt x="409956" y="91440"/>
                      </a:lnTo>
                      <a:lnTo>
                        <a:pt x="409956" y="762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2" name="object 410"/>
                <p:cNvSpPr/>
                <p:nvPr/>
              </p:nvSpPr>
              <p:spPr>
                <a:xfrm>
                  <a:off x="3877056" y="34899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3" name="object 411"/>
                <p:cNvSpPr/>
                <p:nvPr/>
              </p:nvSpPr>
              <p:spPr>
                <a:xfrm>
                  <a:off x="3433572" y="40721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4" name="object 412"/>
                <p:cNvSpPr/>
                <p:nvPr/>
              </p:nvSpPr>
              <p:spPr>
                <a:xfrm>
                  <a:off x="3701796" y="34747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5" name="object 413"/>
                <p:cNvSpPr/>
                <p:nvPr/>
              </p:nvSpPr>
              <p:spPr>
                <a:xfrm>
                  <a:off x="3124200" y="4125480"/>
                  <a:ext cx="335280" cy="152400"/>
                </a:xfrm>
                <a:custGeom>
                  <a:avLst/>
                  <a:gdLst/>
                  <a:ahLst/>
                  <a:cxnLst/>
                  <a:rect l="l" t="t" r="r" b="b"/>
                  <a:pathLst>
                    <a:path w="335279" h="152400">
                      <a:moveTo>
                        <a:pt x="13716" y="83820"/>
                      </a:moveTo>
                      <a:lnTo>
                        <a:pt x="0" y="83820"/>
                      </a:lnTo>
                      <a:lnTo>
                        <a:pt x="0" y="99060"/>
                      </a:lnTo>
                      <a:lnTo>
                        <a:pt x="13716" y="99060"/>
                      </a:lnTo>
                      <a:lnTo>
                        <a:pt x="13716" y="83820"/>
                      </a:lnTo>
                      <a:close/>
                    </a:path>
                    <a:path w="335279" h="152400">
                      <a:moveTo>
                        <a:pt x="80772" y="114300"/>
                      </a:moveTo>
                      <a:lnTo>
                        <a:pt x="67056" y="114300"/>
                      </a:lnTo>
                      <a:lnTo>
                        <a:pt x="67056" y="129540"/>
                      </a:lnTo>
                      <a:lnTo>
                        <a:pt x="80772" y="129540"/>
                      </a:lnTo>
                      <a:lnTo>
                        <a:pt x="80772" y="114300"/>
                      </a:lnTo>
                      <a:close/>
                    </a:path>
                    <a:path w="335279" h="152400">
                      <a:moveTo>
                        <a:pt x="100584" y="30480"/>
                      </a:moveTo>
                      <a:lnTo>
                        <a:pt x="86868" y="30480"/>
                      </a:lnTo>
                      <a:lnTo>
                        <a:pt x="86868" y="38100"/>
                      </a:lnTo>
                      <a:lnTo>
                        <a:pt x="73152" y="38100"/>
                      </a:lnTo>
                      <a:lnTo>
                        <a:pt x="73152" y="53340"/>
                      </a:lnTo>
                      <a:lnTo>
                        <a:pt x="86868" y="53340"/>
                      </a:lnTo>
                      <a:lnTo>
                        <a:pt x="86868" y="45720"/>
                      </a:lnTo>
                      <a:lnTo>
                        <a:pt x="100584" y="45720"/>
                      </a:lnTo>
                      <a:lnTo>
                        <a:pt x="100584" y="30480"/>
                      </a:lnTo>
                      <a:close/>
                    </a:path>
                    <a:path w="335279" h="152400">
                      <a:moveTo>
                        <a:pt x="181356" y="83820"/>
                      </a:moveTo>
                      <a:lnTo>
                        <a:pt x="167640" y="83820"/>
                      </a:lnTo>
                      <a:lnTo>
                        <a:pt x="167640" y="99060"/>
                      </a:lnTo>
                      <a:lnTo>
                        <a:pt x="181356" y="99060"/>
                      </a:lnTo>
                      <a:lnTo>
                        <a:pt x="181356" y="83820"/>
                      </a:lnTo>
                      <a:close/>
                    </a:path>
                    <a:path w="335279" h="152400">
                      <a:moveTo>
                        <a:pt x="208788" y="83820"/>
                      </a:moveTo>
                      <a:lnTo>
                        <a:pt x="195072" y="83820"/>
                      </a:lnTo>
                      <a:lnTo>
                        <a:pt x="195072" y="99060"/>
                      </a:lnTo>
                      <a:lnTo>
                        <a:pt x="208788" y="99060"/>
                      </a:lnTo>
                      <a:lnTo>
                        <a:pt x="208788" y="83820"/>
                      </a:lnTo>
                      <a:close/>
                    </a:path>
                    <a:path w="335279" h="152400">
                      <a:moveTo>
                        <a:pt x="214884" y="0"/>
                      </a:moveTo>
                      <a:lnTo>
                        <a:pt x="201168" y="0"/>
                      </a:lnTo>
                      <a:lnTo>
                        <a:pt x="201168" y="15240"/>
                      </a:lnTo>
                      <a:lnTo>
                        <a:pt x="214884" y="15240"/>
                      </a:lnTo>
                      <a:lnTo>
                        <a:pt x="214884" y="0"/>
                      </a:lnTo>
                      <a:close/>
                    </a:path>
                    <a:path w="335279" h="152400">
                      <a:moveTo>
                        <a:pt x="242316" y="45720"/>
                      </a:moveTo>
                      <a:lnTo>
                        <a:pt x="228600" y="45720"/>
                      </a:lnTo>
                      <a:lnTo>
                        <a:pt x="228600" y="60960"/>
                      </a:lnTo>
                      <a:lnTo>
                        <a:pt x="242316" y="60960"/>
                      </a:lnTo>
                      <a:lnTo>
                        <a:pt x="242316" y="45720"/>
                      </a:lnTo>
                      <a:close/>
                    </a:path>
                    <a:path w="335279" h="152400">
                      <a:moveTo>
                        <a:pt x="242316" y="7620"/>
                      </a:moveTo>
                      <a:lnTo>
                        <a:pt x="228600" y="7620"/>
                      </a:lnTo>
                      <a:lnTo>
                        <a:pt x="228600" y="22860"/>
                      </a:lnTo>
                      <a:lnTo>
                        <a:pt x="242316" y="22860"/>
                      </a:lnTo>
                      <a:lnTo>
                        <a:pt x="242316" y="7620"/>
                      </a:lnTo>
                      <a:close/>
                    </a:path>
                    <a:path w="335279" h="152400">
                      <a:moveTo>
                        <a:pt x="262115" y="76200"/>
                      </a:moveTo>
                      <a:lnTo>
                        <a:pt x="248399" y="76200"/>
                      </a:lnTo>
                      <a:lnTo>
                        <a:pt x="248399" y="91440"/>
                      </a:lnTo>
                      <a:lnTo>
                        <a:pt x="262115" y="91440"/>
                      </a:lnTo>
                      <a:lnTo>
                        <a:pt x="262115" y="76200"/>
                      </a:lnTo>
                      <a:close/>
                    </a:path>
                    <a:path w="335279" h="152400">
                      <a:moveTo>
                        <a:pt x="275844" y="137160"/>
                      </a:moveTo>
                      <a:lnTo>
                        <a:pt x="262115" y="137160"/>
                      </a:lnTo>
                      <a:lnTo>
                        <a:pt x="262115" y="152400"/>
                      </a:lnTo>
                      <a:lnTo>
                        <a:pt x="275844" y="152400"/>
                      </a:lnTo>
                      <a:lnTo>
                        <a:pt x="275844" y="137160"/>
                      </a:lnTo>
                      <a:close/>
                    </a:path>
                    <a:path w="335279" h="152400">
                      <a:moveTo>
                        <a:pt x="335280" y="53340"/>
                      </a:moveTo>
                      <a:lnTo>
                        <a:pt x="321564" y="53340"/>
                      </a:lnTo>
                      <a:lnTo>
                        <a:pt x="321564" y="68580"/>
                      </a:lnTo>
                      <a:lnTo>
                        <a:pt x="335280" y="68580"/>
                      </a:lnTo>
                      <a:lnTo>
                        <a:pt x="335280"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6" name="object 414"/>
                <p:cNvSpPr/>
                <p:nvPr/>
              </p:nvSpPr>
              <p:spPr>
                <a:xfrm>
                  <a:off x="3688080"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7" name="object 415"/>
                <p:cNvSpPr/>
                <p:nvPr/>
              </p:nvSpPr>
              <p:spPr>
                <a:xfrm>
                  <a:off x="3104388" y="3910596"/>
                  <a:ext cx="483234" cy="321945"/>
                </a:xfrm>
                <a:custGeom>
                  <a:avLst/>
                  <a:gdLst/>
                  <a:ahLst/>
                  <a:cxnLst/>
                  <a:rect l="l" t="t" r="r" b="b"/>
                  <a:pathLst>
                    <a:path w="483235" h="321945">
                      <a:moveTo>
                        <a:pt x="12192" y="306324"/>
                      </a:moveTo>
                      <a:lnTo>
                        <a:pt x="0" y="306324"/>
                      </a:lnTo>
                      <a:lnTo>
                        <a:pt x="0" y="321564"/>
                      </a:lnTo>
                      <a:lnTo>
                        <a:pt x="12192" y="321564"/>
                      </a:lnTo>
                      <a:lnTo>
                        <a:pt x="12192" y="306324"/>
                      </a:lnTo>
                      <a:close/>
                    </a:path>
                    <a:path w="483235" h="321945">
                      <a:moveTo>
                        <a:pt x="147828" y="230124"/>
                      </a:moveTo>
                      <a:lnTo>
                        <a:pt x="134112" y="230124"/>
                      </a:lnTo>
                      <a:lnTo>
                        <a:pt x="134112" y="245364"/>
                      </a:lnTo>
                      <a:lnTo>
                        <a:pt x="147828" y="245364"/>
                      </a:lnTo>
                      <a:lnTo>
                        <a:pt x="147828" y="230124"/>
                      </a:lnTo>
                      <a:close/>
                    </a:path>
                    <a:path w="483235" h="321945">
                      <a:moveTo>
                        <a:pt x="207264" y="298704"/>
                      </a:moveTo>
                      <a:lnTo>
                        <a:pt x="193548" y="298704"/>
                      </a:lnTo>
                      <a:lnTo>
                        <a:pt x="193548" y="313944"/>
                      </a:lnTo>
                      <a:lnTo>
                        <a:pt x="207264" y="313944"/>
                      </a:lnTo>
                      <a:lnTo>
                        <a:pt x="207264" y="298704"/>
                      </a:lnTo>
                      <a:close/>
                    </a:path>
                    <a:path w="483235" h="321945">
                      <a:moveTo>
                        <a:pt x="368808" y="283464"/>
                      </a:moveTo>
                      <a:lnTo>
                        <a:pt x="355092" y="283464"/>
                      </a:lnTo>
                      <a:lnTo>
                        <a:pt x="355092" y="298704"/>
                      </a:lnTo>
                      <a:lnTo>
                        <a:pt x="368808" y="298704"/>
                      </a:lnTo>
                      <a:lnTo>
                        <a:pt x="368808" y="283464"/>
                      </a:lnTo>
                      <a:close/>
                    </a:path>
                    <a:path w="483235" h="321945">
                      <a:moveTo>
                        <a:pt x="483108" y="0"/>
                      </a:moveTo>
                      <a:lnTo>
                        <a:pt x="469392" y="0"/>
                      </a:lnTo>
                      <a:lnTo>
                        <a:pt x="469392" y="15240"/>
                      </a:lnTo>
                      <a:lnTo>
                        <a:pt x="483108" y="15240"/>
                      </a:lnTo>
                      <a:lnTo>
                        <a:pt x="4831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8" name="object 416"/>
                <p:cNvSpPr/>
                <p:nvPr/>
              </p:nvSpPr>
              <p:spPr>
                <a:xfrm>
                  <a:off x="3835908"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89" name="object 417"/>
                <p:cNvSpPr/>
                <p:nvPr/>
              </p:nvSpPr>
              <p:spPr>
                <a:xfrm>
                  <a:off x="3272015" y="4095000"/>
                  <a:ext cx="168275" cy="91440"/>
                </a:xfrm>
                <a:custGeom>
                  <a:avLst/>
                  <a:gdLst/>
                  <a:ahLst/>
                  <a:cxnLst/>
                  <a:rect l="l" t="t" r="r" b="b"/>
                  <a:pathLst>
                    <a:path w="168275" h="91439">
                      <a:moveTo>
                        <a:pt x="13728" y="0"/>
                      </a:moveTo>
                      <a:lnTo>
                        <a:pt x="0" y="0"/>
                      </a:lnTo>
                      <a:lnTo>
                        <a:pt x="0" y="15240"/>
                      </a:lnTo>
                      <a:lnTo>
                        <a:pt x="13728" y="15240"/>
                      </a:lnTo>
                      <a:lnTo>
                        <a:pt x="13728" y="0"/>
                      </a:lnTo>
                      <a:close/>
                    </a:path>
                    <a:path w="168275" h="91439">
                      <a:moveTo>
                        <a:pt x="47256" y="68567"/>
                      </a:moveTo>
                      <a:lnTo>
                        <a:pt x="33540" y="68567"/>
                      </a:lnTo>
                      <a:lnTo>
                        <a:pt x="33540" y="76200"/>
                      </a:lnTo>
                      <a:lnTo>
                        <a:pt x="19824" y="76200"/>
                      </a:lnTo>
                      <a:lnTo>
                        <a:pt x="19824" y="91440"/>
                      </a:lnTo>
                      <a:lnTo>
                        <a:pt x="33540" y="91440"/>
                      </a:lnTo>
                      <a:lnTo>
                        <a:pt x="33540" y="83820"/>
                      </a:lnTo>
                      <a:lnTo>
                        <a:pt x="47256" y="83820"/>
                      </a:lnTo>
                      <a:lnTo>
                        <a:pt x="47256" y="68567"/>
                      </a:lnTo>
                      <a:close/>
                    </a:path>
                    <a:path w="168275" h="91439">
                      <a:moveTo>
                        <a:pt x="167652" y="0"/>
                      </a:moveTo>
                      <a:lnTo>
                        <a:pt x="153936" y="0"/>
                      </a:lnTo>
                      <a:lnTo>
                        <a:pt x="153936" y="15240"/>
                      </a:lnTo>
                      <a:lnTo>
                        <a:pt x="167652" y="15240"/>
                      </a:lnTo>
                      <a:lnTo>
                        <a:pt x="1676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0" name="object 418"/>
                <p:cNvSpPr/>
                <p:nvPr/>
              </p:nvSpPr>
              <p:spPr>
                <a:xfrm>
                  <a:off x="3983735"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1" name="object 419"/>
                <p:cNvSpPr/>
                <p:nvPr/>
              </p:nvSpPr>
              <p:spPr>
                <a:xfrm>
                  <a:off x="3218688" y="3918203"/>
                  <a:ext cx="181610" cy="375285"/>
                </a:xfrm>
                <a:custGeom>
                  <a:avLst/>
                  <a:gdLst/>
                  <a:ahLst/>
                  <a:cxnLst/>
                  <a:rect l="l" t="t" r="r" b="b"/>
                  <a:pathLst>
                    <a:path w="181610" h="375285">
                      <a:moveTo>
                        <a:pt x="19812" y="359664"/>
                      </a:moveTo>
                      <a:lnTo>
                        <a:pt x="0" y="359664"/>
                      </a:lnTo>
                      <a:lnTo>
                        <a:pt x="0" y="374916"/>
                      </a:lnTo>
                      <a:lnTo>
                        <a:pt x="19812" y="374916"/>
                      </a:lnTo>
                      <a:lnTo>
                        <a:pt x="19812" y="359664"/>
                      </a:lnTo>
                      <a:close/>
                    </a:path>
                    <a:path w="181610" h="375285">
                      <a:moveTo>
                        <a:pt x="86868" y="283476"/>
                      </a:moveTo>
                      <a:lnTo>
                        <a:pt x="73152" y="283476"/>
                      </a:lnTo>
                      <a:lnTo>
                        <a:pt x="73152" y="298716"/>
                      </a:lnTo>
                      <a:lnTo>
                        <a:pt x="86868" y="298716"/>
                      </a:lnTo>
                      <a:lnTo>
                        <a:pt x="86868" y="283476"/>
                      </a:lnTo>
                      <a:close/>
                    </a:path>
                    <a:path w="181610" h="375285">
                      <a:moveTo>
                        <a:pt x="106667" y="176796"/>
                      </a:moveTo>
                      <a:lnTo>
                        <a:pt x="92951" y="176796"/>
                      </a:lnTo>
                      <a:lnTo>
                        <a:pt x="92951" y="192024"/>
                      </a:lnTo>
                      <a:lnTo>
                        <a:pt x="106667" y="192024"/>
                      </a:lnTo>
                      <a:lnTo>
                        <a:pt x="106667" y="176796"/>
                      </a:lnTo>
                      <a:close/>
                    </a:path>
                    <a:path w="181610" h="375285">
                      <a:moveTo>
                        <a:pt x="120396" y="214896"/>
                      </a:moveTo>
                      <a:lnTo>
                        <a:pt x="106680" y="214896"/>
                      </a:lnTo>
                      <a:lnTo>
                        <a:pt x="106680" y="230136"/>
                      </a:lnTo>
                      <a:lnTo>
                        <a:pt x="120396" y="230136"/>
                      </a:lnTo>
                      <a:lnTo>
                        <a:pt x="120396" y="214896"/>
                      </a:lnTo>
                      <a:close/>
                    </a:path>
                    <a:path w="181610" h="375285">
                      <a:moveTo>
                        <a:pt x="147828" y="252996"/>
                      </a:moveTo>
                      <a:lnTo>
                        <a:pt x="134112" y="252996"/>
                      </a:lnTo>
                      <a:lnTo>
                        <a:pt x="134112" y="268236"/>
                      </a:lnTo>
                      <a:lnTo>
                        <a:pt x="147828" y="268236"/>
                      </a:lnTo>
                      <a:lnTo>
                        <a:pt x="147828" y="252996"/>
                      </a:lnTo>
                      <a:close/>
                    </a:path>
                    <a:path w="181610" h="375285">
                      <a:moveTo>
                        <a:pt x="167627" y="0"/>
                      </a:moveTo>
                      <a:lnTo>
                        <a:pt x="153911" y="0"/>
                      </a:lnTo>
                      <a:lnTo>
                        <a:pt x="153911" y="15252"/>
                      </a:lnTo>
                      <a:lnTo>
                        <a:pt x="167627" y="15252"/>
                      </a:lnTo>
                      <a:lnTo>
                        <a:pt x="167627" y="0"/>
                      </a:lnTo>
                      <a:close/>
                    </a:path>
                    <a:path w="181610" h="375285">
                      <a:moveTo>
                        <a:pt x="173736" y="268236"/>
                      </a:moveTo>
                      <a:lnTo>
                        <a:pt x="160020" y="268236"/>
                      </a:lnTo>
                      <a:lnTo>
                        <a:pt x="160020" y="283476"/>
                      </a:lnTo>
                      <a:lnTo>
                        <a:pt x="173736" y="283476"/>
                      </a:lnTo>
                      <a:lnTo>
                        <a:pt x="173736" y="268236"/>
                      </a:lnTo>
                      <a:close/>
                    </a:path>
                    <a:path w="181610" h="375285">
                      <a:moveTo>
                        <a:pt x="181356" y="199656"/>
                      </a:moveTo>
                      <a:lnTo>
                        <a:pt x="167627" y="199656"/>
                      </a:lnTo>
                      <a:lnTo>
                        <a:pt x="167627" y="214896"/>
                      </a:lnTo>
                      <a:lnTo>
                        <a:pt x="181356" y="214896"/>
                      </a:lnTo>
                      <a:lnTo>
                        <a:pt x="181356" y="19965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2" name="object 420"/>
                <p:cNvSpPr/>
                <p:nvPr/>
              </p:nvSpPr>
              <p:spPr>
                <a:xfrm>
                  <a:off x="3950208"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3" name="object 421"/>
                <p:cNvSpPr/>
                <p:nvPr/>
              </p:nvSpPr>
              <p:spPr>
                <a:xfrm>
                  <a:off x="3339083" y="40645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4" name="object 422"/>
                <p:cNvSpPr/>
                <p:nvPr/>
              </p:nvSpPr>
              <p:spPr>
                <a:xfrm>
                  <a:off x="3843527" y="34366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5" name="object 423"/>
                <p:cNvSpPr/>
                <p:nvPr/>
              </p:nvSpPr>
              <p:spPr>
                <a:xfrm>
                  <a:off x="3238500" y="41940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6" name="object 424"/>
                <p:cNvSpPr/>
                <p:nvPr/>
              </p:nvSpPr>
              <p:spPr>
                <a:xfrm>
                  <a:off x="37216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7" name="object 425"/>
                <p:cNvSpPr/>
                <p:nvPr/>
              </p:nvSpPr>
              <p:spPr>
                <a:xfrm>
                  <a:off x="3910583"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8" name="object 426"/>
                <p:cNvSpPr/>
                <p:nvPr/>
              </p:nvSpPr>
              <p:spPr>
                <a:xfrm>
                  <a:off x="3197351" y="41864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199" name="object 427"/>
                <p:cNvSpPr/>
                <p:nvPr/>
              </p:nvSpPr>
              <p:spPr>
                <a:xfrm>
                  <a:off x="3735324" y="3421392"/>
                  <a:ext cx="81280" cy="45720"/>
                </a:xfrm>
                <a:custGeom>
                  <a:avLst/>
                  <a:gdLst/>
                  <a:ahLst/>
                  <a:cxnLst/>
                  <a:rect l="l" t="t" r="r" b="b"/>
                  <a:pathLst>
                    <a:path w="81279" h="45720">
                      <a:moveTo>
                        <a:pt x="13716" y="0"/>
                      </a:moveTo>
                      <a:lnTo>
                        <a:pt x="0" y="0"/>
                      </a:lnTo>
                      <a:lnTo>
                        <a:pt x="0" y="15227"/>
                      </a:lnTo>
                      <a:lnTo>
                        <a:pt x="13716" y="15227"/>
                      </a:lnTo>
                      <a:lnTo>
                        <a:pt x="13716" y="0"/>
                      </a:lnTo>
                      <a:close/>
                    </a:path>
                    <a:path w="81279" h="45720">
                      <a:moveTo>
                        <a:pt x="80772" y="30480"/>
                      </a:moveTo>
                      <a:lnTo>
                        <a:pt x="67056" y="30480"/>
                      </a:lnTo>
                      <a:lnTo>
                        <a:pt x="67056" y="45720"/>
                      </a:lnTo>
                      <a:lnTo>
                        <a:pt x="80772" y="45720"/>
                      </a:lnTo>
                      <a:lnTo>
                        <a:pt x="80772"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0" name="object 428"/>
                <p:cNvSpPr/>
                <p:nvPr/>
              </p:nvSpPr>
              <p:spPr>
                <a:xfrm>
                  <a:off x="3278124" y="3948696"/>
                  <a:ext cx="295910" cy="344805"/>
                </a:xfrm>
                <a:custGeom>
                  <a:avLst/>
                  <a:gdLst/>
                  <a:ahLst/>
                  <a:cxnLst/>
                  <a:rect l="l" t="t" r="r" b="b"/>
                  <a:pathLst>
                    <a:path w="295910" h="344804">
                      <a:moveTo>
                        <a:pt x="13716" y="252984"/>
                      </a:moveTo>
                      <a:lnTo>
                        <a:pt x="0" y="252984"/>
                      </a:lnTo>
                      <a:lnTo>
                        <a:pt x="0" y="268224"/>
                      </a:lnTo>
                      <a:lnTo>
                        <a:pt x="13716" y="268224"/>
                      </a:lnTo>
                      <a:lnTo>
                        <a:pt x="13716" y="252984"/>
                      </a:lnTo>
                      <a:close/>
                    </a:path>
                    <a:path w="295910" h="344804">
                      <a:moveTo>
                        <a:pt x="33528" y="329184"/>
                      </a:moveTo>
                      <a:lnTo>
                        <a:pt x="19812" y="329184"/>
                      </a:lnTo>
                      <a:lnTo>
                        <a:pt x="19812" y="344424"/>
                      </a:lnTo>
                      <a:lnTo>
                        <a:pt x="33528" y="344424"/>
                      </a:lnTo>
                      <a:lnTo>
                        <a:pt x="33528" y="329184"/>
                      </a:lnTo>
                      <a:close/>
                    </a:path>
                    <a:path w="295910" h="344804">
                      <a:moveTo>
                        <a:pt x="121920" y="260604"/>
                      </a:moveTo>
                      <a:lnTo>
                        <a:pt x="108191" y="260604"/>
                      </a:lnTo>
                      <a:lnTo>
                        <a:pt x="108191" y="275844"/>
                      </a:lnTo>
                      <a:lnTo>
                        <a:pt x="121920" y="275844"/>
                      </a:lnTo>
                      <a:lnTo>
                        <a:pt x="121920" y="260604"/>
                      </a:lnTo>
                      <a:close/>
                    </a:path>
                    <a:path w="295910" h="344804">
                      <a:moveTo>
                        <a:pt x="155448" y="298704"/>
                      </a:moveTo>
                      <a:lnTo>
                        <a:pt x="141732" y="298704"/>
                      </a:lnTo>
                      <a:lnTo>
                        <a:pt x="141732" y="313944"/>
                      </a:lnTo>
                      <a:lnTo>
                        <a:pt x="155448" y="313944"/>
                      </a:lnTo>
                      <a:lnTo>
                        <a:pt x="155448" y="298704"/>
                      </a:lnTo>
                      <a:close/>
                    </a:path>
                    <a:path w="295910" h="344804">
                      <a:moveTo>
                        <a:pt x="248412" y="108204"/>
                      </a:moveTo>
                      <a:lnTo>
                        <a:pt x="236220" y="108204"/>
                      </a:lnTo>
                      <a:lnTo>
                        <a:pt x="236220" y="123444"/>
                      </a:lnTo>
                      <a:lnTo>
                        <a:pt x="248412" y="123444"/>
                      </a:lnTo>
                      <a:lnTo>
                        <a:pt x="248412" y="108204"/>
                      </a:lnTo>
                      <a:close/>
                    </a:path>
                    <a:path w="295910" h="344804">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1" name="object 429"/>
                <p:cNvSpPr/>
                <p:nvPr/>
              </p:nvSpPr>
              <p:spPr>
                <a:xfrm>
                  <a:off x="3796283"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2" name="object 430"/>
                <p:cNvSpPr/>
                <p:nvPr/>
              </p:nvSpPr>
              <p:spPr>
                <a:xfrm>
                  <a:off x="3185160" y="4064520"/>
                  <a:ext cx="375285" cy="228600"/>
                </a:xfrm>
                <a:custGeom>
                  <a:avLst/>
                  <a:gdLst/>
                  <a:ahLst/>
                  <a:cxnLst/>
                  <a:rect l="l" t="t" r="r" b="b"/>
                  <a:pathLst>
                    <a:path w="375285" h="228600">
                      <a:moveTo>
                        <a:pt x="12192" y="152400"/>
                      </a:moveTo>
                      <a:lnTo>
                        <a:pt x="0" y="152400"/>
                      </a:lnTo>
                      <a:lnTo>
                        <a:pt x="0" y="167640"/>
                      </a:lnTo>
                      <a:lnTo>
                        <a:pt x="12192" y="167640"/>
                      </a:lnTo>
                      <a:lnTo>
                        <a:pt x="12192" y="152400"/>
                      </a:lnTo>
                      <a:close/>
                    </a:path>
                    <a:path w="375285" h="228600">
                      <a:moveTo>
                        <a:pt x="59436" y="137160"/>
                      </a:moveTo>
                      <a:lnTo>
                        <a:pt x="45720" y="137160"/>
                      </a:lnTo>
                      <a:lnTo>
                        <a:pt x="45720" y="152400"/>
                      </a:lnTo>
                      <a:lnTo>
                        <a:pt x="59436" y="152400"/>
                      </a:lnTo>
                      <a:lnTo>
                        <a:pt x="59436" y="137160"/>
                      </a:lnTo>
                      <a:close/>
                    </a:path>
                    <a:path w="375285" h="228600">
                      <a:moveTo>
                        <a:pt x="147828" y="213360"/>
                      </a:moveTo>
                      <a:lnTo>
                        <a:pt x="134112" y="213360"/>
                      </a:lnTo>
                      <a:lnTo>
                        <a:pt x="134112" y="228600"/>
                      </a:lnTo>
                      <a:lnTo>
                        <a:pt x="147828" y="228600"/>
                      </a:lnTo>
                      <a:lnTo>
                        <a:pt x="147828" y="213360"/>
                      </a:lnTo>
                      <a:close/>
                    </a:path>
                    <a:path w="375285" h="228600">
                      <a:moveTo>
                        <a:pt x="160020" y="91440"/>
                      </a:moveTo>
                      <a:lnTo>
                        <a:pt x="147828" y="91440"/>
                      </a:lnTo>
                      <a:lnTo>
                        <a:pt x="147828" y="106680"/>
                      </a:lnTo>
                      <a:lnTo>
                        <a:pt x="160020" y="106680"/>
                      </a:lnTo>
                      <a:lnTo>
                        <a:pt x="160020" y="91440"/>
                      </a:lnTo>
                      <a:close/>
                    </a:path>
                    <a:path w="375285" h="228600">
                      <a:moveTo>
                        <a:pt x="193548" y="190500"/>
                      </a:moveTo>
                      <a:lnTo>
                        <a:pt x="181356" y="190500"/>
                      </a:lnTo>
                      <a:lnTo>
                        <a:pt x="181356" y="205740"/>
                      </a:lnTo>
                      <a:lnTo>
                        <a:pt x="193548" y="205740"/>
                      </a:lnTo>
                      <a:lnTo>
                        <a:pt x="193548" y="190500"/>
                      </a:lnTo>
                      <a:close/>
                    </a:path>
                    <a:path w="375285" h="228600">
                      <a:moveTo>
                        <a:pt x="201155" y="53340"/>
                      </a:moveTo>
                      <a:lnTo>
                        <a:pt x="187439" y="53340"/>
                      </a:lnTo>
                      <a:lnTo>
                        <a:pt x="187439" y="68580"/>
                      </a:lnTo>
                      <a:lnTo>
                        <a:pt x="201155" y="68580"/>
                      </a:lnTo>
                      <a:lnTo>
                        <a:pt x="201155" y="53340"/>
                      </a:lnTo>
                      <a:close/>
                    </a:path>
                    <a:path w="375285" h="228600">
                      <a:moveTo>
                        <a:pt x="240792" y="167640"/>
                      </a:moveTo>
                      <a:lnTo>
                        <a:pt x="227076" y="167640"/>
                      </a:lnTo>
                      <a:lnTo>
                        <a:pt x="227076" y="182880"/>
                      </a:lnTo>
                      <a:lnTo>
                        <a:pt x="240792" y="182880"/>
                      </a:lnTo>
                      <a:lnTo>
                        <a:pt x="240792" y="167640"/>
                      </a:lnTo>
                      <a:close/>
                    </a:path>
                    <a:path w="375285" h="228600">
                      <a:moveTo>
                        <a:pt x="248412" y="76200"/>
                      </a:moveTo>
                      <a:lnTo>
                        <a:pt x="234696" y="76200"/>
                      </a:lnTo>
                      <a:lnTo>
                        <a:pt x="234696" y="91440"/>
                      </a:lnTo>
                      <a:lnTo>
                        <a:pt x="248412" y="91440"/>
                      </a:lnTo>
                      <a:lnTo>
                        <a:pt x="248412" y="76200"/>
                      </a:lnTo>
                      <a:close/>
                    </a:path>
                    <a:path w="375285" h="228600">
                      <a:moveTo>
                        <a:pt x="288036" y="190500"/>
                      </a:moveTo>
                      <a:lnTo>
                        <a:pt x="274320" y="190500"/>
                      </a:lnTo>
                      <a:lnTo>
                        <a:pt x="274320" y="205740"/>
                      </a:lnTo>
                      <a:lnTo>
                        <a:pt x="288036" y="205740"/>
                      </a:lnTo>
                      <a:lnTo>
                        <a:pt x="288036" y="190500"/>
                      </a:lnTo>
                      <a:close/>
                    </a:path>
                    <a:path w="375285" h="228600">
                      <a:moveTo>
                        <a:pt x="288036" y="0"/>
                      </a:moveTo>
                      <a:lnTo>
                        <a:pt x="274320" y="0"/>
                      </a:lnTo>
                      <a:lnTo>
                        <a:pt x="274320" y="15240"/>
                      </a:lnTo>
                      <a:lnTo>
                        <a:pt x="288036" y="15240"/>
                      </a:lnTo>
                      <a:lnTo>
                        <a:pt x="288036" y="0"/>
                      </a:lnTo>
                      <a:close/>
                    </a:path>
                    <a:path w="375285" h="228600">
                      <a:moveTo>
                        <a:pt x="315455" y="91440"/>
                      </a:moveTo>
                      <a:lnTo>
                        <a:pt x="301739" y="91440"/>
                      </a:lnTo>
                      <a:lnTo>
                        <a:pt x="301739" y="83820"/>
                      </a:lnTo>
                      <a:lnTo>
                        <a:pt x="288036" y="83820"/>
                      </a:lnTo>
                      <a:lnTo>
                        <a:pt x="288036" y="99060"/>
                      </a:lnTo>
                      <a:lnTo>
                        <a:pt x="301739" y="99060"/>
                      </a:lnTo>
                      <a:lnTo>
                        <a:pt x="301739" y="106680"/>
                      </a:lnTo>
                      <a:lnTo>
                        <a:pt x="315455" y="106680"/>
                      </a:lnTo>
                      <a:lnTo>
                        <a:pt x="315455" y="91440"/>
                      </a:lnTo>
                      <a:close/>
                    </a:path>
                    <a:path w="375285" h="228600">
                      <a:moveTo>
                        <a:pt x="374904" y="60960"/>
                      </a:moveTo>
                      <a:lnTo>
                        <a:pt x="362712" y="60960"/>
                      </a:lnTo>
                      <a:lnTo>
                        <a:pt x="362712" y="76200"/>
                      </a:lnTo>
                      <a:lnTo>
                        <a:pt x="374904" y="76200"/>
                      </a:lnTo>
                      <a:lnTo>
                        <a:pt x="374904"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3" name="object 431"/>
                <p:cNvSpPr/>
                <p:nvPr/>
              </p:nvSpPr>
              <p:spPr>
                <a:xfrm>
                  <a:off x="3889248"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4" name="object 432"/>
                <p:cNvSpPr/>
                <p:nvPr/>
              </p:nvSpPr>
              <p:spPr>
                <a:xfrm>
                  <a:off x="3104388" y="4079760"/>
                  <a:ext cx="281940" cy="175260"/>
                </a:xfrm>
                <a:custGeom>
                  <a:avLst/>
                  <a:gdLst/>
                  <a:ahLst/>
                  <a:cxnLst/>
                  <a:rect l="l" t="t" r="r" b="b"/>
                  <a:pathLst>
                    <a:path w="281939" h="175260">
                      <a:moveTo>
                        <a:pt x="12192" y="83820"/>
                      </a:moveTo>
                      <a:lnTo>
                        <a:pt x="0" y="83820"/>
                      </a:lnTo>
                      <a:lnTo>
                        <a:pt x="0" y="99060"/>
                      </a:lnTo>
                      <a:lnTo>
                        <a:pt x="12192" y="99060"/>
                      </a:lnTo>
                      <a:lnTo>
                        <a:pt x="12192" y="83820"/>
                      </a:lnTo>
                      <a:close/>
                    </a:path>
                    <a:path w="281939" h="175260">
                      <a:moveTo>
                        <a:pt x="92964" y="129540"/>
                      </a:moveTo>
                      <a:lnTo>
                        <a:pt x="80772" y="129540"/>
                      </a:lnTo>
                      <a:lnTo>
                        <a:pt x="80772" y="144780"/>
                      </a:lnTo>
                      <a:lnTo>
                        <a:pt x="92964" y="144780"/>
                      </a:lnTo>
                      <a:lnTo>
                        <a:pt x="92964" y="129540"/>
                      </a:lnTo>
                      <a:close/>
                    </a:path>
                    <a:path w="281939" h="175260">
                      <a:moveTo>
                        <a:pt x="167627" y="106680"/>
                      </a:moveTo>
                      <a:lnTo>
                        <a:pt x="153911" y="106680"/>
                      </a:lnTo>
                      <a:lnTo>
                        <a:pt x="153911" y="121920"/>
                      </a:lnTo>
                      <a:lnTo>
                        <a:pt x="167627" y="121920"/>
                      </a:lnTo>
                      <a:lnTo>
                        <a:pt x="167627" y="106680"/>
                      </a:lnTo>
                      <a:close/>
                    </a:path>
                    <a:path w="281939" h="175260">
                      <a:moveTo>
                        <a:pt x="201168" y="160020"/>
                      </a:moveTo>
                      <a:lnTo>
                        <a:pt x="187452" y="160020"/>
                      </a:lnTo>
                      <a:lnTo>
                        <a:pt x="187452" y="175260"/>
                      </a:lnTo>
                      <a:lnTo>
                        <a:pt x="201168" y="175260"/>
                      </a:lnTo>
                      <a:lnTo>
                        <a:pt x="201168" y="160020"/>
                      </a:lnTo>
                      <a:close/>
                    </a:path>
                    <a:path w="281939" h="175260">
                      <a:moveTo>
                        <a:pt x="240792" y="83820"/>
                      </a:moveTo>
                      <a:lnTo>
                        <a:pt x="228600" y="83820"/>
                      </a:lnTo>
                      <a:lnTo>
                        <a:pt x="228600" y="99060"/>
                      </a:lnTo>
                      <a:lnTo>
                        <a:pt x="240792" y="99060"/>
                      </a:lnTo>
                      <a:lnTo>
                        <a:pt x="240792" y="83820"/>
                      </a:lnTo>
                      <a:close/>
                    </a:path>
                    <a:path w="281939" h="175260">
                      <a:moveTo>
                        <a:pt x="274320" y="0"/>
                      </a:moveTo>
                      <a:lnTo>
                        <a:pt x="262128" y="0"/>
                      </a:lnTo>
                      <a:lnTo>
                        <a:pt x="262128" y="15240"/>
                      </a:lnTo>
                      <a:lnTo>
                        <a:pt x="274320" y="15240"/>
                      </a:lnTo>
                      <a:lnTo>
                        <a:pt x="274320" y="0"/>
                      </a:lnTo>
                      <a:close/>
                    </a:path>
                    <a:path w="281939" h="175260">
                      <a:moveTo>
                        <a:pt x="281927" y="60960"/>
                      </a:moveTo>
                      <a:lnTo>
                        <a:pt x="268211" y="60960"/>
                      </a:lnTo>
                      <a:lnTo>
                        <a:pt x="268211" y="76200"/>
                      </a:lnTo>
                      <a:lnTo>
                        <a:pt x="281927" y="76200"/>
                      </a:lnTo>
                      <a:lnTo>
                        <a:pt x="281927"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5" name="object 433"/>
                <p:cNvSpPr/>
                <p:nvPr/>
              </p:nvSpPr>
              <p:spPr>
                <a:xfrm>
                  <a:off x="3977640"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6" name="object 434"/>
                <p:cNvSpPr/>
                <p:nvPr/>
              </p:nvSpPr>
              <p:spPr>
                <a:xfrm>
                  <a:off x="3124200" y="3956303"/>
                  <a:ext cx="268605" cy="337185"/>
                </a:xfrm>
                <a:custGeom>
                  <a:avLst/>
                  <a:gdLst/>
                  <a:ahLst/>
                  <a:cxnLst/>
                  <a:rect l="l" t="t" r="r" b="b"/>
                  <a:pathLst>
                    <a:path w="268604" h="337185">
                      <a:moveTo>
                        <a:pt x="13716" y="313956"/>
                      </a:moveTo>
                      <a:lnTo>
                        <a:pt x="0" y="313956"/>
                      </a:lnTo>
                      <a:lnTo>
                        <a:pt x="0" y="329196"/>
                      </a:lnTo>
                      <a:lnTo>
                        <a:pt x="13716" y="329196"/>
                      </a:lnTo>
                      <a:lnTo>
                        <a:pt x="13716" y="313956"/>
                      </a:lnTo>
                      <a:close/>
                    </a:path>
                    <a:path w="268604" h="337185">
                      <a:moveTo>
                        <a:pt x="13716" y="192036"/>
                      </a:moveTo>
                      <a:lnTo>
                        <a:pt x="0" y="192036"/>
                      </a:lnTo>
                      <a:lnTo>
                        <a:pt x="0" y="207276"/>
                      </a:lnTo>
                      <a:lnTo>
                        <a:pt x="13716" y="207276"/>
                      </a:lnTo>
                      <a:lnTo>
                        <a:pt x="13716" y="192036"/>
                      </a:lnTo>
                      <a:close/>
                    </a:path>
                    <a:path w="268604" h="337185">
                      <a:moveTo>
                        <a:pt x="39624" y="283476"/>
                      </a:moveTo>
                      <a:lnTo>
                        <a:pt x="25908" y="283476"/>
                      </a:lnTo>
                      <a:lnTo>
                        <a:pt x="25908" y="298716"/>
                      </a:lnTo>
                      <a:lnTo>
                        <a:pt x="39624" y="298716"/>
                      </a:lnTo>
                      <a:lnTo>
                        <a:pt x="39624" y="283476"/>
                      </a:lnTo>
                      <a:close/>
                    </a:path>
                    <a:path w="268604" h="337185">
                      <a:moveTo>
                        <a:pt x="80772" y="108216"/>
                      </a:moveTo>
                      <a:lnTo>
                        <a:pt x="67056" y="108216"/>
                      </a:lnTo>
                      <a:lnTo>
                        <a:pt x="67056" y="123456"/>
                      </a:lnTo>
                      <a:lnTo>
                        <a:pt x="80772" y="123456"/>
                      </a:lnTo>
                      <a:lnTo>
                        <a:pt x="80772" y="108216"/>
                      </a:lnTo>
                      <a:close/>
                    </a:path>
                    <a:path w="268604" h="337185">
                      <a:moveTo>
                        <a:pt x="106680" y="237756"/>
                      </a:moveTo>
                      <a:lnTo>
                        <a:pt x="94488" y="237756"/>
                      </a:lnTo>
                      <a:lnTo>
                        <a:pt x="94488" y="252996"/>
                      </a:lnTo>
                      <a:lnTo>
                        <a:pt x="106680" y="252996"/>
                      </a:lnTo>
                      <a:lnTo>
                        <a:pt x="106680" y="237756"/>
                      </a:lnTo>
                      <a:close/>
                    </a:path>
                    <a:path w="268604" h="337185">
                      <a:moveTo>
                        <a:pt x="106680" y="214896"/>
                      </a:moveTo>
                      <a:lnTo>
                        <a:pt x="94488" y="214896"/>
                      </a:lnTo>
                      <a:lnTo>
                        <a:pt x="94488" y="230136"/>
                      </a:lnTo>
                      <a:lnTo>
                        <a:pt x="106680" y="230136"/>
                      </a:lnTo>
                      <a:lnTo>
                        <a:pt x="106680" y="214896"/>
                      </a:lnTo>
                      <a:close/>
                    </a:path>
                    <a:path w="268604" h="337185">
                      <a:moveTo>
                        <a:pt x="140208" y="199656"/>
                      </a:moveTo>
                      <a:lnTo>
                        <a:pt x="128016" y="199656"/>
                      </a:lnTo>
                      <a:lnTo>
                        <a:pt x="128016" y="214896"/>
                      </a:lnTo>
                      <a:lnTo>
                        <a:pt x="128016" y="230136"/>
                      </a:lnTo>
                      <a:lnTo>
                        <a:pt x="140208" y="230136"/>
                      </a:lnTo>
                      <a:lnTo>
                        <a:pt x="140208" y="214896"/>
                      </a:lnTo>
                      <a:lnTo>
                        <a:pt x="140208" y="199656"/>
                      </a:lnTo>
                      <a:close/>
                    </a:path>
                    <a:path w="268604" h="337185">
                      <a:moveTo>
                        <a:pt x="153924" y="298716"/>
                      </a:moveTo>
                      <a:lnTo>
                        <a:pt x="140208" y="298716"/>
                      </a:lnTo>
                      <a:lnTo>
                        <a:pt x="140208" y="313956"/>
                      </a:lnTo>
                      <a:lnTo>
                        <a:pt x="153924" y="313956"/>
                      </a:lnTo>
                      <a:lnTo>
                        <a:pt x="153924" y="298716"/>
                      </a:lnTo>
                      <a:close/>
                    </a:path>
                    <a:path w="268604" h="337185">
                      <a:moveTo>
                        <a:pt x="173736" y="321576"/>
                      </a:moveTo>
                      <a:lnTo>
                        <a:pt x="161544" y="321576"/>
                      </a:lnTo>
                      <a:lnTo>
                        <a:pt x="161544" y="336816"/>
                      </a:lnTo>
                      <a:lnTo>
                        <a:pt x="173736" y="336816"/>
                      </a:lnTo>
                      <a:lnTo>
                        <a:pt x="173736" y="321576"/>
                      </a:lnTo>
                      <a:close/>
                    </a:path>
                    <a:path w="268604" h="337185">
                      <a:moveTo>
                        <a:pt x="187452" y="169176"/>
                      </a:moveTo>
                      <a:lnTo>
                        <a:pt x="173736" y="169176"/>
                      </a:lnTo>
                      <a:lnTo>
                        <a:pt x="173736" y="184416"/>
                      </a:lnTo>
                      <a:lnTo>
                        <a:pt x="187452" y="184416"/>
                      </a:lnTo>
                      <a:lnTo>
                        <a:pt x="187452" y="169176"/>
                      </a:lnTo>
                      <a:close/>
                    </a:path>
                    <a:path w="268604" h="337185">
                      <a:moveTo>
                        <a:pt x="195072" y="321576"/>
                      </a:moveTo>
                      <a:lnTo>
                        <a:pt x="181356" y="321576"/>
                      </a:lnTo>
                      <a:lnTo>
                        <a:pt x="181356" y="336816"/>
                      </a:lnTo>
                      <a:lnTo>
                        <a:pt x="195072" y="336816"/>
                      </a:lnTo>
                      <a:lnTo>
                        <a:pt x="195072" y="321576"/>
                      </a:lnTo>
                      <a:close/>
                    </a:path>
                    <a:path w="268604" h="337185">
                      <a:moveTo>
                        <a:pt x="220980" y="169176"/>
                      </a:moveTo>
                      <a:lnTo>
                        <a:pt x="208788" y="169176"/>
                      </a:lnTo>
                      <a:lnTo>
                        <a:pt x="208788" y="184416"/>
                      </a:lnTo>
                      <a:lnTo>
                        <a:pt x="220980" y="184416"/>
                      </a:lnTo>
                      <a:lnTo>
                        <a:pt x="220980" y="169176"/>
                      </a:lnTo>
                      <a:close/>
                    </a:path>
                    <a:path w="268604" h="337185">
                      <a:moveTo>
                        <a:pt x="228600" y="138696"/>
                      </a:moveTo>
                      <a:lnTo>
                        <a:pt x="214884" y="138696"/>
                      </a:lnTo>
                      <a:lnTo>
                        <a:pt x="214884" y="153936"/>
                      </a:lnTo>
                      <a:lnTo>
                        <a:pt x="228600" y="153936"/>
                      </a:lnTo>
                      <a:lnTo>
                        <a:pt x="228600" y="138696"/>
                      </a:lnTo>
                      <a:close/>
                    </a:path>
                    <a:path w="268604" h="337185">
                      <a:moveTo>
                        <a:pt x="228600" y="0"/>
                      </a:moveTo>
                      <a:lnTo>
                        <a:pt x="214884" y="0"/>
                      </a:lnTo>
                      <a:lnTo>
                        <a:pt x="214884" y="15252"/>
                      </a:lnTo>
                      <a:lnTo>
                        <a:pt x="228600" y="15252"/>
                      </a:lnTo>
                      <a:lnTo>
                        <a:pt x="228600" y="0"/>
                      </a:lnTo>
                      <a:close/>
                    </a:path>
                    <a:path w="268604" h="337185">
                      <a:moveTo>
                        <a:pt x="234696" y="207276"/>
                      </a:moveTo>
                      <a:lnTo>
                        <a:pt x="220980" y="207276"/>
                      </a:lnTo>
                      <a:lnTo>
                        <a:pt x="220980" y="222516"/>
                      </a:lnTo>
                      <a:lnTo>
                        <a:pt x="234696" y="222516"/>
                      </a:lnTo>
                      <a:lnTo>
                        <a:pt x="234696" y="207276"/>
                      </a:lnTo>
                      <a:close/>
                    </a:path>
                    <a:path w="268604" h="337185">
                      <a:moveTo>
                        <a:pt x="248399" y="138696"/>
                      </a:moveTo>
                      <a:lnTo>
                        <a:pt x="234696" y="138696"/>
                      </a:lnTo>
                      <a:lnTo>
                        <a:pt x="234696" y="153936"/>
                      </a:lnTo>
                      <a:lnTo>
                        <a:pt x="248399" y="153936"/>
                      </a:lnTo>
                      <a:lnTo>
                        <a:pt x="248399" y="138696"/>
                      </a:lnTo>
                      <a:close/>
                    </a:path>
                    <a:path w="268604" h="337185">
                      <a:moveTo>
                        <a:pt x="254508" y="108216"/>
                      </a:moveTo>
                      <a:lnTo>
                        <a:pt x="242316" y="108216"/>
                      </a:lnTo>
                      <a:lnTo>
                        <a:pt x="242316" y="123456"/>
                      </a:lnTo>
                      <a:lnTo>
                        <a:pt x="254508" y="123456"/>
                      </a:lnTo>
                      <a:lnTo>
                        <a:pt x="254508" y="108216"/>
                      </a:lnTo>
                      <a:close/>
                    </a:path>
                    <a:path w="268604" h="337185">
                      <a:moveTo>
                        <a:pt x="268224" y="184416"/>
                      </a:moveTo>
                      <a:lnTo>
                        <a:pt x="254508" y="184416"/>
                      </a:lnTo>
                      <a:lnTo>
                        <a:pt x="254508" y="199656"/>
                      </a:lnTo>
                      <a:lnTo>
                        <a:pt x="268224" y="199656"/>
                      </a:lnTo>
                      <a:lnTo>
                        <a:pt x="268224" y="184416"/>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7" name="object 435"/>
                <p:cNvSpPr/>
                <p:nvPr/>
              </p:nvSpPr>
              <p:spPr>
                <a:xfrm>
                  <a:off x="3782567"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8" name="object 436"/>
                <p:cNvSpPr/>
                <p:nvPr/>
              </p:nvSpPr>
              <p:spPr>
                <a:xfrm>
                  <a:off x="3096768" y="3742956"/>
                  <a:ext cx="577850" cy="550545"/>
                </a:xfrm>
                <a:custGeom>
                  <a:avLst/>
                  <a:gdLst/>
                  <a:ahLst/>
                  <a:cxnLst/>
                  <a:rect l="l" t="t" r="r" b="b"/>
                  <a:pathLst>
                    <a:path w="577850" h="550545">
                      <a:moveTo>
                        <a:pt x="13716" y="504444"/>
                      </a:moveTo>
                      <a:lnTo>
                        <a:pt x="0" y="504444"/>
                      </a:lnTo>
                      <a:lnTo>
                        <a:pt x="0" y="519684"/>
                      </a:lnTo>
                      <a:lnTo>
                        <a:pt x="13716" y="519684"/>
                      </a:lnTo>
                      <a:lnTo>
                        <a:pt x="13716" y="504444"/>
                      </a:lnTo>
                      <a:close/>
                    </a:path>
                    <a:path w="577850" h="550545">
                      <a:moveTo>
                        <a:pt x="13716" y="481584"/>
                      </a:moveTo>
                      <a:lnTo>
                        <a:pt x="0" y="481584"/>
                      </a:lnTo>
                      <a:lnTo>
                        <a:pt x="0" y="496824"/>
                      </a:lnTo>
                      <a:lnTo>
                        <a:pt x="13716" y="496824"/>
                      </a:lnTo>
                      <a:lnTo>
                        <a:pt x="13716" y="481584"/>
                      </a:lnTo>
                      <a:close/>
                    </a:path>
                    <a:path w="577850" h="550545">
                      <a:moveTo>
                        <a:pt x="13716" y="413004"/>
                      </a:moveTo>
                      <a:lnTo>
                        <a:pt x="0" y="413004"/>
                      </a:lnTo>
                      <a:lnTo>
                        <a:pt x="0" y="428244"/>
                      </a:lnTo>
                      <a:lnTo>
                        <a:pt x="13716" y="428244"/>
                      </a:lnTo>
                      <a:lnTo>
                        <a:pt x="13716" y="413004"/>
                      </a:lnTo>
                      <a:close/>
                    </a:path>
                    <a:path w="577850" h="550545">
                      <a:moveTo>
                        <a:pt x="33528" y="435864"/>
                      </a:moveTo>
                      <a:lnTo>
                        <a:pt x="19812" y="435864"/>
                      </a:lnTo>
                      <a:lnTo>
                        <a:pt x="19812" y="451104"/>
                      </a:lnTo>
                      <a:lnTo>
                        <a:pt x="33528" y="451104"/>
                      </a:lnTo>
                      <a:lnTo>
                        <a:pt x="33528" y="435864"/>
                      </a:lnTo>
                      <a:close/>
                    </a:path>
                    <a:path w="577850" h="550545">
                      <a:moveTo>
                        <a:pt x="74676" y="519684"/>
                      </a:moveTo>
                      <a:lnTo>
                        <a:pt x="60947" y="519684"/>
                      </a:lnTo>
                      <a:lnTo>
                        <a:pt x="60947" y="512064"/>
                      </a:lnTo>
                      <a:lnTo>
                        <a:pt x="47231" y="512064"/>
                      </a:lnTo>
                      <a:lnTo>
                        <a:pt x="47231" y="527304"/>
                      </a:lnTo>
                      <a:lnTo>
                        <a:pt x="60947" y="527304"/>
                      </a:lnTo>
                      <a:lnTo>
                        <a:pt x="60947" y="534924"/>
                      </a:lnTo>
                      <a:lnTo>
                        <a:pt x="74676" y="534924"/>
                      </a:lnTo>
                      <a:lnTo>
                        <a:pt x="74676" y="519684"/>
                      </a:lnTo>
                      <a:close/>
                    </a:path>
                    <a:path w="577850" h="550545">
                      <a:moveTo>
                        <a:pt x="80772" y="496824"/>
                      </a:moveTo>
                      <a:lnTo>
                        <a:pt x="67056" y="496824"/>
                      </a:lnTo>
                      <a:lnTo>
                        <a:pt x="67056" y="512064"/>
                      </a:lnTo>
                      <a:lnTo>
                        <a:pt x="80772" y="512064"/>
                      </a:lnTo>
                      <a:lnTo>
                        <a:pt x="80772" y="496824"/>
                      </a:lnTo>
                      <a:close/>
                    </a:path>
                    <a:path w="577850" h="550545">
                      <a:moveTo>
                        <a:pt x="128016" y="534924"/>
                      </a:moveTo>
                      <a:lnTo>
                        <a:pt x="114300" y="534924"/>
                      </a:lnTo>
                      <a:lnTo>
                        <a:pt x="114300" y="550164"/>
                      </a:lnTo>
                      <a:lnTo>
                        <a:pt x="128016" y="550164"/>
                      </a:lnTo>
                      <a:lnTo>
                        <a:pt x="128016" y="534924"/>
                      </a:lnTo>
                      <a:close/>
                    </a:path>
                    <a:path w="577850" h="550545">
                      <a:moveTo>
                        <a:pt x="128016" y="496824"/>
                      </a:moveTo>
                      <a:lnTo>
                        <a:pt x="114300" y="496824"/>
                      </a:lnTo>
                      <a:lnTo>
                        <a:pt x="114300" y="504444"/>
                      </a:lnTo>
                      <a:lnTo>
                        <a:pt x="114300" y="512064"/>
                      </a:lnTo>
                      <a:lnTo>
                        <a:pt x="108204" y="512064"/>
                      </a:lnTo>
                      <a:lnTo>
                        <a:pt x="108204" y="527304"/>
                      </a:lnTo>
                      <a:lnTo>
                        <a:pt x="121920" y="527304"/>
                      </a:lnTo>
                      <a:lnTo>
                        <a:pt x="121920" y="519684"/>
                      </a:lnTo>
                      <a:lnTo>
                        <a:pt x="128016" y="519684"/>
                      </a:lnTo>
                      <a:lnTo>
                        <a:pt x="128016" y="512064"/>
                      </a:lnTo>
                      <a:lnTo>
                        <a:pt x="128016" y="504444"/>
                      </a:lnTo>
                      <a:lnTo>
                        <a:pt x="128016" y="496824"/>
                      </a:lnTo>
                      <a:close/>
                    </a:path>
                    <a:path w="577850" h="550545">
                      <a:moveTo>
                        <a:pt x="155448" y="413004"/>
                      </a:moveTo>
                      <a:lnTo>
                        <a:pt x="141732" y="413004"/>
                      </a:lnTo>
                      <a:lnTo>
                        <a:pt x="141732" y="428244"/>
                      </a:lnTo>
                      <a:lnTo>
                        <a:pt x="155448" y="428244"/>
                      </a:lnTo>
                      <a:lnTo>
                        <a:pt x="155448" y="413004"/>
                      </a:lnTo>
                      <a:close/>
                    </a:path>
                    <a:path w="577850" h="550545">
                      <a:moveTo>
                        <a:pt x="175247" y="405384"/>
                      </a:moveTo>
                      <a:lnTo>
                        <a:pt x="161531" y="405384"/>
                      </a:lnTo>
                      <a:lnTo>
                        <a:pt x="161531" y="420624"/>
                      </a:lnTo>
                      <a:lnTo>
                        <a:pt x="175247" y="420624"/>
                      </a:lnTo>
                      <a:lnTo>
                        <a:pt x="175247" y="405384"/>
                      </a:lnTo>
                      <a:close/>
                    </a:path>
                    <a:path w="577850" h="550545">
                      <a:moveTo>
                        <a:pt x="188976" y="496824"/>
                      </a:moveTo>
                      <a:lnTo>
                        <a:pt x="181356" y="496824"/>
                      </a:lnTo>
                      <a:lnTo>
                        <a:pt x="175247" y="496824"/>
                      </a:lnTo>
                      <a:lnTo>
                        <a:pt x="175247" y="489204"/>
                      </a:lnTo>
                      <a:lnTo>
                        <a:pt x="161531" y="489204"/>
                      </a:lnTo>
                      <a:lnTo>
                        <a:pt x="161531" y="504444"/>
                      </a:lnTo>
                      <a:lnTo>
                        <a:pt x="167640" y="504444"/>
                      </a:lnTo>
                      <a:lnTo>
                        <a:pt x="167640" y="512064"/>
                      </a:lnTo>
                      <a:lnTo>
                        <a:pt x="175247" y="512064"/>
                      </a:lnTo>
                      <a:lnTo>
                        <a:pt x="181356" y="512064"/>
                      </a:lnTo>
                      <a:lnTo>
                        <a:pt x="188976" y="512064"/>
                      </a:lnTo>
                      <a:lnTo>
                        <a:pt x="188976" y="496824"/>
                      </a:lnTo>
                      <a:close/>
                    </a:path>
                    <a:path w="577850" h="550545">
                      <a:moveTo>
                        <a:pt x="214884" y="428244"/>
                      </a:moveTo>
                      <a:lnTo>
                        <a:pt x="208788" y="428244"/>
                      </a:lnTo>
                      <a:lnTo>
                        <a:pt x="208788" y="420624"/>
                      </a:lnTo>
                      <a:lnTo>
                        <a:pt x="208788" y="413004"/>
                      </a:lnTo>
                      <a:lnTo>
                        <a:pt x="208788" y="405384"/>
                      </a:lnTo>
                      <a:lnTo>
                        <a:pt x="195072" y="405384"/>
                      </a:lnTo>
                      <a:lnTo>
                        <a:pt x="195072" y="413004"/>
                      </a:lnTo>
                      <a:lnTo>
                        <a:pt x="195072" y="420624"/>
                      </a:lnTo>
                      <a:lnTo>
                        <a:pt x="195072" y="428244"/>
                      </a:lnTo>
                      <a:lnTo>
                        <a:pt x="201168" y="428244"/>
                      </a:lnTo>
                      <a:lnTo>
                        <a:pt x="201168" y="435864"/>
                      </a:lnTo>
                      <a:lnTo>
                        <a:pt x="188976" y="435864"/>
                      </a:lnTo>
                      <a:lnTo>
                        <a:pt x="188976" y="451104"/>
                      </a:lnTo>
                      <a:lnTo>
                        <a:pt x="201168" y="451104"/>
                      </a:lnTo>
                      <a:lnTo>
                        <a:pt x="201168" y="443484"/>
                      </a:lnTo>
                      <a:lnTo>
                        <a:pt x="214884" y="443484"/>
                      </a:lnTo>
                      <a:lnTo>
                        <a:pt x="214884" y="428244"/>
                      </a:lnTo>
                      <a:close/>
                    </a:path>
                    <a:path w="577850" h="550545">
                      <a:moveTo>
                        <a:pt x="228600" y="344424"/>
                      </a:moveTo>
                      <a:lnTo>
                        <a:pt x="214884" y="344424"/>
                      </a:lnTo>
                      <a:lnTo>
                        <a:pt x="214884" y="359664"/>
                      </a:lnTo>
                      <a:lnTo>
                        <a:pt x="228600" y="359664"/>
                      </a:lnTo>
                      <a:lnTo>
                        <a:pt x="228600" y="344424"/>
                      </a:lnTo>
                      <a:close/>
                    </a:path>
                    <a:path w="577850" h="550545">
                      <a:moveTo>
                        <a:pt x="262128" y="496824"/>
                      </a:moveTo>
                      <a:lnTo>
                        <a:pt x="248412" y="496824"/>
                      </a:lnTo>
                      <a:lnTo>
                        <a:pt x="248412" y="512064"/>
                      </a:lnTo>
                      <a:lnTo>
                        <a:pt x="262128" y="512064"/>
                      </a:lnTo>
                      <a:lnTo>
                        <a:pt x="262128" y="496824"/>
                      </a:lnTo>
                      <a:close/>
                    </a:path>
                    <a:path w="577850" h="550545">
                      <a:moveTo>
                        <a:pt x="275831" y="405384"/>
                      </a:moveTo>
                      <a:lnTo>
                        <a:pt x="262128" y="405384"/>
                      </a:lnTo>
                      <a:lnTo>
                        <a:pt x="262128" y="420624"/>
                      </a:lnTo>
                      <a:lnTo>
                        <a:pt x="275831" y="420624"/>
                      </a:lnTo>
                      <a:lnTo>
                        <a:pt x="275831" y="405384"/>
                      </a:lnTo>
                      <a:close/>
                    </a:path>
                    <a:path w="577850" h="550545">
                      <a:moveTo>
                        <a:pt x="281940" y="435864"/>
                      </a:moveTo>
                      <a:lnTo>
                        <a:pt x="269748" y="435864"/>
                      </a:lnTo>
                      <a:lnTo>
                        <a:pt x="269748" y="451104"/>
                      </a:lnTo>
                      <a:lnTo>
                        <a:pt x="281940" y="451104"/>
                      </a:lnTo>
                      <a:lnTo>
                        <a:pt x="281940" y="435864"/>
                      </a:lnTo>
                      <a:close/>
                    </a:path>
                    <a:path w="577850" h="550545">
                      <a:moveTo>
                        <a:pt x="329184" y="473964"/>
                      </a:moveTo>
                      <a:lnTo>
                        <a:pt x="315468" y="473964"/>
                      </a:lnTo>
                      <a:lnTo>
                        <a:pt x="315468" y="466344"/>
                      </a:lnTo>
                      <a:lnTo>
                        <a:pt x="303276" y="466344"/>
                      </a:lnTo>
                      <a:lnTo>
                        <a:pt x="303276" y="481584"/>
                      </a:lnTo>
                      <a:lnTo>
                        <a:pt x="315468" y="481584"/>
                      </a:lnTo>
                      <a:lnTo>
                        <a:pt x="315468" y="489204"/>
                      </a:lnTo>
                      <a:lnTo>
                        <a:pt x="329184" y="489204"/>
                      </a:lnTo>
                      <a:lnTo>
                        <a:pt x="329184" y="473964"/>
                      </a:lnTo>
                      <a:close/>
                    </a:path>
                    <a:path w="577850" h="550545">
                      <a:moveTo>
                        <a:pt x="577596" y="0"/>
                      </a:moveTo>
                      <a:lnTo>
                        <a:pt x="565404" y="0"/>
                      </a:lnTo>
                      <a:lnTo>
                        <a:pt x="565404" y="15240"/>
                      </a:lnTo>
                      <a:lnTo>
                        <a:pt x="577596" y="15240"/>
                      </a:lnTo>
                      <a:lnTo>
                        <a:pt x="5775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09" name="object 437"/>
                <p:cNvSpPr/>
                <p:nvPr/>
              </p:nvSpPr>
              <p:spPr>
                <a:xfrm>
                  <a:off x="3896867"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0" name="object 438"/>
                <p:cNvSpPr/>
                <p:nvPr/>
              </p:nvSpPr>
              <p:spPr>
                <a:xfrm>
                  <a:off x="3386327" y="42169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1" name="object 439"/>
                <p:cNvSpPr/>
                <p:nvPr/>
              </p:nvSpPr>
              <p:spPr>
                <a:xfrm>
                  <a:off x="39029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2" name="object 440"/>
                <p:cNvSpPr/>
                <p:nvPr/>
              </p:nvSpPr>
              <p:spPr>
                <a:xfrm>
                  <a:off x="3285744" y="4049280"/>
                  <a:ext cx="241300" cy="167640"/>
                </a:xfrm>
                <a:custGeom>
                  <a:avLst/>
                  <a:gdLst/>
                  <a:ahLst/>
                  <a:cxnLst/>
                  <a:rect l="l" t="t" r="r" b="b"/>
                  <a:pathLst>
                    <a:path w="241300" h="167639">
                      <a:moveTo>
                        <a:pt x="12192" y="83820"/>
                      </a:moveTo>
                      <a:lnTo>
                        <a:pt x="0" y="83820"/>
                      </a:lnTo>
                      <a:lnTo>
                        <a:pt x="0" y="99060"/>
                      </a:lnTo>
                      <a:lnTo>
                        <a:pt x="12192" y="99060"/>
                      </a:lnTo>
                      <a:lnTo>
                        <a:pt x="12192" y="83820"/>
                      </a:lnTo>
                      <a:close/>
                    </a:path>
                    <a:path w="241300" h="167639">
                      <a:moveTo>
                        <a:pt x="47244" y="152400"/>
                      </a:moveTo>
                      <a:lnTo>
                        <a:pt x="33528" y="152400"/>
                      </a:lnTo>
                      <a:lnTo>
                        <a:pt x="33528" y="167640"/>
                      </a:lnTo>
                      <a:lnTo>
                        <a:pt x="47244" y="167640"/>
                      </a:lnTo>
                      <a:lnTo>
                        <a:pt x="47244" y="152400"/>
                      </a:lnTo>
                      <a:close/>
                    </a:path>
                    <a:path w="241300" h="167639">
                      <a:moveTo>
                        <a:pt x="59436" y="0"/>
                      </a:moveTo>
                      <a:lnTo>
                        <a:pt x="47244" y="0"/>
                      </a:lnTo>
                      <a:lnTo>
                        <a:pt x="47244" y="15240"/>
                      </a:lnTo>
                      <a:lnTo>
                        <a:pt x="59436" y="15240"/>
                      </a:lnTo>
                      <a:lnTo>
                        <a:pt x="59436" y="0"/>
                      </a:lnTo>
                      <a:close/>
                    </a:path>
                    <a:path w="241300" h="167639">
                      <a:moveTo>
                        <a:pt x="240792" y="129540"/>
                      </a:moveTo>
                      <a:lnTo>
                        <a:pt x="228600" y="129540"/>
                      </a:lnTo>
                      <a:lnTo>
                        <a:pt x="228600" y="144780"/>
                      </a:lnTo>
                      <a:lnTo>
                        <a:pt x="240792" y="144780"/>
                      </a:lnTo>
                      <a:lnTo>
                        <a:pt x="240792" y="1295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3" name="object 441"/>
                <p:cNvSpPr/>
                <p:nvPr/>
              </p:nvSpPr>
              <p:spPr>
                <a:xfrm>
                  <a:off x="3883151"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4" name="object 442"/>
                <p:cNvSpPr/>
                <p:nvPr/>
              </p:nvSpPr>
              <p:spPr>
                <a:xfrm>
                  <a:off x="3130296" y="3781056"/>
                  <a:ext cx="429895" cy="512445"/>
                </a:xfrm>
                <a:custGeom>
                  <a:avLst/>
                  <a:gdLst/>
                  <a:ahLst/>
                  <a:cxnLst/>
                  <a:rect l="l" t="t" r="r" b="b"/>
                  <a:pathLst>
                    <a:path w="429895" h="512445">
                      <a:moveTo>
                        <a:pt x="13703" y="367284"/>
                      </a:moveTo>
                      <a:lnTo>
                        <a:pt x="0" y="367284"/>
                      </a:lnTo>
                      <a:lnTo>
                        <a:pt x="0" y="382524"/>
                      </a:lnTo>
                      <a:lnTo>
                        <a:pt x="13703" y="382524"/>
                      </a:lnTo>
                      <a:lnTo>
                        <a:pt x="13703" y="367284"/>
                      </a:lnTo>
                      <a:close/>
                    </a:path>
                    <a:path w="429895" h="512445">
                      <a:moveTo>
                        <a:pt x="60960" y="359664"/>
                      </a:moveTo>
                      <a:lnTo>
                        <a:pt x="47244" y="359664"/>
                      </a:lnTo>
                      <a:lnTo>
                        <a:pt x="47244" y="374904"/>
                      </a:lnTo>
                      <a:lnTo>
                        <a:pt x="60960" y="374904"/>
                      </a:lnTo>
                      <a:lnTo>
                        <a:pt x="60960" y="359664"/>
                      </a:lnTo>
                      <a:close/>
                    </a:path>
                    <a:path w="429895" h="512445">
                      <a:moveTo>
                        <a:pt x="80772" y="489204"/>
                      </a:moveTo>
                      <a:lnTo>
                        <a:pt x="67056" y="489204"/>
                      </a:lnTo>
                      <a:lnTo>
                        <a:pt x="67056" y="504444"/>
                      </a:lnTo>
                      <a:lnTo>
                        <a:pt x="80772" y="504444"/>
                      </a:lnTo>
                      <a:lnTo>
                        <a:pt x="80772" y="489204"/>
                      </a:lnTo>
                      <a:close/>
                    </a:path>
                    <a:path w="429895" h="512445">
                      <a:moveTo>
                        <a:pt x="147828" y="359664"/>
                      </a:moveTo>
                      <a:lnTo>
                        <a:pt x="134112" y="359664"/>
                      </a:lnTo>
                      <a:lnTo>
                        <a:pt x="134112" y="374904"/>
                      </a:lnTo>
                      <a:lnTo>
                        <a:pt x="147828" y="374904"/>
                      </a:lnTo>
                      <a:lnTo>
                        <a:pt x="147828" y="359664"/>
                      </a:lnTo>
                      <a:close/>
                    </a:path>
                    <a:path w="429895" h="512445">
                      <a:moveTo>
                        <a:pt x="202692" y="489204"/>
                      </a:moveTo>
                      <a:lnTo>
                        <a:pt x="188976" y="489204"/>
                      </a:lnTo>
                      <a:lnTo>
                        <a:pt x="188976" y="504444"/>
                      </a:lnTo>
                      <a:lnTo>
                        <a:pt x="202692" y="504444"/>
                      </a:lnTo>
                      <a:lnTo>
                        <a:pt x="202692" y="489204"/>
                      </a:lnTo>
                      <a:close/>
                    </a:path>
                    <a:path w="429895" h="512445">
                      <a:moveTo>
                        <a:pt x="202692" y="458724"/>
                      </a:moveTo>
                      <a:lnTo>
                        <a:pt x="188976" y="458724"/>
                      </a:lnTo>
                      <a:lnTo>
                        <a:pt x="188976" y="473964"/>
                      </a:lnTo>
                      <a:lnTo>
                        <a:pt x="202692" y="473964"/>
                      </a:lnTo>
                      <a:lnTo>
                        <a:pt x="202692" y="458724"/>
                      </a:lnTo>
                      <a:close/>
                    </a:path>
                    <a:path w="429895" h="512445">
                      <a:moveTo>
                        <a:pt x="202692" y="405384"/>
                      </a:moveTo>
                      <a:lnTo>
                        <a:pt x="188976" y="405384"/>
                      </a:lnTo>
                      <a:lnTo>
                        <a:pt x="188976" y="420624"/>
                      </a:lnTo>
                      <a:lnTo>
                        <a:pt x="202692" y="420624"/>
                      </a:lnTo>
                      <a:lnTo>
                        <a:pt x="202692" y="405384"/>
                      </a:lnTo>
                      <a:close/>
                    </a:path>
                    <a:path w="429895" h="512445">
                      <a:moveTo>
                        <a:pt x="228600" y="466344"/>
                      </a:moveTo>
                      <a:lnTo>
                        <a:pt x="214884" y="466344"/>
                      </a:lnTo>
                      <a:lnTo>
                        <a:pt x="214884" y="481584"/>
                      </a:lnTo>
                      <a:lnTo>
                        <a:pt x="228600" y="481584"/>
                      </a:lnTo>
                      <a:lnTo>
                        <a:pt x="228600" y="466344"/>
                      </a:lnTo>
                      <a:close/>
                    </a:path>
                    <a:path w="429895" h="512445">
                      <a:moveTo>
                        <a:pt x="228600" y="390144"/>
                      </a:moveTo>
                      <a:lnTo>
                        <a:pt x="214884" y="390144"/>
                      </a:lnTo>
                      <a:lnTo>
                        <a:pt x="214884" y="405384"/>
                      </a:lnTo>
                      <a:lnTo>
                        <a:pt x="228600" y="405384"/>
                      </a:lnTo>
                      <a:lnTo>
                        <a:pt x="228600" y="390144"/>
                      </a:lnTo>
                      <a:close/>
                    </a:path>
                    <a:path w="429895" h="512445">
                      <a:moveTo>
                        <a:pt x="275844" y="397764"/>
                      </a:moveTo>
                      <a:lnTo>
                        <a:pt x="262128" y="397764"/>
                      </a:lnTo>
                      <a:lnTo>
                        <a:pt x="262128" y="413004"/>
                      </a:lnTo>
                      <a:lnTo>
                        <a:pt x="275844" y="413004"/>
                      </a:lnTo>
                      <a:lnTo>
                        <a:pt x="275844" y="397764"/>
                      </a:lnTo>
                      <a:close/>
                    </a:path>
                    <a:path w="429895" h="512445">
                      <a:moveTo>
                        <a:pt x="303276" y="496824"/>
                      </a:moveTo>
                      <a:lnTo>
                        <a:pt x="289560" y="496824"/>
                      </a:lnTo>
                      <a:lnTo>
                        <a:pt x="289560" y="512064"/>
                      </a:lnTo>
                      <a:lnTo>
                        <a:pt x="303276" y="512064"/>
                      </a:lnTo>
                      <a:lnTo>
                        <a:pt x="303276" y="496824"/>
                      </a:lnTo>
                      <a:close/>
                    </a:path>
                    <a:path w="429895" h="512445">
                      <a:moveTo>
                        <a:pt x="303276" y="344424"/>
                      </a:moveTo>
                      <a:lnTo>
                        <a:pt x="289560" y="344424"/>
                      </a:lnTo>
                      <a:lnTo>
                        <a:pt x="289560" y="359664"/>
                      </a:lnTo>
                      <a:lnTo>
                        <a:pt x="303276" y="359664"/>
                      </a:lnTo>
                      <a:lnTo>
                        <a:pt x="303276" y="344424"/>
                      </a:lnTo>
                      <a:close/>
                    </a:path>
                    <a:path w="429895" h="512445">
                      <a:moveTo>
                        <a:pt x="309372" y="405384"/>
                      </a:moveTo>
                      <a:lnTo>
                        <a:pt x="295656" y="405384"/>
                      </a:lnTo>
                      <a:lnTo>
                        <a:pt x="295656" y="420624"/>
                      </a:lnTo>
                      <a:lnTo>
                        <a:pt x="309372" y="420624"/>
                      </a:lnTo>
                      <a:lnTo>
                        <a:pt x="309372" y="405384"/>
                      </a:lnTo>
                      <a:close/>
                    </a:path>
                    <a:path w="429895" h="512445">
                      <a:moveTo>
                        <a:pt x="376428" y="0"/>
                      </a:moveTo>
                      <a:lnTo>
                        <a:pt x="362712" y="0"/>
                      </a:lnTo>
                      <a:lnTo>
                        <a:pt x="362712" y="15240"/>
                      </a:lnTo>
                      <a:lnTo>
                        <a:pt x="376428" y="15240"/>
                      </a:lnTo>
                      <a:lnTo>
                        <a:pt x="376428" y="0"/>
                      </a:lnTo>
                      <a:close/>
                    </a:path>
                    <a:path w="429895" h="512445">
                      <a:moveTo>
                        <a:pt x="403860" y="214884"/>
                      </a:moveTo>
                      <a:lnTo>
                        <a:pt x="390144" y="214884"/>
                      </a:lnTo>
                      <a:lnTo>
                        <a:pt x="390144" y="230124"/>
                      </a:lnTo>
                      <a:lnTo>
                        <a:pt x="403860" y="230124"/>
                      </a:lnTo>
                      <a:lnTo>
                        <a:pt x="403860" y="214884"/>
                      </a:lnTo>
                      <a:close/>
                    </a:path>
                    <a:path w="429895" h="512445">
                      <a:moveTo>
                        <a:pt x="429768" y="344424"/>
                      </a:moveTo>
                      <a:lnTo>
                        <a:pt x="417576" y="344424"/>
                      </a:lnTo>
                      <a:lnTo>
                        <a:pt x="417576" y="359664"/>
                      </a:lnTo>
                      <a:lnTo>
                        <a:pt x="429768" y="359664"/>
                      </a:lnTo>
                      <a:lnTo>
                        <a:pt x="429768" y="34442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5" name="object 443"/>
                <p:cNvSpPr/>
                <p:nvPr/>
              </p:nvSpPr>
              <p:spPr>
                <a:xfrm>
                  <a:off x="3950208"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6" name="object 444"/>
                <p:cNvSpPr/>
                <p:nvPr/>
              </p:nvSpPr>
              <p:spPr>
                <a:xfrm>
                  <a:off x="3258299" y="4034040"/>
                  <a:ext cx="234950" cy="99060"/>
                </a:xfrm>
                <a:custGeom>
                  <a:avLst/>
                  <a:gdLst/>
                  <a:ahLst/>
                  <a:cxnLst/>
                  <a:rect l="l" t="t" r="r" b="b"/>
                  <a:pathLst>
                    <a:path w="234950" h="99060">
                      <a:moveTo>
                        <a:pt x="13716" y="76200"/>
                      </a:moveTo>
                      <a:lnTo>
                        <a:pt x="0" y="76200"/>
                      </a:lnTo>
                      <a:lnTo>
                        <a:pt x="0" y="91440"/>
                      </a:lnTo>
                      <a:lnTo>
                        <a:pt x="13716" y="91440"/>
                      </a:lnTo>
                      <a:lnTo>
                        <a:pt x="13716" y="76200"/>
                      </a:lnTo>
                      <a:close/>
                    </a:path>
                    <a:path w="234950" h="99060">
                      <a:moveTo>
                        <a:pt x="175272" y="0"/>
                      </a:moveTo>
                      <a:lnTo>
                        <a:pt x="161556" y="0"/>
                      </a:lnTo>
                      <a:lnTo>
                        <a:pt x="161556" y="15240"/>
                      </a:lnTo>
                      <a:lnTo>
                        <a:pt x="175272" y="15240"/>
                      </a:lnTo>
                      <a:lnTo>
                        <a:pt x="175272" y="0"/>
                      </a:lnTo>
                      <a:close/>
                    </a:path>
                    <a:path w="234950" h="99060">
                      <a:moveTo>
                        <a:pt x="187464" y="83820"/>
                      </a:moveTo>
                      <a:lnTo>
                        <a:pt x="175272" y="83820"/>
                      </a:lnTo>
                      <a:lnTo>
                        <a:pt x="175272" y="99060"/>
                      </a:lnTo>
                      <a:lnTo>
                        <a:pt x="187464" y="99060"/>
                      </a:lnTo>
                      <a:lnTo>
                        <a:pt x="187464" y="83820"/>
                      </a:lnTo>
                      <a:close/>
                    </a:path>
                    <a:path w="234950" h="99060">
                      <a:moveTo>
                        <a:pt x="234708" y="30480"/>
                      </a:moveTo>
                      <a:lnTo>
                        <a:pt x="222516" y="30480"/>
                      </a:lnTo>
                      <a:lnTo>
                        <a:pt x="222516" y="45720"/>
                      </a:lnTo>
                      <a:lnTo>
                        <a:pt x="234708" y="45720"/>
                      </a:lnTo>
                      <a:lnTo>
                        <a:pt x="234708"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7" name="object 445"/>
                <p:cNvSpPr/>
                <p:nvPr/>
              </p:nvSpPr>
              <p:spPr>
                <a:xfrm>
                  <a:off x="4084319" y="33299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8" name="object 446"/>
                <p:cNvSpPr/>
                <p:nvPr/>
              </p:nvSpPr>
              <p:spPr>
                <a:xfrm>
                  <a:off x="3171444" y="4255020"/>
                  <a:ext cx="127000" cy="38100"/>
                </a:xfrm>
                <a:custGeom>
                  <a:avLst/>
                  <a:gdLst/>
                  <a:ahLst/>
                  <a:cxnLst/>
                  <a:rect l="l" t="t" r="r" b="b"/>
                  <a:pathLst>
                    <a:path w="127000" h="38100">
                      <a:moveTo>
                        <a:pt x="13716" y="22860"/>
                      </a:moveTo>
                      <a:lnTo>
                        <a:pt x="0" y="22860"/>
                      </a:lnTo>
                      <a:lnTo>
                        <a:pt x="0" y="38100"/>
                      </a:lnTo>
                      <a:lnTo>
                        <a:pt x="13716" y="38100"/>
                      </a:lnTo>
                      <a:lnTo>
                        <a:pt x="13716" y="22860"/>
                      </a:lnTo>
                      <a:close/>
                    </a:path>
                    <a:path w="127000" h="38100">
                      <a:moveTo>
                        <a:pt x="126492" y="0"/>
                      </a:moveTo>
                      <a:lnTo>
                        <a:pt x="114300" y="0"/>
                      </a:lnTo>
                      <a:lnTo>
                        <a:pt x="114300" y="15240"/>
                      </a:lnTo>
                      <a:lnTo>
                        <a:pt x="126492" y="15240"/>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19" name="object 447"/>
                <p:cNvSpPr/>
                <p:nvPr/>
              </p:nvSpPr>
              <p:spPr>
                <a:xfrm>
                  <a:off x="3991356"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0" name="object 448"/>
                <p:cNvSpPr/>
                <p:nvPr/>
              </p:nvSpPr>
              <p:spPr>
                <a:xfrm>
                  <a:off x="3211068" y="4209300"/>
                  <a:ext cx="189230" cy="60960"/>
                </a:xfrm>
                <a:custGeom>
                  <a:avLst/>
                  <a:gdLst/>
                  <a:ahLst/>
                  <a:cxnLst/>
                  <a:rect l="l" t="t" r="r" b="b"/>
                  <a:pathLst>
                    <a:path w="189229" h="60960">
                      <a:moveTo>
                        <a:pt x="13716" y="45720"/>
                      </a:moveTo>
                      <a:lnTo>
                        <a:pt x="0" y="45720"/>
                      </a:lnTo>
                      <a:lnTo>
                        <a:pt x="0" y="60960"/>
                      </a:lnTo>
                      <a:lnTo>
                        <a:pt x="13716" y="60960"/>
                      </a:lnTo>
                      <a:lnTo>
                        <a:pt x="13716" y="45720"/>
                      </a:lnTo>
                      <a:close/>
                    </a:path>
                    <a:path w="189229" h="60960">
                      <a:moveTo>
                        <a:pt x="147828" y="0"/>
                      </a:moveTo>
                      <a:lnTo>
                        <a:pt x="134112" y="0"/>
                      </a:lnTo>
                      <a:lnTo>
                        <a:pt x="134112" y="15240"/>
                      </a:lnTo>
                      <a:lnTo>
                        <a:pt x="147828" y="15240"/>
                      </a:lnTo>
                      <a:lnTo>
                        <a:pt x="147828" y="0"/>
                      </a:lnTo>
                      <a:close/>
                    </a:path>
                    <a:path w="189229" h="60960">
                      <a:moveTo>
                        <a:pt x="188976" y="0"/>
                      </a:moveTo>
                      <a:lnTo>
                        <a:pt x="175247" y="0"/>
                      </a:lnTo>
                      <a:lnTo>
                        <a:pt x="175247" y="15240"/>
                      </a:lnTo>
                      <a:lnTo>
                        <a:pt x="188976" y="15240"/>
                      </a:lnTo>
                      <a:lnTo>
                        <a:pt x="1889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1" name="object 449"/>
                <p:cNvSpPr/>
                <p:nvPr/>
              </p:nvSpPr>
              <p:spPr>
                <a:xfrm>
                  <a:off x="3863340" y="3459492"/>
                  <a:ext cx="20320" cy="30480"/>
                </a:xfrm>
                <a:custGeom>
                  <a:avLst/>
                  <a:gdLst/>
                  <a:ahLst/>
                  <a:cxnLst/>
                  <a:rect l="l" t="t" r="r" b="b"/>
                  <a:pathLst>
                    <a:path w="20320" h="30479">
                      <a:moveTo>
                        <a:pt x="19799" y="0"/>
                      </a:moveTo>
                      <a:lnTo>
                        <a:pt x="6083" y="0"/>
                      </a:lnTo>
                      <a:lnTo>
                        <a:pt x="6083" y="15227"/>
                      </a:lnTo>
                      <a:lnTo>
                        <a:pt x="0" y="15227"/>
                      </a:lnTo>
                      <a:lnTo>
                        <a:pt x="0" y="30467"/>
                      </a:lnTo>
                      <a:lnTo>
                        <a:pt x="13716" y="30467"/>
                      </a:lnTo>
                      <a:lnTo>
                        <a:pt x="13716" y="15227"/>
                      </a:lnTo>
                      <a:lnTo>
                        <a:pt x="19799" y="15227"/>
                      </a:lnTo>
                      <a:lnTo>
                        <a:pt x="19799"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2" name="object 450"/>
                <p:cNvSpPr/>
                <p:nvPr/>
              </p:nvSpPr>
              <p:spPr>
                <a:xfrm>
                  <a:off x="3096768" y="4087380"/>
                  <a:ext cx="384175" cy="205740"/>
                </a:xfrm>
                <a:custGeom>
                  <a:avLst/>
                  <a:gdLst/>
                  <a:ahLst/>
                  <a:cxnLst/>
                  <a:rect l="l" t="t" r="r" b="b"/>
                  <a:pathLst>
                    <a:path w="384175" h="205739">
                      <a:moveTo>
                        <a:pt x="13716" y="190500"/>
                      </a:moveTo>
                      <a:lnTo>
                        <a:pt x="0" y="190500"/>
                      </a:lnTo>
                      <a:lnTo>
                        <a:pt x="0" y="205740"/>
                      </a:lnTo>
                      <a:lnTo>
                        <a:pt x="13716" y="205740"/>
                      </a:lnTo>
                      <a:lnTo>
                        <a:pt x="13716" y="190500"/>
                      </a:lnTo>
                      <a:close/>
                    </a:path>
                    <a:path w="384175" h="205739">
                      <a:moveTo>
                        <a:pt x="47231" y="0"/>
                      </a:moveTo>
                      <a:lnTo>
                        <a:pt x="33528" y="0"/>
                      </a:lnTo>
                      <a:lnTo>
                        <a:pt x="33528" y="15240"/>
                      </a:lnTo>
                      <a:lnTo>
                        <a:pt x="47231" y="15240"/>
                      </a:lnTo>
                      <a:lnTo>
                        <a:pt x="47231" y="0"/>
                      </a:lnTo>
                      <a:close/>
                    </a:path>
                    <a:path w="384175" h="205739">
                      <a:moveTo>
                        <a:pt x="134112" y="175260"/>
                      </a:moveTo>
                      <a:lnTo>
                        <a:pt x="121920" y="175260"/>
                      </a:lnTo>
                      <a:lnTo>
                        <a:pt x="121920" y="190500"/>
                      </a:lnTo>
                      <a:lnTo>
                        <a:pt x="134112" y="190500"/>
                      </a:lnTo>
                      <a:lnTo>
                        <a:pt x="134112" y="175260"/>
                      </a:lnTo>
                      <a:close/>
                    </a:path>
                    <a:path w="384175" h="205739">
                      <a:moveTo>
                        <a:pt x="134112" y="114300"/>
                      </a:moveTo>
                      <a:lnTo>
                        <a:pt x="121920" y="114300"/>
                      </a:lnTo>
                      <a:lnTo>
                        <a:pt x="121920" y="129540"/>
                      </a:lnTo>
                      <a:lnTo>
                        <a:pt x="134112" y="129540"/>
                      </a:lnTo>
                      <a:lnTo>
                        <a:pt x="134112" y="114300"/>
                      </a:lnTo>
                      <a:close/>
                    </a:path>
                    <a:path w="384175" h="205739">
                      <a:moveTo>
                        <a:pt x="155448" y="45720"/>
                      </a:moveTo>
                      <a:lnTo>
                        <a:pt x="141732" y="45720"/>
                      </a:lnTo>
                      <a:lnTo>
                        <a:pt x="141732" y="60960"/>
                      </a:lnTo>
                      <a:lnTo>
                        <a:pt x="155448" y="60960"/>
                      </a:lnTo>
                      <a:lnTo>
                        <a:pt x="155448" y="45720"/>
                      </a:lnTo>
                      <a:close/>
                    </a:path>
                    <a:path w="384175" h="205739">
                      <a:moveTo>
                        <a:pt x="236220" y="22860"/>
                      </a:moveTo>
                      <a:lnTo>
                        <a:pt x="222504" y="22860"/>
                      </a:lnTo>
                      <a:lnTo>
                        <a:pt x="222504" y="38100"/>
                      </a:lnTo>
                      <a:lnTo>
                        <a:pt x="236220" y="38100"/>
                      </a:lnTo>
                      <a:lnTo>
                        <a:pt x="236220" y="22860"/>
                      </a:lnTo>
                      <a:close/>
                    </a:path>
                    <a:path w="384175" h="205739">
                      <a:moveTo>
                        <a:pt x="269748" y="190500"/>
                      </a:moveTo>
                      <a:lnTo>
                        <a:pt x="256032" y="190500"/>
                      </a:lnTo>
                      <a:lnTo>
                        <a:pt x="256032" y="205740"/>
                      </a:lnTo>
                      <a:lnTo>
                        <a:pt x="269748" y="205740"/>
                      </a:lnTo>
                      <a:lnTo>
                        <a:pt x="269748" y="190500"/>
                      </a:lnTo>
                      <a:close/>
                    </a:path>
                    <a:path w="384175" h="205739">
                      <a:moveTo>
                        <a:pt x="384048" y="114300"/>
                      </a:moveTo>
                      <a:lnTo>
                        <a:pt x="370332" y="114300"/>
                      </a:lnTo>
                      <a:lnTo>
                        <a:pt x="370332" y="129540"/>
                      </a:lnTo>
                      <a:lnTo>
                        <a:pt x="384048" y="129540"/>
                      </a:lnTo>
                      <a:lnTo>
                        <a:pt x="384048" y="1143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3" name="object 451"/>
                <p:cNvSpPr/>
                <p:nvPr/>
              </p:nvSpPr>
              <p:spPr>
                <a:xfrm>
                  <a:off x="3991356"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4" name="object 452"/>
                <p:cNvSpPr/>
                <p:nvPr/>
              </p:nvSpPr>
              <p:spPr>
                <a:xfrm>
                  <a:off x="3124200" y="4011180"/>
                  <a:ext cx="356870" cy="281940"/>
                </a:xfrm>
                <a:custGeom>
                  <a:avLst/>
                  <a:gdLst/>
                  <a:ahLst/>
                  <a:cxnLst/>
                  <a:rect l="l" t="t" r="r" b="b"/>
                  <a:pathLst>
                    <a:path w="356870" h="281939">
                      <a:moveTo>
                        <a:pt x="13716" y="259080"/>
                      </a:moveTo>
                      <a:lnTo>
                        <a:pt x="0" y="259080"/>
                      </a:lnTo>
                      <a:lnTo>
                        <a:pt x="0" y="274320"/>
                      </a:lnTo>
                      <a:lnTo>
                        <a:pt x="13716" y="274320"/>
                      </a:lnTo>
                      <a:lnTo>
                        <a:pt x="13716" y="259080"/>
                      </a:lnTo>
                      <a:close/>
                    </a:path>
                    <a:path w="356870" h="281939">
                      <a:moveTo>
                        <a:pt x="25908" y="144780"/>
                      </a:moveTo>
                      <a:lnTo>
                        <a:pt x="13716" y="144780"/>
                      </a:lnTo>
                      <a:lnTo>
                        <a:pt x="13716" y="160020"/>
                      </a:lnTo>
                      <a:lnTo>
                        <a:pt x="25908" y="160020"/>
                      </a:lnTo>
                      <a:lnTo>
                        <a:pt x="25908" y="144780"/>
                      </a:lnTo>
                      <a:close/>
                    </a:path>
                    <a:path w="356870" h="281939">
                      <a:moveTo>
                        <a:pt x="67056" y="266700"/>
                      </a:moveTo>
                      <a:lnTo>
                        <a:pt x="53340" y="266700"/>
                      </a:lnTo>
                      <a:lnTo>
                        <a:pt x="53340" y="281940"/>
                      </a:lnTo>
                      <a:lnTo>
                        <a:pt x="67056" y="281940"/>
                      </a:lnTo>
                      <a:lnTo>
                        <a:pt x="67056" y="266700"/>
                      </a:lnTo>
                      <a:close/>
                    </a:path>
                    <a:path w="356870" h="281939">
                      <a:moveTo>
                        <a:pt x="67056" y="106680"/>
                      </a:moveTo>
                      <a:lnTo>
                        <a:pt x="53340" y="106680"/>
                      </a:lnTo>
                      <a:lnTo>
                        <a:pt x="53340" y="121920"/>
                      </a:lnTo>
                      <a:lnTo>
                        <a:pt x="67056" y="121920"/>
                      </a:lnTo>
                      <a:lnTo>
                        <a:pt x="67056" y="106680"/>
                      </a:lnTo>
                      <a:close/>
                    </a:path>
                    <a:path w="356870" h="281939">
                      <a:moveTo>
                        <a:pt x="80772" y="167640"/>
                      </a:moveTo>
                      <a:lnTo>
                        <a:pt x="67056" y="167640"/>
                      </a:lnTo>
                      <a:lnTo>
                        <a:pt x="67056" y="182880"/>
                      </a:lnTo>
                      <a:lnTo>
                        <a:pt x="80772" y="182880"/>
                      </a:lnTo>
                      <a:lnTo>
                        <a:pt x="80772" y="167640"/>
                      </a:lnTo>
                      <a:close/>
                    </a:path>
                    <a:path w="356870" h="281939">
                      <a:moveTo>
                        <a:pt x="86868" y="228600"/>
                      </a:moveTo>
                      <a:lnTo>
                        <a:pt x="80772" y="228600"/>
                      </a:lnTo>
                      <a:lnTo>
                        <a:pt x="80772" y="220980"/>
                      </a:lnTo>
                      <a:lnTo>
                        <a:pt x="67056" y="220980"/>
                      </a:lnTo>
                      <a:lnTo>
                        <a:pt x="67056" y="236220"/>
                      </a:lnTo>
                      <a:lnTo>
                        <a:pt x="73152" y="236220"/>
                      </a:lnTo>
                      <a:lnTo>
                        <a:pt x="73152" y="243840"/>
                      </a:lnTo>
                      <a:lnTo>
                        <a:pt x="86868" y="243840"/>
                      </a:lnTo>
                      <a:lnTo>
                        <a:pt x="86868" y="228600"/>
                      </a:lnTo>
                      <a:close/>
                    </a:path>
                    <a:path w="356870" h="281939">
                      <a:moveTo>
                        <a:pt x="100584" y="175260"/>
                      </a:moveTo>
                      <a:lnTo>
                        <a:pt x="86868" y="175260"/>
                      </a:lnTo>
                      <a:lnTo>
                        <a:pt x="86868" y="190500"/>
                      </a:lnTo>
                      <a:lnTo>
                        <a:pt x="100584" y="190500"/>
                      </a:lnTo>
                      <a:lnTo>
                        <a:pt x="100584" y="175260"/>
                      </a:lnTo>
                      <a:close/>
                    </a:path>
                    <a:path w="356870" h="281939">
                      <a:moveTo>
                        <a:pt x="140208" y="198120"/>
                      </a:moveTo>
                      <a:lnTo>
                        <a:pt x="128016" y="198120"/>
                      </a:lnTo>
                      <a:lnTo>
                        <a:pt x="128016" y="213360"/>
                      </a:lnTo>
                      <a:lnTo>
                        <a:pt x="140208" y="213360"/>
                      </a:lnTo>
                      <a:lnTo>
                        <a:pt x="140208" y="198120"/>
                      </a:lnTo>
                      <a:close/>
                    </a:path>
                    <a:path w="356870" h="281939">
                      <a:moveTo>
                        <a:pt x="161544" y="266700"/>
                      </a:moveTo>
                      <a:lnTo>
                        <a:pt x="147815" y="266700"/>
                      </a:lnTo>
                      <a:lnTo>
                        <a:pt x="147815" y="281940"/>
                      </a:lnTo>
                      <a:lnTo>
                        <a:pt x="161544" y="281940"/>
                      </a:lnTo>
                      <a:lnTo>
                        <a:pt x="161544" y="266700"/>
                      </a:lnTo>
                      <a:close/>
                    </a:path>
                    <a:path w="356870" h="281939">
                      <a:moveTo>
                        <a:pt x="181356" y="228600"/>
                      </a:moveTo>
                      <a:lnTo>
                        <a:pt x="167640" y="228600"/>
                      </a:lnTo>
                      <a:lnTo>
                        <a:pt x="167640" y="243840"/>
                      </a:lnTo>
                      <a:lnTo>
                        <a:pt x="181356" y="243840"/>
                      </a:lnTo>
                      <a:lnTo>
                        <a:pt x="181356" y="228600"/>
                      </a:lnTo>
                      <a:close/>
                    </a:path>
                    <a:path w="356870" h="281939">
                      <a:moveTo>
                        <a:pt x="181356" y="129540"/>
                      </a:moveTo>
                      <a:lnTo>
                        <a:pt x="167640" y="129540"/>
                      </a:lnTo>
                      <a:lnTo>
                        <a:pt x="167640" y="144780"/>
                      </a:lnTo>
                      <a:lnTo>
                        <a:pt x="181356" y="144780"/>
                      </a:lnTo>
                      <a:lnTo>
                        <a:pt x="181356" y="129540"/>
                      </a:lnTo>
                      <a:close/>
                    </a:path>
                    <a:path w="356870" h="281939">
                      <a:moveTo>
                        <a:pt x="187439" y="175247"/>
                      </a:moveTo>
                      <a:lnTo>
                        <a:pt x="173723" y="175247"/>
                      </a:lnTo>
                      <a:lnTo>
                        <a:pt x="173723" y="205740"/>
                      </a:lnTo>
                      <a:lnTo>
                        <a:pt x="187439" y="205740"/>
                      </a:lnTo>
                      <a:lnTo>
                        <a:pt x="187439" y="175247"/>
                      </a:lnTo>
                      <a:close/>
                    </a:path>
                    <a:path w="356870" h="281939">
                      <a:moveTo>
                        <a:pt x="208788" y="121920"/>
                      </a:moveTo>
                      <a:lnTo>
                        <a:pt x="195072" y="121920"/>
                      </a:lnTo>
                      <a:lnTo>
                        <a:pt x="195072" y="129540"/>
                      </a:lnTo>
                      <a:lnTo>
                        <a:pt x="187452" y="129540"/>
                      </a:lnTo>
                      <a:lnTo>
                        <a:pt x="187452" y="144780"/>
                      </a:lnTo>
                      <a:lnTo>
                        <a:pt x="201168" y="144780"/>
                      </a:lnTo>
                      <a:lnTo>
                        <a:pt x="201168" y="137160"/>
                      </a:lnTo>
                      <a:lnTo>
                        <a:pt x="208788" y="137160"/>
                      </a:lnTo>
                      <a:lnTo>
                        <a:pt x="208788" y="121920"/>
                      </a:lnTo>
                      <a:close/>
                    </a:path>
                    <a:path w="356870" h="281939">
                      <a:moveTo>
                        <a:pt x="214884" y="266700"/>
                      </a:moveTo>
                      <a:lnTo>
                        <a:pt x="201168" y="266700"/>
                      </a:lnTo>
                      <a:lnTo>
                        <a:pt x="201168" y="281940"/>
                      </a:lnTo>
                      <a:lnTo>
                        <a:pt x="214884" y="281940"/>
                      </a:lnTo>
                      <a:lnTo>
                        <a:pt x="214884" y="266700"/>
                      </a:lnTo>
                      <a:close/>
                    </a:path>
                    <a:path w="356870" h="281939">
                      <a:moveTo>
                        <a:pt x="242316" y="0"/>
                      </a:moveTo>
                      <a:lnTo>
                        <a:pt x="228600" y="0"/>
                      </a:lnTo>
                      <a:lnTo>
                        <a:pt x="228600" y="15240"/>
                      </a:lnTo>
                      <a:lnTo>
                        <a:pt x="242316" y="15240"/>
                      </a:lnTo>
                      <a:lnTo>
                        <a:pt x="242316" y="0"/>
                      </a:lnTo>
                      <a:close/>
                    </a:path>
                    <a:path w="356870" h="281939">
                      <a:moveTo>
                        <a:pt x="268224" y="182880"/>
                      </a:moveTo>
                      <a:lnTo>
                        <a:pt x="254508" y="182880"/>
                      </a:lnTo>
                      <a:lnTo>
                        <a:pt x="254508" y="198120"/>
                      </a:lnTo>
                      <a:lnTo>
                        <a:pt x="268224" y="198120"/>
                      </a:lnTo>
                      <a:lnTo>
                        <a:pt x="268224" y="182880"/>
                      </a:lnTo>
                      <a:close/>
                    </a:path>
                    <a:path w="356870" h="281939">
                      <a:moveTo>
                        <a:pt x="356616" y="228600"/>
                      </a:moveTo>
                      <a:lnTo>
                        <a:pt x="342900" y="228600"/>
                      </a:lnTo>
                      <a:lnTo>
                        <a:pt x="342900" y="243840"/>
                      </a:lnTo>
                      <a:lnTo>
                        <a:pt x="356616" y="243840"/>
                      </a:lnTo>
                      <a:lnTo>
                        <a:pt x="356616" y="2286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5" name="object 453"/>
                <p:cNvSpPr/>
                <p:nvPr/>
              </p:nvSpPr>
              <p:spPr>
                <a:xfrm>
                  <a:off x="3889248" y="3436619"/>
                  <a:ext cx="55244" cy="31115"/>
                </a:xfrm>
                <a:custGeom>
                  <a:avLst/>
                  <a:gdLst/>
                  <a:ahLst/>
                  <a:cxnLst/>
                  <a:rect l="l" t="t" r="r" b="b"/>
                  <a:pathLst>
                    <a:path w="55245" h="31114">
                      <a:moveTo>
                        <a:pt x="13716" y="0"/>
                      </a:moveTo>
                      <a:lnTo>
                        <a:pt x="0" y="0"/>
                      </a:lnTo>
                      <a:lnTo>
                        <a:pt x="0" y="15252"/>
                      </a:lnTo>
                      <a:lnTo>
                        <a:pt x="13716" y="15252"/>
                      </a:lnTo>
                      <a:lnTo>
                        <a:pt x="13716" y="0"/>
                      </a:lnTo>
                      <a:close/>
                    </a:path>
                    <a:path w="55245" h="31114">
                      <a:moveTo>
                        <a:pt x="54851" y="15252"/>
                      </a:moveTo>
                      <a:lnTo>
                        <a:pt x="41148" y="15252"/>
                      </a:lnTo>
                      <a:lnTo>
                        <a:pt x="41148" y="30492"/>
                      </a:lnTo>
                      <a:lnTo>
                        <a:pt x="54851" y="30492"/>
                      </a:lnTo>
                      <a:lnTo>
                        <a:pt x="54851" y="15252"/>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6" name="object 454"/>
                <p:cNvSpPr/>
                <p:nvPr/>
              </p:nvSpPr>
              <p:spPr>
                <a:xfrm>
                  <a:off x="3137916" y="3704856"/>
                  <a:ext cx="516890" cy="588645"/>
                </a:xfrm>
                <a:custGeom>
                  <a:avLst/>
                  <a:gdLst/>
                  <a:ahLst/>
                  <a:cxnLst/>
                  <a:rect l="l" t="t" r="r" b="b"/>
                  <a:pathLst>
                    <a:path w="516889" h="588645">
                      <a:moveTo>
                        <a:pt x="12192" y="473964"/>
                      </a:moveTo>
                      <a:lnTo>
                        <a:pt x="0" y="473964"/>
                      </a:lnTo>
                      <a:lnTo>
                        <a:pt x="0" y="489204"/>
                      </a:lnTo>
                      <a:lnTo>
                        <a:pt x="12192" y="489204"/>
                      </a:lnTo>
                      <a:lnTo>
                        <a:pt x="12192" y="473964"/>
                      </a:lnTo>
                      <a:close/>
                    </a:path>
                    <a:path w="516889" h="588645">
                      <a:moveTo>
                        <a:pt x="86868" y="329184"/>
                      </a:moveTo>
                      <a:lnTo>
                        <a:pt x="73152" y="329184"/>
                      </a:lnTo>
                      <a:lnTo>
                        <a:pt x="73152" y="344424"/>
                      </a:lnTo>
                      <a:lnTo>
                        <a:pt x="86868" y="344424"/>
                      </a:lnTo>
                      <a:lnTo>
                        <a:pt x="86868" y="329184"/>
                      </a:lnTo>
                      <a:close/>
                    </a:path>
                    <a:path w="516889" h="588645">
                      <a:moveTo>
                        <a:pt x="106680" y="557784"/>
                      </a:moveTo>
                      <a:lnTo>
                        <a:pt x="92964" y="557784"/>
                      </a:lnTo>
                      <a:lnTo>
                        <a:pt x="92964" y="573024"/>
                      </a:lnTo>
                      <a:lnTo>
                        <a:pt x="106680" y="573024"/>
                      </a:lnTo>
                      <a:lnTo>
                        <a:pt x="106680" y="557784"/>
                      </a:lnTo>
                      <a:close/>
                    </a:path>
                    <a:path w="516889" h="588645">
                      <a:moveTo>
                        <a:pt x="160020" y="573024"/>
                      </a:moveTo>
                      <a:lnTo>
                        <a:pt x="153924" y="573024"/>
                      </a:lnTo>
                      <a:lnTo>
                        <a:pt x="147828" y="573024"/>
                      </a:lnTo>
                      <a:lnTo>
                        <a:pt x="140208" y="573024"/>
                      </a:lnTo>
                      <a:lnTo>
                        <a:pt x="140208" y="588264"/>
                      </a:lnTo>
                      <a:lnTo>
                        <a:pt x="147828" y="588264"/>
                      </a:lnTo>
                      <a:lnTo>
                        <a:pt x="153924" y="588264"/>
                      </a:lnTo>
                      <a:lnTo>
                        <a:pt x="160020" y="588264"/>
                      </a:lnTo>
                      <a:lnTo>
                        <a:pt x="160020" y="573024"/>
                      </a:lnTo>
                      <a:close/>
                    </a:path>
                    <a:path w="516889" h="588645">
                      <a:moveTo>
                        <a:pt x="160020" y="473964"/>
                      </a:moveTo>
                      <a:lnTo>
                        <a:pt x="147828" y="473964"/>
                      </a:lnTo>
                      <a:lnTo>
                        <a:pt x="147828" y="489204"/>
                      </a:lnTo>
                      <a:lnTo>
                        <a:pt x="160020" y="489204"/>
                      </a:lnTo>
                      <a:lnTo>
                        <a:pt x="160020" y="473964"/>
                      </a:lnTo>
                      <a:close/>
                    </a:path>
                    <a:path w="516889" h="588645">
                      <a:moveTo>
                        <a:pt x="173736" y="527304"/>
                      </a:moveTo>
                      <a:lnTo>
                        <a:pt x="160020" y="527304"/>
                      </a:lnTo>
                      <a:lnTo>
                        <a:pt x="160020" y="542544"/>
                      </a:lnTo>
                      <a:lnTo>
                        <a:pt x="173736" y="542544"/>
                      </a:lnTo>
                      <a:lnTo>
                        <a:pt x="173736" y="527304"/>
                      </a:lnTo>
                      <a:close/>
                    </a:path>
                    <a:path w="516889" h="588645">
                      <a:moveTo>
                        <a:pt x="173736" y="458724"/>
                      </a:moveTo>
                      <a:lnTo>
                        <a:pt x="160020" y="458724"/>
                      </a:lnTo>
                      <a:lnTo>
                        <a:pt x="160020" y="473964"/>
                      </a:lnTo>
                      <a:lnTo>
                        <a:pt x="173736" y="473964"/>
                      </a:lnTo>
                      <a:lnTo>
                        <a:pt x="173736" y="458724"/>
                      </a:lnTo>
                      <a:close/>
                    </a:path>
                    <a:path w="516889" h="588645">
                      <a:moveTo>
                        <a:pt x="181356" y="496824"/>
                      </a:moveTo>
                      <a:lnTo>
                        <a:pt x="167640" y="496824"/>
                      </a:lnTo>
                      <a:lnTo>
                        <a:pt x="167640" y="512064"/>
                      </a:lnTo>
                      <a:lnTo>
                        <a:pt x="181356" y="512064"/>
                      </a:lnTo>
                      <a:lnTo>
                        <a:pt x="181356" y="496824"/>
                      </a:lnTo>
                      <a:close/>
                    </a:path>
                    <a:path w="516889" h="588645">
                      <a:moveTo>
                        <a:pt x="201168" y="413004"/>
                      </a:moveTo>
                      <a:lnTo>
                        <a:pt x="187452" y="413004"/>
                      </a:lnTo>
                      <a:lnTo>
                        <a:pt x="187452" y="428244"/>
                      </a:lnTo>
                      <a:lnTo>
                        <a:pt x="201168" y="428244"/>
                      </a:lnTo>
                      <a:lnTo>
                        <a:pt x="201168" y="413004"/>
                      </a:lnTo>
                      <a:close/>
                    </a:path>
                    <a:path w="516889" h="588645">
                      <a:moveTo>
                        <a:pt x="254508" y="466344"/>
                      </a:moveTo>
                      <a:lnTo>
                        <a:pt x="240792" y="466344"/>
                      </a:lnTo>
                      <a:lnTo>
                        <a:pt x="240792" y="481584"/>
                      </a:lnTo>
                      <a:lnTo>
                        <a:pt x="254508" y="481584"/>
                      </a:lnTo>
                      <a:lnTo>
                        <a:pt x="254508" y="466344"/>
                      </a:lnTo>
                      <a:close/>
                    </a:path>
                    <a:path w="516889" h="588645">
                      <a:moveTo>
                        <a:pt x="516636" y="0"/>
                      </a:moveTo>
                      <a:lnTo>
                        <a:pt x="502920" y="0"/>
                      </a:lnTo>
                      <a:lnTo>
                        <a:pt x="502920" y="15240"/>
                      </a:lnTo>
                      <a:lnTo>
                        <a:pt x="516636" y="15240"/>
                      </a:lnTo>
                      <a:lnTo>
                        <a:pt x="51663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7" name="object 455"/>
                <p:cNvSpPr/>
                <p:nvPr/>
              </p:nvSpPr>
              <p:spPr>
                <a:xfrm>
                  <a:off x="3662172" y="34975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8" name="object 456"/>
                <p:cNvSpPr/>
                <p:nvPr/>
              </p:nvSpPr>
              <p:spPr>
                <a:xfrm>
                  <a:off x="3950208" y="3352812"/>
                  <a:ext cx="13970" cy="60960"/>
                </a:xfrm>
                <a:custGeom>
                  <a:avLst/>
                  <a:gdLst/>
                  <a:ahLst/>
                  <a:cxnLst/>
                  <a:rect l="l" t="t" r="r" b="b"/>
                  <a:pathLst>
                    <a:path w="13970" h="60960">
                      <a:moveTo>
                        <a:pt x="13716" y="45707"/>
                      </a:moveTo>
                      <a:lnTo>
                        <a:pt x="0" y="45707"/>
                      </a:lnTo>
                      <a:lnTo>
                        <a:pt x="0" y="60960"/>
                      </a:lnTo>
                      <a:lnTo>
                        <a:pt x="13716" y="60960"/>
                      </a:lnTo>
                      <a:lnTo>
                        <a:pt x="13716" y="45707"/>
                      </a:lnTo>
                      <a:close/>
                    </a:path>
                    <a:path w="13970" h="60960">
                      <a:moveTo>
                        <a:pt x="13716" y="0"/>
                      </a:moveTo>
                      <a:lnTo>
                        <a:pt x="0" y="0"/>
                      </a:lnTo>
                      <a:lnTo>
                        <a:pt x="0" y="15240"/>
                      </a:lnTo>
                      <a:lnTo>
                        <a:pt x="13716" y="15240"/>
                      </a:lnTo>
                      <a:lnTo>
                        <a:pt x="13716"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29" name="object 457"/>
                <p:cNvSpPr/>
                <p:nvPr/>
              </p:nvSpPr>
              <p:spPr>
                <a:xfrm>
                  <a:off x="3110484" y="4026420"/>
                  <a:ext cx="335280" cy="266700"/>
                </a:xfrm>
                <a:custGeom>
                  <a:avLst/>
                  <a:gdLst/>
                  <a:ahLst/>
                  <a:cxnLst/>
                  <a:rect l="l" t="t" r="r" b="b"/>
                  <a:pathLst>
                    <a:path w="335279" h="266700">
                      <a:moveTo>
                        <a:pt x="13716" y="213360"/>
                      </a:moveTo>
                      <a:lnTo>
                        <a:pt x="0" y="213360"/>
                      </a:lnTo>
                      <a:lnTo>
                        <a:pt x="0" y="228600"/>
                      </a:lnTo>
                      <a:lnTo>
                        <a:pt x="13716" y="228600"/>
                      </a:lnTo>
                      <a:lnTo>
                        <a:pt x="13716" y="213360"/>
                      </a:lnTo>
                      <a:close/>
                    </a:path>
                    <a:path w="335279" h="266700">
                      <a:moveTo>
                        <a:pt x="19812" y="175260"/>
                      </a:moveTo>
                      <a:lnTo>
                        <a:pt x="6096" y="175260"/>
                      </a:lnTo>
                      <a:lnTo>
                        <a:pt x="6096" y="190500"/>
                      </a:lnTo>
                      <a:lnTo>
                        <a:pt x="19812" y="190500"/>
                      </a:lnTo>
                      <a:lnTo>
                        <a:pt x="19812" y="175260"/>
                      </a:lnTo>
                      <a:close/>
                    </a:path>
                    <a:path w="335279" h="266700">
                      <a:moveTo>
                        <a:pt x="134112" y="251460"/>
                      </a:moveTo>
                      <a:lnTo>
                        <a:pt x="120396" y="251460"/>
                      </a:lnTo>
                      <a:lnTo>
                        <a:pt x="120396" y="266700"/>
                      </a:lnTo>
                      <a:lnTo>
                        <a:pt x="134112" y="266700"/>
                      </a:lnTo>
                      <a:lnTo>
                        <a:pt x="134112" y="251460"/>
                      </a:lnTo>
                      <a:close/>
                    </a:path>
                    <a:path w="335279" h="266700">
                      <a:moveTo>
                        <a:pt x="161531" y="251460"/>
                      </a:moveTo>
                      <a:lnTo>
                        <a:pt x="147815" y="251460"/>
                      </a:lnTo>
                      <a:lnTo>
                        <a:pt x="147815" y="266700"/>
                      </a:lnTo>
                      <a:lnTo>
                        <a:pt x="161531" y="266700"/>
                      </a:lnTo>
                      <a:lnTo>
                        <a:pt x="161531" y="251460"/>
                      </a:lnTo>
                      <a:close/>
                    </a:path>
                    <a:path w="335279" h="266700">
                      <a:moveTo>
                        <a:pt x="201168" y="205740"/>
                      </a:moveTo>
                      <a:lnTo>
                        <a:pt x="187452" y="205740"/>
                      </a:lnTo>
                      <a:lnTo>
                        <a:pt x="187452" y="220980"/>
                      </a:lnTo>
                      <a:lnTo>
                        <a:pt x="201168" y="220980"/>
                      </a:lnTo>
                      <a:lnTo>
                        <a:pt x="201168" y="205740"/>
                      </a:lnTo>
                      <a:close/>
                    </a:path>
                    <a:path w="335279" h="266700">
                      <a:moveTo>
                        <a:pt x="208788" y="129540"/>
                      </a:moveTo>
                      <a:lnTo>
                        <a:pt x="195072" y="129540"/>
                      </a:lnTo>
                      <a:lnTo>
                        <a:pt x="195072" y="144780"/>
                      </a:lnTo>
                      <a:lnTo>
                        <a:pt x="208788" y="144780"/>
                      </a:lnTo>
                      <a:lnTo>
                        <a:pt x="208788" y="129540"/>
                      </a:lnTo>
                      <a:close/>
                    </a:path>
                    <a:path w="335279" h="266700">
                      <a:moveTo>
                        <a:pt x="214884" y="175260"/>
                      </a:moveTo>
                      <a:lnTo>
                        <a:pt x="201168" y="175260"/>
                      </a:lnTo>
                      <a:lnTo>
                        <a:pt x="201168" y="190500"/>
                      </a:lnTo>
                      <a:lnTo>
                        <a:pt x="214884" y="190500"/>
                      </a:lnTo>
                      <a:lnTo>
                        <a:pt x="214884" y="175260"/>
                      </a:lnTo>
                      <a:close/>
                    </a:path>
                    <a:path w="335279" h="266700">
                      <a:moveTo>
                        <a:pt x="214884" y="60960"/>
                      </a:moveTo>
                      <a:lnTo>
                        <a:pt x="201168" y="60960"/>
                      </a:lnTo>
                      <a:lnTo>
                        <a:pt x="201168" y="76200"/>
                      </a:lnTo>
                      <a:lnTo>
                        <a:pt x="214884" y="76200"/>
                      </a:lnTo>
                      <a:lnTo>
                        <a:pt x="214884" y="60960"/>
                      </a:lnTo>
                      <a:close/>
                    </a:path>
                    <a:path w="335279" h="266700">
                      <a:moveTo>
                        <a:pt x="222504" y="0"/>
                      </a:moveTo>
                      <a:lnTo>
                        <a:pt x="208788" y="0"/>
                      </a:lnTo>
                      <a:lnTo>
                        <a:pt x="208788" y="15240"/>
                      </a:lnTo>
                      <a:lnTo>
                        <a:pt x="222504" y="15240"/>
                      </a:lnTo>
                      <a:lnTo>
                        <a:pt x="222504" y="0"/>
                      </a:lnTo>
                      <a:close/>
                    </a:path>
                    <a:path w="335279" h="266700">
                      <a:moveTo>
                        <a:pt x="242316" y="99060"/>
                      </a:moveTo>
                      <a:lnTo>
                        <a:pt x="228600" y="99060"/>
                      </a:lnTo>
                      <a:lnTo>
                        <a:pt x="228600" y="114300"/>
                      </a:lnTo>
                      <a:lnTo>
                        <a:pt x="242316" y="114300"/>
                      </a:lnTo>
                      <a:lnTo>
                        <a:pt x="242316" y="99060"/>
                      </a:lnTo>
                      <a:close/>
                    </a:path>
                    <a:path w="335279" h="266700">
                      <a:moveTo>
                        <a:pt x="335280" y="45720"/>
                      </a:moveTo>
                      <a:lnTo>
                        <a:pt x="323088" y="45720"/>
                      </a:lnTo>
                      <a:lnTo>
                        <a:pt x="323088" y="60960"/>
                      </a:lnTo>
                      <a:lnTo>
                        <a:pt x="335280" y="60960"/>
                      </a:lnTo>
                      <a:lnTo>
                        <a:pt x="335280" y="457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0" name="object 458"/>
                <p:cNvSpPr/>
                <p:nvPr/>
              </p:nvSpPr>
              <p:spPr>
                <a:xfrm>
                  <a:off x="397001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1" name="object 459"/>
                <p:cNvSpPr/>
                <p:nvPr/>
              </p:nvSpPr>
              <p:spPr>
                <a:xfrm>
                  <a:off x="3272015" y="3910596"/>
                  <a:ext cx="396875" cy="306705"/>
                </a:xfrm>
                <a:custGeom>
                  <a:avLst/>
                  <a:gdLst/>
                  <a:ahLst/>
                  <a:cxnLst/>
                  <a:rect l="l" t="t" r="r" b="b"/>
                  <a:pathLst>
                    <a:path w="396875" h="306704">
                      <a:moveTo>
                        <a:pt x="13728" y="245364"/>
                      </a:moveTo>
                      <a:lnTo>
                        <a:pt x="0" y="245364"/>
                      </a:lnTo>
                      <a:lnTo>
                        <a:pt x="0" y="260604"/>
                      </a:lnTo>
                      <a:lnTo>
                        <a:pt x="13728" y="260604"/>
                      </a:lnTo>
                      <a:lnTo>
                        <a:pt x="13728" y="245364"/>
                      </a:lnTo>
                      <a:close/>
                    </a:path>
                    <a:path w="396875" h="306704">
                      <a:moveTo>
                        <a:pt x="134124" y="291084"/>
                      </a:moveTo>
                      <a:lnTo>
                        <a:pt x="120408" y="291084"/>
                      </a:lnTo>
                      <a:lnTo>
                        <a:pt x="120408" y="306324"/>
                      </a:lnTo>
                      <a:lnTo>
                        <a:pt x="134124" y="306324"/>
                      </a:lnTo>
                      <a:lnTo>
                        <a:pt x="134124" y="291084"/>
                      </a:lnTo>
                      <a:close/>
                    </a:path>
                    <a:path w="396875" h="306704">
                      <a:moveTo>
                        <a:pt x="396252" y="0"/>
                      </a:moveTo>
                      <a:lnTo>
                        <a:pt x="382536" y="0"/>
                      </a:lnTo>
                      <a:lnTo>
                        <a:pt x="382536" y="15240"/>
                      </a:lnTo>
                      <a:lnTo>
                        <a:pt x="396252" y="15240"/>
                      </a:lnTo>
                      <a:lnTo>
                        <a:pt x="39625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2" name="object 460"/>
                <p:cNvSpPr/>
                <p:nvPr/>
              </p:nvSpPr>
              <p:spPr>
                <a:xfrm>
                  <a:off x="3553967" y="35280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3" name="object 461"/>
                <p:cNvSpPr/>
                <p:nvPr/>
              </p:nvSpPr>
              <p:spPr>
                <a:xfrm>
                  <a:off x="3339084" y="4087380"/>
                  <a:ext cx="147955" cy="144780"/>
                </a:xfrm>
                <a:custGeom>
                  <a:avLst/>
                  <a:gdLst/>
                  <a:ahLst/>
                  <a:cxnLst/>
                  <a:rect l="l" t="t" r="r" b="b"/>
                  <a:pathLst>
                    <a:path w="147954" h="144779">
                      <a:moveTo>
                        <a:pt x="13716" y="129540"/>
                      </a:moveTo>
                      <a:lnTo>
                        <a:pt x="0" y="129540"/>
                      </a:lnTo>
                      <a:lnTo>
                        <a:pt x="0" y="144780"/>
                      </a:lnTo>
                      <a:lnTo>
                        <a:pt x="13716" y="144780"/>
                      </a:lnTo>
                      <a:lnTo>
                        <a:pt x="13716" y="129540"/>
                      </a:lnTo>
                      <a:close/>
                    </a:path>
                    <a:path w="147954" h="144779">
                      <a:moveTo>
                        <a:pt x="147815" y="0"/>
                      </a:moveTo>
                      <a:lnTo>
                        <a:pt x="134112" y="0"/>
                      </a:lnTo>
                      <a:lnTo>
                        <a:pt x="134112" y="15240"/>
                      </a:lnTo>
                      <a:lnTo>
                        <a:pt x="147815" y="15240"/>
                      </a:lnTo>
                      <a:lnTo>
                        <a:pt x="14781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4" name="object 462"/>
                <p:cNvSpPr/>
                <p:nvPr/>
              </p:nvSpPr>
              <p:spPr>
                <a:xfrm>
                  <a:off x="3924300" y="33985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5" name="object 463"/>
                <p:cNvSpPr/>
                <p:nvPr/>
              </p:nvSpPr>
              <p:spPr>
                <a:xfrm>
                  <a:off x="3218688" y="3796296"/>
                  <a:ext cx="248920" cy="390525"/>
                </a:xfrm>
                <a:custGeom>
                  <a:avLst/>
                  <a:gdLst/>
                  <a:ahLst/>
                  <a:cxnLst/>
                  <a:rect l="l" t="t" r="r" b="b"/>
                  <a:pathLst>
                    <a:path w="248920" h="390525">
                      <a:moveTo>
                        <a:pt x="12192" y="374904"/>
                      </a:moveTo>
                      <a:lnTo>
                        <a:pt x="0" y="374904"/>
                      </a:lnTo>
                      <a:lnTo>
                        <a:pt x="0" y="390144"/>
                      </a:lnTo>
                      <a:lnTo>
                        <a:pt x="12192" y="390144"/>
                      </a:lnTo>
                      <a:lnTo>
                        <a:pt x="12192" y="374904"/>
                      </a:lnTo>
                      <a:close/>
                    </a:path>
                    <a:path w="248920" h="390525">
                      <a:moveTo>
                        <a:pt x="248412" y="0"/>
                      </a:moveTo>
                      <a:lnTo>
                        <a:pt x="234696" y="0"/>
                      </a:lnTo>
                      <a:lnTo>
                        <a:pt x="234696" y="15240"/>
                      </a:lnTo>
                      <a:lnTo>
                        <a:pt x="248412" y="15240"/>
                      </a:lnTo>
                      <a:lnTo>
                        <a:pt x="24841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6" name="object 464"/>
                <p:cNvSpPr/>
                <p:nvPr/>
              </p:nvSpPr>
              <p:spPr>
                <a:xfrm>
                  <a:off x="3695700"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7" name="object 465"/>
                <p:cNvSpPr/>
                <p:nvPr/>
              </p:nvSpPr>
              <p:spPr>
                <a:xfrm>
                  <a:off x="3116580" y="4148340"/>
                  <a:ext cx="269875" cy="99060"/>
                </a:xfrm>
                <a:custGeom>
                  <a:avLst/>
                  <a:gdLst/>
                  <a:ahLst/>
                  <a:cxnLst/>
                  <a:rect l="l" t="t" r="r" b="b"/>
                  <a:pathLst>
                    <a:path w="269875" h="99060">
                      <a:moveTo>
                        <a:pt x="13716" y="76200"/>
                      </a:moveTo>
                      <a:lnTo>
                        <a:pt x="0" y="76200"/>
                      </a:lnTo>
                      <a:lnTo>
                        <a:pt x="0" y="91440"/>
                      </a:lnTo>
                      <a:lnTo>
                        <a:pt x="13716" y="91440"/>
                      </a:lnTo>
                      <a:lnTo>
                        <a:pt x="13716" y="76200"/>
                      </a:lnTo>
                      <a:close/>
                    </a:path>
                    <a:path w="269875" h="99060">
                      <a:moveTo>
                        <a:pt x="135636" y="45720"/>
                      </a:moveTo>
                      <a:lnTo>
                        <a:pt x="121920" y="45720"/>
                      </a:lnTo>
                      <a:lnTo>
                        <a:pt x="121920" y="60960"/>
                      </a:lnTo>
                      <a:lnTo>
                        <a:pt x="135636" y="60960"/>
                      </a:lnTo>
                      <a:lnTo>
                        <a:pt x="135636" y="45720"/>
                      </a:lnTo>
                      <a:close/>
                    </a:path>
                    <a:path w="269875" h="99060">
                      <a:moveTo>
                        <a:pt x="256019" y="83820"/>
                      </a:moveTo>
                      <a:lnTo>
                        <a:pt x="242316" y="83820"/>
                      </a:lnTo>
                      <a:lnTo>
                        <a:pt x="242316" y="99060"/>
                      </a:lnTo>
                      <a:lnTo>
                        <a:pt x="256019" y="99060"/>
                      </a:lnTo>
                      <a:lnTo>
                        <a:pt x="256019" y="83820"/>
                      </a:lnTo>
                      <a:close/>
                    </a:path>
                    <a:path w="269875" h="99060">
                      <a:moveTo>
                        <a:pt x="269735" y="0"/>
                      </a:moveTo>
                      <a:lnTo>
                        <a:pt x="256019" y="0"/>
                      </a:lnTo>
                      <a:lnTo>
                        <a:pt x="256019" y="15240"/>
                      </a:lnTo>
                      <a:lnTo>
                        <a:pt x="269735" y="15240"/>
                      </a:lnTo>
                      <a:lnTo>
                        <a:pt x="26973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8" name="object 466"/>
                <p:cNvSpPr/>
                <p:nvPr/>
              </p:nvSpPr>
              <p:spPr>
                <a:xfrm>
                  <a:off x="3782567"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39" name="object 467"/>
                <p:cNvSpPr/>
                <p:nvPr/>
              </p:nvSpPr>
              <p:spPr>
                <a:xfrm>
                  <a:off x="3177540" y="4117860"/>
                  <a:ext cx="337185" cy="152400"/>
                </a:xfrm>
                <a:custGeom>
                  <a:avLst/>
                  <a:gdLst/>
                  <a:ahLst/>
                  <a:cxnLst/>
                  <a:rect l="l" t="t" r="r" b="b"/>
                  <a:pathLst>
                    <a:path w="337185" h="152400">
                      <a:moveTo>
                        <a:pt x="13716" y="137160"/>
                      </a:moveTo>
                      <a:lnTo>
                        <a:pt x="0" y="137160"/>
                      </a:lnTo>
                      <a:lnTo>
                        <a:pt x="0" y="152400"/>
                      </a:lnTo>
                      <a:lnTo>
                        <a:pt x="13716" y="152400"/>
                      </a:lnTo>
                      <a:lnTo>
                        <a:pt x="13716" y="137160"/>
                      </a:lnTo>
                      <a:close/>
                    </a:path>
                    <a:path w="337185" h="152400">
                      <a:moveTo>
                        <a:pt x="33528" y="38100"/>
                      </a:moveTo>
                      <a:lnTo>
                        <a:pt x="19812" y="38100"/>
                      </a:lnTo>
                      <a:lnTo>
                        <a:pt x="19812" y="53340"/>
                      </a:lnTo>
                      <a:lnTo>
                        <a:pt x="33528" y="53340"/>
                      </a:lnTo>
                      <a:lnTo>
                        <a:pt x="33528" y="38100"/>
                      </a:lnTo>
                      <a:close/>
                    </a:path>
                    <a:path w="337185" h="152400">
                      <a:moveTo>
                        <a:pt x="128016" y="83820"/>
                      </a:moveTo>
                      <a:lnTo>
                        <a:pt x="114300" y="83820"/>
                      </a:lnTo>
                      <a:lnTo>
                        <a:pt x="114300" y="99060"/>
                      </a:lnTo>
                      <a:lnTo>
                        <a:pt x="128016" y="99060"/>
                      </a:lnTo>
                      <a:lnTo>
                        <a:pt x="128016" y="83820"/>
                      </a:lnTo>
                      <a:close/>
                    </a:path>
                    <a:path w="337185" h="152400">
                      <a:moveTo>
                        <a:pt x="167640" y="53340"/>
                      </a:moveTo>
                      <a:lnTo>
                        <a:pt x="155448" y="53340"/>
                      </a:lnTo>
                      <a:lnTo>
                        <a:pt x="155448" y="68580"/>
                      </a:lnTo>
                      <a:lnTo>
                        <a:pt x="167640" y="68580"/>
                      </a:lnTo>
                      <a:lnTo>
                        <a:pt x="167640" y="53340"/>
                      </a:lnTo>
                      <a:close/>
                    </a:path>
                    <a:path w="337185" h="152400">
                      <a:moveTo>
                        <a:pt x="175260" y="121920"/>
                      </a:moveTo>
                      <a:lnTo>
                        <a:pt x="161544" y="121920"/>
                      </a:lnTo>
                      <a:lnTo>
                        <a:pt x="161544" y="137160"/>
                      </a:lnTo>
                      <a:lnTo>
                        <a:pt x="175260" y="137160"/>
                      </a:lnTo>
                      <a:lnTo>
                        <a:pt x="175260" y="121920"/>
                      </a:lnTo>
                      <a:close/>
                    </a:path>
                    <a:path w="337185" h="152400">
                      <a:moveTo>
                        <a:pt x="208775" y="22860"/>
                      </a:moveTo>
                      <a:lnTo>
                        <a:pt x="195059" y="22860"/>
                      </a:lnTo>
                      <a:lnTo>
                        <a:pt x="195059" y="38100"/>
                      </a:lnTo>
                      <a:lnTo>
                        <a:pt x="208775" y="38100"/>
                      </a:lnTo>
                      <a:lnTo>
                        <a:pt x="208775" y="22860"/>
                      </a:lnTo>
                      <a:close/>
                    </a:path>
                    <a:path w="337185" h="152400">
                      <a:moveTo>
                        <a:pt x="336804" y="0"/>
                      </a:moveTo>
                      <a:lnTo>
                        <a:pt x="323075" y="0"/>
                      </a:lnTo>
                      <a:lnTo>
                        <a:pt x="323075" y="15240"/>
                      </a:lnTo>
                      <a:lnTo>
                        <a:pt x="336804" y="15240"/>
                      </a:lnTo>
                      <a:lnTo>
                        <a:pt x="33680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0" name="object 468"/>
                <p:cNvSpPr/>
                <p:nvPr/>
              </p:nvSpPr>
              <p:spPr>
                <a:xfrm>
                  <a:off x="38694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1" name="object 469"/>
                <p:cNvSpPr/>
                <p:nvPr/>
              </p:nvSpPr>
              <p:spPr>
                <a:xfrm>
                  <a:off x="3197352" y="4102620"/>
                  <a:ext cx="337185" cy="190500"/>
                </a:xfrm>
                <a:custGeom>
                  <a:avLst/>
                  <a:gdLst/>
                  <a:ahLst/>
                  <a:cxnLst/>
                  <a:rect l="l" t="t" r="r" b="b"/>
                  <a:pathLst>
                    <a:path w="337185" h="190500">
                      <a:moveTo>
                        <a:pt x="13716" y="175260"/>
                      </a:moveTo>
                      <a:lnTo>
                        <a:pt x="0" y="175260"/>
                      </a:lnTo>
                      <a:lnTo>
                        <a:pt x="0" y="190500"/>
                      </a:lnTo>
                      <a:lnTo>
                        <a:pt x="13716" y="190500"/>
                      </a:lnTo>
                      <a:lnTo>
                        <a:pt x="13716" y="175260"/>
                      </a:lnTo>
                      <a:close/>
                    </a:path>
                    <a:path w="337185" h="190500">
                      <a:moveTo>
                        <a:pt x="74663" y="99060"/>
                      </a:moveTo>
                      <a:lnTo>
                        <a:pt x="60947" y="99060"/>
                      </a:lnTo>
                      <a:lnTo>
                        <a:pt x="60947" y="114300"/>
                      </a:lnTo>
                      <a:lnTo>
                        <a:pt x="74663" y="114300"/>
                      </a:lnTo>
                      <a:lnTo>
                        <a:pt x="74663" y="99060"/>
                      </a:lnTo>
                      <a:close/>
                    </a:path>
                    <a:path w="337185" h="190500">
                      <a:moveTo>
                        <a:pt x="155448" y="121920"/>
                      </a:moveTo>
                      <a:lnTo>
                        <a:pt x="141732" y="121920"/>
                      </a:lnTo>
                      <a:lnTo>
                        <a:pt x="141732" y="137160"/>
                      </a:lnTo>
                      <a:lnTo>
                        <a:pt x="155448" y="137160"/>
                      </a:lnTo>
                      <a:lnTo>
                        <a:pt x="155448" y="121920"/>
                      </a:lnTo>
                      <a:close/>
                    </a:path>
                    <a:path w="337185" h="190500">
                      <a:moveTo>
                        <a:pt x="161544" y="0"/>
                      </a:moveTo>
                      <a:lnTo>
                        <a:pt x="147828" y="0"/>
                      </a:lnTo>
                      <a:lnTo>
                        <a:pt x="147828" y="15240"/>
                      </a:lnTo>
                      <a:lnTo>
                        <a:pt x="161544" y="15240"/>
                      </a:lnTo>
                      <a:lnTo>
                        <a:pt x="161544" y="0"/>
                      </a:lnTo>
                      <a:close/>
                    </a:path>
                    <a:path w="337185" h="190500">
                      <a:moveTo>
                        <a:pt x="336804" y="60960"/>
                      </a:moveTo>
                      <a:lnTo>
                        <a:pt x="323088" y="60960"/>
                      </a:lnTo>
                      <a:lnTo>
                        <a:pt x="323088" y="76200"/>
                      </a:lnTo>
                      <a:lnTo>
                        <a:pt x="336804" y="76200"/>
                      </a:lnTo>
                      <a:lnTo>
                        <a:pt x="336804"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2" name="object 470"/>
                <p:cNvSpPr/>
                <p:nvPr/>
              </p:nvSpPr>
              <p:spPr>
                <a:xfrm>
                  <a:off x="3910583" y="33909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3" name="object 471"/>
                <p:cNvSpPr/>
                <p:nvPr/>
              </p:nvSpPr>
              <p:spPr>
                <a:xfrm>
                  <a:off x="3224784" y="4216920"/>
                  <a:ext cx="154305" cy="76200"/>
                </a:xfrm>
                <a:custGeom>
                  <a:avLst/>
                  <a:gdLst/>
                  <a:ahLst/>
                  <a:cxnLst/>
                  <a:rect l="l" t="t" r="r" b="b"/>
                  <a:pathLst>
                    <a:path w="154304" h="76200">
                      <a:moveTo>
                        <a:pt x="13716" y="60960"/>
                      </a:moveTo>
                      <a:lnTo>
                        <a:pt x="0" y="60960"/>
                      </a:lnTo>
                      <a:lnTo>
                        <a:pt x="0" y="76200"/>
                      </a:lnTo>
                      <a:lnTo>
                        <a:pt x="13716" y="76200"/>
                      </a:lnTo>
                      <a:lnTo>
                        <a:pt x="13716" y="60960"/>
                      </a:lnTo>
                      <a:close/>
                    </a:path>
                    <a:path w="154304" h="76200">
                      <a:moveTo>
                        <a:pt x="153924" y="0"/>
                      </a:moveTo>
                      <a:lnTo>
                        <a:pt x="141732" y="0"/>
                      </a:lnTo>
                      <a:lnTo>
                        <a:pt x="141732" y="15240"/>
                      </a:lnTo>
                      <a:lnTo>
                        <a:pt x="153924" y="15240"/>
                      </a:lnTo>
                      <a:lnTo>
                        <a:pt x="1539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4" name="object 472"/>
                <p:cNvSpPr/>
                <p:nvPr/>
              </p:nvSpPr>
              <p:spPr>
                <a:xfrm>
                  <a:off x="3957827" y="34594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5" name="object 473"/>
                <p:cNvSpPr/>
                <p:nvPr/>
              </p:nvSpPr>
              <p:spPr>
                <a:xfrm>
                  <a:off x="3137916" y="4201680"/>
                  <a:ext cx="262255" cy="83820"/>
                </a:xfrm>
                <a:custGeom>
                  <a:avLst/>
                  <a:gdLst/>
                  <a:ahLst/>
                  <a:cxnLst/>
                  <a:rect l="l" t="t" r="r" b="b"/>
                  <a:pathLst>
                    <a:path w="262254" h="83820">
                      <a:moveTo>
                        <a:pt x="12192" y="22860"/>
                      </a:moveTo>
                      <a:lnTo>
                        <a:pt x="0" y="22860"/>
                      </a:lnTo>
                      <a:lnTo>
                        <a:pt x="0" y="38100"/>
                      </a:lnTo>
                      <a:lnTo>
                        <a:pt x="12192" y="38100"/>
                      </a:lnTo>
                      <a:lnTo>
                        <a:pt x="12192" y="22860"/>
                      </a:lnTo>
                      <a:close/>
                    </a:path>
                    <a:path w="262254" h="83820">
                      <a:moveTo>
                        <a:pt x="214884" y="0"/>
                      </a:moveTo>
                      <a:lnTo>
                        <a:pt x="201168" y="0"/>
                      </a:lnTo>
                      <a:lnTo>
                        <a:pt x="201168" y="15240"/>
                      </a:lnTo>
                      <a:lnTo>
                        <a:pt x="214884" y="15240"/>
                      </a:lnTo>
                      <a:lnTo>
                        <a:pt x="214884" y="0"/>
                      </a:lnTo>
                      <a:close/>
                    </a:path>
                    <a:path w="262254" h="83820">
                      <a:moveTo>
                        <a:pt x="262128" y="68580"/>
                      </a:moveTo>
                      <a:lnTo>
                        <a:pt x="248399" y="68580"/>
                      </a:lnTo>
                      <a:lnTo>
                        <a:pt x="248399" y="83820"/>
                      </a:lnTo>
                      <a:lnTo>
                        <a:pt x="262128" y="83820"/>
                      </a:lnTo>
                      <a:lnTo>
                        <a:pt x="262128" y="685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6" name="object 474"/>
                <p:cNvSpPr/>
                <p:nvPr/>
              </p:nvSpPr>
              <p:spPr>
                <a:xfrm>
                  <a:off x="396392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7" name="object 475"/>
                <p:cNvSpPr/>
                <p:nvPr/>
              </p:nvSpPr>
              <p:spPr>
                <a:xfrm>
                  <a:off x="3143999" y="3735336"/>
                  <a:ext cx="370840" cy="535305"/>
                </a:xfrm>
                <a:custGeom>
                  <a:avLst/>
                  <a:gdLst/>
                  <a:ahLst/>
                  <a:cxnLst/>
                  <a:rect l="l" t="t" r="r" b="b"/>
                  <a:pathLst>
                    <a:path w="370839" h="535304">
                      <a:moveTo>
                        <a:pt x="13716" y="473964"/>
                      </a:moveTo>
                      <a:lnTo>
                        <a:pt x="0" y="473964"/>
                      </a:lnTo>
                      <a:lnTo>
                        <a:pt x="0" y="489204"/>
                      </a:lnTo>
                      <a:lnTo>
                        <a:pt x="13716" y="489204"/>
                      </a:lnTo>
                      <a:lnTo>
                        <a:pt x="13716" y="473964"/>
                      </a:lnTo>
                      <a:close/>
                    </a:path>
                    <a:path w="370839" h="535304">
                      <a:moveTo>
                        <a:pt x="41160" y="481584"/>
                      </a:moveTo>
                      <a:lnTo>
                        <a:pt x="27444" y="481584"/>
                      </a:lnTo>
                      <a:lnTo>
                        <a:pt x="27444" y="496824"/>
                      </a:lnTo>
                      <a:lnTo>
                        <a:pt x="41160" y="496824"/>
                      </a:lnTo>
                      <a:lnTo>
                        <a:pt x="41160" y="481584"/>
                      </a:lnTo>
                      <a:close/>
                    </a:path>
                    <a:path w="370839" h="535304">
                      <a:moveTo>
                        <a:pt x="67068" y="428244"/>
                      </a:moveTo>
                      <a:lnTo>
                        <a:pt x="53352" y="428244"/>
                      </a:lnTo>
                      <a:lnTo>
                        <a:pt x="53352" y="443484"/>
                      </a:lnTo>
                      <a:lnTo>
                        <a:pt x="67068" y="443484"/>
                      </a:lnTo>
                      <a:lnTo>
                        <a:pt x="67068" y="428244"/>
                      </a:lnTo>
                      <a:close/>
                    </a:path>
                    <a:path w="370839" h="535304">
                      <a:moveTo>
                        <a:pt x="108216" y="504444"/>
                      </a:moveTo>
                      <a:lnTo>
                        <a:pt x="100596" y="504444"/>
                      </a:lnTo>
                      <a:lnTo>
                        <a:pt x="100596" y="496824"/>
                      </a:lnTo>
                      <a:lnTo>
                        <a:pt x="86880" y="496824"/>
                      </a:lnTo>
                      <a:lnTo>
                        <a:pt x="86880" y="512064"/>
                      </a:lnTo>
                      <a:lnTo>
                        <a:pt x="94500" y="512064"/>
                      </a:lnTo>
                      <a:lnTo>
                        <a:pt x="94500" y="519684"/>
                      </a:lnTo>
                      <a:lnTo>
                        <a:pt x="108216" y="519684"/>
                      </a:lnTo>
                      <a:lnTo>
                        <a:pt x="108216" y="504444"/>
                      </a:lnTo>
                      <a:close/>
                    </a:path>
                    <a:path w="370839" h="535304">
                      <a:moveTo>
                        <a:pt x="114300" y="451104"/>
                      </a:moveTo>
                      <a:lnTo>
                        <a:pt x="100596" y="451104"/>
                      </a:lnTo>
                      <a:lnTo>
                        <a:pt x="100596" y="466344"/>
                      </a:lnTo>
                      <a:lnTo>
                        <a:pt x="114300" y="466344"/>
                      </a:lnTo>
                      <a:lnTo>
                        <a:pt x="114300" y="451104"/>
                      </a:lnTo>
                      <a:close/>
                    </a:path>
                    <a:path w="370839" h="535304">
                      <a:moveTo>
                        <a:pt x="128016" y="420624"/>
                      </a:moveTo>
                      <a:lnTo>
                        <a:pt x="114300" y="420624"/>
                      </a:lnTo>
                      <a:lnTo>
                        <a:pt x="114300" y="435864"/>
                      </a:lnTo>
                      <a:lnTo>
                        <a:pt x="128016" y="435864"/>
                      </a:lnTo>
                      <a:lnTo>
                        <a:pt x="128016" y="420624"/>
                      </a:lnTo>
                      <a:close/>
                    </a:path>
                    <a:path w="370839" h="535304">
                      <a:moveTo>
                        <a:pt x="141744" y="519684"/>
                      </a:moveTo>
                      <a:lnTo>
                        <a:pt x="128016" y="519684"/>
                      </a:lnTo>
                      <a:lnTo>
                        <a:pt x="128016" y="534924"/>
                      </a:lnTo>
                      <a:lnTo>
                        <a:pt x="141744" y="534924"/>
                      </a:lnTo>
                      <a:lnTo>
                        <a:pt x="141744" y="519684"/>
                      </a:lnTo>
                      <a:close/>
                    </a:path>
                    <a:path w="370839" h="535304">
                      <a:moveTo>
                        <a:pt x="147840" y="435864"/>
                      </a:moveTo>
                      <a:lnTo>
                        <a:pt x="134124" y="435864"/>
                      </a:lnTo>
                      <a:lnTo>
                        <a:pt x="134124" y="451104"/>
                      </a:lnTo>
                      <a:lnTo>
                        <a:pt x="147840" y="451104"/>
                      </a:lnTo>
                      <a:lnTo>
                        <a:pt x="147840" y="435864"/>
                      </a:lnTo>
                      <a:close/>
                    </a:path>
                    <a:path w="370839" h="535304">
                      <a:moveTo>
                        <a:pt x="167652" y="496824"/>
                      </a:moveTo>
                      <a:lnTo>
                        <a:pt x="161556" y="496824"/>
                      </a:lnTo>
                      <a:lnTo>
                        <a:pt x="161556" y="481584"/>
                      </a:lnTo>
                      <a:lnTo>
                        <a:pt x="147840" y="481584"/>
                      </a:lnTo>
                      <a:lnTo>
                        <a:pt x="147840" y="496824"/>
                      </a:lnTo>
                      <a:lnTo>
                        <a:pt x="153936" y="496824"/>
                      </a:lnTo>
                      <a:lnTo>
                        <a:pt x="153936" y="512064"/>
                      </a:lnTo>
                      <a:lnTo>
                        <a:pt x="167652" y="512064"/>
                      </a:lnTo>
                      <a:lnTo>
                        <a:pt x="167652" y="496824"/>
                      </a:lnTo>
                      <a:close/>
                    </a:path>
                    <a:path w="370839" h="535304">
                      <a:moveTo>
                        <a:pt x="175272" y="428244"/>
                      </a:moveTo>
                      <a:lnTo>
                        <a:pt x="167652" y="428244"/>
                      </a:lnTo>
                      <a:lnTo>
                        <a:pt x="167652" y="420624"/>
                      </a:lnTo>
                      <a:lnTo>
                        <a:pt x="153936" y="420624"/>
                      </a:lnTo>
                      <a:lnTo>
                        <a:pt x="153936" y="435864"/>
                      </a:lnTo>
                      <a:lnTo>
                        <a:pt x="161556" y="435864"/>
                      </a:lnTo>
                      <a:lnTo>
                        <a:pt x="161556" y="443484"/>
                      </a:lnTo>
                      <a:lnTo>
                        <a:pt x="175272" y="443484"/>
                      </a:lnTo>
                      <a:lnTo>
                        <a:pt x="175272" y="428244"/>
                      </a:lnTo>
                      <a:close/>
                    </a:path>
                    <a:path w="370839" h="535304">
                      <a:moveTo>
                        <a:pt x="195084" y="435864"/>
                      </a:moveTo>
                      <a:lnTo>
                        <a:pt x="181368" y="435864"/>
                      </a:lnTo>
                      <a:lnTo>
                        <a:pt x="181368" y="451104"/>
                      </a:lnTo>
                      <a:lnTo>
                        <a:pt x="195084" y="451104"/>
                      </a:lnTo>
                      <a:lnTo>
                        <a:pt x="195084" y="435864"/>
                      </a:lnTo>
                      <a:close/>
                    </a:path>
                    <a:path w="370839" h="535304">
                      <a:moveTo>
                        <a:pt x="195084" y="344424"/>
                      </a:moveTo>
                      <a:lnTo>
                        <a:pt x="181368" y="344424"/>
                      </a:lnTo>
                      <a:lnTo>
                        <a:pt x="181368" y="359664"/>
                      </a:lnTo>
                      <a:lnTo>
                        <a:pt x="195084" y="359664"/>
                      </a:lnTo>
                      <a:lnTo>
                        <a:pt x="195084" y="344424"/>
                      </a:lnTo>
                      <a:close/>
                    </a:path>
                    <a:path w="370839" h="535304">
                      <a:moveTo>
                        <a:pt x="208800" y="321564"/>
                      </a:moveTo>
                      <a:lnTo>
                        <a:pt x="195084" y="321564"/>
                      </a:lnTo>
                      <a:lnTo>
                        <a:pt x="195084" y="336804"/>
                      </a:lnTo>
                      <a:lnTo>
                        <a:pt x="208800" y="336804"/>
                      </a:lnTo>
                      <a:lnTo>
                        <a:pt x="208800" y="321564"/>
                      </a:lnTo>
                      <a:close/>
                    </a:path>
                    <a:path w="370839" h="535304">
                      <a:moveTo>
                        <a:pt x="214896" y="458724"/>
                      </a:moveTo>
                      <a:lnTo>
                        <a:pt x="201180" y="458724"/>
                      </a:lnTo>
                      <a:lnTo>
                        <a:pt x="201180" y="473964"/>
                      </a:lnTo>
                      <a:lnTo>
                        <a:pt x="214896" y="473964"/>
                      </a:lnTo>
                      <a:lnTo>
                        <a:pt x="214896" y="458724"/>
                      </a:lnTo>
                      <a:close/>
                    </a:path>
                    <a:path w="370839" h="535304">
                      <a:moveTo>
                        <a:pt x="214896" y="397764"/>
                      </a:moveTo>
                      <a:lnTo>
                        <a:pt x="201180" y="397764"/>
                      </a:lnTo>
                      <a:lnTo>
                        <a:pt x="201180" y="413004"/>
                      </a:lnTo>
                      <a:lnTo>
                        <a:pt x="214896" y="413004"/>
                      </a:lnTo>
                      <a:lnTo>
                        <a:pt x="214896" y="397764"/>
                      </a:lnTo>
                      <a:close/>
                    </a:path>
                    <a:path w="370839" h="535304">
                      <a:moveTo>
                        <a:pt x="248424" y="420624"/>
                      </a:moveTo>
                      <a:lnTo>
                        <a:pt x="234708" y="420624"/>
                      </a:lnTo>
                      <a:lnTo>
                        <a:pt x="234708" y="435864"/>
                      </a:lnTo>
                      <a:lnTo>
                        <a:pt x="248424" y="435864"/>
                      </a:lnTo>
                      <a:lnTo>
                        <a:pt x="248424" y="420624"/>
                      </a:lnTo>
                      <a:close/>
                    </a:path>
                    <a:path w="370839" h="535304">
                      <a:moveTo>
                        <a:pt x="275856" y="405384"/>
                      </a:moveTo>
                      <a:lnTo>
                        <a:pt x="262140" y="405384"/>
                      </a:lnTo>
                      <a:lnTo>
                        <a:pt x="262140" y="420624"/>
                      </a:lnTo>
                      <a:lnTo>
                        <a:pt x="275856" y="420624"/>
                      </a:lnTo>
                      <a:lnTo>
                        <a:pt x="275856" y="405384"/>
                      </a:lnTo>
                      <a:close/>
                    </a:path>
                    <a:path w="370839" h="535304">
                      <a:moveTo>
                        <a:pt x="301764" y="405384"/>
                      </a:moveTo>
                      <a:lnTo>
                        <a:pt x="289572" y="405384"/>
                      </a:lnTo>
                      <a:lnTo>
                        <a:pt x="289572" y="420624"/>
                      </a:lnTo>
                      <a:lnTo>
                        <a:pt x="281952" y="420624"/>
                      </a:lnTo>
                      <a:lnTo>
                        <a:pt x="281952" y="435864"/>
                      </a:lnTo>
                      <a:lnTo>
                        <a:pt x="295668" y="435864"/>
                      </a:lnTo>
                      <a:lnTo>
                        <a:pt x="295668" y="420624"/>
                      </a:lnTo>
                      <a:lnTo>
                        <a:pt x="301764" y="420624"/>
                      </a:lnTo>
                      <a:lnTo>
                        <a:pt x="301764" y="405384"/>
                      </a:lnTo>
                      <a:close/>
                    </a:path>
                    <a:path w="370839" h="535304">
                      <a:moveTo>
                        <a:pt x="301764" y="291084"/>
                      </a:moveTo>
                      <a:lnTo>
                        <a:pt x="289572" y="291084"/>
                      </a:lnTo>
                      <a:lnTo>
                        <a:pt x="289572" y="306324"/>
                      </a:lnTo>
                      <a:lnTo>
                        <a:pt x="301764" y="306324"/>
                      </a:lnTo>
                      <a:lnTo>
                        <a:pt x="301764" y="291084"/>
                      </a:lnTo>
                      <a:close/>
                    </a:path>
                    <a:path w="370839" h="535304">
                      <a:moveTo>
                        <a:pt x="370344" y="0"/>
                      </a:moveTo>
                      <a:lnTo>
                        <a:pt x="356616" y="0"/>
                      </a:lnTo>
                      <a:lnTo>
                        <a:pt x="356616" y="15240"/>
                      </a:lnTo>
                      <a:lnTo>
                        <a:pt x="370344" y="15240"/>
                      </a:lnTo>
                      <a:lnTo>
                        <a:pt x="3703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8" name="object 476"/>
                <p:cNvSpPr/>
                <p:nvPr/>
              </p:nvSpPr>
              <p:spPr>
                <a:xfrm>
                  <a:off x="3977640"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49" name="object 477"/>
                <p:cNvSpPr/>
                <p:nvPr/>
              </p:nvSpPr>
              <p:spPr>
                <a:xfrm>
                  <a:off x="3352800" y="3925836"/>
                  <a:ext cx="295910" cy="253365"/>
                </a:xfrm>
                <a:custGeom>
                  <a:avLst/>
                  <a:gdLst/>
                  <a:ahLst/>
                  <a:cxnLst/>
                  <a:rect l="l" t="t" r="r" b="b"/>
                  <a:pathLst>
                    <a:path w="295910" h="253364">
                      <a:moveTo>
                        <a:pt x="13716" y="237744"/>
                      </a:moveTo>
                      <a:lnTo>
                        <a:pt x="0" y="237744"/>
                      </a:lnTo>
                      <a:lnTo>
                        <a:pt x="0" y="252984"/>
                      </a:lnTo>
                      <a:lnTo>
                        <a:pt x="13716" y="252984"/>
                      </a:lnTo>
                      <a:lnTo>
                        <a:pt x="13716" y="237744"/>
                      </a:lnTo>
                      <a:close/>
                    </a:path>
                    <a:path w="295910" h="253364">
                      <a:moveTo>
                        <a:pt x="295656" y="0"/>
                      </a:moveTo>
                      <a:lnTo>
                        <a:pt x="281940" y="0"/>
                      </a:lnTo>
                      <a:lnTo>
                        <a:pt x="281940" y="15240"/>
                      </a:lnTo>
                      <a:lnTo>
                        <a:pt x="295656" y="15240"/>
                      </a:lnTo>
                      <a:lnTo>
                        <a:pt x="29565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0" name="object 478"/>
                <p:cNvSpPr/>
                <p:nvPr/>
              </p:nvSpPr>
              <p:spPr>
                <a:xfrm>
                  <a:off x="3816096" y="350520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1" name="object 479"/>
                <p:cNvSpPr/>
                <p:nvPr/>
              </p:nvSpPr>
              <p:spPr>
                <a:xfrm>
                  <a:off x="3157715" y="3735336"/>
                  <a:ext cx="443865" cy="489584"/>
                </a:xfrm>
                <a:custGeom>
                  <a:avLst/>
                  <a:gdLst/>
                  <a:ahLst/>
                  <a:cxnLst/>
                  <a:rect l="l" t="t" r="r" b="b"/>
                  <a:pathLst>
                    <a:path w="443864" h="489585">
                      <a:moveTo>
                        <a:pt x="13728" y="435864"/>
                      </a:moveTo>
                      <a:lnTo>
                        <a:pt x="0" y="435864"/>
                      </a:lnTo>
                      <a:lnTo>
                        <a:pt x="0" y="451104"/>
                      </a:lnTo>
                      <a:lnTo>
                        <a:pt x="13728" y="451104"/>
                      </a:lnTo>
                      <a:lnTo>
                        <a:pt x="13728" y="435864"/>
                      </a:lnTo>
                      <a:close/>
                    </a:path>
                    <a:path w="443864" h="489585">
                      <a:moveTo>
                        <a:pt x="153936" y="374904"/>
                      </a:moveTo>
                      <a:lnTo>
                        <a:pt x="140220" y="374904"/>
                      </a:lnTo>
                      <a:lnTo>
                        <a:pt x="140220" y="390144"/>
                      </a:lnTo>
                      <a:lnTo>
                        <a:pt x="153936" y="390144"/>
                      </a:lnTo>
                      <a:lnTo>
                        <a:pt x="153936" y="374904"/>
                      </a:lnTo>
                      <a:close/>
                    </a:path>
                    <a:path w="443864" h="489585">
                      <a:moveTo>
                        <a:pt x="181368" y="473964"/>
                      </a:moveTo>
                      <a:lnTo>
                        <a:pt x="167652" y="473964"/>
                      </a:lnTo>
                      <a:lnTo>
                        <a:pt x="167652" y="489204"/>
                      </a:lnTo>
                      <a:lnTo>
                        <a:pt x="181368" y="489204"/>
                      </a:lnTo>
                      <a:lnTo>
                        <a:pt x="181368" y="473964"/>
                      </a:lnTo>
                      <a:close/>
                    </a:path>
                    <a:path w="443864" h="489585">
                      <a:moveTo>
                        <a:pt x="301764" y="236220"/>
                      </a:moveTo>
                      <a:lnTo>
                        <a:pt x="288048" y="236220"/>
                      </a:lnTo>
                      <a:lnTo>
                        <a:pt x="288048" y="252984"/>
                      </a:lnTo>
                      <a:lnTo>
                        <a:pt x="301764" y="252984"/>
                      </a:lnTo>
                      <a:lnTo>
                        <a:pt x="301764" y="236220"/>
                      </a:lnTo>
                      <a:close/>
                    </a:path>
                    <a:path w="443864" h="489585">
                      <a:moveTo>
                        <a:pt x="443484" y="0"/>
                      </a:moveTo>
                      <a:lnTo>
                        <a:pt x="429780" y="0"/>
                      </a:lnTo>
                      <a:lnTo>
                        <a:pt x="429780" y="15240"/>
                      </a:lnTo>
                      <a:lnTo>
                        <a:pt x="443484" y="15240"/>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2" name="object 480"/>
                <p:cNvSpPr/>
                <p:nvPr/>
              </p:nvSpPr>
              <p:spPr>
                <a:xfrm>
                  <a:off x="3855719"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3" name="object 481"/>
                <p:cNvSpPr/>
                <p:nvPr/>
              </p:nvSpPr>
              <p:spPr>
                <a:xfrm>
                  <a:off x="3305556" y="4041660"/>
                  <a:ext cx="215265" cy="144780"/>
                </a:xfrm>
                <a:custGeom>
                  <a:avLst/>
                  <a:gdLst/>
                  <a:ahLst/>
                  <a:cxnLst/>
                  <a:rect l="l" t="t" r="r" b="b"/>
                  <a:pathLst>
                    <a:path w="215264" h="144779">
                      <a:moveTo>
                        <a:pt x="13716" y="129540"/>
                      </a:moveTo>
                      <a:lnTo>
                        <a:pt x="0" y="129540"/>
                      </a:lnTo>
                      <a:lnTo>
                        <a:pt x="0" y="144780"/>
                      </a:lnTo>
                      <a:lnTo>
                        <a:pt x="13716" y="144780"/>
                      </a:lnTo>
                      <a:lnTo>
                        <a:pt x="13716" y="129540"/>
                      </a:lnTo>
                      <a:close/>
                    </a:path>
                    <a:path w="215264" h="144779">
                      <a:moveTo>
                        <a:pt x="19812" y="106680"/>
                      </a:moveTo>
                      <a:lnTo>
                        <a:pt x="6096" y="106680"/>
                      </a:lnTo>
                      <a:lnTo>
                        <a:pt x="6096" y="121920"/>
                      </a:lnTo>
                      <a:lnTo>
                        <a:pt x="19812" y="121920"/>
                      </a:lnTo>
                      <a:lnTo>
                        <a:pt x="19812" y="106680"/>
                      </a:lnTo>
                      <a:close/>
                    </a:path>
                    <a:path w="215264" h="144779">
                      <a:moveTo>
                        <a:pt x="27432" y="83820"/>
                      </a:moveTo>
                      <a:lnTo>
                        <a:pt x="13716" y="83820"/>
                      </a:lnTo>
                      <a:lnTo>
                        <a:pt x="13716" y="99060"/>
                      </a:lnTo>
                      <a:lnTo>
                        <a:pt x="27432" y="99060"/>
                      </a:lnTo>
                      <a:lnTo>
                        <a:pt x="27432" y="83820"/>
                      </a:lnTo>
                      <a:close/>
                    </a:path>
                    <a:path w="215264" h="144779">
                      <a:moveTo>
                        <a:pt x="27432" y="60960"/>
                      </a:moveTo>
                      <a:lnTo>
                        <a:pt x="13716" y="60960"/>
                      </a:lnTo>
                      <a:lnTo>
                        <a:pt x="13716" y="76200"/>
                      </a:lnTo>
                      <a:lnTo>
                        <a:pt x="27432" y="76200"/>
                      </a:lnTo>
                      <a:lnTo>
                        <a:pt x="27432" y="60960"/>
                      </a:lnTo>
                      <a:close/>
                    </a:path>
                    <a:path w="215264" h="144779">
                      <a:moveTo>
                        <a:pt x="47244" y="99060"/>
                      </a:moveTo>
                      <a:lnTo>
                        <a:pt x="33528" y="99060"/>
                      </a:lnTo>
                      <a:lnTo>
                        <a:pt x="33528" y="114300"/>
                      </a:lnTo>
                      <a:lnTo>
                        <a:pt x="47244" y="114300"/>
                      </a:lnTo>
                      <a:lnTo>
                        <a:pt x="47244" y="99060"/>
                      </a:lnTo>
                      <a:close/>
                    </a:path>
                    <a:path w="215264" h="144779">
                      <a:moveTo>
                        <a:pt x="187452" y="83820"/>
                      </a:moveTo>
                      <a:lnTo>
                        <a:pt x="175260" y="83820"/>
                      </a:lnTo>
                      <a:lnTo>
                        <a:pt x="175260" y="99060"/>
                      </a:lnTo>
                      <a:lnTo>
                        <a:pt x="187452" y="99060"/>
                      </a:lnTo>
                      <a:lnTo>
                        <a:pt x="187452" y="83820"/>
                      </a:lnTo>
                      <a:close/>
                    </a:path>
                    <a:path w="215264" h="144779">
                      <a:moveTo>
                        <a:pt x="214884" y="0"/>
                      </a:moveTo>
                      <a:lnTo>
                        <a:pt x="201168" y="0"/>
                      </a:lnTo>
                      <a:lnTo>
                        <a:pt x="201168" y="15240"/>
                      </a:lnTo>
                      <a:lnTo>
                        <a:pt x="214884" y="15240"/>
                      </a:lnTo>
                      <a:lnTo>
                        <a:pt x="2148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4" name="object 482"/>
                <p:cNvSpPr/>
                <p:nvPr/>
              </p:nvSpPr>
              <p:spPr>
                <a:xfrm>
                  <a:off x="3910583" y="33985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5" name="object 483"/>
                <p:cNvSpPr/>
                <p:nvPr/>
              </p:nvSpPr>
              <p:spPr>
                <a:xfrm>
                  <a:off x="3433572" y="42321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6" name="object 484"/>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7" name="object 485"/>
                <p:cNvSpPr/>
                <p:nvPr/>
              </p:nvSpPr>
              <p:spPr>
                <a:xfrm>
                  <a:off x="3143999" y="4110240"/>
                  <a:ext cx="309880" cy="167640"/>
                </a:xfrm>
                <a:custGeom>
                  <a:avLst/>
                  <a:gdLst/>
                  <a:ahLst/>
                  <a:cxnLst/>
                  <a:rect l="l" t="t" r="r" b="b"/>
                  <a:pathLst>
                    <a:path w="309879" h="167639">
                      <a:moveTo>
                        <a:pt x="13716" y="106680"/>
                      </a:moveTo>
                      <a:lnTo>
                        <a:pt x="0" y="106680"/>
                      </a:lnTo>
                      <a:lnTo>
                        <a:pt x="0" y="121920"/>
                      </a:lnTo>
                      <a:lnTo>
                        <a:pt x="13716" y="121920"/>
                      </a:lnTo>
                      <a:lnTo>
                        <a:pt x="13716" y="106680"/>
                      </a:lnTo>
                      <a:close/>
                    </a:path>
                    <a:path w="309879" h="167639">
                      <a:moveTo>
                        <a:pt x="80784" y="152400"/>
                      </a:moveTo>
                      <a:lnTo>
                        <a:pt x="67068" y="152400"/>
                      </a:lnTo>
                      <a:lnTo>
                        <a:pt x="67068" y="167640"/>
                      </a:lnTo>
                      <a:lnTo>
                        <a:pt x="80784" y="167640"/>
                      </a:lnTo>
                      <a:lnTo>
                        <a:pt x="80784" y="152400"/>
                      </a:lnTo>
                      <a:close/>
                    </a:path>
                    <a:path w="309879" h="167639">
                      <a:moveTo>
                        <a:pt x="100596" y="0"/>
                      </a:moveTo>
                      <a:lnTo>
                        <a:pt x="86880" y="0"/>
                      </a:lnTo>
                      <a:lnTo>
                        <a:pt x="86880" y="15240"/>
                      </a:lnTo>
                      <a:lnTo>
                        <a:pt x="100596" y="15240"/>
                      </a:lnTo>
                      <a:lnTo>
                        <a:pt x="100596" y="0"/>
                      </a:lnTo>
                      <a:close/>
                    </a:path>
                    <a:path w="309879" h="167639">
                      <a:moveTo>
                        <a:pt x="141744" y="15240"/>
                      </a:moveTo>
                      <a:lnTo>
                        <a:pt x="128016" y="15240"/>
                      </a:lnTo>
                      <a:lnTo>
                        <a:pt x="128016" y="30480"/>
                      </a:lnTo>
                      <a:lnTo>
                        <a:pt x="141744" y="30480"/>
                      </a:lnTo>
                      <a:lnTo>
                        <a:pt x="141744" y="15240"/>
                      </a:lnTo>
                      <a:close/>
                    </a:path>
                    <a:path w="309879" h="167639">
                      <a:moveTo>
                        <a:pt x="175272" y="30480"/>
                      </a:moveTo>
                      <a:lnTo>
                        <a:pt x="161556" y="30480"/>
                      </a:lnTo>
                      <a:lnTo>
                        <a:pt x="161556" y="45720"/>
                      </a:lnTo>
                      <a:lnTo>
                        <a:pt x="175272" y="45720"/>
                      </a:lnTo>
                      <a:lnTo>
                        <a:pt x="175272" y="30480"/>
                      </a:lnTo>
                      <a:close/>
                    </a:path>
                    <a:path w="309879" h="167639">
                      <a:moveTo>
                        <a:pt x="188988" y="53340"/>
                      </a:moveTo>
                      <a:lnTo>
                        <a:pt x="175272" y="53340"/>
                      </a:lnTo>
                      <a:lnTo>
                        <a:pt x="175272" y="68580"/>
                      </a:lnTo>
                      <a:lnTo>
                        <a:pt x="188988" y="68580"/>
                      </a:lnTo>
                      <a:lnTo>
                        <a:pt x="188988" y="53340"/>
                      </a:lnTo>
                      <a:close/>
                    </a:path>
                    <a:path w="309879" h="167639">
                      <a:moveTo>
                        <a:pt x="256044" y="22860"/>
                      </a:moveTo>
                      <a:lnTo>
                        <a:pt x="242316" y="22860"/>
                      </a:lnTo>
                      <a:lnTo>
                        <a:pt x="242316" y="38100"/>
                      </a:lnTo>
                      <a:lnTo>
                        <a:pt x="256044" y="38100"/>
                      </a:lnTo>
                      <a:lnTo>
                        <a:pt x="256044" y="22860"/>
                      </a:lnTo>
                      <a:close/>
                    </a:path>
                    <a:path w="309879" h="167639">
                      <a:moveTo>
                        <a:pt x="268236" y="91440"/>
                      </a:moveTo>
                      <a:lnTo>
                        <a:pt x="256044" y="91440"/>
                      </a:lnTo>
                      <a:lnTo>
                        <a:pt x="256044" y="106680"/>
                      </a:lnTo>
                      <a:lnTo>
                        <a:pt x="268236" y="106680"/>
                      </a:lnTo>
                      <a:lnTo>
                        <a:pt x="268236" y="91440"/>
                      </a:lnTo>
                      <a:close/>
                    </a:path>
                    <a:path w="309879" h="167639">
                      <a:moveTo>
                        <a:pt x="281940" y="45720"/>
                      </a:moveTo>
                      <a:lnTo>
                        <a:pt x="268224" y="45720"/>
                      </a:lnTo>
                      <a:lnTo>
                        <a:pt x="268224" y="60960"/>
                      </a:lnTo>
                      <a:lnTo>
                        <a:pt x="281940" y="60960"/>
                      </a:lnTo>
                      <a:lnTo>
                        <a:pt x="281940" y="45720"/>
                      </a:lnTo>
                      <a:close/>
                    </a:path>
                    <a:path w="309879" h="167639">
                      <a:moveTo>
                        <a:pt x="295668" y="45720"/>
                      </a:moveTo>
                      <a:lnTo>
                        <a:pt x="281952" y="45720"/>
                      </a:lnTo>
                      <a:lnTo>
                        <a:pt x="281952" y="60960"/>
                      </a:lnTo>
                      <a:lnTo>
                        <a:pt x="295668" y="60960"/>
                      </a:lnTo>
                      <a:lnTo>
                        <a:pt x="295668" y="45720"/>
                      </a:lnTo>
                      <a:close/>
                    </a:path>
                    <a:path w="309879" h="167639">
                      <a:moveTo>
                        <a:pt x="309384" y="30480"/>
                      </a:moveTo>
                      <a:lnTo>
                        <a:pt x="295668" y="30480"/>
                      </a:lnTo>
                      <a:lnTo>
                        <a:pt x="295668" y="45720"/>
                      </a:lnTo>
                      <a:lnTo>
                        <a:pt x="309384" y="45720"/>
                      </a:lnTo>
                      <a:lnTo>
                        <a:pt x="309384" y="3048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8" name="object 486"/>
                <p:cNvSpPr/>
                <p:nvPr/>
              </p:nvSpPr>
              <p:spPr>
                <a:xfrm>
                  <a:off x="3741419" y="34671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59" name="object 487"/>
                <p:cNvSpPr/>
                <p:nvPr/>
              </p:nvSpPr>
              <p:spPr>
                <a:xfrm>
                  <a:off x="3130296" y="4064520"/>
                  <a:ext cx="242570" cy="228600"/>
                </a:xfrm>
                <a:custGeom>
                  <a:avLst/>
                  <a:gdLst/>
                  <a:ahLst/>
                  <a:cxnLst/>
                  <a:rect l="l" t="t" r="r" b="b"/>
                  <a:pathLst>
                    <a:path w="242570" h="228600">
                      <a:moveTo>
                        <a:pt x="13703" y="175260"/>
                      </a:moveTo>
                      <a:lnTo>
                        <a:pt x="0" y="175260"/>
                      </a:lnTo>
                      <a:lnTo>
                        <a:pt x="0" y="190500"/>
                      </a:lnTo>
                      <a:lnTo>
                        <a:pt x="13703" y="190500"/>
                      </a:lnTo>
                      <a:lnTo>
                        <a:pt x="13703" y="175260"/>
                      </a:lnTo>
                      <a:close/>
                    </a:path>
                    <a:path w="242570" h="228600">
                      <a:moveTo>
                        <a:pt x="88392" y="38100"/>
                      </a:moveTo>
                      <a:lnTo>
                        <a:pt x="74676" y="38100"/>
                      </a:lnTo>
                      <a:lnTo>
                        <a:pt x="74676" y="53340"/>
                      </a:lnTo>
                      <a:lnTo>
                        <a:pt x="88392" y="53340"/>
                      </a:lnTo>
                      <a:lnTo>
                        <a:pt x="88392" y="38100"/>
                      </a:lnTo>
                      <a:close/>
                    </a:path>
                    <a:path w="242570" h="228600">
                      <a:moveTo>
                        <a:pt x="121920" y="213360"/>
                      </a:moveTo>
                      <a:lnTo>
                        <a:pt x="108204" y="213360"/>
                      </a:lnTo>
                      <a:lnTo>
                        <a:pt x="108204" y="228600"/>
                      </a:lnTo>
                      <a:lnTo>
                        <a:pt x="121920" y="228600"/>
                      </a:lnTo>
                      <a:lnTo>
                        <a:pt x="121920" y="213360"/>
                      </a:lnTo>
                      <a:close/>
                    </a:path>
                    <a:path w="242570" h="228600">
                      <a:moveTo>
                        <a:pt x="161544" y="38100"/>
                      </a:moveTo>
                      <a:lnTo>
                        <a:pt x="147828" y="38100"/>
                      </a:lnTo>
                      <a:lnTo>
                        <a:pt x="147828" y="53340"/>
                      </a:lnTo>
                      <a:lnTo>
                        <a:pt x="161544" y="53340"/>
                      </a:lnTo>
                      <a:lnTo>
                        <a:pt x="161544" y="38100"/>
                      </a:lnTo>
                      <a:close/>
                    </a:path>
                    <a:path w="242570" h="228600">
                      <a:moveTo>
                        <a:pt x="175260" y="0"/>
                      </a:moveTo>
                      <a:lnTo>
                        <a:pt x="161544" y="0"/>
                      </a:lnTo>
                      <a:lnTo>
                        <a:pt x="161544" y="15240"/>
                      </a:lnTo>
                      <a:lnTo>
                        <a:pt x="175260" y="15240"/>
                      </a:lnTo>
                      <a:lnTo>
                        <a:pt x="175260" y="0"/>
                      </a:lnTo>
                      <a:close/>
                    </a:path>
                    <a:path w="242570" h="228600">
                      <a:moveTo>
                        <a:pt x="242303" y="129540"/>
                      </a:moveTo>
                      <a:lnTo>
                        <a:pt x="228600" y="129540"/>
                      </a:lnTo>
                      <a:lnTo>
                        <a:pt x="228600" y="144780"/>
                      </a:lnTo>
                      <a:lnTo>
                        <a:pt x="242303" y="144780"/>
                      </a:lnTo>
                      <a:lnTo>
                        <a:pt x="242303" y="1295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0" name="object 488"/>
                <p:cNvSpPr/>
                <p:nvPr/>
              </p:nvSpPr>
              <p:spPr>
                <a:xfrm>
                  <a:off x="4037075" y="33528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1" name="object 489"/>
                <p:cNvSpPr/>
                <p:nvPr/>
              </p:nvSpPr>
              <p:spPr>
                <a:xfrm>
                  <a:off x="3366516" y="402640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2" name="object 490"/>
                <p:cNvSpPr/>
                <p:nvPr/>
              </p:nvSpPr>
              <p:spPr>
                <a:xfrm>
                  <a:off x="373532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3" name="object 491"/>
                <p:cNvSpPr/>
                <p:nvPr/>
              </p:nvSpPr>
              <p:spPr>
                <a:xfrm>
                  <a:off x="3185160" y="4095000"/>
                  <a:ext cx="127000" cy="91440"/>
                </a:xfrm>
                <a:custGeom>
                  <a:avLst/>
                  <a:gdLst/>
                  <a:ahLst/>
                  <a:cxnLst/>
                  <a:rect l="l" t="t" r="r" b="b"/>
                  <a:pathLst>
                    <a:path w="127000" h="91439">
                      <a:moveTo>
                        <a:pt x="12192" y="76200"/>
                      </a:moveTo>
                      <a:lnTo>
                        <a:pt x="0" y="76200"/>
                      </a:lnTo>
                      <a:lnTo>
                        <a:pt x="0" y="91440"/>
                      </a:lnTo>
                      <a:lnTo>
                        <a:pt x="12192" y="91440"/>
                      </a:lnTo>
                      <a:lnTo>
                        <a:pt x="12192" y="76200"/>
                      </a:lnTo>
                      <a:close/>
                    </a:path>
                    <a:path w="127000" h="91439">
                      <a:moveTo>
                        <a:pt x="112763" y="0"/>
                      </a:moveTo>
                      <a:lnTo>
                        <a:pt x="100571" y="0"/>
                      </a:lnTo>
                      <a:lnTo>
                        <a:pt x="100571" y="15227"/>
                      </a:lnTo>
                      <a:lnTo>
                        <a:pt x="112763" y="15227"/>
                      </a:lnTo>
                      <a:lnTo>
                        <a:pt x="112763" y="0"/>
                      </a:lnTo>
                      <a:close/>
                    </a:path>
                    <a:path w="127000" h="91439">
                      <a:moveTo>
                        <a:pt x="126492" y="0"/>
                      </a:moveTo>
                      <a:lnTo>
                        <a:pt x="112776" y="0"/>
                      </a:lnTo>
                      <a:lnTo>
                        <a:pt x="112776" y="15240"/>
                      </a:lnTo>
                      <a:lnTo>
                        <a:pt x="126492" y="15240"/>
                      </a:lnTo>
                      <a:lnTo>
                        <a:pt x="12649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4" name="object 492"/>
                <p:cNvSpPr/>
                <p:nvPr/>
              </p:nvSpPr>
              <p:spPr>
                <a:xfrm>
                  <a:off x="3843527" y="3589020"/>
                  <a:ext cx="86995" cy="30480"/>
                </a:xfrm>
                <a:custGeom>
                  <a:avLst/>
                  <a:gdLst/>
                  <a:ahLst/>
                  <a:cxnLst/>
                  <a:rect l="l" t="t" r="r" b="b"/>
                  <a:pathLst>
                    <a:path w="86995" h="30479">
                      <a:moveTo>
                        <a:pt x="86868" y="15240"/>
                      </a:moveTo>
                      <a:lnTo>
                        <a:pt x="73152" y="15240"/>
                      </a:lnTo>
                      <a:lnTo>
                        <a:pt x="73152" y="0"/>
                      </a:lnTo>
                      <a:lnTo>
                        <a:pt x="86868" y="0"/>
                      </a:lnTo>
                      <a:lnTo>
                        <a:pt x="86868" y="15240"/>
                      </a:lnTo>
                      <a:close/>
                    </a:path>
                    <a:path w="86995" h="30479">
                      <a:moveTo>
                        <a:pt x="12191" y="30480"/>
                      </a:moveTo>
                      <a:lnTo>
                        <a:pt x="0" y="30480"/>
                      </a:lnTo>
                      <a:lnTo>
                        <a:pt x="0" y="15240"/>
                      </a:lnTo>
                      <a:lnTo>
                        <a:pt x="12191" y="15240"/>
                      </a:lnTo>
                      <a:lnTo>
                        <a:pt x="12191" y="3048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5" name="object 493"/>
                <p:cNvSpPr/>
                <p:nvPr/>
              </p:nvSpPr>
              <p:spPr>
                <a:xfrm>
                  <a:off x="3688080" y="3971543"/>
                  <a:ext cx="13970" cy="17145"/>
                </a:xfrm>
                <a:custGeom>
                  <a:avLst/>
                  <a:gdLst/>
                  <a:ahLst/>
                  <a:cxnLst/>
                  <a:rect l="l" t="t" r="r" b="b"/>
                  <a:pathLst>
                    <a:path w="13970" h="17145">
                      <a:moveTo>
                        <a:pt x="13716" y="16764"/>
                      </a:moveTo>
                      <a:lnTo>
                        <a:pt x="0" y="16764"/>
                      </a:lnTo>
                      <a:lnTo>
                        <a:pt x="0" y="0"/>
                      </a:lnTo>
                      <a:lnTo>
                        <a:pt x="13716" y="0"/>
                      </a:lnTo>
                      <a:lnTo>
                        <a:pt x="13716" y="167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6" name="object 494"/>
                <p:cNvSpPr/>
                <p:nvPr/>
              </p:nvSpPr>
              <p:spPr>
                <a:xfrm>
                  <a:off x="3902964"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7" name="object 495"/>
                <p:cNvSpPr/>
                <p:nvPr/>
              </p:nvSpPr>
              <p:spPr>
                <a:xfrm>
                  <a:off x="3674364"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8" name="object 496"/>
                <p:cNvSpPr/>
                <p:nvPr/>
              </p:nvSpPr>
              <p:spPr>
                <a:xfrm>
                  <a:off x="3291840" y="3995940"/>
                  <a:ext cx="189230" cy="281940"/>
                </a:xfrm>
                <a:custGeom>
                  <a:avLst/>
                  <a:gdLst/>
                  <a:ahLst/>
                  <a:cxnLst/>
                  <a:rect l="l" t="t" r="r" b="b"/>
                  <a:pathLst>
                    <a:path w="189229" h="281939">
                      <a:moveTo>
                        <a:pt x="13716" y="266700"/>
                      </a:moveTo>
                      <a:lnTo>
                        <a:pt x="0" y="266700"/>
                      </a:lnTo>
                      <a:lnTo>
                        <a:pt x="0" y="281940"/>
                      </a:lnTo>
                      <a:lnTo>
                        <a:pt x="13716" y="281940"/>
                      </a:lnTo>
                      <a:lnTo>
                        <a:pt x="13716" y="266700"/>
                      </a:lnTo>
                      <a:close/>
                    </a:path>
                    <a:path w="189229" h="281939">
                      <a:moveTo>
                        <a:pt x="41148" y="220980"/>
                      </a:moveTo>
                      <a:lnTo>
                        <a:pt x="27432" y="220980"/>
                      </a:lnTo>
                      <a:lnTo>
                        <a:pt x="27432" y="213360"/>
                      </a:lnTo>
                      <a:lnTo>
                        <a:pt x="13716" y="213360"/>
                      </a:lnTo>
                      <a:lnTo>
                        <a:pt x="13716" y="228600"/>
                      </a:lnTo>
                      <a:lnTo>
                        <a:pt x="27432" y="228600"/>
                      </a:lnTo>
                      <a:lnTo>
                        <a:pt x="27432" y="236220"/>
                      </a:lnTo>
                      <a:lnTo>
                        <a:pt x="41148" y="236220"/>
                      </a:lnTo>
                      <a:lnTo>
                        <a:pt x="41148" y="220980"/>
                      </a:lnTo>
                      <a:close/>
                    </a:path>
                    <a:path w="189229" h="281939">
                      <a:moveTo>
                        <a:pt x="80759" y="0"/>
                      </a:moveTo>
                      <a:lnTo>
                        <a:pt x="67056" y="0"/>
                      </a:lnTo>
                      <a:lnTo>
                        <a:pt x="67056" y="15240"/>
                      </a:lnTo>
                      <a:lnTo>
                        <a:pt x="80759" y="15240"/>
                      </a:lnTo>
                      <a:lnTo>
                        <a:pt x="80759" y="0"/>
                      </a:lnTo>
                      <a:close/>
                    </a:path>
                    <a:path w="189229" h="281939">
                      <a:moveTo>
                        <a:pt x="100584" y="205740"/>
                      </a:moveTo>
                      <a:lnTo>
                        <a:pt x="86868" y="205740"/>
                      </a:lnTo>
                      <a:lnTo>
                        <a:pt x="86868" y="220980"/>
                      </a:lnTo>
                      <a:lnTo>
                        <a:pt x="100584" y="220980"/>
                      </a:lnTo>
                      <a:lnTo>
                        <a:pt x="100584" y="205740"/>
                      </a:lnTo>
                      <a:close/>
                    </a:path>
                    <a:path w="189229" h="281939">
                      <a:moveTo>
                        <a:pt x="188976" y="83820"/>
                      </a:moveTo>
                      <a:lnTo>
                        <a:pt x="175260" y="83820"/>
                      </a:lnTo>
                      <a:lnTo>
                        <a:pt x="175260" y="99060"/>
                      </a:lnTo>
                      <a:lnTo>
                        <a:pt x="188976" y="99060"/>
                      </a:lnTo>
                      <a:lnTo>
                        <a:pt x="188976"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69" name="object 497"/>
                <p:cNvSpPr/>
                <p:nvPr/>
              </p:nvSpPr>
              <p:spPr>
                <a:xfrm>
                  <a:off x="3883151"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0" name="object 498"/>
                <p:cNvSpPr/>
                <p:nvPr/>
              </p:nvSpPr>
              <p:spPr>
                <a:xfrm>
                  <a:off x="3185160" y="4079760"/>
                  <a:ext cx="154305" cy="144780"/>
                </a:xfrm>
                <a:custGeom>
                  <a:avLst/>
                  <a:gdLst/>
                  <a:ahLst/>
                  <a:cxnLst/>
                  <a:rect l="l" t="t" r="r" b="b"/>
                  <a:pathLst>
                    <a:path w="154304" h="144779">
                      <a:moveTo>
                        <a:pt x="12192" y="0"/>
                      </a:moveTo>
                      <a:lnTo>
                        <a:pt x="0" y="0"/>
                      </a:lnTo>
                      <a:lnTo>
                        <a:pt x="0" y="15240"/>
                      </a:lnTo>
                      <a:lnTo>
                        <a:pt x="12192" y="15240"/>
                      </a:lnTo>
                      <a:lnTo>
                        <a:pt x="12192" y="0"/>
                      </a:lnTo>
                      <a:close/>
                    </a:path>
                    <a:path w="154304" h="144779">
                      <a:moveTo>
                        <a:pt x="153924" y="129540"/>
                      </a:moveTo>
                      <a:lnTo>
                        <a:pt x="140208" y="129540"/>
                      </a:lnTo>
                      <a:lnTo>
                        <a:pt x="140208" y="144780"/>
                      </a:lnTo>
                      <a:lnTo>
                        <a:pt x="153924" y="144780"/>
                      </a:lnTo>
                      <a:lnTo>
                        <a:pt x="153924" y="1295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1" name="object 499"/>
                <p:cNvSpPr/>
                <p:nvPr/>
              </p:nvSpPr>
              <p:spPr>
                <a:xfrm>
                  <a:off x="3910583"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2" name="object 500"/>
                <p:cNvSpPr/>
                <p:nvPr/>
              </p:nvSpPr>
              <p:spPr>
                <a:xfrm>
                  <a:off x="3110483" y="42397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3" name="object 501"/>
                <p:cNvSpPr/>
                <p:nvPr/>
              </p:nvSpPr>
              <p:spPr>
                <a:xfrm>
                  <a:off x="3863340"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4" name="object 502"/>
                <p:cNvSpPr/>
                <p:nvPr/>
              </p:nvSpPr>
              <p:spPr>
                <a:xfrm>
                  <a:off x="3177540" y="4186440"/>
                  <a:ext cx="94615" cy="45720"/>
                </a:xfrm>
                <a:custGeom>
                  <a:avLst/>
                  <a:gdLst/>
                  <a:ahLst/>
                  <a:cxnLst/>
                  <a:rect l="l" t="t" r="r" b="b"/>
                  <a:pathLst>
                    <a:path w="94614" h="45720">
                      <a:moveTo>
                        <a:pt x="13716" y="30480"/>
                      </a:moveTo>
                      <a:lnTo>
                        <a:pt x="0" y="30480"/>
                      </a:lnTo>
                      <a:lnTo>
                        <a:pt x="0" y="45720"/>
                      </a:lnTo>
                      <a:lnTo>
                        <a:pt x="13716" y="45720"/>
                      </a:lnTo>
                      <a:lnTo>
                        <a:pt x="13716" y="30480"/>
                      </a:lnTo>
                      <a:close/>
                    </a:path>
                    <a:path w="94614" h="45720">
                      <a:moveTo>
                        <a:pt x="94475" y="0"/>
                      </a:moveTo>
                      <a:lnTo>
                        <a:pt x="80759" y="0"/>
                      </a:lnTo>
                      <a:lnTo>
                        <a:pt x="80759" y="15240"/>
                      </a:lnTo>
                      <a:lnTo>
                        <a:pt x="94475" y="15240"/>
                      </a:lnTo>
                      <a:lnTo>
                        <a:pt x="94475"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5" name="object 503"/>
                <p:cNvSpPr/>
                <p:nvPr/>
              </p:nvSpPr>
              <p:spPr>
                <a:xfrm>
                  <a:off x="3877056" y="34747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6" name="object 504"/>
                <p:cNvSpPr/>
                <p:nvPr/>
              </p:nvSpPr>
              <p:spPr>
                <a:xfrm>
                  <a:off x="3278124" y="4133088"/>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7" name="object 505"/>
                <p:cNvSpPr/>
                <p:nvPr/>
              </p:nvSpPr>
              <p:spPr>
                <a:xfrm>
                  <a:off x="3889248"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8" name="object 506"/>
                <p:cNvSpPr/>
                <p:nvPr/>
              </p:nvSpPr>
              <p:spPr>
                <a:xfrm>
                  <a:off x="3238500" y="4102620"/>
                  <a:ext cx="201295" cy="167640"/>
                </a:xfrm>
                <a:custGeom>
                  <a:avLst/>
                  <a:gdLst/>
                  <a:ahLst/>
                  <a:cxnLst/>
                  <a:rect l="l" t="t" r="r" b="b"/>
                  <a:pathLst>
                    <a:path w="201295" h="167639">
                      <a:moveTo>
                        <a:pt x="13716" y="60960"/>
                      </a:moveTo>
                      <a:lnTo>
                        <a:pt x="0" y="60960"/>
                      </a:lnTo>
                      <a:lnTo>
                        <a:pt x="0" y="76200"/>
                      </a:lnTo>
                      <a:lnTo>
                        <a:pt x="13716" y="76200"/>
                      </a:lnTo>
                      <a:lnTo>
                        <a:pt x="13716" y="60960"/>
                      </a:lnTo>
                      <a:close/>
                    </a:path>
                    <a:path w="201295" h="167639">
                      <a:moveTo>
                        <a:pt x="94488" y="152400"/>
                      </a:moveTo>
                      <a:lnTo>
                        <a:pt x="80772" y="152400"/>
                      </a:lnTo>
                      <a:lnTo>
                        <a:pt x="80772" y="167640"/>
                      </a:lnTo>
                      <a:lnTo>
                        <a:pt x="94488" y="167640"/>
                      </a:lnTo>
                      <a:lnTo>
                        <a:pt x="94488" y="152400"/>
                      </a:lnTo>
                      <a:close/>
                    </a:path>
                    <a:path w="201295" h="167639">
                      <a:moveTo>
                        <a:pt x="100584" y="0"/>
                      </a:moveTo>
                      <a:lnTo>
                        <a:pt x="86868" y="0"/>
                      </a:lnTo>
                      <a:lnTo>
                        <a:pt x="86868" y="15240"/>
                      </a:lnTo>
                      <a:lnTo>
                        <a:pt x="100584" y="15240"/>
                      </a:lnTo>
                      <a:lnTo>
                        <a:pt x="100584" y="0"/>
                      </a:lnTo>
                      <a:close/>
                    </a:path>
                    <a:path w="201295" h="167639">
                      <a:moveTo>
                        <a:pt x="153924" y="7620"/>
                      </a:moveTo>
                      <a:lnTo>
                        <a:pt x="140208" y="7620"/>
                      </a:lnTo>
                      <a:lnTo>
                        <a:pt x="140208" y="22860"/>
                      </a:lnTo>
                      <a:lnTo>
                        <a:pt x="153924" y="22860"/>
                      </a:lnTo>
                      <a:lnTo>
                        <a:pt x="153924" y="7620"/>
                      </a:lnTo>
                      <a:close/>
                    </a:path>
                    <a:path w="201295" h="167639">
                      <a:moveTo>
                        <a:pt x="201168" y="22860"/>
                      </a:moveTo>
                      <a:lnTo>
                        <a:pt x="187452" y="22860"/>
                      </a:lnTo>
                      <a:lnTo>
                        <a:pt x="187452" y="38100"/>
                      </a:lnTo>
                      <a:lnTo>
                        <a:pt x="201168" y="38100"/>
                      </a:lnTo>
                      <a:lnTo>
                        <a:pt x="201168"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79" name="object 507"/>
                <p:cNvSpPr/>
                <p:nvPr/>
              </p:nvSpPr>
              <p:spPr>
                <a:xfrm>
                  <a:off x="39441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0" name="object 508"/>
                <p:cNvSpPr/>
                <p:nvPr/>
              </p:nvSpPr>
              <p:spPr>
                <a:xfrm>
                  <a:off x="3238500" y="4117860"/>
                  <a:ext cx="349250" cy="99060"/>
                </a:xfrm>
                <a:custGeom>
                  <a:avLst/>
                  <a:gdLst/>
                  <a:ahLst/>
                  <a:cxnLst/>
                  <a:rect l="l" t="t" r="r" b="b"/>
                  <a:pathLst>
                    <a:path w="349250" h="99060">
                      <a:moveTo>
                        <a:pt x="13716" y="83820"/>
                      </a:moveTo>
                      <a:lnTo>
                        <a:pt x="0" y="83820"/>
                      </a:lnTo>
                      <a:lnTo>
                        <a:pt x="0" y="99060"/>
                      </a:lnTo>
                      <a:lnTo>
                        <a:pt x="13716" y="99060"/>
                      </a:lnTo>
                      <a:lnTo>
                        <a:pt x="13716" y="83820"/>
                      </a:lnTo>
                      <a:close/>
                    </a:path>
                    <a:path w="349250" h="99060">
                      <a:moveTo>
                        <a:pt x="187452" y="0"/>
                      </a:moveTo>
                      <a:lnTo>
                        <a:pt x="173736" y="0"/>
                      </a:lnTo>
                      <a:lnTo>
                        <a:pt x="173736" y="15240"/>
                      </a:lnTo>
                      <a:lnTo>
                        <a:pt x="187452" y="15240"/>
                      </a:lnTo>
                      <a:lnTo>
                        <a:pt x="187452" y="0"/>
                      </a:lnTo>
                      <a:close/>
                    </a:path>
                    <a:path w="349250" h="99060">
                      <a:moveTo>
                        <a:pt x="348996" y="0"/>
                      </a:moveTo>
                      <a:lnTo>
                        <a:pt x="335280" y="0"/>
                      </a:lnTo>
                      <a:lnTo>
                        <a:pt x="335280" y="15240"/>
                      </a:lnTo>
                      <a:lnTo>
                        <a:pt x="348996" y="15240"/>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1" name="object 509"/>
                <p:cNvSpPr/>
                <p:nvPr/>
              </p:nvSpPr>
              <p:spPr>
                <a:xfrm>
                  <a:off x="4024883" y="339090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2" name="object 510"/>
                <p:cNvSpPr/>
                <p:nvPr/>
              </p:nvSpPr>
              <p:spPr>
                <a:xfrm>
                  <a:off x="3191256" y="41254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3" name="object 511"/>
                <p:cNvSpPr/>
                <p:nvPr/>
              </p:nvSpPr>
              <p:spPr>
                <a:xfrm>
                  <a:off x="3526535" y="36042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4" name="object 512"/>
                <p:cNvSpPr/>
                <p:nvPr/>
              </p:nvSpPr>
              <p:spPr>
                <a:xfrm>
                  <a:off x="3096768" y="4003560"/>
                  <a:ext cx="323215" cy="289560"/>
                </a:xfrm>
                <a:custGeom>
                  <a:avLst/>
                  <a:gdLst/>
                  <a:ahLst/>
                  <a:cxnLst/>
                  <a:rect l="l" t="t" r="r" b="b"/>
                  <a:pathLst>
                    <a:path w="323214" h="289560">
                      <a:moveTo>
                        <a:pt x="13716" y="274320"/>
                      </a:moveTo>
                      <a:lnTo>
                        <a:pt x="0" y="274320"/>
                      </a:lnTo>
                      <a:lnTo>
                        <a:pt x="0" y="289560"/>
                      </a:lnTo>
                      <a:lnTo>
                        <a:pt x="13716" y="289560"/>
                      </a:lnTo>
                      <a:lnTo>
                        <a:pt x="13716" y="274320"/>
                      </a:lnTo>
                      <a:close/>
                    </a:path>
                    <a:path w="323214" h="289560">
                      <a:moveTo>
                        <a:pt x="53340" y="220980"/>
                      </a:moveTo>
                      <a:lnTo>
                        <a:pt x="41148" y="220980"/>
                      </a:lnTo>
                      <a:lnTo>
                        <a:pt x="41148" y="236220"/>
                      </a:lnTo>
                      <a:lnTo>
                        <a:pt x="53340" y="236220"/>
                      </a:lnTo>
                      <a:lnTo>
                        <a:pt x="53340" y="220980"/>
                      </a:lnTo>
                      <a:close/>
                    </a:path>
                    <a:path w="323214" h="289560">
                      <a:moveTo>
                        <a:pt x="108204" y="228600"/>
                      </a:moveTo>
                      <a:lnTo>
                        <a:pt x="94488" y="228600"/>
                      </a:lnTo>
                      <a:lnTo>
                        <a:pt x="94488" y="243840"/>
                      </a:lnTo>
                      <a:lnTo>
                        <a:pt x="108204" y="243840"/>
                      </a:lnTo>
                      <a:lnTo>
                        <a:pt x="108204" y="228600"/>
                      </a:lnTo>
                      <a:close/>
                    </a:path>
                    <a:path w="323214" h="289560">
                      <a:moveTo>
                        <a:pt x="188976" y="251460"/>
                      </a:moveTo>
                      <a:lnTo>
                        <a:pt x="175247" y="251460"/>
                      </a:lnTo>
                      <a:lnTo>
                        <a:pt x="175247" y="266700"/>
                      </a:lnTo>
                      <a:lnTo>
                        <a:pt x="188976" y="266700"/>
                      </a:lnTo>
                      <a:lnTo>
                        <a:pt x="188976" y="251460"/>
                      </a:lnTo>
                      <a:close/>
                    </a:path>
                    <a:path w="323214" h="289560">
                      <a:moveTo>
                        <a:pt x="295656" y="160020"/>
                      </a:moveTo>
                      <a:lnTo>
                        <a:pt x="281940" y="160020"/>
                      </a:lnTo>
                      <a:lnTo>
                        <a:pt x="281940" y="175260"/>
                      </a:lnTo>
                      <a:lnTo>
                        <a:pt x="295656" y="175260"/>
                      </a:lnTo>
                      <a:lnTo>
                        <a:pt x="295656" y="160020"/>
                      </a:lnTo>
                      <a:close/>
                    </a:path>
                    <a:path w="323214" h="289560">
                      <a:moveTo>
                        <a:pt x="323088" y="190500"/>
                      </a:moveTo>
                      <a:lnTo>
                        <a:pt x="309372" y="190500"/>
                      </a:lnTo>
                      <a:lnTo>
                        <a:pt x="309372" y="205740"/>
                      </a:lnTo>
                      <a:lnTo>
                        <a:pt x="323088" y="205740"/>
                      </a:lnTo>
                      <a:lnTo>
                        <a:pt x="323088" y="190500"/>
                      </a:lnTo>
                      <a:close/>
                    </a:path>
                    <a:path w="323214" h="289560">
                      <a:moveTo>
                        <a:pt x="323088" y="0"/>
                      </a:moveTo>
                      <a:lnTo>
                        <a:pt x="309372" y="0"/>
                      </a:lnTo>
                      <a:lnTo>
                        <a:pt x="309372" y="15240"/>
                      </a:lnTo>
                      <a:lnTo>
                        <a:pt x="323088" y="15240"/>
                      </a:lnTo>
                      <a:lnTo>
                        <a:pt x="3230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5" name="object 513"/>
                <p:cNvSpPr/>
                <p:nvPr/>
              </p:nvSpPr>
              <p:spPr>
                <a:xfrm>
                  <a:off x="3782568" y="3451872"/>
                  <a:ext cx="142240" cy="30480"/>
                </a:xfrm>
                <a:custGeom>
                  <a:avLst/>
                  <a:gdLst/>
                  <a:ahLst/>
                  <a:cxnLst/>
                  <a:rect l="l" t="t" r="r" b="b"/>
                  <a:pathLst>
                    <a:path w="142239" h="30479">
                      <a:moveTo>
                        <a:pt x="13716" y="0"/>
                      </a:moveTo>
                      <a:lnTo>
                        <a:pt x="0" y="0"/>
                      </a:lnTo>
                      <a:lnTo>
                        <a:pt x="0" y="15240"/>
                      </a:lnTo>
                      <a:lnTo>
                        <a:pt x="13716" y="15240"/>
                      </a:lnTo>
                      <a:lnTo>
                        <a:pt x="13716" y="0"/>
                      </a:lnTo>
                      <a:close/>
                    </a:path>
                    <a:path w="142239" h="30479">
                      <a:moveTo>
                        <a:pt x="141732" y="15240"/>
                      </a:moveTo>
                      <a:lnTo>
                        <a:pt x="128016" y="15240"/>
                      </a:lnTo>
                      <a:lnTo>
                        <a:pt x="128016" y="30480"/>
                      </a:lnTo>
                      <a:lnTo>
                        <a:pt x="141732" y="30480"/>
                      </a:lnTo>
                      <a:lnTo>
                        <a:pt x="141732"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6" name="object 514"/>
                <p:cNvSpPr/>
                <p:nvPr/>
              </p:nvSpPr>
              <p:spPr>
                <a:xfrm>
                  <a:off x="3124200" y="4041660"/>
                  <a:ext cx="510540" cy="243840"/>
                </a:xfrm>
                <a:custGeom>
                  <a:avLst/>
                  <a:gdLst/>
                  <a:ahLst/>
                  <a:cxnLst/>
                  <a:rect l="l" t="t" r="r" b="b"/>
                  <a:pathLst>
                    <a:path w="510539" h="243839">
                      <a:moveTo>
                        <a:pt x="13716" y="129540"/>
                      </a:moveTo>
                      <a:lnTo>
                        <a:pt x="0" y="129540"/>
                      </a:lnTo>
                      <a:lnTo>
                        <a:pt x="0" y="144780"/>
                      </a:lnTo>
                      <a:lnTo>
                        <a:pt x="13716" y="144780"/>
                      </a:lnTo>
                      <a:lnTo>
                        <a:pt x="13716" y="129540"/>
                      </a:lnTo>
                      <a:close/>
                    </a:path>
                    <a:path w="510539" h="243839">
                      <a:moveTo>
                        <a:pt x="33515" y="220980"/>
                      </a:moveTo>
                      <a:lnTo>
                        <a:pt x="19799" y="220980"/>
                      </a:lnTo>
                      <a:lnTo>
                        <a:pt x="19799" y="236220"/>
                      </a:lnTo>
                      <a:lnTo>
                        <a:pt x="33515" y="236220"/>
                      </a:lnTo>
                      <a:lnTo>
                        <a:pt x="33515" y="220980"/>
                      </a:lnTo>
                      <a:close/>
                    </a:path>
                    <a:path w="510539" h="243839">
                      <a:moveTo>
                        <a:pt x="94488" y="198120"/>
                      </a:moveTo>
                      <a:lnTo>
                        <a:pt x="80772" y="198120"/>
                      </a:lnTo>
                      <a:lnTo>
                        <a:pt x="80772" y="213360"/>
                      </a:lnTo>
                      <a:lnTo>
                        <a:pt x="94488" y="213360"/>
                      </a:lnTo>
                      <a:lnTo>
                        <a:pt x="94488" y="198120"/>
                      </a:lnTo>
                      <a:close/>
                    </a:path>
                    <a:path w="510539" h="243839">
                      <a:moveTo>
                        <a:pt x="100584" y="167640"/>
                      </a:moveTo>
                      <a:lnTo>
                        <a:pt x="86868" y="167640"/>
                      </a:lnTo>
                      <a:lnTo>
                        <a:pt x="86868" y="182880"/>
                      </a:lnTo>
                      <a:lnTo>
                        <a:pt x="100584" y="182880"/>
                      </a:lnTo>
                      <a:lnTo>
                        <a:pt x="100584" y="167640"/>
                      </a:lnTo>
                      <a:close/>
                    </a:path>
                    <a:path w="510539" h="243839">
                      <a:moveTo>
                        <a:pt x="106680" y="114300"/>
                      </a:moveTo>
                      <a:lnTo>
                        <a:pt x="94488" y="114300"/>
                      </a:lnTo>
                      <a:lnTo>
                        <a:pt x="94488" y="129540"/>
                      </a:lnTo>
                      <a:lnTo>
                        <a:pt x="106680" y="129540"/>
                      </a:lnTo>
                      <a:lnTo>
                        <a:pt x="106680" y="114300"/>
                      </a:lnTo>
                      <a:close/>
                    </a:path>
                    <a:path w="510539" h="243839">
                      <a:moveTo>
                        <a:pt x="114300" y="228600"/>
                      </a:moveTo>
                      <a:lnTo>
                        <a:pt x="100584" y="228600"/>
                      </a:lnTo>
                      <a:lnTo>
                        <a:pt x="100584" y="243840"/>
                      </a:lnTo>
                      <a:lnTo>
                        <a:pt x="114300" y="243840"/>
                      </a:lnTo>
                      <a:lnTo>
                        <a:pt x="114300" y="228600"/>
                      </a:lnTo>
                      <a:close/>
                    </a:path>
                    <a:path w="510539" h="243839">
                      <a:moveTo>
                        <a:pt x="120396" y="129540"/>
                      </a:moveTo>
                      <a:lnTo>
                        <a:pt x="106680" y="129540"/>
                      </a:lnTo>
                      <a:lnTo>
                        <a:pt x="106680" y="144780"/>
                      </a:lnTo>
                      <a:lnTo>
                        <a:pt x="120396" y="144780"/>
                      </a:lnTo>
                      <a:lnTo>
                        <a:pt x="120396" y="129540"/>
                      </a:lnTo>
                      <a:close/>
                    </a:path>
                    <a:path w="510539" h="243839">
                      <a:moveTo>
                        <a:pt x="140208" y="91440"/>
                      </a:moveTo>
                      <a:lnTo>
                        <a:pt x="128016" y="91440"/>
                      </a:lnTo>
                      <a:lnTo>
                        <a:pt x="128016" y="106680"/>
                      </a:lnTo>
                      <a:lnTo>
                        <a:pt x="140208" y="106680"/>
                      </a:lnTo>
                      <a:lnTo>
                        <a:pt x="140208" y="91440"/>
                      </a:lnTo>
                      <a:close/>
                    </a:path>
                    <a:path w="510539" h="243839">
                      <a:moveTo>
                        <a:pt x="173736" y="175260"/>
                      </a:moveTo>
                      <a:lnTo>
                        <a:pt x="161544" y="175260"/>
                      </a:lnTo>
                      <a:lnTo>
                        <a:pt x="161544" y="190500"/>
                      </a:lnTo>
                      <a:lnTo>
                        <a:pt x="173736" y="190500"/>
                      </a:lnTo>
                      <a:lnTo>
                        <a:pt x="173736" y="175260"/>
                      </a:lnTo>
                      <a:close/>
                    </a:path>
                    <a:path w="510539" h="243839">
                      <a:moveTo>
                        <a:pt x="201168" y="144780"/>
                      </a:moveTo>
                      <a:lnTo>
                        <a:pt x="187452" y="144780"/>
                      </a:lnTo>
                      <a:lnTo>
                        <a:pt x="187452" y="160020"/>
                      </a:lnTo>
                      <a:lnTo>
                        <a:pt x="201168" y="160020"/>
                      </a:lnTo>
                      <a:lnTo>
                        <a:pt x="201168" y="144780"/>
                      </a:lnTo>
                      <a:close/>
                    </a:path>
                    <a:path w="510539" h="243839">
                      <a:moveTo>
                        <a:pt x="201168" y="121920"/>
                      </a:moveTo>
                      <a:lnTo>
                        <a:pt x="187452" y="121920"/>
                      </a:lnTo>
                      <a:lnTo>
                        <a:pt x="187452" y="137160"/>
                      </a:lnTo>
                      <a:lnTo>
                        <a:pt x="201168" y="137160"/>
                      </a:lnTo>
                      <a:lnTo>
                        <a:pt x="201168" y="121920"/>
                      </a:lnTo>
                      <a:close/>
                    </a:path>
                    <a:path w="510539" h="243839">
                      <a:moveTo>
                        <a:pt x="228600" y="198120"/>
                      </a:moveTo>
                      <a:lnTo>
                        <a:pt x="214884" y="198120"/>
                      </a:lnTo>
                      <a:lnTo>
                        <a:pt x="214884" y="213360"/>
                      </a:lnTo>
                      <a:lnTo>
                        <a:pt x="228600" y="213360"/>
                      </a:lnTo>
                      <a:lnTo>
                        <a:pt x="228600" y="198120"/>
                      </a:lnTo>
                      <a:close/>
                    </a:path>
                    <a:path w="510539" h="243839">
                      <a:moveTo>
                        <a:pt x="463296" y="60960"/>
                      </a:moveTo>
                      <a:lnTo>
                        <a:pt x="449580" y="60960"/>
                      </a:lnTo>
                      <a:lnTo>
                        <a:pt x="449580" y="76200"/>
                      </a:lnTo>
                      <a:lnTo>
                        <a:pt x="463296" y="76200"/>
                      </a:lnTo>
                      <a:lnTo>
                        <a:pt x="463296" y="60960"/>
                      </a:lnTo>
                      <a:close/>
                    </a:path>
                    <a:path w="510539" h="243839">
                      <a:moveTo>
                        <a:pt x="510540" y="0"/>
                      </a:moveTo>
                      <a:lnTo>
                        <a:pt x="496824" y="0"/>
                      </a:lnTo>
                      <a:lnTo>
                        <a:pt x="496824" y="15240"/>
                      </a:lnTo>
                      <a:lnTo>
                        <a:pt x="510540" y="15240"/>
                      </a:lnTo>
                      <a:lnTo>
                        <a:pt x="5105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7" name="object 515"/>
                <p:cNvSpPr/>
                <p:nvPr/>
              </p:nvSpPr>
              <p:spPr>
                <a:xfrm>
                  <a:off x="39441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8" name="object 516"/>
                <p:cNvSpPr/>
                <p:nvPr/>
              </p:nvSpPr>
              <p:spPr>
                <a:xfrm>
                  <a:off x="3244596" y="3980700"/>
                  <a:ext cx="437515" cy="259079"/>
                </a:xfrm>
                <a:custGeom>
                  <a:avLst/>
                  <a:gdLst/>
                  <a:ahLst/>
                  <a:cxnLst/>
                  <a:rect l="l" t="t" r="r" b="b"/>
                  <a:pathLst>
                    <a:path w="437514" h="259079">
                      <a:moveTo>
                        <a:pt x="13703" y="243840"/>
                      </a:moveTo>
                      <a:lnTo>
                        <a:pt x="0" y="243840"/>
                      </a:lnTo>
                      <a:lnTo>
                        <a:pt x="0" y="259080"/>
                      </a:lnTo>
                      <a:lnTo>
                        <a:pt x="13703" y="259080"/>
                      </a:lnTo>
                      <a:lnTo>
                        <a:pt x="13703" y="243840"/>
                      </a:lnTo>
                      <a:close/>
                    </a:path>
                    <a:path w="437514" h="259079">
                      <a:moveTo>
                        <a:pt x="437388" y="0"/>
                      </a:moveTo>
                      <a:lnTo>
                        <a:pt x="423672" y="0"/>
                      </a:lnTo>
                      <a:lnTo>
                        <a:pt x="423672" y="15240"/>
                      </a:lnTo>
                      <a:lnTo>
                        <a:pt x="437388" y="15240"/>
                      </a:lnTo>
                      <a:lnTo>
                        <a:pt x="4373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89" name="object 517"/>
                <p:cNvSpPr/>
                <p:nvPr/>
              </p:nvSpPr>
              <p:spPr>
                <a:xfrm>
                  <a:off x="3930396" y="3444240"/>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0" name="object 518"/>
                <p:cNvSpPr/>
                <p:nvPr/>
              </p:nvSpPr>
              <p:spPr>
                <a:xfrm>
                  <a:off x="3272027" y="41635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1" name="object 519"/>
                <p:cNvSpPr/>
                <p:nvPr/>
              </p:nvSpPr>
              <p:spPr>
                <a:xfrm>
                  <a:off x="3863340"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2" name="object 520"/>
                <p:cNvSpPr/>
                <p:nvPr/>
              </p:nvSpPr>
              <p:spPr>
                <a:xfrm>
                  <a:off x="3096768" y="3857256"/>
                  <a:ext cx="532130" cy="436245"/>
                </a:xfrm>
                <a:custGeom>
                  <a:avLst/>
                  <a:gdLst/>
                  <a:ahLst/>
                  <a:cxnLst/>
                  <a:rect l="l" t="t" r="r" b="b"/>
                  <a:pathLst>
                    <a:path w="532129" h="436245">
                      <a:moveTo>
                        <a:pt x="13716" y="321564"/>
                      </a:moveTo>
                      <a:lnTo>
                        <a:pt x="0" y="321564"/>
                      </a:lnTo>
                      <a:lnTo>
                        <a:pt x="0" y="336804"/>
                      </a:lnTo>
                      <a:lnTo>
                        <a:pt x="13716" y="336804"/>
                      </a:lnTo>
                      <a:lnTo>
                        <a:pt x="13716" y="321564"/>
                      </a:lnTo>
                      <a:close/>
                    </a:path>
                    <a:path w="532129" h="436245">
                      <a:moveTo>
                        <a:pt x="60947" y="367284"/>
                      </a:moveTo>
                      <a:lnTo>
                        <a:pt x="47231" y="367284"/>
                      </a:lnTo>
                      <a:lnTo>
                        <a:pt x="47231" y="382524"/>
                      </a:lnTo>
                      <a:lnTo>
                        <a:pt x="60947" y="382524"/>
                      </a:lnTo>
                      <a:lnTo>
                        <a:pt x="60947" y="367284"/>
                      </a:lnTo>
                      <a:close/>
                    </a:path>
                    <a:path w="532129" h="436245">
                      <a:moveTo>
                        <a:pt x="67056" y="283464"/>
                      </a:moveTo>
                      <a:lnTo>
                        <a:pt x="53340" y="283464"/>
                      </a:lnTo>
                      <a:lnTo>
                        <a:pt x="53340" y="298704"/>
                      </a:lnTo>
                      <a:lnTo>
                        <a:pt x="67056" y="298704"/>
                      </a:lnTo>
                      <a:lnTo>
                        <a:pt x="67056" y="283464"/>
                      </a:lnTo>
                      <a:close/>
                    </a:path>
                    <a:path w="532129" h="436245">
                      <a:moveTo>
                        <a:pt x="74676" y="313944"/>
                      </a:moveTo>
                      <a:lnTo>
                        <a:pt x="60947" y="313944"/>
                      </a:lnTo>
                      <a:lnTo>
                        <a:pt x="60947" y="329184"/>
                      </a:lnTo>
                      <a:lnTo>
                        <a:pt x="74676" y="329184"/>
                      </a:lnTo>
                      <a:lnTo>
                        <a:pt x="74676" y="313944"/>
                      </a:lnTo>
                      <a:close/>
                    </a:path>
                    <a:path w="532129" h="436245">
                      <a:moveTo>
                        <a:pt x="161531" y="397764"/>
                      </a:moveTo>
                      <a:lnTo>
                        <a:pt x="147828" y="397764"/>
                      </a:lnTo>
                      <a:lnTo>
                        <a:pt x="147828" y="413004"/>
                      </a:lnTo>
                      <a:lnTo>
                        <a:pt x="161531" y="413004"/>
                      </a:lnTo>
                      <a:lnTo>
                        <a:pt x="161531" y="397764"/>
                      </a:lnTo>
                      <a:close/>
                    </a:path>
                    <a:path w="532129" h="436245">
                      <a:moveTo>
                        <a:pt x="175247" y="329184"/>
                      </a:moveTo>
                      <a:lnTo>
                        <a:pt x="161531" y="329184"/>
                      </a:lnTo>
                      <a:lnTo>
                        <a:pt x="161531" y="344424"/>
                      </a:lnTo>
                      <a:lnTo>
                        <a:pt x="175247" y="344424"/>
                      </a:lnTo>
                      <a:lnTo>
                        <a:pt x="175247" y="329184"/>
                      </a:lnTo>
                      <a:close/>
                    </a:path>
                    <a:path w="532129" h="436245">
                      <a:moveTo>
                        <a:pt x="188976" y="420624"/>
                      </a:moveTo>
                      <a:lnTo>
                        <a:pt x="175247" y="420624"/>
                      </a:lnTo>
                      <a:lnTo>
                        <a:pt x="175247" y="435864"/>
                      </a:lnTo>
                      <a:lnTo>
                        <a:pt x="188976" y="435864"/>
                      </a:lnTo>
                      <a:lnTo>
                        <a:pt x="188976" y="420624"/>
                      </a:lnTo>
                      <a:close/>
                    </a:path>
                    <a:path w="532129" h="436245">
                      <a:moveTo>
                        <a:pt x="188976" y="382524"/>
                      </a:moveTo>
                      <a:lnTo>
                        <a:pt x="175247" y="382524"/>
                      </a:lnTo>
                      <a:lnTo>
                        <a:pt x="175247" y="397764"/>
                      </a:lnTo>
                      <a:lnTo>
                        <a:pt x="188976" y="397764"/>
                      </a:lnTo>
                      <a:lnTo>
                        <a:pt x="188976" y="382524"/>
                      </a:lnTo>
                      <a:close/>
                    </a:path>
                    <a:path w="532129" h="436245">
                      <a:moveTo>
                        <a:pt x="222504" y="245364"/>
                      </a:moveTo>
                      <a:lnTo>
                        <a:pt x="208788" y="245364"/>
                      </a:lnTo>
                      <a:lnTo>
                        <a:pt x="208788" y="260604"/>
                      </a:lnTo>
                      <a:lnTo>
                        <a:pt x="222504" y="260604"/>
                      </a:lnTo>
                      <a:lnTo>
                        <a:pt x="222504" y="245364"/>
                      </a:lnTo>
                      <a:close/>
                    </a:path>
                    <a:path w="532129" h="436245">
                      <a:moveTo>
                        <a:pt x="248412" y="336804"/>
                      </a:moveTo>
                      <a:lnTo>
                        <a:pt x="236220" y="336804"/>
                      </a:lnTo>
                      <a:lnTo>
                        <a:pt x="236220" y="352044"/>
                      </a:lnTo>
                      <a:lnTo>
                        <a:pt x="248412" y="352044"/>
                      </a:lnTo>
                      <a:lnTo>
                        <a:pt x="248412" y="336804"/>
                      </a:lnTo>
                      <a:close/>
                    </a:path>
                    <a:path w="532129" h="436245">
                      <a:moveTo>
                        <a:pt x="329184" y="192024"/>
                      </a:moveTo>
                      <a:lnTo>
                        <a:pt x="315468" y="192024"/>
                      </a:lnTo>
                      <a:lnTo>
                        <a:pt x="315468" y="207264"/>
                      </a:lnTo>
                      <a:lnTo>
                        <a:pt x="329184" y="207264"/>
                      </a:lnTo>
                      <a:lnTo>
                        <a:pt x="329184" y="192024"/>
                      </a:lnTo>
                      <a:close/>
                    </a:path>
                    <a:path w="532129" h="436245">
                      <a:moveTo>
                        <a:pt x="342900" y="291084"/>
                      </a:moveTo>
                      <a:lnTo>
                        <a:pt x="329184" y="291084"/>
                      </a:lnTo>
                      <a:lnTo>
                        <a:pt x="329184" y="306324"/>
                      </a:lnTo>
                      <a:lnTo>
                        <a:pt x="342900" y="306324"/>
                      </a:lnTo>
                      <a:lnTo>
                        <a:pt x="342900" y="291084"/>
                      </a:lnTo>
                      <a:close/>
                    </a:path>
                    <a:path w="532129" h="436245">
                      <a:moveTo>
                        <a:pt x="348996" y="336804"/>
                      </a:moveTo>
                      <a:lnTo>
                        <a:pt x="336804" y="336804"/>
                      </a:lnTo>
                      <a:lnTo>
                        <a:pt x="336804" y="352044"/>
                      </a:lnTo>
                      <a:lnTo>
                        <a:pt x="348996" y="352044"/>
                      </a:lnTo>
                      <a:lnTo>
                        <a:pt x="348996" y="336804"/>
                      </a:lnTo>
                      <a:close/>
                    </a:path>
                    <a:path w="532129" h="436245">
                      <a:moveTo>
                        <a:pt x="356616" y="245364"/>
                      </a:moveTo>
                      <a:lnTo>
                        <a:pt x="342900" y="245364"/>
                      </a:lnTo>
                      <a:lnTo>
                        <a:pt x="342900" y="260604"/>
                      </a:lnTo>
                      <a:lnTo>
                        <a:pt x="356616" y="260604"/>
                      </a:lnTo>
                      <a:lnTo>
                        <a:pt x="356616" y="245364"/>
                      </a:lnTo>
                      <a:close/>
                    </a:path>
                    <a:path w="532129" h="436245">
                      <a:moveTo>
                        <a:pt x="390131" y="252984"/>
                      </a:moveTo>
                      <a:lnTo>
                        <a:pt x="376428" y="252984"/>
                      </a:lnTo>
                      <a:lnTo>
                        <a:pt x="376428" y="268224"/>
                      </a:lnTo>
                      <a:lnTo>
                        <a:pt x="390131" y="268224"/>
                      </a:lnTo>
                      <a:lnTo>
                        <a:pt x="390131" y="252984"/>
                      </a:lnTo>
                      <a:close/>
                    </a:path>
                    <a:path w="532129" h="436245">
                      <a:moveTo>
                        <a:pt x="417576" y="0"/>
                      </a:moveTo>
                      <a:lnTo>
                        <a:pt x="403847" y="0"/>
                      </a:lnTo>
                      <a:lnTo>
                        <a:pt x="403847" y="15240"/>
                      </a:lnTo>
                      <a:lnTo>
                        <a:pt x="417576" y="15240"/>
                      </a:lnTo>
                      <a:lnTo>
                        <a:pt x="417576" y="0"/>
                      </a:lnTo>
                      <a:close/>
                    </a:path>
                    <a:path w="532129" h="436245">
                      <a:moveTo>
                        <a:pt x="531876" y="123444"/>
                      </a:moveTo>
                      <a:lnTo>
                        <a:pt x="518160" y="123444"/>
                      </a:lnTo>
                      <a:lnTo>
                        <a:pt x="518160" y="138684"/>
                      </a:lnTo>
                      <a:lnTo>
                        <a:pt x="531876" y="138684"/>
                      </a:lnTo>
                      <a:lnTo>
                        <a:pt x="531876" y="1234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3" name="object 521"/>
                <p:cNvSpPr/>
                <p:nvPr/>
              </p:nvSpPr>
              <p:spPr>
                <a:xfrm>
                  <a:off x="3924300" y="345185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4" name="object 522"/>
                <p:cNvSpPr/>
                <p:nvPr/>
              </p:nvSpPr>
              <p:spPr>
                <a:xfrm>
                  <a:off x="3096768" y="3659136"/>
                  <a:ext cx="551815" cy="634365"/>
                </a:xfrm>
                <a:custGeom>
                  <a:avLst/>
                  <a:gdLst/>
                  <a:ahLst/>
                  <a:cxnLst/>
                  <a:rect l="l" t="t" r="r" b="b"/>
                  <a:pathLst>
                    <a:path w="551814" h="634364">
                      <a:moveTo>
                        <a:pt x="13716" y="618744"/>
                      </a:moveTo>
                      <a:lnTo>
                        <a:pt x="0" y="618744"/>
                      </a:lnTo>
                      <a:lnTo>
                        <a:pt x="0" y="633984"/>
                      </a:lnTo>
                      <a:lnTo>
                        <a:pt x="13716" y="633984"/>
                      </a:lnTo>
                      <a:lnTo>
                        <a:pt x="13716" y="618744"/>
                      </a:lnTo>
                      <a:close/>
                    </a:path>
                    <a:path w="551814" h="634364">
                      <a:moveTo>
                        <a:pt x="53340" y="573024"/>
                      </a:moveTo>
                      <a:lnTo>
                        <a:pt x="41148" y="573024"/>
                      </a:lnTo>
                      <a:lnTo>
                        <a:pt x="41148" y="588264"/>
                      </a:lnTo>
                      <a:lnTo>
                        <a:pt x="53340" y="588264"/>
                      </a:lnTo>
                      <a:lnTo>
                        <a:pt x="53340" y="573024"/>
                      </a:lnTo>
                      <a:close/>
                    </a:path>
                    <a:path w="551814" h="634364">
                      <a:moveTo>
                        <a:pt x="74676" y="527304"/>
                      </a:moveTo>
                      <a:lnTo>
                        <a:pt x="60947" y="527304"/>
                      </a:lnTo>
                      <a:lnTo>
                        <a:pt x="60947" y="542544"/>
                      </a:lnTo>
                      <a:lnTo>
                        <a:pt x="74676" y="542544"/>
                      </a:lnTo>
                      <a:lnTo>
                        <a:pt x="74676" y="527304"/>
                      </a:lnTo>
                      <a:close/>
                    </a:path>
                    <a:path w="551814" h="634364">
                      <a:moveTo>
                        <a:pt x="114300" y="519684"/>
                      </a:moveTo>
                      <a:lnTo>
                        <a:pt x="100584" y="519684"/>
                      </a:lnTo>
                      <a:lnTo>
                        <a:pt x="100584" y="534924"/>
                      </a:lnTo>
                      <a:lnTo>
                        <a:pt x="114300" y="534924"/>
                      </a:lnTo>
                      <a:lnTo>
                        <a:pt x="114300" y="519684"/>
                      </a:lnTo>
                      <a:close/>
                    </a:path>
                    <a:path w="551814" h="634364">
                      <a:moveTo>
                        <a:pt x="167640" y="557784"/>
                      </a:moveTo>
                      <a:lnTo>
                        <a:pt x="155448" y="557784"/>
                      </a:lnTo>
                      <a:lnTo>
                        <a:pt x="155448" y="573024"/>
                      </a:lnTo>
                      <a:lnTo>
                        <a:pt x="167640" y="573024"/>
                      </a:lnTo>
                      <a:lnTo>
                        <a:pt x="167640" y="557784"/>
                      </a:lnTo>
                      <a:close/>
                    </a:path>
                    <a:path w="551814" h="634364">
                      <a:moveTo>
                        <a:pt x="295656" y="473964"/>
                      </a:moveTo>
                      <a:lnTo>
                        <a:pt x="281940" y="473964"/>
                      </a:lnTo>
                      <a:lnTo>
                        <a:pt x="281940" y="489204"/>
                      </a:lnTo>
                      <a:lnTo>
                        <a:pt x="295656" y="489204"/>
                      </a:lnTo>
                      <a:lnTo>
                        <a:pt x="295656" y="473964"/>
                      </a:lnTo>
                      <a:close/>
                    </a:path>
                    <a:path w="551814" h="634364">
                      <a:moveTo>
                        <a:pt x="551688" y="0"/>
                      </a:moveTo>
                      <a:lnTo>
                        <a:pt x="537972" y="0"/>
                      </a:lnTo>
                      <a:lnTo>
                        <a:pt x="537972" y="15240"/>
                      </a:lnTo>
                      <a:lnTo>
                        <a:pt x="551688" y="15240"/>
                      </a:lnTo>
                      <a:lnTo>
                        <a:pt x="55168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5" name="object 523"/>
                <p:cNvSpPr/>
                <p:nvPr/>
              </p:nvSpPr>
              <p:spPr>
                <a:xfrm>
                  <a:off x="3855719" y="34975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6" name="object 524"/>
                <p:cNvSpPr/>
                <p:nvPr/>
              </p:nvSpPr>
              <p:spPr>
                <a:xfrm>
                  <a:off x="3325368" y="4117860"/>
                  <a:ext cx="74930" cy="60960"/>
                </a:xfrm>
                <a:custGeom>
                  <a:avLst/>
                  <a:gdLst/>
                  <a:ahLst/>
                  <a:cxnLst/>
                  <a:rect l="l" t="t" r="r" b="b"/>
                  <a:pathLst>
                    <a:path w="74929" h="60960">
                      <a:moveTo>
                        <a:pt x="13716" y="45720"/>
                      </a:moveTo>
                      <a:lnTo>
                        <a:pt x="0" y="45720"/>
                      </a:lnTo>
                      <a:lnTo>
                        <a:pt x="0" y="60960"/>
                      </a:lnTo>
                      <a:lnTo>
                        <a:pt x="13716" y="60960"/>
                      </a:lnTo>
                      <a:lnTo>
                        <a:pt x="13716" y="45720"/>
                      </a:lnTo>
                      <a:close/>
                    </a:path>
                    <a:path w="74929" h="60960">
                      <a:moveTo>
                        <a:pt x="74676" y="0"/>
                      </a:moveTo>
                      <a:lnTo>
                        <a:pt x="60947" y="0"/>
                      </a:lnTo>
                      <a:lnTo>
                        <a:pt x="60947" y="15240"/>
                      </a:lnTo>
                      <a:lnTo>
                        <a:pt x="74676" y="15240"/>
                      </a:lnTo>
                      <a:lnTo>
                        <a:pt x="7467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7" name="object 525"/>
                <p:cNvSpPr/>
                <p:nvPr/>
              </p:nvSpPr>
              <p:spPr>
                <a:xfrm>
                  <a:off x="3902964" y="34747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8" name="object 526"/>
                <p:cNvSpPr/>
                <p:nvPr/>
              </p:nvSpPr>
              <p:spPr>
                <a:xfrm>
                  <a:off x="3096768" y="3933456"/>
                  <a:ext cx="329565" cy="360045"/>
                </a:xfrm>
                <a:custGeom>
                  <a:avLst/>
                  <a:gdLst/>
                  <a:ahLst/>
                  <a:cxnLst/>
                  <a:rect l="l" t="t" r="r" b="b"/>
                  <a:pathLst>
                    <a:path w="329564" h="360045">
                      <a:moveTo>
                        <a:pt x="13716" y="146304"/>
                      </a:moveTo>
                      <a:lnTo>
                        <a:pt x="0" y="146304"/>
                      </a:lnTo>
                      <a:lnTo>
                        <a:pt x="0" y="161544"/>
                      </a:lnTo>
                      <a:lnTo>
                        <a:pt x="13716" y="161544"/>
                      </a:lnTo>
                      <a:lnTo>
                        <a:pt x="13716" y="146304"/>
                      </a:lnTo>
                      <a:close/>
                    </a:path>
                    <a:path w="329564" h="360045">
                      <a:moveTo>
                        <a:pt x="27432" y="344424"/>
                      </a:moveTo>
                      <a:lnTo>
                        <a:pt x="13716" y="344424"/>
                      </a:lnTo>
                      <a:lnTo>
                        <a:pt x="13716" y="359664"/>
                      </a:lnTo>
                      <a:lnTo>
                        <a:pt x="27432" y="359664"/>
                      </a:lnTo>
                      <a:lnTo>
                        <a:pt x="27432" y="344424"/>
                      </a:lnTo>
                      <a:close/>
                    </a:path>
                    <a:path w="329564" h="360045">
                      <a:moveTo>
                        <a:pt x="108204" y="275844"/>
                      </a:moveTo>
                      <a:lnTo>
                        <a:pt x="94488" y="275844"/>
                      </a:lnTo>
                      <a:lnTo>
                        <a:pt x="94488" y="291084"/>
                      </a:lnTo>
                      <a:lnTo>
                        <a:pt x="108204" y="291084"/>
                      </a:lnTo>
                      <a:lnTo>
                        <a:pt x="108204" y="275844"/>
                      </a:lnTo>
                      <a:close/>
                    </a:path>
                    <a:path w="329564" h="360045">
                      <a:moveTo>
                        <a:pt x="181356" y="298704"/>
                      </a:moveTo>
                      <a:lnTo>
                        <a:pt x="167640" y="298704"/>
                      </a:lnTo>
                      <a:lnTo>
                        <a:pt x="167640" y="313944"/>
                      </a:lnTo>
                      <a:lnTo>
                        <a:pt x="181356" y="313944"/>
                      </a:lnTo>
                      <a:lnTo>
                        <a:pt x="181356" y="298704"/>
                      </a:lnTo>
                      <a:close/>
                    </a:path>
                    <a:path w="329564" h="360045">
                      <a:moveTo>
                        <a:pt x="195072" y="0"/>
                      </a:moveTo>
                      <a:lnTo>
                        <a:pt x="181356" y="0"/>
                      </a:lnTo>
                      <a:lnTo>
                        <a:pt x="181356" y="15240"/>
                      </a:lnTo>
                      <a:lnTo>
                        <a:pt x="195072" y="15240"/>
                      </a:lnTo>
                      <a:lnTo>
                        <a:pt x="195072" y="0"/>
                      </a:lnTo>
                      <a:close/>
                    </a:path>
                    <a:path w="329564" h="360045">
                      <a:moveTo>
                        <a:pt x="214884" y="344424"/>
                      </a:moveTo>
                      <a:lnTo>
                        <a:pt x="201168" y="344424"/>
                      </a:lnTo>
                      <a:lnTo>
                        <a:pt x="201168" y="359664"/>
                      </a:lnTo>
                      <a:lnTo>
                        <a:pt x="214884" y="359664"/>
                      </a:lnTo>
                      <a:lnTo>
                        <a:pt x="214884" y="344424"/>
                      </a:lnTo>
                      <a:close/>
                    </a:path>
                    <a:path w="329564" h="360045">
                      <a:moveTo>
                        <a:pt x="228600" y="214884"/>
                      </a:moveTo>
                      <a:lnTo>
                        <a:pt x="214884" y="214884"/>
                      </a:lnTo>
                      <a:lnTo>
                        <a:pt x="214884" y="230124"/>
                      </a:lnTo>
                      <a:lnTo>
                        <a:pt x="228600" y="230124"/>
                      </a:lnTo>
                      <a:lnTo>
                        <a:pt x="228600" y="214884"/>
                      </a:lnTo>
                      <a:close/>
                    </a:path>
                    <a:path w="329564" h="360045">
                      <a:moveTo>
                        <a:pt x="236220" y="123444"/>
                      </a:moveTo>
                      <a:lnTo>
                        <a:pt x="222504" y="123444"/>
                      </a:lnTo>
                      <a:lnTo>
                        <a:pt x="222504" y="138684"/>
                      </a:lnTo>
                      <a:lnTo>
                        <a:pt x="236220" y="138684"/>
                      </a:lnTo>
                      <a:lnTo>
                        <a:pt x="236220" y="123444"/>
                      </a:lnTo>
                      <a:close/>
                    </a:path>
                    <a:path w="329564" h="360045">
                      <a:moveTo>
                        <a:pt x="256032" y="169164"/>
                      </a:moveTo>
                      <a:lnTo>
                        <a:pt x="242316" y="169164"/>
                      </a:lnTo>
                      <a:lnTo>
                        <a:pt x="242316" y="184404"/>
                      </a:lnTo>
                      <a:lnTo>
                        <a:pt x="256032" y="184404"/>
                      </a:lnTo>
                      <a:lnTo>
                        <a:pt x="256032" y="169164"/>
                      </a:lnTo>
                      <a:close/>
                    </a:path>
                    <a:path w="329564" h="360045">
                      <a:moveTo>
                        <a:pt x="329184" y="199644"/>
                      </a:moveTo>
                      <a:lnTo>
                        <a:pt x="315468" y="199644"/>
                      </a:lnTo>
                      <a:lnTo>
                        <a:pt x="315468" y="214884"/>
                      </a:lnTo>
                      <a:lnTo>
                        <a:pt x="329184" y="214884"/>
                      </a:lnTo>
                      <a:lnTo>
                        <a:pt x="329184" y="19964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299" name="object 527"/>
                <p:cNvSpPr/>
                <p:nvPr/>
              </p:nvSpPr>
              <p:spPr>
                <a:xfrm>
                  <a:off x="3749040" y="376580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0" name="object 528"/>
                <p:cNvSpPr/>
                <p:nvPr/>
              </p:nvSpPr>
              <p:spPr>
                <a:xfrm>
                  <a:off x="3297936" y="3788676"/>
                  <a:ext cx="269875" cy="466725"/>
                </a:xfrm>
                <a:custGeom>
                  <a:avLst/>
                  <a:gdLst/>
                  <a:ahLst/>
                  <a:cxnLst/>
                  <a:rect l="l" t="t" r="r" b="b"/>
                  <a:pathLst>
                    <a:path w="269875" h="466725">
                      <a:moveTo>
                        <a:pt x="13716" y="451104"/>
                      </a:moveTo>
                      <a:lnTo>
                        <a:pt x="0" y="451104"/>
                      </a:lnTo>
                      <a:lnTo>
                        <a:pt x="0" y="466344"/>
                      </a:lnTo>
                      <a:lnTo>
                        <a:pt x="13716" y="466344"/>
                      </a:lnTo>
                      <a:lnTo>
                        <a:pt x="13716" y="451104"/>
                      </a:lnTo>
                      <a:close/>
                    </a:path>
                    <a:path w="269875" h="466725">
                      <a:moveTo>
                        <a:pt x="60960" y="374904"/>
                      </a:moveTo>
                      <a:lnTo>
                        <a:pt x="47244" y="374904"/>
                      </a:lnTo>
                      <a:lnTo>
                        <a:pt x="47244" y="390144"/>
                      </a:lnTo>
                      <a:lnTo>
                        <a:pt x="60960" y="390144"/>
                      </a:lnTo>
                      <a:lnTo>
                        <a:pt x="60960" y="374904"/>
                      </a:lnTo>
                      <a:close/>
                    </a:path>
                    <a:path w="269875" h="466725">
                      <a:moveTo>
                        <a:pt x="269748" y="0"/>
                      </a:moveTo>
                      <a:lnTo>
                        <a:pt x="256032" y="0"/>
                      </a:lnTo>
                      <a:lnTo>
                        <a:pt x="256032" y="15227"/>
                      </a:lnTo>
                      <a:lnTo>
                        <a:pt x="269748" y="15227"/>
                      </a:lnTo>
                      <a:lnTo>
                        <a:pt x="2697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1" name="object 529"/>
                <p:cNvSpPr/>
                <p:nvPr/>
              </p:nvSpPr>
              <p:spPr>
                <a:xfrm>
                  <a:off x="3963924"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2" name="object 530"/>
                <p:cNvSpPr/>
                <p:nvPr/>
              </p:nvSpPr>
              <p:spPr>
                <a:xfrm>
                  <a:off x="3096768" y="3819156"/>
                  <a:ext cx="504825" cy="474345"/>
                </a:xfrm>
                <a:custGeom>
                  <a:avLst/>
                  <a:gdLst/>
                  <a:ahLst/>
                  <a:cxnLst/>
                  <a:rect l="l" t="t" r="r" b="b"/>
                  <a:pathLst>
                    <a:path w="504825" h="474345">
                      <a:moveTo>
                        <a:pt x="13716" y="458724"/>
                      </a:moveTo>
                      <a:lnTo>
                        <a:pt x="0" y="458724"/>
                      </a:lnTo>
                      <a:lnTo>
                        <a:pt x="0" y="473964"/>
                      </a:lnTo>
                      <a:lnTo>
                        <a:pt x="13716" y="473964"/>
                      </a:lnTo>
                      <a:lnTo>
                        <a:pt x="13716" y="458724"/>
                      </a:lnTo>
                      <a:close/>
                    </a:path>
                    <a:path w="504825" h="474345">
                      <a:moveTo>
                        <a:pt x="60947" y="245364"/>
                      </a:moveTo>
                      <a:lnTo>
                        <a:pt x="47231" y="245364"/>
                      </a:lnTo>
                      <a:lnTo>
                        <a:pt x="47231" y="260604"/>
                      </a:lnTo>
                      <a:lnTo>
                        <a:pt x="60947" y="260604"/>
                      </a:lnTo>
                      <a:lnTo>
                        <a:pt x="60947" y="245364"/>
                      </a:lnTo>
                      <a:close/>
                    </a:path>
                    <a:path w="504825" h="474345">
                      <a:moveTo>
                        <a:pt x="108204" y="336804"/>
                      </a:moveTo>
                      <a:lnTo>
                        <a:pt x="94488" y="336804"/>
                      </a:lnTo>
                      <a:lnTo>
                        <a:pt x="94488" y="352044"/>
                      </a:lnTo>
                      <a:lnTo>
                        <a:pt x="108204" y="352044"/>
                      </a:lnTo>
                      <a:lnTo>
                        <a:pt x="108204" y="336804"/>
                      </a:lnTo>
                      <a:close/>
                    </a:path>
                    <a:path w="504825" h="474345">
                      <a:moveTo>
                        <a:pt x="114300" y="458724"/>
                      </a:moveTo>
                      <a:lnTo>
                        <a:pt x="100584" y="458724"/>
                      </a:lnTo>
                      <a:lnTo>
                        <a:pt x="100584" y="473964"/>
                      </a:lnTo>
                      <a:lnTo>
                        <a:pt x="114300" y="473964"/>
                      </a:lnTo>
                      <a:lnTo>
                        <a:pt x="114300" y="458724"/>
                      </a:lnTo>
                      <a:close/>
                    </a:path>
                    <a:path w="504825" h="474345">
                      <a:moveTo>
                        <a:pt x="114300" y="435864"/>
                      </a:moveTo>
                      <a:lnTo>
                        <a:pt x="100584" y="435864"/>
                      </a:lnTo>
                      <a:lnTo>
                        <a:pt x="100584" y="451104"/>
                      </a:lnTo>
                      <a:lnTo>
                        <a:pt x="114300" y="451104"/>
                      </a:lnTo>
                      <a:lnTo>
                        <a:pt x="114300" y="435864"/>
                      </a:lnTo>
                      <a:close/>
                    </a:path>
                    <a:path w="504825" h="474345">
                      <a:moveTo>
                        <a:pt x="208788" y="329184"/>
                      </a:moveTo>
                      <a:lnTo>
                        <a:pt x="195072" y="329184"/>
                      </a:lnTo>
                      <a:lnTo>
                        <a:pt x="195072" y="344424"/>
                      </a:lnTo>
                      <a:lnTo>
                        <a:pt x="208788" y="344424"/>
                      </a:lnTo>
                      <a:lnTo>
                        <a:pt x="208788" y="329184"/>
                      </a:lnTo>
                      <a:close/>
                    </a:path>
                    <a:path w="504825" h="474345">
                      <a:moveTo>
                        <a:pt x="256032" y="451104"/>
                      </a:moveTo>
                      <a:lnTo>
                        <a:pt x="242316" y="451104"/>
                      </a:lnTo>
                      <a:lnTo>
                        <a:pt x="242316" y="466344"/>
                      </a:lnTo>
                      <a:lnTo>
                        <a:pt x="256032" y="466344"/>
                      </a:lnTo>
                      <a:lnTo>
                        <a:pt x="256032" y="451104"/>
                      </a:lnTo>
                      <a:close/>
                    </a:path>
                    <a:path w="504825" h="474345">
                      <a:moveTo>
                        <a:pt x="262128" y="329184"/>
                      </a:moveTo>
                      <a:lnTo>
                        <a:pt x="248412" y="329184"/>
                      </a:lnTo>
                      <a:lnTo>
                        <a:pt x="248412" y="336804"/>
                      </a:lnTo>
                      <a:lnTo>
                        <a:pt x="236220" y="336804"/>
                      </a:lnTo>
                      <a:lnTo>
                        <a:pt x="236220" y="352044"/>
                      </a:lnTo>
                      <a:lnTo>
                        <a:pt x="236220" y="367284"/>
                      </a:lnTo>
                      <a:lnTo>
                        <a:pt x="248412" y="367284"/>
                      </a:lnTo>
                      <a:lnTo>
                        <a:pt x="248412" y="352044"/>
                      </a:lnTo>
                      <a:lnTo>
                        <a:pt x="248412" y="344424"/>
                      </a:lnTo>
                      <a:lnTo>
                        <a:pt x="262128" y="344424"/>
                      </a:lnTo>
                      <a:lnTo>
                        <a:pt x="262128" y="329184"/>
                      </a:lnTo>
                      <a:close/>
                    </a:path>
                    <a:path w="504825" h="474345">
                      <a:moveTo>
                        <a:pt x="262128" y="298704"/>
                      </a:moveTo>
                      <a:lnTo>
                        <a:pt x="248412" y="298704"/>
                      </a:lnTo>
                      <a:lnTo>
                        <a:pt x="248412" y="313944"/>
                      </a:lnTo>
                      <a:lnTo>
                        <a:pt x="262128" y="313944"/>
                      </a:lnTo>
                      <a:lnTo>
                        <a:pt x="262128" y="298704"/>
                      </a:lnTo>
                      <a:close/>
                    </a:path>
                    <a:path w="504825" h="474345">
                      <a:moveTo>
                        <a:pt x="289547" y="306324"/>
                      </a:moveTo>
                      <a:lnTo>
                        <a:pt x="275831" y="306324"/>
                      </a:lnTo>
                      <a:lnTo>
                        <a:pt x="275831" y="321564"/>
                      </a:lnTo>
                      <a:lnTo>
                        <a:pt x="289547" y="321564"/>
                      </a:lnTo>
                      <a:lnTo>
                        <a:pt x="289547" y="306324"/>
                      </a:lnTo>
                      <a:close/>
                    </a:path>
                    <a:path w="504825" h="474345">
                      <a:moveTo>
                        <a:pt x="303276" y="390144"/>
                      </a:moveTo>
                      <a:lnTo>
                        <a:pt x="289547" y="390144"/>
                      </a:lnTo>
                      <a:lnTo>
                        <a:pt x="289547" y="405384"/>
                      </a:lnTo>
                      <a:lnTo>
                        <a:pt x="303276" y="405384"/>
                      </a:lnTo>
                      <a:lnTo>
                        <a:pt x="303276" y="390144"/>
                      </a:lnTo>
                      <a:close/>
                    </a:path>
                    <a:path w="504825" h="474345">
                      <a:moveTo>
                        <a:pt x="303276" y="336804"/>
                      </a:moveTo>
                      <a:lnTo>
                        <a:pt x="289547" y="336804"/>
                      </a:lnTo>
                      <a:lnTo>
                        <a:pt x="289547" y="352044"/>
                      </a:lnTo>
                      <a:lnTo>
                        <a:pt x="303276" y="352044"/>
                      </a:lnTo>
                      <a:lnTo>
                        <a:pt x="303276" y="336804"/>
                      </a:lnTo>
                      <a:close/>
                    </a:path>
                    <a:path w="504825" h="474345">
                      <a:moveTo>
                        <a:pt x="323088" y="268224"/>
                      </a:moveTo>
                      <a:lnTo>
                        <a:pt x="309372" y="268224"/>
                      </a:lnTo>
                      <a:lnTo>
                        <a:pt x="309372" y="283464"/>
                      </a:lnTo>
                      <a:lnTo>
                        <a:pt x="323088" y="283464"/>
                      </a:lnTo>
                      <a:lnTo>
                        <a:pt x="323088" y="268224"/>
                      </a:lnTo>
                      <a:close/>
                    </a:path>
                    <a:path w="504825" h="474345">
                      <a:moveTo>
                        <a:pt x="356616" y="298704"/>
                      </a:moveTo>
                      <a:lnTo>
                        <a:pt x="342900" y="298704"/>
                      </a:lnTo>
                      <a:lnTo>
                        <a:pt x="342900" y="313944"/>
                      </a:lnTo>
                      <a:lnTo>
                        <a:pt x="356616" y="313944"/>
                      </a:lnTo>
                      <a:lnTo>
                        <a:pt x="356616" y="298704"/>
                      </a:lnTo>
                      <a:close/>
                    </a:path>
                    <a:path w="504825" h="474345">
                      <a:moveTo>
                        <a:pt x="403847" y="121920"/>
                      </a:moveTo>
                      <a:lnTo>
                        <a:pt x="390131" y="121920"/>
                      </a:lnTo>
                      <a:lnTo>
                        <a:pt x="390131" y="137147"/>
                      </a:lnTo>
                      <a:lnTo>
                        <a:pt x="403847" y="137147"/>
                      </a:lnTo>
                      <a:lnTo>
                        <a:pt x="403847" y="121920"/>
                      </a:lnTo>
                      <a:close/>
                    </a:path>
                    <a:path w="504825" h="474345">
                      <a:moveTo>
                        <a:pt x="470916" y="245364"/>
                      </a:moveTo>
                      <a:lnTo>
                        <a:pt x="457200" y="245364"/>
                      </a:lnTo>
                      <a:lnTo>
                        <a:pt x="457200" y="260604"/>
                      </a:lnTo>
                      <a:lnTo>
                        <a:pt x="470916" y="260604"/>
                      </a:lnTo>
                      <a:lnTo>
                        <a:pt x="470916" y="245364"/>
                      </a:lnTo>
                      <a:close/>
                    </a:path>
                    <a:path w="504825" h="474345">
                      <a:moveTo>
                        <a:pt x="496824" y="0"/>
                      </a:moveTo>
                      <a:lnTo>
                        <a:pt x="484632" y="0"/>
                      </a:lnTo>
                      <a:lnTo>
                        <a:pt x="484632" y="15240"/>
                      </a:lnTo>
                      <a:lnTo>
                        <a:pt x="496824" y="15240"/>
                      </a:lnTo>
                      <a:lnTo>
                        <a:pt x="496824" y="0"/>
                      </a:lnTo>
                      <a:close/>
                    </a:path>
                    <a:path w="504825" h="474345">
                      <a:moveTo>
                        <a:pt x="504431" y="336804"/>
                      </a:moveTo>
                      <a:lnTo>
                        <a:pt x="490728" y="336804"/>
                      </a:lnTo>
                      <a:lnTo>
                        <a:pt x="490728" y="352044"/>
                      </a:lnTo>
                      <a:lnTo>
                        <a:pt x="504431" y="352044"/>
                      </a:lnTo>
                      <a:lnTo>
                        <a:pt x="504431" y="33680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3" name="object 531"/>
                <p:cNvSpPr/>
                <p:nvPr/>
              </p:nvSpPr>
              <p:spPr>
                <a:xfrm>
                  <a:off x="3741419" y="34823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4" name="object 532"/>
                <p:cNvSpPr/>
                <p:nvPr/>
              </p:nvSpPr>
              <p:spPr>
                <a:xfrm>
                  <a:off x="3211068" y="4133100"/>
                  <a:ext cx="201295" cy="144780"/>
                </a:xfrm>
                <a:custGeom>
                  <a:avLst/>
                  <a:gdLst/>
                  <a:ahLst/>
                  <a:cxnLst/>
                  <a:rect l="l" t="t" r="r" b="b"/>
                  <a:pathLst>
                    <a:path w="201295" h="144779">
                      <a:moveTo>
                        <a:pt x="13716" y="129540"/>
                      </a:moveTo>
                      <a:lnTo>
                        <a:pt x="0" y="129540"/>
                      </a:lnTo>
                      <a:lnTo>
                        <a:pt x="0" y="144780"/>
                      </a:lnTo>
                      <a:lnTo>
                        <a:pt x="13716" y="144780"/>
                      </a:lnTo>
                      <a:lnTo>
                        <a:pt x="13716" y="129540"/>
                      </a:lnTo>
                      <a:close/>
                    </a:path>
                    <a:path w="201295" h="144779">
                      <a:moveTo>
                        <a:pt x="108204" y="0"/>
                      </a:moveTo>
                      <a:lnTo>
                        <a:pt x="94488" y="0"/>
                      </a:lnTo>
                      <a:lnTo>
                        <a:pt x="94488" y="15240"/>
                      </a:lnTo>
                      <a:lnTo>
                        <a:pt x="108204" y="15240"/>
                      </a:lnTo>
                      <a:lnTo>
                        <a:pt x="108204" y="0"/>
                      </a:lnTo>
                      <a:close/>
                    </a:path>
                    <a:path w="201295" h="144779">
                      <a:moveTo>
                        <a:pt x="121920" y="91440"/>
                      </a:moveTo>
                      <a:lnTo>
                        <a:pt x="108204" y="91440"/>
                      </a:lnTo>
                      <a:lnTo>
                        <a:pt x="108204" y="106680"/>
                      </a:lnTo>
                      <a:lnTo>
                        <a:pt x="121920" y="106680"/>
                      </a:lnTo>
                      <a:lnTo>
                        <a:pt x="121920" y="91440"/>
                      </a:lnTo>
                      <a:close/>
                    </a:path>
                    <a:path w="201295" h="144779">
                      <a:moveTo>
                        <a:pt x="167640" y="91440"/>
                      </a:moveTo>
                      <a:lnTo>
                        <a:pt x="155448" y="91440"/>
                      </a:lnTo>
                      <a:lnTo>
                        <a:pt x="155448" y="106680"/>
                      </a:lnTo>
                      <a:lnTo>
                        <a:pt x="167640" y="106680"/>
                      </a:lnTo>
                      <a:lnTo>
                        <a:pt x="167640" y="91440"/>
                      </a:lnTo>
                      <a:close/>
                    </a:path>
                    <a:path w="201295" h="144779">
                      <a:moveTo>
                        <a:pt x="201168" y="38100"/>
                      </a:moveTo>
                      <a:lnTo>
                        <a:pt x="188976" y="38100"/>
                      </a:lnTo>
                      <a:lnTo>
                        <a:pt x="188976" y="53340"/>
                      </a:lnTo>
                      <a:lnTo>
                        <a:pt x="201168" y="53340"/>
                      </a:lnTo>
                      <a:lnTo>
                        <a:pt x="201168" y="3810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5" name="object 533"/>
                <p:cNvSpPr/>
                <p:nvPr/>
              </p:nvSpPr>
              <p:spPr>
                <a:xfrm>
                  <a:off x="3829799" y="3375672"/>
                  <a:ext cx="154305" cy="68580"/>
                </a:xfrm>
                <a:custGeom>
                  <a:avLst/>
                  <a:gdLst/>
                  <a:ahLst/>
                  <a:cxnLst/>
                  <a:rect l="l" t="t" r="r" b="b"/>
                  <a:pathLst>
                    <a:path w="154304" h="68579">
                      <a:moveTo>
                        <a:pt x="13728" y="0"/>
                      </a:moveTo>
                      <a:lnTo>
                        <a:pt x="0" y="0"/>
                      </a:lnTo>
                      <a:lnTo>
                        <a:pt x="0" y="15240"/>
                      </a:lnTo>
                      <a:lnTo>
                        <a:pt x="13728" y="15240"/>
                      </a:lnTo>
                      <a:lnTo>
                        <a:pt x="13728" y="0"/>
                      </a:lnTo>
                      <a:close/>
                    </a:path>
                    <a:path w="154304" h="68579">
                      <a:moveTo>
                        <a:pt x="153936" y="53340"/>
                      </a:moveTo>
                      <a:lnTo>
                        <a:pt x="140220" y="53340"/>
                      </a:lnTo>
                      <a:lnTo>
                        <a:pt x="140220" y="68580"/>
                      </a:lnTo>
                      <a:lnTo>
                        <a:pt x="153936" y="68580"/>
                      </a:lnTo>
                      <a:lnTo>
                        <a:pt x="153936" y="533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6" name="object 534"/>
                <p:cNvSpPr/>
                <p:nvPr/>
              </p:nvSpPr>
              <p:spPr>
                <a:xfrm>
                  <a:off x="3224783" y="42245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7" name="object 535"/>
                <p:cNvSpPr/>
                <p:nvPr/>
              </p:nvSpPr>
              <p:spPr>
                <a:xfrm>
                  <a:off x="3829811"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8" name="object 536"/>
                <p:cNvSpPr/>
                <p:nvPr/>
              </p:nvSpPr>
              <p:spPr>
                <a:xfrm>
                  <a:off x="3157715" y="4026420"/>
                  <a:ext cx="262255" cy="266700"/>
                </a:xfrm>
                <a:custGeom>
                  <a:avLst/>
                  <a:gdLst/>
                  <a:ahLst/>
                  <a:cxnLst/>
                  <a:rect l="l" t="t" r="r" b="b"/>
                  <a:pathLst>
                    <a:path w="262254" h="266700">
                      <a:moveTo>
                        <a:pt x="13728" y="182880"/>
                      </a:moveTo>
                      <a:lnTo>
                        <a:pt x="0" y="182880"/>
                      </a:lnTo>
                      <a:lnTo>
                        <a:pt x="0" y="198120"/>
                      </a:lnTo>
                      <a:lnTo>
                        <a:pt x="13728" y="198120"/>
                      </a:lnTo>
                      <a:lnTo>
                        <a:pt x="13728" y="182880"/>
                      </a:lnTo>
                      <a:close/>
                    </a:path>
                    <a:path w="262254" h="266700">
                      <a:moveTo>
                        <a:pt x="73164" y="205740"/>
                      </a:moveTo>
                      <a:lnTo>
                        <a:pt x="60972" y="205740"/>
                      </a:lnTo>
                      <a:lnTo>
                        <a:pt x="60972" y="220980"/>
                      </a:lnTo>
                      <a:lnTo>
                        <a:pt x="73164" y="220980"/>
                      </a:lnTo>
                      <a:lnTo>
                        <a:pt x="73164" y="205740"/>
                      </a:lnTo>
                      <a:close/>
                    </a:path>
                    <a:path w="262254" h="266700">
                      <a:moveTo>
                        <a:pt x="86880" y="121920"/>
                      </a:moveTo>
                      <a:lnTo>
                        <a:pt x="73164" y="121920"/>
                      </a:lnTo>
                      <a:lnTo>
                        <a:pt x="73164" y="137160"/>
                      </a:lnTo>
                      <a:lnTo>
                        <a:pt x="86880" y="137160"/>
                      </a:lnTo>
                      <a:lnTo>
                        <a:pt x="86880" y="121920"/>
                      </a:lnTo>
                      <a:close/>
                    </a:path>
                    <a:path w="262254" h="266700">
                      <a:moveTo>
                        <a:pt x="134124" y="137160"/>
                      </a:moveTo>
                      <a:lnTo>
                        <a:pt x="120408" y="137160"/>
                      </a:lnTo>
                      <a:lnTo>
                        <a:pt x="120408" y="152400"/>
                      </a:lnTo>
                      <a:lnTo>
                        <a:pt x="134124" y="152400"/>
                      </a:lnTo>
                      <a:lnTo>
                        <a:pt x="134124" y="137160"/>
                      </a:lnTo>
                      <a:close/>
                    </a:path>
                    <a:path w="262254" h="266700">
                      <a:moveTo>
                        <a:pt x="167652" y="175260"/>
                      </a:moveTo>
                      <a:lnTo>
                        <a:pt x="153936" y="175260"/>
                      </a:lnTo>
                      <a:lnTo>
                        <a:pt x="153936" y="167640"/>
                      </a:lnTo>
                      <a:lnTo>
                        <a:pt x="140220" y="167640"/>
                      </a:lnTo>
                      <a:lnTo>
                        <a:pt x="140220" y="182880"/>
                      </a:lnTo>
                      <a:lnTo>
                        <a:pt x="153936" y="182880"/>
                      </a:lnTo>
                      <a:lnTo>
                        <a:pt x="153936" y="190500"/>
                      </a:lnTo>
                      <a:lnTo>
                        <a:pt x="167652" y="190500"/>
                      </a:lnTo>
                      <a:lnTo>
                        <a:pt x="167652" y="175260"/>
                      </a:lnTo>
                      <a:close/>
                    </a:path>
                    <a:path w="262254" h="266700">
                      <a:moveTo>
                        <a:pt x="187464" y="160020"/>
                      </a:moveTo>
                      <a:lnTo>
                        <a:pt x="175272" y="160020"/>
                      </a:lnTo>
                      <a:lnTo>
                        <a:pt x="175272" y="175260"/>
                      </a:lnTo>
                      <a:lnTo>
                        <a:pt x="187464" y="175260"/>
                      </a:lnTo>
                      <a:lnTo>
                        <a:pt x="187464" y="160020"/>
                      </a:lnTo>
                      <a:close/>
                    </a:path>
                    <a:path w="262254" h="266700">
                      <a:moveTo>
                        <a:pt x="220992" y="106680"/>
                      </a:moveTo>
                      <a:lnTo>
                        <a:pt x="208800" y="106680"/>
                      </a:lnTo>
                      <a:lnTo>
                        <a:pt x="208800" y="121920"/>
                      </a:lnTo>
                      <a:lnTo>
                        <a:pt x="220992" y="121920"/>
                      </a:lnTo>
                      <a:lnTo>
                        <a:pt x="220992" y="106680"/>
                      </a:lnTo>
                      <a:close/>
                    </a:path>
                    <a:path w="262254" h="266700">
                      <a:moveTo>
                        <a:pt x="242328" y="0"/>
                      </a:moveTo>
                      <a:lnTo>
                        <a:pt x="228600" y="0"/>
                      </a:lnTo>
                      <a:lnTo>
                        <a:pt x="228600" y="15240"/>
                      </a:lnTo>
                      <a:lnTo>
                        <a:pt x="242328" y="15240"/>
                      </a:lnTo>
                      <a:lnTo>
                        <a:pt x="242328" y="0"/>
                      </a:lnTo>
                      <a:close/>
                    </a:path>
                    <a:path w="262254" h="266700">
                      <a:moveTo>
                        <a:pt x="254520" y="251460"/>
                      </a:moveTo>
                      <a:lnTo>
                        <a:pt x="242328" y="251460"/>
                      </a:lnTo>
                      <a:lnTo>
                        <a:pt x="242328" y="266700"/>
                      </a:lnTo>
                      <a:lnTo>
                        <a:pt x="254520" y="266700"/>
                      </a:lnTo>
                      <a:lnTo>
                        <a:pt x="254520" y="251460"/>
                      </a:lnTo>
                      <a:close/>
                    </a:path>
                    <a:path w="262254" h="266700">
                      <a:moveTo>
                        <a:pt x="262140" y="83820"/>
                      </a:moveTo>
                      <a:lnTo>
                        <a:pt x="248424" y="83820"/>
                      </a:lnTo>
                      <a:lnTo>
                        <a:pt x="248424" y="99060"/>
                      </a:lnTo>
                      <a:lnTo>
                        <a:pt x="262140" y="99060"/>
                      </a:lnTo>
                      <a:lnTo>
                        <a:pt x="262140" y="8382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09" name="object 537"/>
                <p:cNvSpPr/>
                <p:nvPr/>
              </p:nvSpPr>
              <p:spPr>
                <a:xfrm>
                  <a:off x="3924300" y="33680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0" name="object 538"/>
                <p:cNvSpPr/>
                <p:nvPr/>
              </p:nvSpPr>
              <p:spPr>
                <a:xfrm>
                  <a:off x="3163824" y="4110240"/>
                  <a:ext cx="262255" cy="182880"/>
                </a:xfrm>
                <a:custGeom>
                  <a:avLst/>
                  <a:gdLst/>
                  <a:ahLst/>
                  <a:cxnLst/>
                  <a:rect l="l" t="t" r="r" b="b"/>
                  <a:pathLst>
                    <a:path w="262254" h="182879">
                      <a:moveTo>
                        <a:pt x="13716" y="167640"/>
                      </a:moveTo>
                      <a:lnTo>
                        <a:pt x="0" y="167640"/>
                      </a:lnTo>
                      <a:lnTo>
                        <a:pt x="0" y="182880"/>
                      </a:lnTo>
                      <a:lnTo>
                        <a:pt x="13716" y="182880"/>
                      </a:lnTo>
                      <a:lnTo>
                        <a:pt x="13716" y="167640"/>
                      </a:lnTo>
                      <a:close/>
                    </a:path>
                    <a:path w="262254" h="182879">
                      <a:moveTo>
                        <a:pt x="21336" y="91440"/>
                      </a:moveTo>
                      <a:lnTo>
                        <a:pt x="7620" y="91440"/>
                      </a:lnTo>
                      <a:lnTo>
                        <a:pt x="7620" y="106680"/>
                      </a:lnTo>
                      <a:lnTo>
                        <a:pt x="21336" y="106680"/>
                      </a:lnTo>
                      <a:lnTo>
                        <a:pt x="21336" y="91440"/>
                      </a:lnTo>
                      <a:close/>
                    </a:path>
                    <a:path w="262254" h="182879">
                      <a:moveTo>
                        <a:pt x="88392" y="38100"/>
                      </a:moveTo>
                      <a:lnTo>
                        <a:pt x="74676" y="38100"/>
                      </a:lnTo>
                      <a:lnTo>
                        <a:pt x="74676" y="45720"/>
                      </a:lnTo>
                      <a:lnTo>
                        <a:pt x="74676" y="53340"/>
                      </a:lnTo>
                      <a:lnTo>
                        <a:pt x="74676" y="60960"/>
                      </a:lnTo>
                      <a:lnTo>
                        <a:pt x="88392" y="60960"/>
                      </a:lnTo>
                      <a:lnTo>
                        <a:pt x="88392" y="53340"/>
                      </a:lnTo>
                      <a:lnTo>
                        <a:pt x="88392" y="45720"/>
                      </a:lnTo>
                      <a:lnTo>
                        <a:pt x="88392" y="38100"/>
                      </a:lnTo>
                      <a:close/>
                    </a:path>
                    <a:path w="262254" h="182879">
                      <a:moveTo>
                        <a:pt x="147828" y="167640"/>
                      </a:moveTo>
                      <a:lnTo>
                        <a:pt x="134112" y="167640"/>
                      </a:lnTo>
                      <a:lnTo>
                        <a:pt x="134112" y="182880"/>
                      </a:lnTo>
                      <a:lnTo>
                        <a:pt x="147828" y="182880"/>
                      </a:lnTo>
                      <a:lnTo>
                        <a:pt x="147828" y="167640"/>
                      </a:lnTo>
                      <a:close/>
                    </a:path>
                    <a:path w="262254" h="182879">
                      <a:moveTo>
                        <a:pt x="155448" y="0"/>
                      </a:moveTo>
                      <a:lnTo>
                        <a:pt x="141732" y="0"/>
                      </a:lnTo>
                      <a:lnTo>
                        <a:pt x="141732" y="15240"/>
                      </a:lnTo>
                      <a:lnTo>
                        <a:pt x="155448" y="15240"/>
                      </a:lnTo>
                      <a:lnTo>
                        <a:pt x="155448" y="0"/>
                      </a:lnTo>
                      <a:close/>
                    </a:path>
                    <a:path w="262254" h="182879">
                      <a:moveTo>
                        <a:pt x="181356" y="38100"/>
                      </a:moveTo>
                      <a:lnTo>
                        <a:pt x="169164" y="38100"/>
                      </a:lnTo>
                      <a:lnTo>
                        <a:pt x="169164" y="53340"/>
                      </a:lnTo>
                      <a:lnTo>
                        <a:pt x="181356" y="53340"/>
                      </a:lnTo>
                      <a:lnTo>
                        <a:pt x="181356" y="38100"/>
                      </a:lnTo>
                      <a:close/>
                    </a:path>
                    <a:path w="262254" h="182879">
                      <a:moveTo>
                        <a:pt x="256032" y="45720"/>
                      </a:moveTo>
                      <a:lnTo>
                        <a:pt x="242316" y="45720"/>
                      </a:lnTo>
                      <a:lnTo>
                        <a:pt x="242316" y="60960"/>
                      </a:lnTo>
                      <a:lnTo>
                        <a:pt x="256032" y="60960"/>
                      </a:lnTo>
                      <a:lnTo>
                        <a:pt x="256032" y="45720"/>
                      </a:lnTo>
                      <a:close/>
                    </a:path>
                    <a:path w="262254" h="182879">
                      <a:moveTo>
                        <a:pt x="262128" y="99060"/>
                      </a:moveTo>
                      <a:lnTo>
                        <a:pt x="248412" y="99060"/>
                      </a:lnTo>
                      <a:lnTo>
                        <a:pt x="248412" y="114300"/>
                      </a:lnTo>
                      <a:lnTo>
                        <a:pt x="262128" y="114300"/>
                      </a:lnTo>
                      <a:lnTo>
                        <a:pt x="262128"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1" name="object 539"/>
                <p:cNvSpPr/>
                <p:nvPr/>
              </p:nvSpPr>
              <p:spPr>
                <a:xfrm>
                  <a:off x="372160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2" name="object 540"/>
                <p:cNvSpPr/>
                <p:nvPr/>
              </p:nvSpPr>
              <p:spPr>
                <a:xfrm>
                  <a:off x="386943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3" name="object 541"/>
                <p:cNvSpPr/>
                <p:nvPr/>
              </p:nvSpPr>
              <p:spPr>
                <a:xfrm>
                  <a:off x="3204972" y="4064520"/>
                  <a:ext cx="161925" cy="129539"/>
                </a:xfrm>
                <a:custGeom>
                  <a:avLst/>
                  <a:gdLst/>
                  <a:ahLst/>
                  <a:cxnLst/>
                  <a:rect l="l" t="t" r="r" b="b"/>
                  <a:pathLst>
                    <a:path w="161925" h="129539">
                      <a:moveTo>
                        <a:pt x="13716" y="114300"/>
                      </a:moveTo>
                      <a:lnTo>
                        <a:pt x="0" y="114300"/>
                      </a:lnTo>
                      <a:lnTo>
                        <a:pt x="0" y="129540"/>
                      </a:lnTo>
                      <a:lnTo>
                        <a:pt x="13716" y="129540"/>
                      </a:lnTo>
                      <a:lnTo>
                        <a:pt x="13716" y="114300"/>
                      </a:lnTo>
                      <a:close/>
                    </a:path>
                    <a:path w="161925" h="129539">
                      <a:moveTo>
                        <a:pt x="161544" y="0"/>
                      </a:moveTo>
                      <a:lnTo>
                        <a:pt x="147828" y="0"/>
                      </a:lnTo>
                      <a:lnTo>
                        <a:pt x="147828" y="15240"/>
                      </a:lnTo>
                      <a:lnTo>
                        <a:pt x="161544" y="15240"/>
                      </a:lnTo>
                      <a:lnTo>
                        <a:pt x="16154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4" name="object 542"/>
                <p:cNvSpPr/>
                <p:nvPr/>
              </p:nvSpPr>
              <p:spPr>
                <a:xfrm>
                  <a:off x="3628643" y="34823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5" name="object 543"/>
                <p:cNvSpPr/>
                <p:nvPr/>
              </p:nvSpPr>
              <p:spPr>
                <a:xfrm>
                  <a:off x="3143999" y="4117860"/>
                  <a:ext cx="234950" cy="129539"/>
                </a:xfrm>
                <a:custGeom>
                  <a:avLst/>
                  <a:gdLst/>
                  <a:ahLst/>
                  <a:cxnLst/>
                  <a:rect l="l" t="t" r="r" b="b"/>
                  <a:pathLst>
                    <a:path w="234950" h="129539">
                      <a:moveTo>
                        <a:pt x="27444" y="114300"/>
                      </a:moveTo>
                      <a:lnTo>
                        <a:pt x="13716" y="114300"/>
                      </a:lnTo>
                      <a:lnTo>
                        <a:pt x="13716" y="106680"/>
                      </a:lnTo>
                      <a:lnTo>
                        <a:pt x="0" y="106680"/>
                      </a:lnTo>
                      <a:lnTo>
                        <a:pt x="0" y="121920"/>
                      </a:lnTo>
                      <a:lnTo>
                        <a:pt x="13716" y="121920"/>
                      </a:lnTo>
                      <a:lnTo>
                        <a:pt x="13716" y="129540"/>
                      </a:lnTo>
                      <a:lnTo>
                        <a:pt x="27444" y="129540"/>
                      </a:lnTo>
                      <a:lnTo>
                        <a:pt x="27444" y="114300"/>
                      </a:lnTo>
                      <a:close/>
                    </a:path>
                    <a:path w="234950" h="129539">
                      <a:moveTo>
                        <a:pt x="41160" y="7620"/>
                      </a:moveTo>
                      <a:lnTo>
                        <a:pt x="27444" y="7620"/>
                      </a:lnTo>
                      <a:lnTo>
                        <a:pt x="27444" y="22860"/>
                      </a:lnTo>
                      <a:lnTo>
                        <a:pt x="41160" y="22860"/>
                      </a:lnTo>
                      <a:lnTo>
                        <a:pt x="41160" y="7620"/>
                      </a:lnTo>
                      <a:close/>
                    </a:path>
                    <a:path w="234950" h="129539">
                      <a:moveTo>
                        <a:pt x="47256" y="91440"/>
                      </a:moveTo>
                      <a:lnTo>
                        <a:pt x="33540" y="91440"/>
                      </a:lnTo>
                      <a:lnTo>
                        <a:pt x="33540" y="106680"/>
                      </a:lnTo>
                      <a:lnTo>
                        <a:pt x="47256" y="106680"/>
                      </a:lnTo>
                      <a:lnTo>
                        <a:pt x="47256" y="91440"/>
                      </a:lnTo>
                      <a:close/>
                    </a:path>
                    <a:path w="234950" h="129539">
                      <a:moveTo>
                        <a:pt x="201180" y="83820"/>
                      </a:moveTo>
                      <a:lnTo>
                        <a:pt x="188988" y="83820"/>
                      </a:lnTo>
                      <a:lnTo>
                        <a:pt x="188988" y="99060"/>
                      </a:lnTo>
                      <a:lnTo>
                        <a:pt x="201180" y="99060"/>
                      </a:lnTo>
                      <a:lnTo>
                        <a:pt x="201180" y="83820"/>
                      </a:lnTo>
                      <a:close/>
                    </a:path>
                    <a:path w="234950" h="129539">
                      <a:moveTo>
                        <a:pt x="234708" y="0"/>
                      </a:moveTo>
                      <a:lnTo>
                        <a:pt x="222516" y="0"/>
                      </a:lnTo>
                      <a:lnTo>
                        <a:pt x="222516" y="15240"/>
                      </a:lnTo>
                      <a:lnTo>
                        <a:pt x="234708" y="15240"/>
                      </a:lnTo>
                      <a:lnTo>
                        <a:pt x="2347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6" name="object 544"/>
                <p:cNvSpPr/>
                <p:nvPr/>
              </p:nvSpPr>
              <p:spPr>
                <a:xfrm>
                  <a:off x="3668267" y="34594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7" name="object 545"/>
                <p:cNvSpPr/>
                <p:nvPr/>
              </p:nvSpPr>
              <p:spPr>
                <a:xfrm>
                  <a:off x="3104388" y="3895356"/>
                  <a:ext cx="443865" cy="390525"/>
                </a:xfrm>
                <a:custGeom>
                  <a:avLst/>
                  <a:gdLst/>
                  <a:ahLst/>
                  <a:cxnLst/>
                  <a:rect l="l" t="t" r="r" b="b"/>
                  <a:pathLst>
                    <a:path w="443864" h="390525">
                      <a:moveTo>
                        <a:pt x="12192" y="313944"/>
                      </a:moveTo>
                      <a:lnTo>
                        <a:pt x="0" y="313944"/>
                      </a:lnTo>
                      <a:lnTo>
                        <a:pt x="0" y="329184"/>
                      </a:lnTo>
                      <a:lnTo>
                        <a:pt x="12192" y="329184"/>
                      </a:lnTo>
                      <a:lnTo>
                        <a:pt x="12192" y="313944"/>
                      </a:lnTo>
                      <a:close/>
                    </a:path>
                    <a:path w="443864" h="390525">
                      <a:moveTo>
                        <a:pt x="25908" y="222504"/>
                      </a:moveTo>
                      <a:lnTo>
                        <a:pt x="12192" y="222504"/>
                      </a:lnTo>
                      <a:lnTo>
                        <a:pt x="12192" y="237744"/>
                      </a:lnTo>
                      <a:lnTo>
                        <a:pt x="25908" y="237744"/>
                      </a:lnTo>
                      <a:lnTo>
                        <a:pt x="25908" y="222504"/>
                      </a:lnTo>
                      <a:close/>
                    </a:path>
                    <a:path w="443864" h="390525">
                      <a:moveTo>
                        <a:pt x="86868" y="291084"/>
                      </a:moveTo>
                      <a:lnTo>
                        <a:pt x="73152" y="291084"/>
                      </a:lnTo>
                      <a:lnTo>
                        <a:pt x="73152" y="306324"/>
                      </a:lnTo>
                      <a:lnTo>
                        <a:pt x="86868" y="306324"/>
                      </a:lnTo>
                      <a:lnTo>
                        <a:pt x="86868" y="291084"/>
                      </a:lnTo>
                      <a:close/>
                    </a:path>
                    <a:path w="443864" h="390525">
                      <a:moveTo>
                        <a:pt x="134112" y="359664"/>
                      </a:moveTo>
                      <a:lnTo>
                        <a:pt x="120396" y="359664"/>
                      </a:lnTo>
                      <a:lnTo>
                        <a:pt x="120396" y="374904"/>
                      </a:lnTo>
                      <a:lnTo>
                        <a:pt x="134112" y="374904"/>
                      </a:lnTo>
                      <a:lnTo>
                        <a:pt x="134112" y="359664"/>
                      </a:lnTo>
                      <a:close/>
                    </a:path>
                    <a:path w="443864" h="390525">
                      <a:moveTo>
                        <a:pt x="193548" y="329184"/>
                      </a:moveTo>
                      <a:lnTo>
                        <a:pt x="181356" y="329184"/>
                      </a:lnTo>
                      <a:lnTo>
                        <a:pt x="181356" y="344424"/>
                      </a:lnTo>
                      <a:lnTo>
                        <a:pt x="193548" y="344424"/>
                      </a:lnTo>
                      <a:lnTo>
                        <a:pt x="193548" y="329184"/>
                      </a:lnTo>
                      <a:close/>
                    </a:path>
                    <a:path w="443864" h="390525">
                      <a:moveTo>
                        <a:pt x="214884" y="374904"/>
                      </a:moveTo>
                      <a:lnTo>
                        <a:pt x="201168" y="374904"/>
                      </a:lnTo>
                      <a:lnTo>
                        <a:pt x="201168" y="390144"/>
                      </a:lnTo>
                      <a:lnTo>
                        <a:pt x="214884" y="390144"/>
                      </a:lnTo>
                      <a:lnTo>
                        <a:pt x="214884" y="374904"/>
                      </a:lnTo>
                      <a:close/>
                    </a:path>
                    <a:path w="443864" h="390525">
                      <a:moveTo>
                        <a:pt x="228600" y="298704"/>
                      </a:moveTo>
                      <a:lnTo>
                        <a:pt x="214884" y="298704"/>
                      </a:lnTo>
                      <a:lnTo>
                        <a:pt x="214884" y="313944"/>
                      </a:lnTo>
                      <a:lnTo>
                        <a:pt x="228600" y="313944"/>
                      </a:lnTo>
                      <a:lnTo>
                        <a:pt x="228600" y="298704"/>
                      </a:lnTo>
                      <a:close/>
                    </a:path>
                    <a:path w="443864" h="390525">
                      <a:moveTo>
                        <a:pt x="228600" y="184404"/>
                      </a:moveTo>
                      <a:lnTo>
                        <a:pt x="214884" y="184404"/>
                      </a:lnTo>
                      <a:lnTo>
                        <a:pt x="214884" y="199644"/>
                      </a:lnTo>
                      <a:lnTo>
                        <a:pt x="228600" y="199644"/>
                      </a:lnTo>
                      <a:lnTo>
                        <a:pt x="228600" y="184404"/>
                      </a:lnTo>
                      <a:close/>
                    </a:path>
                    <a:path w="443864" h="390525">
                      <a:moveTo>
                        <a:pt x="248412" y="123444"/>
                      </a:moveTo>
                      <a:lnTo>
                        <a:pt x="234696" y="123444"/>
                      </a:lnTo>
                      <a:lnTo>
                        <a:pt x="234696" y="138684"/>
                      </a:lnTo>
                      <a:lnTo>
                        <a:pt x="248412" y="138684"/>
                      </a:lnTo>
                      <a:lnTo>
                        <a:pt x="248412" y="123444"/>
                      </a:lnTo>
                      <a:close/>
                    </a:path>
                    <a:path w="443864" h="390525">
                      <a:moveTo>
                        <a:pt x="254508" y="268224"/>
                      </a:moveTo>
                      <a:lnTo>
                        <a:pt x="240792" y="268224"/>
                      </a:lnTo>
                      <a:lnTo>
                        <a:pt x="240792" y="283464"/>
                      </a:lnTo>
                      <a:lnTo>
                        <a:pt x="254508" y="283464"/>
                      </a:lnTo>
                      <a:lnTo>
                        <a:pt x="254508" y="268224"/>
                      </a:lnTo>
                      <a:close/>
                    </a:path>
                    <a:path w="443864" h="390525">
                      <a:moveTo>
                        <a:pt x="301752" y="260604"/>
                      </a:moveTo>
                      <a:lnTo>
                        <a:pt x="288036" y="260604"/>
                      </a:lnTo>
                      <a:lnTo>
                        <a:pt x="288036" y="275844"/>
                      </a:lnTo>
                      <a:lnTo>
                        <a:pt x="301752" y="275844"/>
                      </a:lnTo>
                      <a:lnTo>
                        <a:pt x="301752" y="260604"/>
                      </a:lnTo>
                      <a:close/>
                    </a:path>
                    <a:path w="443864" h="390525">
                      <a:moveTo>
                        <a:pt x="307835" y="230111"/>
                      </a:moveTo>
                      <a:lnTo>
                        <a:pt x="281927" y="230111"/>
                      </a:lnTo>
                      <a:lnTo>
                        <a:pt x="281927" y="245364"/>
                      </a:lnTo>
                      <a:lnTo>
                        <a:pt x="307835" y="245364"/>
                      </a:lnTo>
                      <a:lnTo>
                        <a:pt x="307835" y="230111"/>
                      </a:lnTo>
                      <a:close/>
                    </a:path>
                    <a:path w="443864" h="390525">
                      <a:moveTo>
                        <a:pt x="307848" y="329184"/>
                      </a:moveTo>
                      <a:lnTo>
                        <a:pt x="301752" y="329184"/>
                      </a:lnTo>
                      <a:lnTo>
                        <a:pt x="301752" y="313944"/>
                      </a:lnTo>
                      <a:lnTo>
                        <a:pt x="288036" y="313944"/>
                      </a:lnTo>
                      <a:lnTo>
                        <a:pt x="288036" y="329184"/>
                      </a:lnTo>
                      <a:lnTo>
                        <a:pt x="295656" y="329184"/>
                      </a:lnTo>
                      <a:lnTo>
                        <a:pt x="295656" y="344424"/>
                      </a:lnTo>
                      <a:lnTo>
                        <a:pt x="307848" y="344424"/>
                      </a:lnTo>
                      <a:lnTo>
                        <a:pt x="307848" y="329184"/>
                      </a:lnTo>
                      <a:close/>
                    </a:path>
                    <a:path w="443864" h="390525">
                      <a:moveTo>
                        <a:pt x="335280" y="192024"/>
                      </a:moveTo>
                      <a:lnTo>
                        <a:pt x="321564" y="192024"/>
                      </a:lnTo>
                      <a:lnTo>
                        <a:pt x="321564" y="207264"/>
                      </a:lnTo>
                      <a:lnTo>
                        <a:pt x="335280" y="207264"/>
                      </a:lnTo>
                      <a:lnTo>
                        <a:pt x="335280" y="192024"/>
                      </a:lnTo>
                      <a:close/>
                    </a:path>
                    <a:path w="443864" h="390525">
                      <a:moveTo>
                        <a:pt x="362712" y="298704"/>
                      </a:moveTo>
                      <a:lnTo>
                        <a:pt x="348996" y="298704"/>
                      </a:lnTo>
                      <a:lnTo>
                        <a:pt x="348996" y="313944"/>
                      </a:lnTo>
                      <a:lnTo>
                        <a:pt x="362712" y="313944"/>
                      </a:lnTo>
                      <a:lnTo>
                        <a:pt x="362712" y="298704"/>
                      </a:lnTo>
                      <a:close/>
                    </a:path>
                    <a:path w="443864" h="390525">
                      <a:moveTo>
                        <a:pt x="443484" y="0"/>
                      </a:moveTo>
                      <a:lnTo>
                        <a:pt x="429768" y="0"/>
                      </a:lnTo>
                      <a:lnTo>
                        <a:pt x="429768" y="15240"/>
                      </a:lnTo>
                      <a:lnTo>
                        <a:pt x="443484" y="15240"/>
                      </a:lnTo>
                      <a:lnTo>
                        <a:pt x="4434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8" name="object 546"/>
                <p:cNvSpPr/>
                <p:nvPr/>
              </p:nvSpPr>
              <p:spPr>
                <a:xfrm>
                  <a:off x="3930396" y="3436619"/>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19" name="object 547"/>
                <p:cNvSpPr/>
                <p:nvPr/>
              </p:nvSpPr>
              <p:spPr>
                <a:xfrm>
                  <a:off x="3204972" y="4087380"/>
                  <a:ext cx="154305" cy="114300"/>
                </a:xfrm>
                <a:custGeom>
                  <a:avLst/>
                  <a:gdLst/>
                  <a:ahLst/>
                  <a:cxnLst/>
                  <a:rect l="l" t="t" r="r" b="b"/>
                  <a:pathLst>
                    <a:path w="154304" h="114300">
                      <a:moveTo>
                        <a:pt x="13716" y="99060"/>
                      </a:moveTo>
                      <a:lnTo>
                        <a:pt x="0" y="99060"/>
                      </a:lnTo>
                      <a:lnTo>
                        <a:pt x="0" y="114300"/>
                      </a:lnTo>
                      <a:lnTo>
                        <a:pt x="13716" y="114300"/>
                      </a:lnTo>
                      <a:lnTo>
                        <a:pt x="13716" y="99060"/>
                      </a:lnTo>
                      <a:close/>
                    </a:path>
                    <a:path w="154304" h="114300">
                      <a:moveTo>
                        <a:pt x="73152" y="83820"/>
                      </a:moveTo>
                      <a:lnTo>
                        <a:pt x="59436" y="83820"/>
                      </a:lnTo>
                      <a:lnTo>
                        <a:pt x="59436" y="99060"/>
                      </a:lnTo>
                      <a:lnTo>
                        <a:pt x="73152" y="99060"/>
                      </a:lnTo>
                      <a:lnTo>
                        <a:pt x="73152" y="83820"/>
                      </a:lnTo>
                      <a:close/>
                    </a:path>
                    <a:path w="154304" h="114300">
                      <a:moveTo>
                        <a:pt x="153924" y="0"/>
                      </a:moveTo>
                      <a:lnTo>
                        <a:pt x="140208" y="0"/>
                      </a:lnTo>
                      <a:lnTo>
                        <a:pt x="140208" y="15240"/>
                      </a:lnTo>
                      <a:lnTo>
                        <a:pt x="153924" y="15240"/>
                      </a:lnTo>
                      <a:lnTo>
                        <a:pt x="1539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0" name="object 548"/>
                <p:cNvSpPr/>
                <p:nvPr/>
              </p:nvSpPr>
              <p:spPr>
                <a:xfrm>
                  <a:off x="3977640" y="33604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1" name="object 549"/>
                <p:cNvSpPr/>
                <p:nvPr/>
              </p:nvSpPr>
              <p:spPr>
                <a:xfrm>
                  <a:off x="3157715" y="3773436"/>
                  <a:ext cx="376555" cy="481965"/>
                </a:xfrm>
                <a:custGeom>
                  <a:avLst/>
                  <a:gdLst/>
                  <a:ahLst/>
                  <a:cxnLst/>
                  <a:rect l="l" t="t" r="r" b="b"/>
                  <a:pathLst>
                    <a:path w="376554" h="481964">
                      <a:moveTo>
                        <a:pt x="27444" y="466344"/>
                      </a:moveTo>
                      <a:lnTo>
                        <a:pt x="13728" y="466344"/>
                      </a:lnTo>
                      <a:lnTo>
                        <a:pt x="13728" y="458724"/>
                      </a:lnTo>
                      <a:lnTo>
                        <a:pt x="0" y="458724"/>
                      </a:lnTo>
                      <a:lnTo>
                        <a:pt x="0" y="473964"/>
                      </a:lnTo>
                      <a:lnTo>
                        <a:pt x="13728" y="473964"/>
                      </a:lnTo>
                      <a:lnTo>
                        <a:pt x="13728" y="481584"/>
                      </a:lnTo>
                      <a:lnTo>
                        <a:pt x="27444" y="481584"/>
                      </a:lnTo>
                      <a:lnTo>
                        <a:pt x="27444" y="466344"/>
                      </a:lnTo>
                      <a:close/>
                    </a:path>
                    <a:path w="376554" h="481964">
                      <a:moveTo>
                        <a:pt x="288048" y="390144"/>
                      </a:moveTo>
                      <a:lnTo>
                        <a:pt x="275856" y="390144"/>
                      </a:lnTo>
                      <a:lnTo>
                        <a:pt x="275856" y="405384"/>
                      </a:lnTo>
                      <a:lnTo>
                        <a:pt x="288048" y="405384"/>
                      </a:lnTo>
                      <a:lnTo>
                        <a:pt x="288048" y="390144"/>
                      </a:lnTo>
                      <a:close/>
                    </a:path>
                    <a:path w="376554" h="481964">
                      <a:moveTo>
                        <a:pt x="376440" y="0"/>
                      </a:moveTo>
                      <a:lnTo>
                        <a:pt x="362724" y="0"/>
                      </a:lnTo>
                      <a:lnTo>
                        <a:pt x="362724" y="15240"/>
                      </a:lnTo>
                      <a:lnTo>
                        <a:pt x="376440" y="15240"/>
                      </a:lnTo>
                      <a:lnTo>
                        <a:pt x="376440"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2" name="object 550"/>
                <p:cNvSpPr/>
                <p:nvPr/>
              </p:nvSpPr>
              <p:spPr>
                <a:xfrm>
                  <a:off x="3735324" y="398830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3" name="object 551"/>
                <p:cNvSpPr/>
                <p:nvPr/>
              </p:nvSpPr>
              <p:spPr>
                <a:xfrm>
                  <a:off x="3386327" y="35890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4" name="object 552"/>
                <p:cNvSpPr/>
                <p:nvPr/>
              </p:nvSpPr>
              <p:spPr>
                <a:xfrm>
                  <a:off x="3741419" y="3742943"/>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5" name="object 553"/>
                <p:cNvSpPr/>
                <p:nvPr/>
              </p:nvSpPr>
              <p:spPr>
                <a:xfrm>
                  <a:off x="3204972" y="414832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6" name="object 554"/>
                <p:cNvSpPr/>
                <p:nvPr/>
              </p:nvSpPr>
              <p:spPr>
                <a:xfrm>
                  <a:off x="3788664" y="3444252"/>
                  <a:ext cx="208915" cy="45720"/>
                </a:xfrm>
                <a:custGeom>
                  <a:avLst/>
                  <a:gdLst/>
                  <a:ahLst/>
                  <a:cxnLst/>
                  <a:rect l="l" t="t" r="r" b="b"/>
                  <a:pathLst>
                    <a:path w="208914" h="45720">
                      <a:moveTo>
                        <a:pt x="13716" y="30467"/>
                      </a:moveTo>
                      <a:lnTo>
                        <a:pt x="0" y="30467"/>
                      </a:lnTo>
                      <a:lnTo>
                        <a:pt x="0" y="45720"/>
                      </a:lnTo>
                      <a:lnTo>
                        <a:pt x="13716" y="45720"/>
                      </a:lnTo>
                      <a:lnTo>
                        <a:pt x="13716" y="30467"/>
                      </a:lnTo>
                      <a:close/>
                    </a:path>
                    <a:path w="208914" h="45720">
                      <a:moveTo>
                        <a:pt x="208788" y="0"/>
                      </a:moveTo>
                      <a:lnTo>
                        <a:pt x="195072" y="0"/>
                      </a:lnTo>
                      <a:lnTo>
                        <a:pt x="195072" y="15240"/>
                      </a:lnTo>
                      <a:lnTo>
                        <a:pt x="208788" y="15240"/>
                      </a:lnTo>
                      <a:lnTo>
                        <a:pt x="208788"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7" name="object 555"/>
                <p:cNvSpPr/>
                <p:nvPr/>
              </p:nvSpPr>
              <p:spPr>
                <a:xfrm>
                  <a:off x="3185159" y="4186427"/>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8" name="object 556"/>
                <p:cNvSpPr/>
                <p:nvPr/>
              </p:nvSpPr>
              <p:spPr>
                <a:xfrm>
                  <a:off x="3889248"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29" name="object 557"/>
                <p:cNvSpPr/>
                <p:nvPr/>
              </p:nvSpPr>
              <p:spPr>
                <a:xfrm>
                  <a:off x="3366516" y="4194048"/>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0" name="object 558"/>
                <p:cNvSpPr/>
                <p:nvPr/>
              </p:nvSpPr>
              <p:spPr>
                <a:xfrm>
                  <a:off x="4098035"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1" name="object 559"/>
                <p:cNvSpPr/>
                <p:nvPr/>
              </p:nvSpPr>
              <p:spPr>
                <a:xfrm>
                  <a:off x="3285744" y="4049280"/>
                  <a:ext cx="307975" cy="99060"/>
                </a:xfrm>
                <a:custGeom>
                  <a:avLst/>
                  <a:gdLst/>
                  <a:ahLst/>
                  <a:cxnLst/>
                  <a:rect l="l" t="t" r="r" b="b"/>
                  <a:pathLst>
                    <a:path w="307975" h="99060">
                      <a:moveTo>
                        <a:pt x="12192" y="83820"/>
                      </a:moveTo>
                      <a:lnTo>
                        <a:pt x="0" y="83820"/>
                      </a:lnTo>
                      <a:lnTo>
                        <a:pt x="0" y="99060"/>
                      </a:lnTo>
                      <a:lnTo>
                        <a:pt x="12192" y="99060"/>
                      </a:lnTo>
                      <a:lnTo>
                        <a:pt x="12192" y="83820"/>
                      </a:lnTo>
                      <a:close/>
                    </a:path>
                    <a:path w="307975" h="99060">
                      <a:moveTo>
                        <a:pt x="307848" y="0"/>
                      </a:moveTo>
                      <a:lnTo>
                        <a:pt x="295656" y="0"/>
                      </a:lnTo>
                      <a:lnTo>
                        <a:pt x="295656" y="15240"/>
                      </a:lnTo>
                      <a:lnTo>
                        <a:pt x="307848" y="15240"/>
                      </a:lnTo>
                      <a:lnTo>
                        <a:pt x="30784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2" name="object 560"/>
                <p:cNvSpPr/>
                <p:nvPr/>
              </p:nvSpPr>
              <p:spPr>
                <a:xfrm>
                  <a:off x="3762756" y="3864864"/>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00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3" name="object 561"/>
                <p:cNvSpPr/>
                <p:nvPr/>
              </p:nvSpPr>
              <p:spPr>
                <a:xfrm>
                  <a:off x="3130296" y="3925836"/>
                  <a:ext cx="429895" cy="306705"/>
                </a:xfrm>
                <a:custGeom>
                  <a:avLst/>
                  <a:gdLst/>
                  <a:ahLst/>
                  <a:cxnLst/>
                  <a:rect l="l" t="t" r="r" b="b"/>
                  <a:pathLst>
                    <a:path w="429895" h="306704">
                      <a:moveTo>
                        <a:pt x="13703" y="108204"/>
                      </a:moveTo>
                      <a:lnTo>
                        <a:pt x="0" y="108204"/>
                      </a:lnTo>
                      <a:lnTo>
                        <a:pt x="0" y="123444"/>
                      </a:lnTo>
                      <a:lnTo>
                        <a:pt x="13703" y="123444"/>
                      </a:lnTo>
                      <a:lnTo>
                        <a:pt x="13703" y="108204"/>
                      </a:lnTo>
                      <a:close/>
                    </a:path>
                    <a:path w="429895" h="306704">
                      <a:moveTo>
                        <a:pt x="47244" y="283464"/>
                      </a:moveTo>
                      <a:lnTo>
                        <a:pt x="33528" y="283464"/>
                      </a:lnTo>
                      <a:lnTo>
                        <a:pt x="33528" y="298704"/>
                      </a:lnTo>
                      <a:lnTo>
                        <a:pt x="47244" y="298704"/>
                      </a:lnTo>
                      <a:lnTo>
                        <a:pt x="47244" y="283464"/>
                      </a:lnTo>
                      <a:close/>
                    </a:path>
                    <a:path w="429895" h="306704">
                      <a:moveTo>
                        <a:pt x="134112" y="291084"/>
                      </a:moveTo>
                      <a:lnTo>
                        <a:pt x="121920" y="291084"/>
                      </a:lnTo>
                      <a:lnTo>
                        <a:pt x="121920" y="306324"/>
                      </a:lnTo>
                      <a:lnTo>
                        <a:pt x="134112" y="306324"/>
                      </a:lnTo>
                      <a:lnTo>
                        <a:pt x="134112" y="291084"/>
                      </a:lnTo>
                      <a:close/>
                    </a:path>
                    <a:path w="429895" h="306704">
                      <a:moveTo>
                        <a:pt x="161544" y="237744"/>
                      </a:moveTo>
                      <a:lnTo>
                        <a:pt x="147828" y="237744"/>
                      </a:lnTo>
                      <a:lnTo>
                        <a:pt x="147828" y="252984"/>
                      </a:lnTo>
                      <a:lnTo>
                        <a:pt x="161544" y="252984"/>
                      </a:lnTo>
                      <a:lnTo>
                        <a:pt x="161544" y="237744"/>
                      </a:lnTo>
                      <a:close/>
                    </a:path>
                    <a:path w="429895" h="306704">
                      <a:moveTo>
                        <a:pt x="181356" y="184404"/>
                      </a:moveTo>
                      <a:lnTo>
                        <a:pt x="167640" y="184404"/>
                      </a:lnTo>
                      <a:lnTo>
                        <a:pt x="167640" y="199644"/>
                      </a:lnTo>
                      <a:lnTo>
                        <a:pt x="181356" y="199644"/>
                      </a:lnTo>
                      <a:lnTo>
                        <a:pt x="181356" y="184404"/>
                      </a:lnTo>
                      <a:close/>
                    </a:path>
                    <a:path w="429895" h="306704">
                      <a:moveTo>
                        <a:pt x="248412" y="291084"/>
                      </a:moveTo>
                      <a:lnTo>
                        <a:pt x="236220" y="291084"/>
                      </a:lnTo>
                      <a:lnTo>
                        <a:pt x="236220" y="306324"/>
                      </a:lnTo>
                      <a:lnTo>
                        <a:pt x="248412" y="306324"/>
                      </a:lnTo>
                      <a:lnTo>
                        <a:pt x="248412" y="291084"/>
                      </a:lnTo>
                      <a:close/>
                    </a:path>
                    <a:path w="429895" h="306704">
                      <a:moveTo>
                        <a:pt x="262128" y="184404"/>
                      </a:moveTo>
                      <a:lnTo>
                        <a:pt x="248412" y="184404"/>
                      </a:lnTo>
                      <a:lnTo>
                        <a:pt x="248412" y="199644"/>
                      </a:lnTo>
                      <a:lnTo>
                        <a:pt x="262128" y="199644"/>
                      </a:lnTo>
                      <a:lnTo>
                        <a:pt x="262128" y="184404"/>
                      </a:lnTo>
                      <a:close/>
                    </a:path>
                    <a:path w="429895" h="306704">
                      <a:moveTo>
                        <a:pt x="336804" y="0"/>
                      </a:moveTo>
                      <a:lnTo>
                        <a:pt x="323088" y="0"/>
                      </a:lnTo>
                      <a:lnTo>
                        <a:pt x="323088" y="15240"/>
                      </a:lnTo>
                      <a:lnTo>
                        <a:pt x="336804" y="15240"/>
                      </a:lnTo>
                      <a:lnTo>
                        <a:pt x="336804" y="0"/>
                      </a:lnTo>
                      <a:close/>
                    </a:path>
                    <a:path w="429895" h="306704">
                      <a:moveTo>
                        <a:pt x="396240" y="207264"/>
                      </a:moveTo>
                      <a:lnTo>
                        <a:pt x="384048" y="207264"/>
                      </a:lnTo>
                      <a:lnTo>
                        <a:pt x="384048" y="222504"/>
                      </a:lnTo>
                      <a:lnTo>
                        <a:pt x="396240" y="222504"/>
                      </a:lnTo>
                      <a:lnTo>
                        <a:pt x="396240" y="207264"/>
                      </a:lnTo>
                      <a:close/>
                    </a:path>
                    <a:path w="429895" h="306704">
                      <a:moveTo>
                        <a:pt x="429768" y="138684"/>
                      </a:moveTo>
                      <a:lnTo>
                        <a:pt x="423672" y="138684"/>
                      </a:lnTo>
                      <a:lnTo>
                        <a:pt x="423672" y="131064"/>
                      </a:lnTo>
                      <a:lnTo>
                        <a:pt x="409956" y="131064"/>
                      </a:lnTo>
                      <a:lnTo>
                        <a:pt x="409956" y="146304"/>
                      </a:lnTo>
                      <a:lnTo>
                        <a:pt x="417576" y="146304"/>
                      </a:lnTo>
                      <a:lnTo>
                        <a:pt x="417576" y="153924"/>
                      </a:lnTo>
                      <a:lnTo>
                        <a:pt x="429768" y="153924"/>
                      </a:lnTo>
                      <a:lnTo>
                        <a:pt x="429768" y="13868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4" name="object 562"/>
                <p:cNvSpPr/>
                <p:nvPr/>
              </p:nvSpPr>
              <p:spPr>
                <a:xfrm>
                  <a:off x="388924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5" name="object 563"/>
                <p:cNvSpPr/>
                <p:nvPr/>
              </p:nvSpPr>
              <p:spPr>
                <a:xfrm>
                  <a:off x="3386327" y="4117848"/>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6" name="object 564"/>
                <p:cNvSpPr/>
                <p:nvPr/>
              </p:nvSpPr>
              <p:spPr>
                <a:xfrm>
                  <a:off x="3762756"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7" name="object 565"/>
                <p:cNvSpPr/>
                <p:nvPr/>
              </p:nvSpPr>
              <p:spPr>
                <a:xfrm>
                  <a:off x="3104388" y="3933456"/>
                  <a:ext cx="558165" cy="360045"/>
                </a:xfrm>
                <a:custGeom>
                  <a:avLst/>
                  <a:gdLst/>
                  <a:ahLst/>
                  <a:cxnLst/>
                  <a:rect l="l" t="t" r="r" b="b"/>
                  <a:pathLst>
                    <a:path w="558164" h="360045">
                      <a:moveTo>
                        <a:pt x="12192" y="260604"/>
                      </a:moveTo>
                      <a:lnTo>
                        <a:pt x="0" y="260604"/>
                      </a:lnTo>
                      <a:lnTo>
                        <a:pt x="0" y="275844"/>
                      </a:lnTo>
                      <a:lnTo>
                        <a:pt x="12192" y="275844"/>
                      </a:lnTo>
                      <a:lnTo>
                        <a:pt x="12192" y="260604"/>
                      </a:lnTo>
                      <a:close/>
                    </a:path>
                    <a:path w="558164" h="360045">
                      <a:moveTo>
                        <a:pt x="228600" y="344424"/>
                      </a:moveTo>
                      <a:lnTo>
                        <a:pt x="214884" y="344424"/>
                      </a:lnTo>
                      <a:lnTo>
                        <a:pt x="214884" y="359664"/>
                      </a:lnTo>
                      <a:lnTo>
                        <a:pt x="228600" y="359664"/>
                      </a:lnTo>
                      <a:lnTo>
                        <a:pt x="228600" y="344424"/>
                      </a:lnTo>
                      <a:close/>
                    </a:path>
                    <a:path w="558164" h="360045">
                      <a:moveTo>
                        <a:pt x="288036" y="321564"/>
                      </a:moveTo>
                      <a:lnTo>
                        <a:pt x="274320" y="321564"/>
                      </a:lnTo>
                      <a:lnTo>
                        <a:pt x="274320" y="336804"/>
                      </a:lnTo>
                      <a:lnTo>
                        <a:pt x="288036" y="336804"/>
                      </a:lnTo>
                      <a:lnTo>
                        <a:pt x="288036" y="321564"/>
                      </a:lnTo>
                      <a:close/>
                    </a:path>
                    <a:path w="558164" h="360045">
                      <a:moveTo>
                        <a:pt x="557784" y="0"/>
                      </a:moveTo>
                      <a:lnTo>
                        <a:pt x="544068" y="0"/>
                      </a:lnTo>
                      <a:lnTo>
                        <a:pt x="544068" y="15240"/>
                      </a:lnTo>
                      <a:lnTo>
                        <a:pt x="557784" y="15240"/>
                      </a:lnTo>
                      <a:lnTo>
                        <a:pt x="55778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8" name="object 566"/>
                <p:cNvSpPr/>
                <p:nvPr/>
              </p:nvSpPr>
              <p:spPr>
                <a:xfrm>
                  <a:off x="3889248"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39" name="object 567"/>
                <p:cNvSpPr/>
                <p:nvPr/>
              </p:nvSpPr>
              <p:spPr>
                <a:xfrm>
                  <a:off x="3291840" y="4133100"/>
                  <a:ext cx="147955" cy="99060"/>
                </a:xfrm>
                <a:custGeom>
                  <a:avLst/>
                  <a:gdLst/>
                  <a:ahLst/>
                  <a:cxnLst/>
                  <a:rect l="l" t="t" r="r" b="b"/>
                  <a:pathLst>
                    <a:path w="147954" h="99060">
                      <a:moveTo>
                        <a:pt x="13716" y="0"/>
                      </a:moveTo>
                      <a:lnTo>
                        <a:pt x="0" y="0"/>
                      </a:lnTo>
                      <a:lnTo>
                        <a:pt x="0" y="15240"/>
                      </a:lnTo>
                      <a:lnTo>
                        <a:pt x="13716" y="15240"/>
                      </a:lnTo>
                      <a:lnTo>
                        <a:pt x="13716" y="0"/>
                      </a:lnTo>
                      <a:close/>
                    </a:path>
                    <a:path w="147954" h="99060">
                      <a:moveTo>
                        <a:pt x="47244" y="15240"/>
                      </a:moveTo>
                      <a:lnTo>
                        <a:pt x="33528" y="15240"/>
                      </a:lnTo>
                      <a:lnTo>
                        <a:pt x="33528" y="30480"/>
                      </a:lnTo>
                      <a:lnTo>
                        <a:pt x="47244" y="30480"/>
                      </a:lnTo>
                      <a:lnTo>
                        <a:pt x="47244" y="15240"/>
                      </a:lnTo>
                      <a:close/>
                    </a:path>
                    <a:path w="147954" h="99060">
                      <a:moveTo>
                        <a:pt x="114300" y="83820"/>
                      </a:moveTo>
                      <a:lnTo>
                        <a:pt x="100584" y="83820"/>
                      </a:lnTo>
                      <a:lnTo>
                        <a:pt x="100584" y="99060"/>
                      </a:lnTo>
                      <a:lnTo>
                        <a:pt x="114300" y="99060"/>
                      </a:lnTo>
                      <a:lnTo>
                        <a:pt x="114300" y="83820"/>
                      </a:lnTo>
                      <a:close/>
                    </a:path>
                    <a:path w="147954" h="99060">
                      <a:moveTo>
                        <a:pt x="147828" y="53340"/>
                      </a:moveTo>
                      <a:lnTo>
                        <a:pt x="134112" y="53340"/>
                      </a:lnTo>
                      <a:lnTo>
                        <a:pt x="134112" y="68580"/>
                      </a:lnTo>
                      <a:lnTo>
                        <a:pt x="147828" y="68580"/>
                      </a:lnTo>
                      <a:lnTo>
                        <a:pt x="147828" y="533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0" name="object 568"/>
                <p:cNvSpPr/>
                <p:nvPr/>
              </p:nvSpPr>
              <p:spPr>
                <a:xfrm>
                  <a:off x="3970019" y="3421380"/>
                  <a:ext cx="13970" cy="15240"/>
                </a:xfrm>
                <a:custGeom>
                  <a:avLst/>
                  <a:gdLst/>
                  <a:ahLst/>
                  <a:cxnLst/>
                  <a:rect l="l" t="t" r="r" b="b"/>
                  <a:pathLst>
                    <a:path w="13970" h="15239">
                      <a:moveTo>
                        <a:pt x="13716" y="15239"/>
                      </a:moveTo>
                      <a:lnTo>
                        <a:pt x="0" y="15239"/>
                      </a:lnTo>
                      <a:lnTo>
                        <a:pt x="0" y="0"/>
                      </a:lnTo>
                      <a:lnTo>
                        <a:pt x="13716" y="0"/>
                      </a:lnTo>
                      <a:lnTo>
                        <a:pt x="13716" y="15239"/>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1" name="object 569"/>
                <p:cNvSpPr/>
                <p:nvPr/>
              </p:nvSpPr>
              <p:spPr>
                <a:xfrm>
                  <a:off x="3425952" y="4079760"/>
                  <a:ext cx="81280" cy="76200"/>
                </a:xfrm>
                <a:custGeom>
                  <a:avLst/>
                  <a:gdLst/>
                  <a:ahLst/>
                  <a:cxnLst/>
                  <a:rect l="l" t="t" r="r" b="b"/>
                  <a:pathLst>
                    <a:path w="81279" h="76200">
                      <a:moveTo>
                        <a:pt x="13716" y="60960"/>
                      </a:moveTo>
                      <a:lnTo>
                        <a:pt x="0" y="60960"/>
                      </a:lnTo>
                      <a:lnTo>
                        <a:pt x="0" y="76200"/>
                      </a:lnTo>
                      <a:lnTo>
                        <a:pt x="13716" y="76200"/>
                      </a:lnTo>
                      <a:lnTo>
                        <a:pt x="13716" y="60960"/>
                      </a:lnTo>
                      <a:close/>
                    </a:path>
                    <a:path w="81279" h="76200">
                      <a:moveTo>
                        <a:pt x="80772" y="0"/>
                      </a:moveTo>
                      <a:lnTo>
                        <a:pt x="67056" y="0"/>
                      </a:lnTo>
                      <a:lnTo>
                        <a:pt x="67056" y="15240"/>
                      </a:lnTo>
                      <a:lnTo>
                        <a:pt x="80772" y="15240"/>
                      </a:lnTo>
                      <a:lnTo>
                        <a:pt x="807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2" name="object 570"/>
                <p:cNvSpPr/>
                <p:nvPr/>
              </p:nvSpPr>
              <p:spPr>
                <a:xfrm>
                  <a:off x="3863340" y="34518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3" name="object 571"/>
                <p:cNvSpPr/>
                <p:nvPr/>
              </p:nvSpPr>
              <p:spPr>
                <a:xfrm>
                  <a:off x="3264408" y="4186427"/>
                  <a:ext cx="27940" cy="15240"/>
                </a:xfrm>
                <a:custGeom>
                  <a:avLst/>
                  <a:gdLst/>
                  <a:ahLst/>
                  <a:cxnLst/>
                  <a:rect l="l" t="t" r="r" b="b"/>
                  <a:pathLst>
                    <a:path w="27939" h="15239">
                      <a:moveTo>
                        <a:pt x="27432" y="15240"/>
                      </a:moveTo>
                      <a:lnTo>
                        <a:pt x="0" y="15240"/>
                      </a:lnTo>
                      <a:lnTo>
                        <a:pt x="0" y="0"/>
                      </a:lnTo>
                      <a:lnTo>
                        <a:pt x="27432" y="0"/>
                      </a:lnTo>
                      <a:lnTo>
                        <a:pt x="27432"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4" name="object 572"/>
                <p:cNvSpPr/>
                <p:nvPr/>
              </p:nvSpPr>
              <p:spPr>
                <a:xfrm>
                  <a:off x="3983735"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5" name="object 573"/>
                <p:cNvSpPr/>
                <p:nvPr/>
              </p:nvSpPr>
              <p:spPr>
                <a:xfrm>
                  <a:off x="3264408" y="3948696"/>
                  <a:ext cx="216535" cy="344805"/>
                </a:xfrm>
                <a:custGeom>
                  <a:avLst/>
                  <a:gdLst/>
                  <a:ahLst/>
                  <a:cxnLst/>
                  <a:rect l="l" t="t" r="r" b="b"/>
                  <a:pathLst>
                    <a:path w="216535" h="344804">
                      <a:moveTo>
                        <a:pt x="13716" y="329184"/>
                      </a:moveTo>
                      <a:lnTo>
                        <a:pt x="0" y="329184"/>
                      </a:lnTo>
                      <a:lnTo>
                        <a:pt x="0" y="344424"/>
                      </a:lnTo>
                      <a:lnTo>
                        <a:pt x="13716" y="344424"/>
                      </a:lnTo>
                      <a:lnTo>
                        <a:pt x="13716" y="329184"/>
                      </a:lnTo>
                      <a:close/>
                    </a:path>
                    <a:path w="216535" h="344804">
                      <a:moveTo>
                        <a:pt x="27432" y="291084"/>
                      </a:moveTo>
                      <a:lnTo>
                        <a:pt x="13716" y="291084"/>
                      </a:lnTo>
                      <a:lnTo>
                        <a:pt x="13716" y="306324"/>
                      </a:lnTo>
                      <a:lnTo>
                        <a:pt x="27432" y="306324"/>
                      </a:lnTo>
                      <a:lnTo>
                        <a:pt x="27432" y="291084"/>
                      </a:lnTo>
                      <a:close/>
                    </a:path>
                    <a:path w="216535" h="344804">
                      <a:moveTo>
                        <a:pt x="216408" y="0"/>
                      </a:moveTo>
                      <a:lnTo>
                        <a:pt x="202692" y="0"/>
                      </a:lnTo>
                      <a:lnTo>
                        <a:pt x="202692" y="15240"/>
                      </a:lnTo>
                      <a:lnTo>
                        <a:pt x="216408" y="15240"/>
                      </a:lnTo>
                      <a:lnTo>
                        <a:pt x="216408"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6" name="object 574"/>
                <p:cNvSpPr/>
                <p:nvPr/>
              </p:nvSpPr>
              <p:spPr>
                <a:xfrm>
                  <a:off x="400354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7" name="object 575"/>
                <p:cNvSpPr/>
                <p:nvPr/>
              </p:nvSpPr>
              <p:spPr>
                <a:xfrm>
                  <a:off x="3096768" y="3880103"/>
                  <a:ext cx="349250" cy="398145"/>
                </a:xfrm>
                <a:custGeom>
                  <a:avLst/>
                  <a:gdLst/>
                  <a:ahLst/>
                  <a:cxnLst/>
                  <a:rect l="l" t="t" r="r" b="b"/>
                  <a:pathLst>
                    <a:path w="349250" h="398145">
                      <a:moveTo>
                        <a:pt x="13716" y="329196"/>
                      </a:moveTo>
                      <a:lnTo>
                        <a:pt x="0" y="329196"/>
                      </a:lnTo>
                      <a:lnTo>
                        <a:pt x="0" y="344436"/>
                      </a:lnTo>
                      <a:lnTo>
                        <a:pt x="13716" y="344436"/>
                      </a:lnTo>
                      <a:lnTo>
                        <a:pt x="13716" y="329196"/>
                      </a:lnTo>
                      <a:close/>
                    </a:path>
                    <a:path w="349250" h="398145">
                      <a:moveTo>
                        <a:pt x="94488" y="291096"/>
                      </a:moveTo>
                      <a:lnTo>
                        <a:pt x="80772" y="291096"/>
                      </a:lnTo>
                      <a:lnTo>
                        <a:pt x="80772" y="306336"/>
                      </a:lnTo>
                      <a:lnTo>
                        <a:pt x="94488" y="306336"/>
                      </a:lnTo>
                      <a:lnTo>
                        <a:pt x="94488" y="291096"/>
                      </a:lnTo>
                      <a:close/>
                    </a:path>
                    <a:path w="349250" h="398145">
                      <a:moveTo>
                        <a:pt x="155448" y="184416"/>
                      </a:moveTo>
                      <a:lnTo>
                        <a:pt x="141732" y="184416"/>
                      </a:lnTo>
                      <a:lnTo>
                        <a:pt x="141732" y="199656"/>
                      </a:lnTo>
                      <a:lnTo>
                        <a:pt x="155448" y="199656"/>
                      </a:lnTo>
                      <a:lnTo>
                        <a:pt x="155448" y="184416"/>
                      </a:lnTo>
                      <a:close/>
                    </a:path>
                    <a:path w="349250" h="398145">
                      <a:moveTo>
                        <a:pt x="167640" y="275856"/>
                      </a:moveTo>
                      <a:lnTo>
                        <a:pt x="147828" y="275856"/>
                      </a:lnTo>
                      <a:lnTo>
                        <a:pt x="147828" y="291096"/>
                      </a:lnTo>
                      <a:lnTo>
                        <a:pt x="167640" y="291096"/>
                      </a:lnTo>
                      <a:lnTo>
                        <a:pt x="167640" y="275856"/>
                      </a:lnTo>
                      <a:close/>
                    </a:path>
                    <a:path w="349250" h="398145">
                      <a:moveTo>
                        <a:pt x="256032" y="367296"/>
                      </a:moveTo>
                      <a:lnTo>
                        <a:pt x="242316" y="367296"/>
                      </a:lnTo>
                      <a:lnTo>
                        <a:pt x="242316" y="382536"/>
                      </a:lnTo>
                      <a:lnTo>
                        <a:pt x="256032" y="382536"/>
                      </a:lnTo>
                      <a:lnTo>
                        <a:pt x="256032" y="367296"/>
                      </a:lnTo>
                      <a:close/>
                    </a:path>
                    <a:path w="349250" h="398145">
                      <a:moveTo>
                        <a:pt x="315468" y="382536"/>
                      </a:moveTo>
                      <a:lnTo>
                        <a:pt x="303276" y="382536"/>
                      </a:lnTo>
                      <a:lnTo>
                        <a:pt x="303276" y="397776"/>
                      </a:lnTo>
                      <a:lnTo>
                        <a:pt x="315468" y="397776"/>
                      </a:lnTo>
                      <a:lnTo>
                        <a:pt x="315468" y="382536"/>
                      </a:lnTo>
                      <a:close/>
                    </a:path>
                    <a:path w="349250" h="398145">
                      <a:moveTo>
                        <a:pt x="342900" y="268236"/>
                      </a:moveTo>
                      <a:lnTo>
                        <a:pt x="329184" y="268236"/>
                      </a:lnTo>
                      <a:lnTo>
                        <a:pt x="329184" y="283476"/>
                      </a:lnTo>
                      <a:lnTo>
                        <a:pt x="342900" y="283476"/>
                      </a:lnTo>
                      <a:lnTo>
                        <a:pt x="342900" y="268236"/>
                      </a:lnTo>
                      <a:close/>
                    </a:path>
                    <a:path w="349250" h="398145">
                      <a:moveTo>
                        <a:pt x="348996" y="0"/>
                      </a:moveTo>
                      <a:lnTo>
                        <a:pt x="336804" y="0"/>
                      </a:lnTo>
                      <a:lnTo>
                        <a:pt x="336804" y="15252"/>
                      </a:lnTo>
                      <a:lnTo>
                        <a:pt x="348996" y="15252"/>
                      </a:lnTo>
                      <a:lnTo>
                        <a:pt x="34899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8" name="object 576"/>
                <p:cNvSpPr/>
                <p:nvPr/>
              </p:nvSpPr>
              <p:spPr>
                <a:xfrm>
                  <a:off x="3877056" y="3360419"/>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49" name="object 577"/>
                <p:cNvSpPr/>
                <p:nvPr/>
              </p:nvSpPr>
              <p:spPr>
                <a:xfrm>
                  <a:off x="3224784" y="3918203"/>
                  <a:ext cx="497205" cy="314325"/>
                </a:xfrm>
                <a:custGeom>
                  <a:avLst/>
                  <a:gdLst/>
                  <a:ahLst/>
                  <a:cxnLst/>
                  <a:rect l="l" t="t" r="r" b="b"/>
                  <a:pathLst>
                    <a:path w="497204" h="314325">
                      <a:moveTo>
                        <a:pt x="13716" y="298716"/>
                      </a:moveTo>
                      <a:lnTo>
                        <a:pt x="0" y="298716"/>
                      </a:lnTo>
                      <a:lnTo>
                        <a:pt x="0" y="313956"/>
                      </a:lnTo>
                      <a:lnTo>
                        <a:pt x="13716" y="313956"/>
                      </a:lnTo>
                      <a:lnTo>
                        <a:pt x="13716" y="298716"/>
                      </a:lnTo>
                      <a:close/>
                    </a:path>
                    <a:path w="497204" h="314325">
                      <a:moveTo>
                        <a:pt x="301752" y="100596"/>
                      </a:moveTo>
                      <a:lnTo>
                        <a:pt x="289560" y="100596"/>
                      </a:lnTo>
                      <a:lnTo>
                        <a:pt x="289560" y="115836"/>
                      </a:lnTo>
                      <a:lnTo>
                        <a:pt x="301752" y="115836"/>
                      </a:lnTo>
                      <a:lnTo>
                        <a:pt x="301752" y="100596"/>
                      </a:lnTo>
                      <a:close/>
                    </a:path>
                    <a:path w="497204" h="314325">
                      <a:moveTo>
                        <a:pt x="496824" y="0"/>
                      </a:moveTo>
                      <a:lnTo>
                        <a:pt x="483108" y="0"/>
                      </a:lnTo>
                      <a:lnTo>
                        <a:pt x="483108" y="15252"/>
                      </a:lnTo>
                      <a:lnTo>
                        <a:pt x="496824" y="15252"/>
                      </a:lnTo>
                      <a:lnTo>
                        <a:pt x="496824"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0" name="object 578"/>
                <p:cNvSpPr/>
                <p:nvPr/>
              </p:nvSpPr>
              <p:spPr>
                <a:xfrm>
                  <a:off x="4017264"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1" name="object 579"/>
                <p:cNvSpPr/>
                <p:nvPr/>
              </p:nvSpPr>
              <p:spPr>
                <a:xfrm>
                  <a:off x="3185160" y="4087380"/>
                  <a:ext cx="335280" cy="167640"/>
                </a:xfrm>
                <a:custGeom>
                  <a:avLst/>
                  <a:gdLst/>
                  <a:ahLst/>
                  <a:cxnLst/>
                  <a:rect l="l" t="t" r="r" b="b"/>
                  <a:pathLst>
                    <a:path w="335279" h="167639">
                      <a:moveTo>
                        <a:pt x="12192" y="91440"/>
                      </a:moveTo>
                      <a:lnTo>
                        <a:pt x="0" y="91440"/>
                      </a:lnTo>
                      <a:lnTo>
                        <a:pt x="0" y="106680"/>
                      </a:lnTo>
                      <a:lnTo>
                        <a:pt x="12192" y="106680"/>
                      </a:lnTo>
                      <a:lnTo>
                        <a:pt x="12192" y="91440"/>
                      </a:lnTo>
                      <a:close/>
                    </a:path>
                    <a:path w="335279" h="167639">
                      <a:moveTo>
                        <a:pt x="73139" y="152400"/>
                      </a:moveTo>
                      <a:lnTo>
                        <a:pt x="59436" y="152400"/>
                      </a:lnTo>
                      <a:lnTo>
                        <a:pt x="59436" y="167640"/>
                      </a:lnTo>
                      <a:lnTo>
                        <a:pt x="73139" y="167640"/>
                      </a:lnTo>
                      <a:lnTo>
                        <a:pt x="73139" y="152400"/>
                      </a:lnTo>
                      <a:close/>
                    </a:path>
                    <a:path w="335279" h="167639">
                      <a:moveTo>
                        <a:pt x="140208" y="129540"/>
                      </a:moveTo>
                      <a:lnTo>
                        <a:pt x="126492" y="129540"/>
                      </a:lnTo>
                      <a:lnTo>
                        <a:pt x="126492" y="144780"/>
                      </a:lnTo>
                      <a:lnTo>
                        <a:pt x="140208" y="144780"/>
                      </a:lnTo>
                      <a:lnTo>
                        <a:pt x="140208" y="129540"/>
                      </a:lnTo>
                      <a:close/>
                    </a:path>
                    <a:path w="335279" h="167639">
                      <a:moveTo>
                        <a:pt x="147828" y="15240"/>
                      </a:moveTo>
                      <a:lnTo>
                        <a:pt x="134112" y="15240"/>
                      </a:lnTo>
                      <a:lnTo>
                        <a:pt x="134112" y="30480"/>
                      </a:lnTo>
                      <a:lnTo>
                        <a:pt x="147828" y="30480"/>
                      </a:lnTo>
                      <a:lnTo>
                        <a:pt x="147828" y="15240"/>
                      </a:lnTo>
                      <a:close/>
                    </a:path>
                    <a:path w="335279" h="167639">
                      <a:moveTo>
                        <a:pt x="201155" y="15240"/>
                      </a:moveTo>
                      <a:lnTo>
                        <a:pt x="187439" y="15240"/>
                      </a:lnTo>
                      <a:lnTo>
                        <a:pt x="187439" y="30480"/>
                      </a:lnTo>
                      <a:lnTo>
                        <a:pt x="201155" y="30480"/>
                      </a:lnTo>
                      <a:lnTo>
                        <a:pt x="201155" y="15240"/>
                      </a:lnTo>
                      <a:close/>
                    </a:path>
                    <a:path w="335279" h="167639">
                      <a:moveTo>
                        <a:pt x="301739" y="0"/>
                      </a:moveTo>
                      <a:lnTo>
                        <a:pt x="288036" y="0"/>
                      </a:lnTo>
                      <a:lnTo>
                        <a:pt x="288036" y="15240"/>
                      </a:lnTo>
                      <a:lnTo>
                        <a:pt x="301739" y="15240"/>
                      </a:lnTo>
                      <a:lnTo>
                        <a:pt x="301739" y="0"/>
                      </a:lnTo>
                      <a:close/>
                    </a:path>
                    <a:path w="335279" h="167639">
                      <a:moveTo>
                        <a:pt x="315455" y="30480"/>
                      </a:moveTo>
                      <a:lnTo>
                        <a:pt x="301739" y="30480"/>
                      </a:lnTo>
                      <a:lnTo>
                        <a:pt x="301739" y="45720"/>
                      </a:lnTo>
                      <a:lnTo>
                        <a:pt x="315455" y="45720"/>
                      </a:lnTo>
                      <a:lnTo>
                        <a:pt x="315455" y="30480"/>
                      </a:lnTo>
                      <a:close/>
                    </a:path>
                    <a:path w="335279" h="167639">
                      <a:moveTo>
                        <a:pt x="335280" y="99060"/>
                      </a:moveTo>
                      <a:lnTo>
                        <a:pt x="321564" y="99060"/>
                      </a:lnTo>
                      <a:lnTo>
                        <a:pt x="321564" y="114300"/>
                      </a:lnTo>
                      <a:lnTo>
                        <a:pt x="335280" y="114300"/>
                      </a:lnTo>
                      <a:lnTo>
                        <a:pt x="335280" y="990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2" name="object 580"/>
                <p:cNvSpPr/>
                <p:nvPr/>
              </p:nvSpPr>
              <p:spPr>
                <a:xfrm>
                  <a:off x="3788664" y="343661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3" name="object 581"/>
                <p:cNvSpPr/>
                <p:nvPr/>
              </p:nvSpPr>
              <p:spPr>
                <a:xfrm>
                  <a:off x="3124200" y="4277867"/>
                  <a:ext cx="13970" cy="15240"/>
                </a:xfrm>
                <a:custGeom>
                  <a:avLst/>
                  <a:gdLst/>
                  <a:ahLst/>
                  <a:cxnLst/>
                  <a:rect l="l" t="t" r="r" b="b"/>
                  <a:pathLst>
                    <a:path w="13969"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4" name="object 582"/>
                <p:cNvSpPr/>
                <p:nvPr/>
              </p:nvSpPr>
              <p:spPr>
                <a:xfrm>
                  <a:off x="3755135" y="34899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5" name="object 583"/>
                <p:cNvSpPr/>
                <p:nvPr/>
              </p:nvSpPr>
              <p:spPr>
                <a:xfrm>
                  <a:off x="3124200" y="4011180"/>
                  <a:ext cx="538480" cy="281940"/>
                </a:xfrm>
                <a:custGeom>
                  <a:avLst/>
                  <a:gdLst/>
                  <a:ahLst/>
                  <a:cxnLst/>
                  <a:rect l="l" t="t" r="r" b="b"/>
                  <a:pathLst>
                    <a:path w="538479" h="281939">
                      <a:moveTo>
                        <a:pt x="13716" y="251460"/>
                      </a:moveTo>
                      <a:lnTo>
                        <a:pt x="0" y="251460"/>
                      </a:lnTo>
                      <a:lnTo>
                        <a:pt x="0" y="266700"/>
                      </a:lnTo>
                      <a:lnTo>
                        <a:pt x="13716" y="266700"/>
                      </a:lnTo>
                      <a:lnTo>
                        <a:pt x="13716" y="251460"/>
                      </a:lnTo>
                      <a:close/>
                    </a:path>
                    <a:path w="538479" h="281939">
                      <a:moveTo>
                        <a:pt x="47244" y="144780"/>
                      </a:moveTo>
                      <a:lnTo>
                        <a:pt x="33515" y="144780"/>
                      </a:lnTo>
                      <a:lnTo>
                        <a:pt x="33515" y="160020"/>
                      </a:lnTo>
                      <a:lnTo>
                        <a:pt x="47244" y="160020"/>
                      </a:lnTo>
                      <a:lnTo>
                        <a:pt x="47244" y="144780"/>
                      </a:lnTo>
                      <a:close/>
                    </a:path>
                    <a:path w="538479" h="281939">
                      <a:moveTo>
                        <a:pt x="73152" y="121920"/>
                      </a:moveTo>
                      <a:lnTo>
                        <a:pt x="60960" y="121920"/>
                      </a:lnTo>
                      <a:lnTo>
                        <a:pt x="60960" y="137160"/>
                      </a:lnTo>
                      <a:lnTo>
                        <a:pt x="60960" y="152400"/>
                      </a:lnTo>
                      <a:lnTo>
                        <a:pt x="73152" y="152400"/>
                      </a:lnTo>
                      <a:lnTo>
                        <a:pt x="73152" y="137160"/>
                      </a:lnTo>
                      <a:lnTo>
                        <a:pt x="73152" y="121920"/>
                      </a:lnTo>
                      <a:close/>
                    </a:path>
                    <a:path w="538479" h="281939">
                      <a:moveTo>
                        <a:pt x="86868" y="243840"/>
                      </a:moveTo>
                      <a:lnTo>
                        <a:pt x="73152" y="243840"/>
                      </a:lnTo>
                      <a:lnTo>
                        <a:pt x="73152" y="259080"/>
                      </a:lnTo>
                      <a:lnTo>
                        <a:pt x="86868" y="259080"/>
                      </a:lnTo>
                      <a:lnTo>
                        <a:pt x="86868" y="243840"/>
                      </a:lnTo>
                      <a:close/>
                    </a:path>
                    <a:path w="538479" h="281939">
                      <a:moveTo>
                        <a:pt x="106680" y="121920"/>
                      </a:moveTo>
                      <a:lnTo>
                        <a:pt x="94488" y="121920"/>
                      </a:lnTo>
                      <a:lnTo>
                        <a:pt x="94488" y="137160"/>
                      </a:lnTo>
                      <a:lnTo>
                        <a:pt x="106680" y="137160"/>
                      </a:lnTo>
                      <a:lnTo>
                        <a:pt x="106680" y="121920"/>
                      </a:lnTo>
                      <a:close/>
                    </a:path>
                    <a:path w="538479" h="281939">
                      <a:moveTo>
                        <a:pt x="120396" y="266700"/>
                      </a:moveTo>
                      <a:lnTo>
                        <a:pt x="106680" y="266700"/>
                      </a:lnTo>
                      <a:lnTo>
                        <a:pt x="106680" y="281940"/>
                      </a:lnTo>
                      <a:lnTo>
                        <a:pt x="120396" y="281940"/>
                      </a:lnTo>
                      <a:lnTo>
                        <a:pt x="120396" y="266700"/>
                      </a:lnTo>
                      <a:close/>
                    </a:path>
                    <a:path w="538479" h="281939">
                      <a:moveTo>
                        <a:pt x="128016" y="190500"/>
                      </a:moveTo>
                      <a:lnTo>
                        <a:pt x="114300" y="190500"/>
                      </a:lnTo>
                      <a:lnTo>
                        <a:pt x="100584" y="190500"/>
                      </a:lnTo>
                      <a:lnTo>
                        <a:pt x="100584" y="198120"/>
                      </a:lnTo>
                      <a:lnTo>
                        <a:pt x="94488" y="198120"/>
                      </a:lnTo>
                      <a:lnTo>
                        <a:pt x="94488" y="213360"/>
                      </a:lnTo>
                      <a:lnTo>
                        <a:pt x="106680" y="213360"/>
                      </a:lnTo>
                      <a:lnTo>
                        <a:pt x="106680" y="205740"/>
                      </a:lnTo>
                      <a:lnTo>
                        <a:pt x="114300" y="205740"/>
                      </a:lnTo>
                      <a:lnTo>
                        <a:pt x="128016" y="205740"/>
                      </a:lnTo>
                      <a:lnTo>
                        <a:pt x="128016" y="190500"/>
                      </a:lnTo>
                      <a:close/>
                    </a:path>
                    <a:path w="538479" h="281939">
                      <a:moveTo>
                        <a:pt x="128016" y="152400"/>
                      </a:moveTo>
                      <a:lnTo>
                        <a:pt x="114300" y="152400"/>
                      </a:lnTo>
                      <a:lnTo>
                        <a:pt x="114300" y="167640"/>
                      </a:lnTo>
                      <a:lnTo>
                        <a:pt x="128016" y="167640"/>
                      </a:lnTo>
                      <a:lnTo>
                        <a:pt x="128016" y="152400"/>
                      </a:lnTo>
                      <a:close/>
                    </a:path>
                    <a:path w="538479" h="281939">
                      <a:moveTo>
                        <a:pt x="153924" y="220980"/>
                      </a:moveTo>
                      <a:lnTo>
                        <a:pt x="140208" y="220980"/>
                      </a:lnTo>
                      <a:lnTo>
                        <a:pt x="140208" y="236220"/>
                      </a:lnTo>
                      <a:lnTo>
                        <a:pt x="153924" y="236220"/>
                      </a:lnTo>
                      <a:lnTo>
                        <a:pt x="153924" y="220980"/>
                      </a:lnTo>
                      <a:close/>
                    </a:path>
                    <a:path w="538479" h="281939">
                      <a:moveTo>
                        <a:pt x="153924" y="175260"/>
                      </a:moveTo>
                      <a:lnTo>
                        <a:pt x="140208" y="175260"/>
                      </a:lnTo>
                      <a:lnTo>
                        <a:pt x="140208" y="190500"/>
                      </a:lnTo>
                      <a:lnTo>
                        <a:pt x="153924" y="190500"/>
                      </a:lnTo>
                      <a:lnTo>
                        <a:pt x="153924" y="175260"/>
                      </a:lnTo>
                      <a:close/>
                    </a:path>
                    <a:path w="538479" h="281939">
                      <a:moveTo>
                        <a:pt x="187452" y="198120"/>
                      </a:moveTo>
                      <a:lnTo>
                        <a:pt x="173736" y="198120"/>
                      </a:lnTo>
                      <a:lnTo>
                        <a:pt x="173736" y="213360"/>
                      </a:lnTo>
                      <a:lnTo>
                        <a:pt x="187452" y="213360"/>
                      </a:lnTo>
                      <a:lnTo>
                        <a:pt x="187452" y="198120"/>
                      </a:lnTo>
                      <a:close/>
                    </a:path>
                    <a:path w="538479" h="281939">
                      <a:moveTo>
                        <a:pt x="242316" y="236220"/>
                      </a:moveTo>
                      <a:lnTo>
                        <a:pt x="228600" y="236220"/>
                      </a:lnTo>
                      <a:lnTo>
                        <a:pt x="228600" y="243840"/>
                      </a:lnTo>
                      <a:lnTo>
                        <a:pt x="220980" y="243840"/>
                      </a:lnTo>
                      <a:lnTo>
                        <a:pt x="220980" y="259080"/>
                      </a:lnTo>
                      <a:lnTo>
                        <a:pt x="234696" y="259080"/>
                      </a:lnTo>
                      <a:lnTo>
                        <a:pt x="234696" y="251460"/>
                      </a:lnTo>
                      <a:lnTo>
                        <a:pt x="242316" y="251460"/>
                      </a:lnTo>
                      <a:lnTo>
                        <a:pt x="242316" y="236220"/>
                      </a:lnTo>
                      <a:close/>
                    </a:path>
                    <a:path w="538479" h="281939">
                      <a:moveTo>
                        <a:pt x="248399" y="213360"/>
                      </a:moveTo>
                      <a:lnTo>
                        <a:pt x="234696" y="213360"/>
                      </a:lnTo>
                      <a:lnTo>
                        <a:pt x="234696" y="228600"/>
                      </a:lnTo>
                      <a:lnTo>
                        <a:pt x="248399" y="228600"/>
                      </a:lnTo>
                      <a:lnTo>
                        <a:pt x="248399" y="213360"/>
                      </a:lnTo>
                      <a:close/>
                    </a:path>
                    <a:path w="538479" h="281939">
                      <a:moveTo>
                        <a:pt x="254508" y="160020"/>
                      </a:moveTo>
                      <a:lnTo>
                        <a:pt x="242316" y="160020"/>
                      </a:lnTo>
                      <a:lnTo>
                        <a:pt x="242316" y="175260"/>
                      </a:lnTo>
                      <a:lnTo>
                        <a:pt x="254508" y="175260"/>
                      </a:lnTo>
                      <a:lnTo>
                        <a:pt x="254508" y="160020"/>
                      </a:lnTo>
                      <a:close/>
                    </a:path>
                    <a:path w="538479" h="281939">
                      <a:moveTo>
                        <a:pt x="301752" y="121920"/>
                      </a:moveTo>
                      <a:lnTo>
                        <a:pt x="288036" y="121920"/>
                      </a:lnTo>
                      <a:lnTo>
                        <a:pt x="288036" y="137160"/>
                      </a:lnTo>
                      <a:lnTo>
                        <a:pt x="301752" y="137160"/>
                      </a:lnTo>
                      <a:lnTo>
                        <a:pt x="301752" y="121920"/>
                      </a:lnTo>
                      <a:close/>
                    </a:path>
                    <a:path w="538479" h="281939">
                      <a:moveTo>
                        <a:pt x="356616" y="114300"/>
                      </a:moveTo>
                      <a:lnTo>
                        <a:pt x="342900" y="114300"/>
                      </a:lnTo>
                      <a:lnTo>
                        <a:pt x="342900" y="129540"/>
                      </a:lnTo>
                      <a:lnTo>
                        <a:pt x="356616" y="129540"/>
                      </a:lnTo>
                      <a:lnTo>
                        <a:pt x="356616" y="114300"/>
                      </a:lnTo>
                      <a:close/>
                    </a:path>
                    <a:path w="538479" h="281939">
                      <a:moveTo>
                        <a:pt x="390144" y="53340"/>
                      </a:moveTo>
                      <a:lnTo>
                        <a:pt x="376415" y="53340"/>
                      </a:lnTo>
                      <a:lnTo>
                        <a:pt x="376415" y="68580"/>
                      </a:lnTo>
                      <a:lnTo>
                        <a:pt x="390144" y="68580"/>
                      </a:lnTo>
                      <a:lnTo>
                        <a:pt x="390144" y="53340"/>
                      </a:lnTo>
                      <a:close/>
                    </a:path>
                    <a:path w="538479" h="281939">
                      <a:moveTo>
                        <a:pt x="537972" y="0"/>
                      </a:moveTo>
                      <a:lnTo>
                        <a:pt x="524256" y="0"/>
                      </a:lnTo>
                      <a:lnTo>
                        <a:pt x="524256" y="15240"/>
                      </a:lnTo>
                      <a:lnTo>
                        <a:pt x="537972" y="15240"/>
                      </a:lnTo>
                      <a:lnTo>
                        <a:pt x="53797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6" name="object 584"/>
                <p:cNvSpPr/>
                <p:nvPr/>
              </p:nvSpPr>
              <p:spPr>
                <a:xfrm>
                  <a:off x="405079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7" name="object 585"/>
                <p:cNvSpPr/>
                <p:nvPr/>
              </p:nvSpPr>
              <p:spPr>
                <a:xfrm>
                  <a:off x="3224784" y="4155960"/>
                  <a:ext cx="208915" cy="137160"/>
                </a:xfrm>
                <a:custGeom>
                  <a:avLst/>
                  <a:gdLst/>
                  <a:ahLst/>
                  <a:cxnLst/>
                  <a:rect l="l" t="t" r="r" b="b"/>
                  <a:pathLst>
                    <a:path w="208914" h="137160">
                      <a:moveTo>
                        <a:pt x="13716" y="121920"/>
                      </a:moveTo>
                      <a:lnTo>
                        <a:pt x="0" y="121920"/>
                      </a:lnTo>
                      <a:lnTo>
                        <a:pt x="0" y="137160"/>
                      </a:lnTo>
                      <a:lnTo>
                        <a:pt x="13716" y="137160"/>
                      </a:lnTo>
                      <a:lnTo>
                        <a:pt x="13716" y="121920"/>
                      </a:lnTo>
                      <a:close/>
                    </a:path>
                    <a:path w="208914" h="137160">
                      <a:moveTo>
                        <a:pt x="181356" y="0"/>
                      </a:moveTo>
                      <a:lnTo>
                        <a:pt x="167640" y="0"/>
                      </a:lnTo>
                      <a:lnTo>
                        <a:pt x="167640" y="15240"/>
                      </a:lnTo>
                      <a:lnTo>
                        <a:pt x="181356" y="15240"/>
                      </a:lnTo>
                      <a:lnTo>
                        <a:pt x="181356" y="0"/>
                      </a:lnTo>
                      <a:close/>
                    </a:path>
                    <a:path w="208914" h="137160">
                      <a:moveTo>
                        <a:pt x="208788" y="22860"/>
                      </a:moveTo>
                      <a:lnTo>
                        <a:pt x="195072" y="22860"/>
                      </a:lnTo>
                      <a:lnTo>
                        <a:pt x="195072" y="38100"/>
                      </a:lnTo>
                      <a:lnTo>
                        <a:pt x="208788" y="38100"/>
                      </a:lnTo>
                      <a:lnTo>
                        <a:pt x="208788" y="228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8" name="object 586"/>
                <p:cNvSpPr/>
                <p:nvPr/>
              </p:nvSpPr>
              <p:spPr>
                <a:xfrm>
                  <a:off x="3526535" y="34061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59" name="object 587"/>
                <p:cNvSpPr/>
                <p:nvPr/>
              </p:nvSpPr>
              <p:spPr>
                <a:xfrm>
                  <a:off x="3104388" y="3659136"/>
                  <a:ext cx="281940" cy="634365"/>
                </a:xfrm>
                <a:custGeom>
                  <a:avLst/>
                  <a:gdLst/>
                  <a:ahLst/>
                  <a:cxnLst/>
                  <a:rect l="l" t="t" r="r" b="b"/>
                  <a:pathLst>
                    <a:path w="281939" h="634364">
                      <a:moveTo>
                        <a:pt x="12192" y="618744"/>
                      </a:moveTo>
                      <a:lnTo>
                        <a:pt x="0" y="618744"/>
                      </a:lnTo>
                      <a:lnTo>
                        <a:pt x="0" y="633984"/>
                      </a:lnTo>
                      <a:lnTo>
                        <a:pt x="12192" y="633984"/>
                      </a:lnTo>
                      <a:lnTo>
                        <a:pt x="12192" y="618744"/>
                      </a:lnTo>
                      <a:close/>
                    </a:path>
                    <a:path w="281939" h="634364">
                      <a:moveTo>
                        <a:pt x="53327" y="557784"/>
                      </a:moveTo>
                      <a:lnTo>
                        <a:pt x="39611" y="557784"/>
                      </a:lnTo>
                      <a:lnTo>
                        <a:pt x="39611" y="573024"/>
                      </a:lnTo>
                      <a:lnTo>
                        <a:pt x="53327" y="573024"/>
                      </a:lnTo>
                      <a:lnTo>
                        <a:pt x="53327" y="557784"/>
                      </a:lnTo>
                      <a:close/>
                    </a:path>
                    <a:path w="281939" h="634364">
                      <a:moveTo>
                        <a:pt x="92964" y="481584"/>
                      </a:moveTo>
                      <a:lnTo>
                        <a:pt x="80772" y="481584"/>
                      </a:lnTo>
                      <a:lnTo>
                        <a:pt x="80772" y="496824"/>
                      </a:lnTo>
                      <a:lnTo>
                        <a:pt x="92964" y="496824"/>
                      </a:lnTo>
                      <a:lnTo>
                        <a:pt x="92964" y="481584"/>
                      </a:lnTo>
                      <a:close/>
                    </a:path>
                    <a:path w="281939" h="634364">
                      <a:moveTo>
                        <a:pt x="106680" y="588264"/>
                      </a:moveTo>
                      <a:lnTo>
                        <a:pt x="92964" y="588264"/>
                      </a:lnTo>
                      <a:lnTo>
                        <a:pt x="92964" y="595884"/>
                      </a:lnTo>
                      <a:lnTo>
                        <a:pt x="92964" y="603504"/>
                      </a:lnTo>
                      <a:lnTo>
                        <a:pt x="92964" y="611124"/>
                      </a:lnTo>
                      <a:lnTo>
                        <a:pt x="106680" y="611124"/>
                      </a:lnTo>
                      <a:lnTo>
                        <a:pt x="106680" y="603504"/>
                      </a:lnTo>
                      <a:lnTo>
                        <a:pt x="106680" y="595884"/>
                      </a:lnTo>
                      <a:lnTo>
                        <a:pt x="106680" y="588264"/>
                      </a:lnTo>
                      <a:close/>
                    </a:path>
                    <a:path w="281939" h="634364">
                      <a:moveTo>
                        <a:pt x="147828" y="550164"/>
                      </a:moveTo>
                      <a:lnTo>
                        <a:pt x="134112" y="550164"/>
                      </a:lnTo>
                      <a:lnTo>
                        <a:pt x="134112" y="565404"/>
                      </a:lnTo>
                      <a:lnTo>
                        <a:pt x="147828" y="565404"/>
                      </a:lnTo>
                      <a:lnTo>
                        <a:pt x="147828" y="550164"/>
                      </a:lnTo>
                      <a:close/>
                    </a:path>
                    <a:path w="281939" h="634364">
                      <a:moveTo>
                        <a:pt x="153911" y="496824"/>
                      </a:moveTo>
                      <a:lnTo>
                        <a:pt x="140208" y="496824"/>
                      </a:lnTo>
                      <a:lnTo>
                        <a:pt x="140208" y="512064"/>
                      </a:lnTo>
                      <a:lnTo>
                        <a:pt x="153911" y="512064"/>
                      </a:lnTo>
                      <a:lnTo>
                        <a:pt x="153911" y="496824"/>
                      </a:lnTo>
                      <a:close/>
                    </a:path>
                    <a:path w="281939" h="634364">
                      <a:moveTo>
                        <a:pt x="181356" y="451104"/>
                      </a:moveTo>
                      <a:lnTo>
                        <a:pt x="167627" y="451104"/>
                      </a:lnTo>
                      <a:lnTo>
                        <a:pt x="167627" y="466344"/>
                      </a:lnTo>
                      <a:lnTo>
                        <a:pt x="181356" y="466344"/>
                      </a:lnTo>
                      <a:lnTo>
                        <a:pt x="181356" y="451104"/>
                      </a:lnTo>
                      <a:close/>
                    </a:path>
                    <a:path w="281939" h="634364">
                      <a:moveTo>
                        <a:pt x="201168" y="595884"/>
                      </a:moveTo>
                      <a:lnTo>
                        <a:pt x="187452" y="595884"/>
                      </a:lnTo>
                      <a:lnTo>
                        <a:pt x="187452" y="611124"/>
                      </a:lnTo>
                      <a:lnTo>
                        <a:pt x="201168" y="611124"/>
                      </a:lnTo>
                      <a:lnTo>
                        <a:pt x="201168" y="595884"/>
                      </a:lnTo>
                      <a:close/>
                    </a:path>
                    <a:path w="281939" h="634364">
                      <a:moveTo>
                        <a:pt x="254508" y="557784"/>
                      </a:moveTo>
                      <a:lnTo>
                        <a:pt x="240792" y="557784"/>
                      </a:lnTo>
                      <a:lnTo>
                        <a:pt x="240792" y="573024"/>
                      </a:lnTo>
                      <a:lnTo>
                        <a:pt x="254508" y="573024"/>
                      </a:lnTo>
                      <a:lnTo>
                        <a:pt x="254508" y="557784"/>
                      </a:lnTo>
                      <a:close/>
                    </a:path>
                    <a:path w="281939" h="634364">
                      <a:moveTo>
                        <a:pt x="268211" y="359664"/>
                      </a:moveTo>
                      <a:lnTo>
                        <a:pt x="254508" y="359664"/>
                      </a:lnTo>
                      <a:lnTo>
                        <a:pt x="254508" y="374904"/>
                      </a:lnTo>
                      <a:lnTo>
                        <a:pt x="268211" y="374904"/>
                      </a:lnTo>
                      <a:lnTo>
                        <a:pt x="268211" y="359664"/>
                      </a:lnTo>
                      <a:close/>
                    </a:path>
                    <a:path w="281939" h="634364">
                      <a:moveTo>
                        <a:pt x="281927" y="0"/>
                      </a:moveTo>
                      <a:lnTo>
                        <a:pt x="268211" y="0"/>
                      </a:lnTo>
                      <a:lnTo>
                        <a:pt x="268211" y="15240"/>
                      </a:lnTo>
                      <a:lnTo>
                        <a:pt x="281927" y="15240"/>
                      </a:lnTo>
                      <a:lnTo>
                        <a:pt x="281927"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0" name="object 588"/>
                <p:cNvSpPr/>
                <p:nvPr/>
              </p:nvSpPr>
              <p:spPr>
                <a:xfrm>
                  <a:off x="3930396" y="3337572"/>
                  <a:ext cx="114300" cy="68580"/>
                </a:xfrm>
                <a:custGeom>
                  <a:avLst/>
                  <a:gdLst/>
                  <a:ahLst/>
                  <a:cxnLst/>
                  <a:rect l="l" t="t" r="r" b="b"/>
                  <a:pathLst>
                    <a:path w="114300" h="68579">
                      <a:moveTo>
                        <a:pt x="13703" y="53340"/>
                      </a:moveTo>
                      <a:lnTo>
                        <a:pt x="0" y="53340"/>
                      </a:lnTo>
                      <a:lnTo>
                        <a:pt x="0" y="68580"/>
                      </a:lnTo>
                      <a:lnTo>
                        <a:pt x="13703" y="68580"/>
                      </a:lnTo>
                      <a:lnTo>
                        <a:pt x="13703" y="53340"/>
                      </a:lnTo>
                      <a:close/>
                    </a:path>
                    <a:path w="114300" h="68579">
                      <a:moveTo>
                        <a:pt x="114300" y="0"/>
                      </a:moveTo>
                      <a:lnTo>
                        <a:pt x="100584" y="0"/>
                      </a:lnTo>
                      <a:lnTo>
                        <a:pt x="100584" y="15240"/>
                      </a:lnTo>
                      <a:lnTo>
                        <a:pt x="114300" y="15240"/>
                      </a:lnTo>
                      <a:lnTo>
                        <a:pt x="114300" y="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1" name="object 589"/>
                <p:cNvSpPr/>
                <p:nvPr/>
              </p:nvSpPr>
              <p:spPr>
                <a:xfrm>
                  <a:off x="3096768" y="4171200"/>
                  <a:ext cx="175260" cy="53340"/>
                </a:xfrm>
                <a:custGeom>
                  <a:avLst/>
                  <a:gdLst/>
                  <a:ahLst/>
                  <a:cxnLst/>
                  <a:rect l="l" t="t" r="r" b="b"/>
                  <a:pathLst>
                    <a:path w="175260" h="53339">
                      <a:moveTo>
                        <a:pt x="13716" y="38100"/>
                      </a:moveTo>
                      <a:lnTo>
                        <a:pt x="0" y="38100"/>
                      </a:lnTo>
                      <a:lnTo>
                        <a:pt x="0" y="53340"/>
                      </a:lnTo>
                      <a:lnTo>
                        <a:pt x="13716" y="53340"/>
                      </a:lnTo>
                      <a:lnTo>
                        <a:pt x="13716" y="38100"/>
                      </a:lnTo>
                      <a:close/>
                    </a:path>
                    <a:path w="175260" h="53339">
                      <a:moveTo>
                        <a:pt x="134112" y="0"/>
                      </a:moveTo>
                      <a:lnTo>
                        <a:pt x="121920" y="0"/>
                      </a:lnTo>
                      <a:lnTo>
                        <a:pt x="121920" y="15240"/>
                      </a:lnTo>
                      <a:lnTo>
                        <a:pt x="134112" y="15240"/>
                      </a:lnTo>
                      <a:lnTo>
                        <a:pt x="134112" y="0"/>
                      </a:lnTo>
                      <a:close/>
                    </a:path>
                    <a:path w="175260" h="53339">
                      <a:moveTo>
                        <a:pt x="147828" y="30480"/>
                      </a:moveTo>
                      <a:lnTo>
                        <a:pt x="134112" y="30480"/>
                      </a:lnTo>
                      <a:lnTo>
                        <a:pt x="134112" y="45720"/>
                      </a:lnTo>
                      <a:lnTo>
                        <a:pt x="147828" y="45720"/>
                      </a:lnTo>
                      <a:lnTo>
                        <a:pt x="147828" y="30480"/>
                      </a:lnTo>
                      <a:close/>
                    </a:path>
                    <a:path w="175260" h="53339">
                      <a:moveTo>
                        <a:pt x="175247" y="15240"/>
                      </a:moveTo>
                      <a:lnTo>
                        <a:pt x="161531" y="15240"/>
                      </a:lnTo>
                      <a:lnTo>
                        <a:pt x="161531" y="30480"/>
                      </a:lnTo>
                      <a:lnTo>
                        <a:pt x="175247" y="30480"/>
                      </a:lnTo>
                      <a:lnTo>
                        <a:pt x="175247"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2" name="object 590"/>
                <p:cNvSpPr/>
                <p:nvPr/>
              </p:nvSpPr>
              <p:spPr>
                <a:xfrm>
                  <a:off x="3944111" y="3413759"/>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3" name="object 591"/>
                <p:cNvSpPr/>
                <p:nvPr/>
              </p:nvSpPr>
              <p:spPr>
                <a:xfrm>
                  <a:off x="3258311" y="4239767"/>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4" name="object 592"/>
                <p:cNvSpPr/>
                <p:nvPr/>
              </p:nvSpPr>
              <p:spPr>
                <a:xfrm>
                  <a:off x="3930396" y="3259835"/>
                  <a:ext cx="13970" cy="15240"/>
                </a:xfrm>
                <a:custGeom>
                  <a:avLst/>
                  <a:gdLst/>
                  <a:ahLst/>
                  <a:cxnLst/>
                  <a:rect l="l" t="t" r="r" b="b"/>
                  <a:pathLst>
                    <a:path w="13970" h="15239">
                      <a:moveTo>
                        <a:pt x="13715" y="15240"/>
                      </a:moveTo>
                      <a:lnTo>
                        <a:pt x="0" y="15240"/>
                      </a:lnTo>
                      <a:lnTo>
                        <a:pt x="0" y="0"/>
                      </a:lnTo>
                      <a:lnTo>
                        <a:pt x="13715" y="0"/>
                      </a:lnTo>
                      <a:lnTo>
                        <a:pt x="13715"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5" name="object 593"/>
                <p:cNvSpPr/>
                <p:nvPr/>
              </p:nvSpPr>
              <p:spPr>
                <a:xfrm>
                  <a:off x="3104388" y="3857256"/>
                  <a:ext cx="349250" cy="398145"/>
                </a:xfrm>
                <a:custGeom>
                  <a:avLst/>
                  <a:gdLst/>
                  <a:ahLst/>
                  <a:cxnLst/>
                  <a:rect l="l" t="t" r="r" b="b"/>
                  <a:pathLst>
                    <a:path w="349250" h="398145">
                      <a:moveTo>
                        <a:pt x="12192" y="298704"/>
                      </a:moveTo>
                      <a:lnTo>
                        <a:pt x="0" y="298704"/>
                      </a:lnTo>
                      <a:lnTo>
                        <a:pt x="0" y="313944"/>
                      </a:lnTo>
                      <a:lnTo>
                        <a:pt x="12192" y="313944"/>
                      </a:lnTo>
                      <a:lnTo>
                        <a:pt x="12192" y="298704"/>
                      </a:lnTo>
                      <a:close/>
                    </a:path>
                    <a:path w="349250" h="398145">
                      <a:moveTo>
                        <a:pt x="73152" y="382524"/>
                      </a:moveTo>
                      <a:lnTo>
                        <a:pt x="59436" y="382524"/>
                      </a:lnTo>
                      <a:lnTo>
                        <a:pt x="59436" y="397764"/>
                      </a:lnTo>
                      <a:lnTo>
                        <a:pt x="73152" y="397764"/>
                      </a:lnTo>
                      <a:lnTo>
                        <a:pt x="73152" y="382524"/>
                      </a:lnTo>
                      <a:close/>
                    </a:path>
                    <a:path w="349250" h="398145">
                      <a:moveTo>
                        <a:pt x="214884" y="344424"/>
                      </a:moveTo>
                      <a:lnTo>
                        <a:pt x="201168" y="344424"/>
                      </a:lnTo>
                      <a:lnTo>
                        <a:pt x="201168" y="359664"/>
                      </a:lnTo>
                      <a:lnTo>
                        <a:pt x="214884" y="359664"/>
                      </a:lnTo>
                      <a:lnTo>
                        <a:pt x="214884" y="344424"/>
                      </a:lnTo>
                      <a:close/>
                    </a:path>
                    <a:path w="349250" h="398145">
                      <a:moveTo>
                        <a:pt x="274320" y="0"/>
                      </a:moveTo>
                      <a:lnTo>
                        <a:pt x="262128" y="0"/>
                      </a:lnTo>
                      <a:lnTo>
                        <a:pt x="262128" y="15240"/>
                      </a:lnTo>
                      <a:lnTo>
                        <a:pt x="274320" y="15240"/>
                      </a:lnTo>
                      <a:lnTo>
                        <a:pt x="274320" y="0"/>
                      </a:lnTo>
                      <a:close/>
                    </a:path>
                    <a:path w="349250" h="398145">
                      <a:moveTo>
                        <a:pt x="348996" y="207264"/>
                      </a:moveTo>
                      <a:lnTo>
                        <a:pt x="335280" y="207264"/>
                      </a:lnTo>
                      <a:lnTo>
                        <a:pt x="335280" y="222504"/>
                      </a:lnTo>
                      <a:lnTo>
                        <a:pt x="348996" y="222504"/>
                      </a:lnTo>
                      <a:lnTo>
                        <a:pt x="348996" y="207264"/>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6" name="object 594"/>
                <p:cNvSpPr/>
                <p:nvPr/>
              </p:nvSpPr>
              <p:spPr>
                <a:xfrm>
                  <a:off x="3957827" y="3444240"/>
                  <a:ext cx="12700" cy="15240"/>
                </a:xfrm>
                <a:custGeom>
                  <a:avLst/>
                  <a:gdLst/>
                  <a:ahLst/>
                  <a:cxnLst/>
                  <a:rect l="l" t="t" r="r" b="b"/>
                  <a:pathLst>
                    <a:path w="12700" h="15239">
                      <a:moveTo>
                        <a:pt x="12191" y="15240"/>
                      </a:moveTo>
                      <a:lnTo>
                        <a:pt x="0" y="15240"/>
                      </a:lnTo>
                      <a:lnTo>
                        <a:pt x="0" y="0"/>
                      </a:lnTo>
                      <a:lnTo>
                        <a:pt x="12191" y="0"/>
                      </a:lnTo>
                      <a:lnTo>
                        <a:pt x="12191"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7" name="object 595"/>
                <p:cNvSpPr/>
                <p:nvPr/>
              </p:nvSpPr>
              <p:spPr>
                <a:xfrm>
                  <a:off x="3096768" y="4087380"/>
                  <a:ext cx="370840" cy="190500"/>
                </a:xfrm>
                <a:custGeom>
                  <a:avLst/>
                  <a:gdLst/>
                  <a:ahLst/>
                  <a:cxnLst/>
                  <a:rect l="l" t="t" r="r" b="b"/>
                  <a:pathLst>
                    <a:path w="370839" h="190500">
                      <a:moveTo>
                        <a:pt x="13716" y="129540"/>
                      </a:moveTo>
                      <a:lnTo>
                        <a:pt x="0" y="129540"/>
                      </a:lnTo>
                      <a:lnTo>
                        <a:pt x="0" y="144780"/>
                      </a:lnTo>
                      <a:lnTo>
                        <a:pt x="13716" y="144780"/>
                      </a:lnTo>
                      <a:lnTo>
                        <a:pt x="13716" y="129540"/>
                      </a:lnTo>
                      <a:close/>
                    </a:path>
                    <a:path w="370839" h="190500">
                      <a:moveTo>
                        <a:pt x="108204" y="175260"/>
                      </a:moveTo>
                      <a:lnTo>
                        <a:pt x="94488" y="175260"/>
                      </a:lnTo>
                      <a:lnTo>
                        <a:pt x="94488" y="190500"/>
                      </a:lnTo>
                      <a:lnTo>
                        <a:pt x="108204" y="190500"/>
                      </a:lnTo>
                      <a:lnTo>
                        <a:pt x="108204" y="175260"/>
                      </a:lnTo>
                      <a:close/>
                    </a:path>
                    <a:path w="370839" h="190500">
                      <a:moveTo>
                        <a:pt x="188976" y="129540"/>
                      </a:moveTo>
                      <a:lnTo>
                        <a:pt x="175247" y="129540"/>
                      </a:lnTo>
                      <a:lnTo>
                        <a:pt x="175247" y="144780"/>
                      </a:lnTo>
                      <a:lnTo>
                        <a:pt x="188976" y="144780"/>
                      </a:lnTo>
                      <a:lnTo>
                        <a:pt x="188976" y="129540"/>
                      </a:lnTo>
                      <a:close/>
                    </a:path>
                    <a:path w="370839" h="190500">
                      <a:moveTo>
                        <a:pt x="208788" y="76200"/>
                      </a:moveTo>
                      <a:lnTo>
                        <a:pt x="195072" y="76200"/>
                      </a:lnTo>
                      <a:lnTo>
                        <a:pt x="195072" y="91440"/>
                      </a:lnTo>
                      <a:lnTo>
                        <a:pt x="208788" y="91440"/>
                      </a:lnTo>
                      <a:lnTo>
                        <a:pt x="208788" y="76200"/>
                      </a:lnTo>
                      <a:close/>
                    </a:path>
                    <a:path w="370839" h="190500">
                      <a:moveTo>
                        <a:pt x="262128" y="106680"/>
                      </a:moveTo>
                      <a:lnTo>
                        <a:pt x="248412" y="106680"/>
                      </a:lnTo>
                      <a:lnTo>
                        <a:pt x="248412" y="121920"/>
                      </a:lnTo>
                      <a:lnTo>
                        <a:pt x="262128" y="121920"/>
                      </a:lnTo>
                      <a:lnTo>
                        <a:pt x="262128" y="106680"/>
                      </a:lnTo>
                      <a:close/>
                    </a:path>
                    <a:path w="370839" h="190500">
                      <a:moveTo>
                        <a:pt x="269748" y="160020"/>
                      </a:moveTo>
                      <a:lnTo>
                        <a:pt x="256032" y="160020"/>
                      </a:lnTo>
                      <a:lnTo>
                        <a:pt x="256032" y="175260"/>
                      </a:lnTo>
                      <a:lnTo>
                        <a:pt x="269748" y="175260"/>
                      </a:lnTo>
                      <a:lnTo>
                        <a:pt x="269748" y="160020"/>
                      </a:lnTo>
                      <a:close/>
                    </a:path>
                    <a:path w="370839" h="190500">
                      <a:moveTo>
                        <a:pt x="275831" y="91440"/>
                      </a:moveTo>
                      <a:lnTo>
                        <a:pt x="262128" y="91440"/>
                      </a:lnTo>
                      <a:lnTo>
                        <a:pt x="262128" y="106680"/>
                      </a:lnTo>
                      <a:lnTo>
                        <a:pt x="275831" y="106680"/>
                      </a:lnTo>
                      <a:lnTo>
                        <a:pt x="275831" y="91440"/>
                      </a:lnTo>
                      <a:close/>
                    </a:path>
                    <a:path w="370839" h="190500">
                      <a:moveTo>
                        <a:pt x="323088" y="60960"/>
                      </a:moveTo>
                      <a:lnTo>
                        <a:pt x="309372" y="60960"/>
                      </a:lnTo>
                      <a:lnTo>
                        <a:pt x="309372" y="76200"/>
                      </a:lnTo>
                      <a:lnTo>
                        <a:pt x="323088" y="76200"/>
                      </a:lnTo>
                      <a:lnTo>
                        <a:pt x="323088" y="60960"/>
                      </a:lnTo>
                      <a:close/>
                    </a:path>
                    <a:path w="370839" h="190500">
                      <a:moveTo>
                        <a:pt x="370332" y="0"/>
                      </a:moveTo>
                      <a:lnTo>
                        <a:pt x="356616" y="0"/>
                      </a:lnTo>
                      <a:lnTo>
                        <a:pt x="356616" y="15240"/>
                      </a:lnTo>
                      <a:lnTo>
                        <a:pt x="370332" y="15240"/>
                      </a:lnTo>
                      <a:lnTo>
                        <a:pt x="370332"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8" name="object 596"/>
                <p:cNvSpPr/>
                <p:nvPr/>
              </p:nvSpPr>
              <p:spPr>
                <a:xfrm>
                  <a:off x="3977640" y="344424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69" name="object 597"/>
                <p:cNvSpPr/>
                <p:nvPr/>
              </p:nvSpPr>
              <p:spPr>
                <a:xfrm>
                  <a:off x="3400043" y="4133088"/>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0" name="object 598"/>
                <p:cNvSpPr/>
                <p:nvPr/>
              </p:nvSpPr>
              <p:spPr>
                <a:xfrm>
                  <a:off x="3480816" y="3421380"/>
                  <a:ext cx="12700" cy="15240"/>
                </a:xfrm>
                <a:custGeom>
                  <a:avLst/>
                  <a:gdLst/>
                  <a:ahLst/>
                  <a:cxnLst/>
                  <a:rect l="l" t="t" r="r" b="b"/>
                  <a:pathLst>
                    <a:path w="12700" h="15239">
                      <a:moveTo>
                        <a:pt x="12191" y="15239"/>
                      </a:moveTo>
                      <a:lnTo>
                        <a:pt x="0" y="15239"/>
                      </a:lnTo>
                      <a:lnTo>
                        <a:pt x="0" y="0"/>
                      </a:lnTo>
                      <a:lnTo>
                        <a:pt x="12191" y="0"/>
                      </a:lnTo>
                      <a:lnTo>
                        <a:pt x="12191" y="15239"/>
                      </a:lnTo>
                      <a:close/>
                    </a:path>
                  </a:pathLst>
                </a:custGeom>
                <a:solidFill>
                  <a:srgbClr val="800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1" name="object 599"/>
                <p:cNvSpPr/>
                <p:nvPr/>
              </p:nvSpPr>
              <p:spPr>
                <a:xfrm>
                  <a:off x="3096768" y="4041660"/>
                  <a:ext cx="471170" cy="213360"/>
                </a:xfrm>
                <a:custGeom>
                  <a:avLst/>
                  <a:gdLst/>
                  <a:ahLst/>
                  <a:cxnLst/>
                  <a:rect l="l" t="t" r="r" b="b"/>
                  <a:pathLst>
                    <a:path w="471170" h="213360">
                      <a:moveTo>
                        <a:pt x="13716" y="175260"/>
                      </a:moveTo>
                      <a:lnTo>
                        <a:pt x="0" y="175260"/>
                      </a:lnTo>
                      <a:lnTo>
                        <a:pt x="0" y="190500"/>
                      </a:lnTo>
                      <a:lnTo>
                        <a:pt x="13716" y="190500"/>
                      </a:lnTo>
                      <a:lnTo>
                        <a:pt x="13716" y="175260"/>
                      </a:lnTo>
                      <a:close/>
                    </a:path>
                    <a:path w="471170" h="213360">
                      <a:moveTo>
                        <a:pt x="155448" y="198120"/>
                      </a:moveTo>
                      <a:lnTo>
                        <a:pt x="141732" y="198120"/>
                      </a:lnTo>
                      <a:lnTo>
                        <a:pt x="141732" y="213360"/>
                      </a:lnTo>
                      <a:lnTo>
                        <a:pt x="155448" y="213360"/>
                      </a:lnTo>
                      <a:lnTo>
                        <a:pt x="155448" y="198120"/>
                      </a:lnTo>
                      <a:close/>
                    </a:path>
                    <a:path w="471170" h="213360">
                      <a:moveTo>
                        <a:pt x="214884" y="137160"/>
                      </a:moveTo>
                      <a:lnTo>
                        <a:pt x="201168" y="137160"/>
                      </a:lnTo>
                      <a:lnTo>
                        <a:pt x="201168" y="152400"/>
                      </a:lnTo>
                      <a:lnTo>
                        <a:pt x="214884" y="152400"/>
                      </a:lnTo>
                      <a:lnTo>
                        <a:pt x="214884" y="137160"/>
                      </a:lnTo>
                      <a:close/>
                    </a:path>
                    <a:path w="471170" h="213360">
                      <a:moveTo>
                        <a:pt x="256032" y="167640"/>
                      </a:moveTo>
                      <a:lnTo>
                        <a:pt x="242316" y="167640"/>
                      </a:lnTo>
                      <a:lnTo>
                        <a:pt x="242316" y="182880"/>
                      </a:lnTo>
                      <a:lnTo>
                        <a:pt x="256032" y="182880"/>
                      </a:lnTo>
                      <a:lnTo>
                        <a:pt x="256032" y="167640"/>
                      </a:lnTo>
                      <a:close/>
                    </a:path>
                    <a:path w="471170" h="213360">
                      <a:moveTo>
                        <a:pt x="289547" y="175260"/>
                      </a:moveTo>
                      <a:lnTo>
                        <a:pt x="275831" y="175260"/>
                      </a:lnTo>
                      <a:lnTo>
                        <a:pt x="275831" y="190500"/>
                      </a:lnTo>
                      <a:lnTo>
                        <a:pt x="289547" y="190500"/>
                      </a:lnTo>
                      <a:lnTo>
                        <a:pt x="289547" y="175260"/>
                      </a:lnTo>
                      <a:close/>
                    </a:path>
                    <a:path w="471170" h="213360">
                      <a:moveTo>
                        <a:pt x="309372" y="190500"/>
                      </a:moveTo>
                      <a:lnTo>
                        <a:pt x="295656" y="190500"/>
                      </a:lnTo>
                      <a:lnTo>
                        <a:pt x="295656" y="205740"/>
                      </a:lnTo>
                      <a:lnTo>
                        <a:pt x="309372" y="205740"/>
                      </a:lnTo>
                      <a:lnTo>
                        <a:pt x="309372" y="190500"/>
                      </a:lnTo>
                      <a:close/>
                    </a:path>
                    <a:path w="471170" h="213360">
                      <a:moveTo>
                        <a:pt x="470916" y="0"/>
                      </a:moveTo>
                      <a:lnTo>
                        <a:pt x="457200" y="0"/>
                      </a:lnTo>
                      <a:lnTo>
                        <a:pt x="457200" y="15240"/>
                      </a:lnTo>
                      <a:lnTo>
                        <a:pt x="470916" y="15240"/>
                      </a:lnTo>
                      <a:lnTo>
                        <a:pt x="470916" y="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2" name="object 600"/>
                <p:cNvSpPr/>
                <p:nvPr/>
              </p:nvSpPr>
              <p:spPr>
                <a:xfrm>
                  <a:off x="3950208" y="3429000"/>
                  <a:ext cx="13970" cy="15240"/>
                </a:xfrm>
                <a:custGeom>
                  <a:avLst/>
                  <a:gdLst/>
                  <a:ahLst/>
                  <a:cxnLst/>
                  <a:rect l="l" t="t" r="r" b="b"/>
                  <a:pathLst>
                    <a:path w="13970" h="15239">
                      <a:moveTo>
                        <a:pt x="13716" y="15240"/>
                      </a:moveTo>
                      <a:lnTo>
                        <a:pt x="0" y="15240"/>
                      </a:lnTo>
                      <a:lnTo>
                        <a:pt x="0" y="0"/>
                      </a:lnTo>
                      <a:lnTo>
                        <a:pt x="13716" y="0"/>
                      </a:lnTo>
                      <a:lnTo>
                        <a:pt x="13716" y="15240"/>
                      </a:lnTo>
                      <a:close/>
                    </a:path>
                  </a:pathLst>
                </a:custGeom>
                <a:solidFill>
                  <a:srgbClr val="FF00FF"/>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3" name="object 601"/>
                <p:cNvSpPr/>
                <p:nvPr/>
              </p:nvSpPr>
              <p:spPr>
                <a:xfrm>
                  <a:off x="3096768" y="4041660"/>
                  <a:ext cx="510540" cy="251460"/>
                </a:xfrm>
                <a:custGeom>
                  <a:avLst/>
                  <a:gdLst/>
                  <a:ahLst/>
                  <a:cxnLst/>
                  <a:rect l="l" t="t" r="r" b="b"/>
                  <a:pathLst>
                    <a:path w="510539" h="251460">
                      <a:moveTo>
                        <a:pt x="13716" y="190500"/>
                      </a:moveTo>
                      <a:lnTo>
                        <a:pt x="0" y="190500"/>
                      </a:lnTo>
                      <a:lnTo>
                        <a:pt x="0" y="205740"/>
                      </a:lnTo>
                      <a:lnTo>
                        <a:pt x="13716" y="205740"/>
                      </a:lnTo>
                      <a:lnTo>
                        <a:pt x="13716" y="190500"/>
                      </a:lnTo>
                      <a:close/>
                    </a:path>
                    <a:path w="510539" h="251460">
                      <a:moveTo>
                        <a:pt x="13716" y="137160"/>
                      </a:moveTo>
                      <a:lnTo>
                        <a:pt x="0" y="137160"/>
                      </a:lnTo>
                      <a:lnTo>
                        <a:pt x="0" y="152400"/>
                      </a:lnTo>
                      <a:lnTo>
                        <a:pt x="13716" y="152400"/>
                      </a:lnTo>
                      <a:lnTo>
                        <a:pt x="13716" y="137160"/>
                      </a:lnTo>
                      <a:close/>
                    </a:path>
                    <a:path w="510539" h="251460">
                      <a:moveTo>
                        <a:pt x="27432" y="236220"/>
                      </a:moveTo>
                      <a:lnTo>
                        <a:pt x="13716" y="236220"/>
                      </a:lnTo>
                      <a:lnTo>
                        <a:pt x="13716" y="251460"/>
                      </a:lnTo>
                      <a:lnTo>
                        <a:pt x="27432" y="251460"/>
                      </a:lnTo>
                      <a:lnTo>
                        <a:pt x="27432" y="236220"/>
                      </a:lnTo>
                      <a:close/>
                    </a:path>
                    <a:path w="510539" h="251460">
                      <a:moveTo>
                        <a:pt x="33528" y="205740"/>
                      </a:moveTo>
                      <a:lnTo>
                        <a:pt x="19812" y="205740"/>
                      </a:lnTo>
                      <a:lnTo>
                        <a:pt x="19812" y="220980"/>
                      </a:lnTo>
                      <a:lnTo>
                        <a:pt x="33528" y="220980"/>
                      </a:lnTo>
                      <a:lnTo>
                        <a:pt x="33528" y="205740"/>
                      </a:lnTo>
                      <a:close/>
                    </a:path>
                    <a:path w="510539" h="251460">
                      <a:moveTo>
                        <a:pt x="188976" y="0"/>
                      </a:moveTo>
                      <a:lnTo>
                        <a:pt x="175247" y="0"/>
                      </a:lnTo>
                      <a:lnTo>
                        <a:pt x="175247" y="15240"/>
                      </a:lnTo>
                      <a:lnTo>
                        <a:pt x="188976" y="15240"/>
                      </a:lnTo>
                      <a:lnTo>
                        <a:pt x="188976" y="0"/>
                      </a:lnTo>
                      <a:close/>
                    </a:path>
                    <a:path w="510539" h="251460">
                      <a:moveTo>
                        <a:pt x="208788" y="167640"/>
                      </a:moveTo>
                      <a:lnTo>
                        <a:pt x="195072" y="167640"/>
                      </a:lnTo>
                      <a:lnTo>
                        <a:pt x="195072" y="182880"/>
                      </a:lnTo>
                      <a:lnTo>
                        <a:pt x="208788" y="182880"/>
                      </a:lnTo>
                      <a:lnTo>
                        <a:pt x="208788" y="167640"/>
                      </a:lnTo>
                      <a:close/>
                    </a:path>
                    <a:path w="510539" h="251460">
                      <a:moveTo>
                        <a:pt x="236220" y="144780"/>
                      </a:moveTo>
                      <a:lnTo>
                        <a:pt x="222504" y="144780"/>
                      </a:lnTo>
                      <a:lnTo>
                        <a:pt x="222504" y="160020"/>
                      </a:lnTo>
                      <a:lnTo>
                        <a:pt x="236220" y="160020"/>
                      </a:lnTo>
                      <a:lnTo>
                        <a:pt x="236220" y="144780"/>
                      </a:lnTo>
                      <a:close/>
                    </a:path>
                    <a:path w="510539" h="251460">
                      <a:moveTo>
                        <a:pt x="236220" y="76200"/>
                      </a:moveTo>
                      <a:lnTo>
                        <a:pt x="222504" y="76200"/>
                      </a:lnTo>
                      <a:lnTo>
                        <a:pt x="222504" y="91440"/>
                      </a:lnTo>
                      <a:lnTo>
                        <a:pt x="236220" y="91440"/>
                      </a:lnTo>
                      <a:lnTo>
                        <a:pt x="236220" y="76200"/>
                      </a:lnTo>
                      <a:close/>
                    </a:path>
                    <a:path w="510539" h="251460">
                      <a:moveTo>
                        <a:pt x="275831" y="152400"/>
                      </a:moveTo>
                      <a:lnTo>
                        <a:pt x="262128" y="152400"/>
                      </a:lnTo>
                      <a:lnTo>
                        <a:pt x="262128" y="167640"/>
                      </a:lnTo>
                      <a:lnTo>
                        <a:pt x="275831" y="167640"/>
                      </a:lnTo>
                      <a:lnTo>
                        <a:pt x="275831" y="152400"/>
                      </a:lnTo>
                      <a:close/>
                    </a:path>
                    <a:path w="510539" h="251460">
                      <a:moveTo>
                        <a:pt x="303276" y="53340"/>
                      </a:moveTo>
                      <a:lnTo>
                        <a:pt x="289547" y="53340"/>
                      </a:lnTo>
                      <a:lnTo>
                        <a:pt x="289547" y="68580"/>
                      </a:lnTo>
                      <a:lnTo>
                        <a:pt x="303276" y="68580"/>
                      </a:lnTo>
                      <a:lnTo>
                        <a:pt x="303276" y="53340"/>
                      </a:lnTo>
                      <a:close/>
                    </a:path>
                    <a:path w="510539" h="251460">
                      <a:moveTo>
                        <a:pt x="510540" y="60960"/>
                      </a:moveTo>
                      <a:lnTo>
                        <a:pt x="496824" y="60960"/>
                      </a:lnTo>
                      <a:lnTo>
                        <a:pt x="496824" y="76200"/>
                      </a:lnTo>
                      <a:lnTo>
                        <a:pt x="510540" y="76200"/>
                      </a:lnTo>
                      <a:lnTo>
                        <a:pt x="510540" y="60960"/>
                      </a:lnTo>
                      <a:close/>
                    </a:path>
                  </a:pathLst>
                </a:custGeom>
                <a:solidFill>
                  <a:srgbClr val="008080"/>
                </a:solidFill>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4" name="object 602"/>
                <p:cNvSpPr/>
                <p:nvPr/>
              </p:nvSpPr>
              <p:spPr>
                <a:xfrm>
                  <a:off x="3103721" y="2977229"/>
                  <a:ext cx="1189990" cy="1316990"/>
                </a:xfrm>
                <a:custGeom>
                  <a:avLst/>
                  <a:gdLst/>
                  <a:ahLst/>
                  <a:cxnLst/>
                  <a:rect l="l" t="t" r="r" b="b"/>
                  <a:pathLst>
                    <a:path w="1189989" h="1316989">
                      <a:moveTo>
                        <a:pt x="624935" y="1316450"/>
                      </a:moveTo>
                      <a:lnTo>
                        <a:pt x="624935" y="0"/>
                      </a:lnTo>
                    </a:path>
                    <a:path w="1189989" h="1316989">
                      <a:moveTo>
                        <a:pt x="0" y="665892"/>
                      </a:moveTo>
                      <a:lnTo>
                        <a:pt x="1189386" y="665892"/>
                      </a:lnTo>
                    </a:path>
                  </a:pathLst>
                </a:custGeom>
                <a:ln w="6715">
                  <a:solidFill>
                    <a:srgbClr val="80008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sp>
              <p:nvSpPr>
                <p:cNvPr id="6375" name="object 603"/>
                <p:cNvSpPr/>
                <p:nvPr/>
              </p:nvSpPr>
              <p:spPr>
                <a:xfrm>
                  <a:off x="3103721" y="2977229"/>
                  <a:ext cx="1189990" cy="1316990"/>
                </a:xfrm>
                <a:custGeom>
                  <a:avLst/>
                  <a:gdLst/>
                  <a:ahLst/>
                  <a:cxnLst/>
                  <a:rect l="l" t="t" r="r" b="b"/>
                  <a:pathLst>
                    <a:path w="1189989" h="1316989">
                      <a:moveTo>
                        <a:pt x="0" y="0"/>
                      </a:moveTo>
                      <a:lnTo>
                        <a:pt x="1189386" y="0"/>
                      </a:lnTo>
                    </a:path>
                    <a:path w="1189989" h="1316989">
                      <a:moveTo>
                        <a:pt x="1189386" y="0"/>
                      </a:moveTo>
                      <a:lnTo>
                        <a:pt x="1189386" y="1316450"/>
                      </a:lnTo>
                    </a:path>
                  </a:pathLst>
                </a:custGeom>
                <a:ln w="6715">
                  <a:solidFill>
                    <a:srgbClr val="008000"/>
                  </a:solidFill>
                </a:ln>
              </p:spPr>
              <p:txBody>
                <a:bodyPr wrap="square" lIns="0" tIns="0" rIns="0" bIns="0" rtlCol="0"/>
                <a:lstStyle/>
                <a:p>
                  <a:endParaRPr lang="en-US" noProof="1">
                    <a:latin typeface="Times New Roman" panose="02020603050405020304" pitchFamily="18" charset="0"/>
                    <a:cs typeface="Times New Roman" panose="02020603050405020304" pitchFamily="18" charset="0"/>
                  </a:endParaRPr>
                </a:p>
              </p:txBody>
            </p:sp>
          </p:grpSp>
          <p:sp>
            <p:nvSpPr>
              <p:cNvPr id="5805" name="テキスト ボックス 5804"/>
              <p:cNvSpPr txBox="1"/>
              <p:nvPr/>
            </p:nvSpPr>
            <p:spPr>
              <a:xfrm>
                <a:off x="6563677" y="5534851"/>
                <a:ext cx="1210588"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84.1%        0.9%</a:t>
                </a:r>
              </a:p>
            </p:txBody>
          </p:sp>
          <p:sp>
            <p:nvSpPr>
              <p:cNvPr id="5806" name="テキスト ボックス 5805"/>
              <p:cNvSpPr txBox="1"/>
              <p:nvPr/>
            </p:nvSpPr>
            <p:spPr>
              <a:xfrm>
                <a:off x="6505402" y="4398592"/>
                <a:ext cx="1249060" cy="276999"/>
              </a:xfrm>
              <a:prstGeom prst="rect">
                <a:avLst/>
              </a:prstGeom>
              <a:noFill/>
            </p:spPr>
            <p:txBody>
              <a:bodyPr wrap="none" rtlCol="0">
                <a:spAutoFit/>
              </a:bodyPr>
              <a:lstStyle/>
              <a:p>
                <a:r>
                  <a:rPr kumimoji="1" lang="en-US" sz="1200" noProof="1">
                    <a:latin typeface="Times New Roman" panose="02020603050405020304" pitchFamily="18" charset="0"/>
                    <a:cs typeface="Times New Roman" panose="02020603050405020304" pitchFamily="18" charset="0"/>
                  </a:rPr>
                  <a:t>2.7%        12.3%</a:t>
                </a:r>
              </a:p>
            </p:txBody>
          </p:sp>
          <p:sp>
            <p:nvSpPr>
              <p:cNvPr id="5807" name="object 26"/>
              <p:cNvSpPr txBox="1"/>
              <p:nvPr/>
            </p:nvSpPr>
            <p:spPr>
              <a:xfrm>
                <a:off x="6776758" y="5944465"/>
                <a:ext cx="894080" cy="114134"/>
              </a:xfrm>
              <a:prstGeom prst="rect">
                <a:avLst/>
              </a:prstGeom>
            </p:spPr>
            <p:txBody>
              <a:bodyPr vert="horz" wrap="square" lIns="0" tIns="13970" rIns="0" bIns="0" rtlCol="0">
                <a:spAutoFit/>
              </a:bodyPr>
              <a:lstStyle/>
              <a:p>
                <a:pPr marL="12700">
                  <a:lnSpc>
                    <a:spcPct val="100000"/>
                  </a:lnSpc>
                  <a:spcBef>
                    <a:spcPts val="110"/>
                  </a:spcBef>
                </a:pPr>
                <a:r>
                  <a:rPr lang="en-US" sz="650" b="1" spc="-25" noProof="1">
                    <a:solidFill>
                      <a:srgbClr val="008000"/>
                    </a:solidFill>
                    <a:latin typeface="Times New Roman" panose="02020603050405020304" pitchFamily="18" charset="0"/>
                    <a:cs typeface="Times New Roman" panose="02020603050405020304" pitchFamily="18" charset="0"/>
                  </a:rPr>
                  <a:t>Annexin V  </a:t>
                </a:r>
                <a:r>
                  <a:rPr lang="en-US" sz="650" b="1" spc="-70" noProof="1">
                    <a:solidFill>
                      <a:srgbClr val="008000"/>
                    </a:solidFill>
                    <a:latin typeface="Times New Roman" panose="02020603050405020304" pitchFamily="18" charset="0"/>
                    <a:cs typeface="Times New Roman" panose="02020603050405020304" pitchFamily="18" charset="0"/>
                  </a:rPr>
                  <a:t>(GRN-</a:t>
                </a:r>
                <a:r>
                  <a:rPr lang="en-US" sz="650" b="1" spc="-20" noProof="1">
                    <a:solidFill>
                      <a:srgbClr val="008000"/>
                    </a:solidFill>
                    <a:latin typeface="Times New Roman" panose="02020603050405020304" pitchFamily="18" charset="0"/>
                    <a:cs typeface="Times New Roman" panose="02020603050405020304" pitchFamily="18" charset="0"/>
                  </a:rPr>
                  <a:t>HLog)</a:t>
                </a:r>
                <a:endParaRPr lang="en-US" sz="650" noProof="1">
                  <a:latin typeface="Times New Roman" panose="02020603050405020304" pitchFamily="18" charset="0"/>
                  <a:cs typeface="Times New Roman" panose="02020603050405020304" pitchFamily="18" charset="0"/>
                </a:endParaRPr>
              </a:p>
            </p:txBody>
          </p:sp>
          <p:sp>
            <p:nvSpPr>
              <p:cNvPr id="5808" name="object 1117"/>
              <p:cNvSpPr txBox="1"/>
              <p:nvPr/>
            </p:nvSpPr>
            <p:spPr>
              <a:xfrm>
                <a:off x="6209862" y="4835660"/>
                <a:ext cx="100027" cy="641368"/>
              </a:xfrm>
              <a:prstGeom prst="rect">
                <a:avLst/>
              </a:prstGeom>
            </p:spPr>
            <p:txBody>
              <a:bodyPr vert="vert270" wrap="square" lIns="0" tIns="6350" rIns="0" bIns="0" rtlCol="0">
                <a:spAutoFit/>
              </a:bodyPr>
              <a:lstStyle/>
              <a:p>
                <a:pPr marL="12700">
                  <a:lnSpc>
                    <a:spcPct val="100000"/>
                  </a:lnSpc>
                  <a:spcBef>
                    <a:spcPts val="50"/>
                  </a:spcBef>
                </a:pPr>
                <a:r>
                  <a:rPr lang="en-US" sz="650" b="1" noProof="1">
                    <a:solidFill>
                      <a:srgbClr val="008000"/>
                    </a:solidFill>
                    <a:latin typeface="Times New Roman" panose="02020603050405020304" pitchFamily="18" charset="0"/>
                    <a:cs typeface="Times New Roman" panose="02020603050405020304" pitchFamily="18" charset="0"/>
                  </a:rPr>
                  <a:t>P.I. </a:t>
                </a:r>
                <a:r>
                  <a:rPr lang="en-US" sz="650" b="1" spc="-20" noProof="1">
                    <a:solidFill>
                      <a:srgbClr val="008000"/>
                    </a:solidFill>
                    <a:latin typeface="Times New Roman" panose="02020603050405020304" pitchFamily="18" charset="0"/>
                    <a:cs typeface="Times New Roman" panose="02020603050405020304" pitchFamily="18" charset="0"/>
                  </a:rPr>
                  <a:t>(RED</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25" noProof="1">
                    <a:solidFill>
                      <a:srgbClr val="008000"/>
                    </a:solidFill>
                    <a:latin typeface="Times New Roman" panose="02020603050405020304" pitchFamily="18" charset="0"/>
                    <a:cs typeface="Times New Roman" panose="02020603050405020304" pitchFamily="18" charset="0"/>
                  </a:rPr>
                  <a:t>-</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30" noProof="1">
                    <a:solidFill>
                      <a:srgbClr val="008000"/>
                    </a:solidFill>
                    <a:latin typeface="Times New Roman" panose="02020603050405020304" pitchFamily="18" charset="0"/>
                    <a:cs typeface="Times New Roman" panose="02020603050405020304" pitchFamily="18" charset="0"/>
                  </a:rPr>
                  <a:t>HL</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o</a:t>
                </a:r>
                <a:r>
                  <a:rPr lang="en-US" sz="650" b="1" spc="-125"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g</a:t>
                </a:r>
                <a:r>
                  <a:rPr lang="en-US" sz="650" b="1" spc="-120" noProof="1">
                    <a:solidFill>
                      <a:srgbClr val="008000"/>
                    </a:solidFill>
                    <a:latin typeface="Times New Roman" panose="02020603050405020304" pitchFamily="18" charset="0"/>
                    <a:cs typeface="Times New Roman" panose="02020603050405020304" pitchFamily="18" charset="0"/>
                  </a:rPr>
                  <a:t> </a:t>
                </a:r>
                <a:r>
                  <a:rPr lang="en-US" sz="650" b="1" spc="-50" noProof="1">
                    <a:solidFill>
                      <a:srgbClr val="008000"/>
                    </a:solidFill>
                    <a:latin typeface="Times New Roman" panose="02020603050405020304" pitchFamily="18" charset="0"/>
                    <a:cs typeface="Times New Roman" panose="02020603050405020304" pitchFamily="18" charset="0"/>
                  </a:rPr>
                  <a:t>)</a:t>
                </a:r>
                <a:endParaRPr lang="en-US" sz="650" noProof="1">
                  <a:latin typeface="Times New Roman" panose="02020603050405020304" pitchFamily="18" charset="0"/>
                  <a:cs typeface="Times New Roman" panose="02020603050405020304" pitchFamily="18" charset="0"/>
                </a:endParaRPr>
              </a:p>
            </p:txBody>
          </p:sp>
        </p:grpSp>
        <p:sp>
          <p:nvSpPr>
            <p:cNvPr id="5790" name="テキスト ボックス 5789"/>
            <p:cNvSpPr txBox="1"/>
            <p:nvPr/>
          </p:nvSpPr>
          <p:spPr>
            <a:xfrm>
              <a:off x="4286739" y="3426967"/>
              <a:ext cx="1399679"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Tazemetostat</a:t>
              </a:r>
            </a:p>
          </p:txBody>
        </p:sp>
      </p:grpSp>
      <p:sp>
        <p:nvSpPr>
          <p:cNvPr id="6376" name="テキスト ボックス 6375"/>
          <p:cNvSpPr txBox="1"/>
          <p:nvPr/>
        </p:nvSpPr>
        <p:spPr>
          <a:xfrm>
            <a:off x="5832757" y="1480598"/>
            <a:ext cx="1159292" cy="369332"/>
          </a:xfrm>
          <a:prstGeom prst="rect">
            <a:avLst/>
          </a:prstGeom>
          <a:noFill/>
        </p:spPr>
        <p:txBody>
          <a:bodyPr wrap="none" rtlCol="0">
            <a:spAutoFit/>
          </a:bodyPr>
          <a:lstStyle/>
          <a:p>
            <a:r>
              <a:rPr kumimoji="1" lang="en-US" noProof="1">
                <a:latin typeface="Times New Roman" panose="02020603050405020304" pitchFamily="18" charset="0"/>
                <a:cs typeface="Times New Roman" panose="02020603050405020304" pitchFamily="18" charset="0"/>
              </a:rPr>
              <a:t>HKB-MM</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2894" y="193913"/>
            <a:ext cx="11816508"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rPr>
              <a:t>Supplementary Fig S8</a:t>
            </a:r>
          </a:p>
          <a:p>
            <a:pPr marL="0" marR="0" lvl="0" indent="0" algn="l" defTabSz="914400" rtl="0" eaLnBrk="1" fontAlgn="auto" latinLnBrk="0" hangingPunct="1">
              <a:lnSpc>
                <a:spcPct val="100000"/>
              </a:lnSpc>
              <a:spcBef>
                <a:spcPts val="0"/>
              </a:spcBef>
              <a:spcAft>
                <a:spcPts val="0"/>
              </a:spcAft>
              <a:buClrTx/>
              <a:buSzTx/>
              <a:buFontTx/>
              <a:buNone/>
              <a:defRPr/>
            </a:pPr>
            <a:endPar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00" cap="none" spc="0" normalizeH="0" baseline="0" noProof="1">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rPr>
              <a:t>Western blot analyses with anti-EZH2 antibody in meningioma cell lines. </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00" cap="none" spc="0" normalizeH="0" baseline="0" noProof="1">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rPr>
              <a:t>Full-length blots/gels (left) and cropped figures (right). </a:t>
            </a:r>
            <a:r>
              <a:rPr kumimoji="1" lang="en-US" sz="1800" b="0" i="0" u="none" strike="noStrike" kern="1200" cap="none" spc="0" normalizeH="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Reproducibility was confirmed by making duplicate filters.　</a:t>
            </a:r>
            <a:endParaRPr kumimoji="1" lang="en-US" sz="1800" b="0" i="0" u="none" strike="noStrike" kern="1200" cap="none" spc="0" normalizeH="0" noProof="1">
              <a:ln>
                <a:noFill/>
              </a:ln>
              <a:solidFill>
                <a:prstClr val="black"/>
              </a:solidFill>
              <a:effectLst/>
              <a:uLnTx/>
              <a:uFillTx/>
              <a:latin typeface="Times New Roman" panose="02020603050405020304" pitchFamily="18" charset="0"/>
              <a:ea typeface="游明朝" panose="02020400000000000000" pitchFamily="18" charset="-128"/>
              <a:cs typeface="Times New Roman" panose="02020603050405020304" pitchFamily="18" charset="0"/>
            </a:endParaRPr>
          </a:p>
        </p:txBody>
      </p:sp>
      <p:sp>
        <p:nvSpPr>
          <p:cNvPr id="31" name="テキスト ボックス 30"/>
          <p:cNvSpPr txBox="1"/>
          <p:nvPr/>
        </p:nvSpPr>
        <p:spPr>
          <a:xfrm>
            <a:off x="5021697" y="1994718"/>
            <a:ext cx="1687830" cy="119888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M:marker (kDa)</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1: IOMM-Lee</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2: MZ857MM</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8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3: HKB-MM</a:t>
            </a:r>
          </a:p>
        </p:txBody>
      </p:sp>
      <p:grpSp>
        <p:nvGrpSpPr>
          <p:cNvPr id="64" name="グループ化 63"/>
          <p:cNvGrpSpPr/>
          <p:nvPr/>
        </p:nvGrpSpPr>
        <p:grpSpPr>
          <a:xfrm>
            <a:off x="7300741" y="3096356"/>
            <a:ext cx="3634584" cy="961108"/>
            <a:chOff x="8249394" y="4407672"/>
            <a:chExt cx="3458499" cy="961108"/>
          </a:xfrm>
        </p:grpSpPr>
        <p:graphicFrame>
          <p:nvGraphicFramePr>
            <p:cNvPr id="65" name="オブジェクト 64"/>
            <p:cNvGraphicFramePr>
              <a:graphicFrameLocks noChangeAspect="1"/>
            </p:cNvGraphicFramePr>
            <p:nvPr/>
          </p:nvGraphicFramePr>
          <p:xfrm>
            <a:off x="8249395" y="4698913"/>
            <a:ext cx="801371" cy="259623"/>
          </p:xfrm>
          <a:graphic>
            <a:graphicData uri="http://schemas.openxmlformats.org/presentationml/2006/ole">
              <mc:AlternateContent xmlns:mc="http://schemas.openxmlformats.org/markup-compatibility/2006">
                <mc:Choice xmlns:v="urn:schemas-microsoft-com:vml" Requires="v">
                  <p:oleObj r:id="rId2" imgW="869950" imgH="290195" progId="">
                    <p:embed/>
                  </p:oleObj>
                </mc:Choice>
                <mc:Fallback>
                  <p:oleObj r:id="rId2" imgW="869950" imgH="290195" progId="">
                    <p:embed/>
                    <p:pic>
                      <p:nvPicPr>
                        <p:cNvPr id="65" name="オブジェクト 64"/>
                        <p:cNvPicPr/>
                        <p:nvPr/>
                      </p:nvPicPr>
                      <p:blipFill>
                        <a:blip r:embed="rId3"/>
                        <a:stretch>
                          <a:fillRect/>
                        </a:stretch>
                      </p:blipFill>
                      <p:spPr>
                        <a:xfrm>
                          <a:off x="8249395" y="4698913"/>
                          <a:ext cx="801371" cy="259623"/>
                        </a:xfrm>
                        <a:prstGeom prst="rect">
                          <a:avLst/>
                        </a:prstGeom>
                      </p:spPr>
                    </p:pic>
                  </p:oleObj>
                </mc:Fallback>
              </mc:AlternateContent>
            </a:graphicData>
          </a:graphic>
        </p:graphicFrame>
        <p:graphicFrame>
          <p:nvGraphicFramePr>
            <p:cNvPr id="66" name="オブジェクト 65"/>
            <p:cNvGraphicFramePr>
              <a:graphicFrameLocks noChangeAspect="1"/>
            </p:cNvGraphicFramePr>
            <p:nvPr/>
          </p:nvGraphicFramePr>
          <p:xfrm>
            <a:off x="8249394" y="5021082"/>
            <a:ext cx="812843" cy="227447"/>
          </p:xfrm>
          <a:graphic>
            <a:graphicData uri="http://schemas.openxmlformats.org/presentationml/2006/ole">
              <mc:AlternateContent xmlns:mc="http://schemas.openxmlformats.org/markup-compatibility/2006">
                <mc:Choice xmlns:v="urn:schemas-microsoft-com:vml" Requires="v">
                  <p:oleObj r:id="rId4" imgW="825500" imgH="234315" progId="">
                    <p:embed/>
                  </p:oleObj>
                </mc:Choice>
                <mc:Fallback>
                  <p:oleObj r:id="rId4" imgW="825500" imgH="234315" progId="">
                    <p:embed/>
                    <p:pic>
                      <p:nvPicPr>
                        <p:cNvPr id="66" name="オブジェクト 65"/>
                        <p:cNvPicPr/>
                        <p:nvPr/>
                      </p:nvPicPr>
                      <p:blipFill>
                        <a:blip r:embed="rId5"/>
                        <a:stretch>
                          <a:fillRect/>
                        </a:stretch>
                      </p:blipFill>
                      <p:spPr>
                        <a:xfrm>
                          <a:off x="8249394" y="5021082"/>
                          <a:ext cx="812843" cy="227447"/>
                        </a:xfrm>
                        <a:prstGeom prst="rect">
                          <a:avLst/>
                        </a:prstGeom>
                      </p:spPr>
                    </p:pic>
                  </p:oleObj>
                </mc:Fallback>
              </mc:AlternateContent>
            </a:graphicData>
          </a:graphic>
        </p:graphicFrame>
        <p:sp>
          <p:nvSpPr>
            <p:cNvPr id="67" name="テキスト ボックス 66"/>
            <p:cNvSpPr txBox="1"/>
            <p:nvPr/>
          </p:nvSpPr>
          <p:spPr>
            <a:xfrm>
              <a:off x="9114277" y="4587130"/>
              <a:ext cx="1207382" cy="70000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anti-EZH2</a:t>
              </a:r>
            </a:p>
            <a:p>
              <a:pPr marL="0" marR="0" lvl="0" indent="0" algn="l" defTabSz="914400" rtl="0" eaLnBrk="1" fontAlgn="auto" latinLnBrk="0" hangingPunct="1">
                <a:lnSpc>
                  <a:spcPct val="15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anti-beta actin</a:t>
              </a:r>
            </a:p>
          </p:txBody>
        </p:sp>
        <p:sp>
          <p:nvSpPr>
            <p:cNvPr id="68" name="テキスト ボックス 67"/>
            <p:cNvSpPr txBox="1"/>
            <p:nvPr/>
          </p:nvSpPr>
          <p:spPr>
            <a:xfrm>
              <a:off x="8264973" y="4407672"/>
              <a:ext cx="7232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2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1    2    3</a:t>
              </a:r>
            </a:p>
          </p:txBody>
        </p:sp>
        <p:sp>
          <p:nvSpPr>
            <p:cNvPr id="69" name="テキスト ボックス 68"/>
            <p:cNvSpPr txBox="1"/>
            <p:nvPr/>
          </p:nvSpPr>
          <p:spPr>
            <a:xfrm>
              <a:off x="10474688" y="4631545"/>
              <a:ext cx="1233205"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1: IOMM-Lee</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2: MZ857MM</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3: HKB-MM</a:t>
              </a:r>
            </a:p>
          </p:txBody>
        </p:sp>
      </p:grpSp>
      <p:grpSp>
        <p:nvGrpSpPr>
          <p:cNvPr id="70" name="グループ化 69"/>
          <p:cNvGrpSpPr/>
          <p:nvPr/>
        </p:nvGrpSpPr>
        <p:grpSpPr>
          <a:xfrm>
            <a:off x="7297912" y="4214956"/>
            <a:ext cx="3637413" cy="961108"/>
            <a:chOff x="8249394" y="5348383"/>
            <a:chExt cx="3458499" cy="961108"/>
          </a:xfrm>
        </p:grpSpPr>
        <p:graphicFrame>
          <p:nvGraphicFramePr>
            <p:cNvPr id="71" name="オブジェクト 70"/>
            <p:cNvGraphicFramePr>
              <a:graphicFrameLocks noChangeAspect="1"/>
            </p:cNvGraphicFramePr>
            <p:nvPr/>
          </p:nvGraphicFramePr>
          <p:xfrm>
            <a:off x="8260866" y="5664318"/>
            <a:ext cx="801371" cy="259623"/>
          </p:xfrm>
          <a:graphic>
            <a:graphicData uri="http://schemas.openxmlformats.org/presentationml/2006/ole">
              <mc:AlternateContent xmlns:mc="http://schemas.openxmlformats.org/markup-compatibility/2006">
                <mc:Choice xmlns:v="urn:schemas-microsoft-com:vml" Requires="v">
                  <p:oleObj r:id="rId6" imgW="869950" imgH="290195" progId="">
                    <p:embed/>
                  </p:oleObj>
                </mc:Choice>
                <mc:Fallback>
                  <p:oleObj r:id="rId6" imgW="869950" imgH="290195" progId="">
                    <p:embed/>
                    <p:pic>
                      <p:nvPicPr>
                        <p:cNvPr id="71" name="オブジェクト 70"/>
                        <p:cNvPicPr/>
                        <p:nvPr/>
                      </p:nvPicPr>
                      <p:blipFill>
                        <a:blip r:embed="rId7"/>
                        <a:stretch>
                          <a:fillRect/>
                        </a:stretch>
                      </p:blipFill>
                      <p:spPr>
                        <a:xfrm>
                          <a:off x="8260866" y="5664318"/>
                          <a:ext cx="801371" cy="259623"/>
                        </a:xfrm>
                        <a:prstGeom prst="rect">
                          <a:avLst/>
                        </a:prstGeom>
                      </p:spPr>
                    </p:pic>
                  </p:oleObj>
                </mc:Fallback>
              </mc:AlternateContent>
            </a:graphicData>
          </a:graphic>
        </p:graphicFrame>
        <p:graphicFrame>
          <p:nvGraphicFramePr>
            <p:cNvPr id="72" name="オブジェクト 71"/>
            <p:cNvGraphicFramePr>
              <a:graphicFrameLocks noChangeAspect="1"/>
            </p:cNvGraphicFramePr>
            <p:nvPr/>
          </p:nvGraphicFramePr>
          <p:xfrm>
            <a:off x="8249394" y="5999111"/>
            <a:ext cx="812843" cy="227447"/>
          </p:xfrm>
          <a:graphic>
            <a:graphicData uri="http://schemas.openxmlformats.org/presentationml/2006/ole">
              <mc:AlternateContent xmlns:mc="http://schemas.openxmlformats.org/markup-compatibility/2006">
                <mc:Choice xmlns:v="urn:schemas-microsoft-com:vml" Requires="v">
                  <p:oleObj r:id="rId8" imgW="825500" imgH="234315" progId="">
                    <p:embed/>
                  </p:oleObj>
                </mc:Choice>
                <mc:Fallback>
                  <p:oleObj r:id="rId8" imgW="825500" imgH="234315" progId="">
                    <p:embed/>
                    <p:pic>
                      <p:nvPicPr>
                        <p:cNvPr id="72" name="オブジェクト 71"/>
                        <p:cNvPicPr/>
                        <p:nvPr/>
                      </p:nvPicPr>
                      <p:blipFill>
                        <a:blip r:embed="rId9"/>
                        <a:stretch>
                          <a:fillRect/>
                        </a:stretch>
                      </p:blipFill>
                      <p:spPr>
                        <a:xfrm>
                          <a:off x="8249394" y="5999111"/>
                          <a:ext cx="812843" cy="227447"/>
                        </a:xfrm>
                        <a:prstGeom prst="rect">
                          <a:avLst/>
                        </a:prstGeom>
                      </p:spPr>
                    </p:pic>
                  </p:oleObj>
                </mc:Fallback>
              </mc:AlternateContent>
            </a:graphicData>
          </a:graphic>
        </p:graphicFrame>
        <p:sp>
          <p:nvSpPr>
            <p:cNvPr id="73" name="テキスト ボックス 72"/>
            <p:cNvSpPr txBox="1"/>
            <p:nvPr/>
          </p:nvSpPr>
          <p:spPr>
            <a:xfrm>
              <a:off x="9114277" y="5527841"/>
              <a:ext cx="1207382" cy="700000"/>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anti-EZH2</a:t>
              </a:r>
            </a:p>
            <a:p>
              <a:pPr marL="0" marR="0" lvl="0" indent="0" algn="l" defTabSz="914400" rtl="0" eaLnBrk="1" fontAlgn="auto" latinLnBrk="0" hangingPunct="1">
                <a:lnSpc>
                  <a:spcPct val="15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anti-beta actin</a:t>
              </a:r>
            </a:p>
          </p:txBody>
        </p:sp>
        <p:sp>
          <p:nvSpPr>
            <p:cNvPr id="74" name="テキスト ボックス 73"/>
            <p:cNvSpPr txBox="1"/>
            <p:nvPr/>
          </p:nvSpPr>
          <p:spPr>
            <a:xfrm>
              <a:off x="8264973" y="5348383"/>
              <a:ext cx="723275"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2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1    2    3</a:t>
              </a:r>
            </a:p>
          </p:txBody>
        </p:sp>
        <p:sp>
          <p:nvSpPr>
            <p:cNvPr id="75" name="テキスト ボックス 74"/>
            <p:cNvSpPr txBox="1"/>
            <p:nvPr/>
          </p:nvSpPr>
          <p:spPr>
            <a:xfrm>
              <a:off x="10474688" y="5572256"/>
              <a:ext cx="1233205" cy="73723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1: IOMM-Lee</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2: MZ857MM</a:t>
              </a:r>
            </a:p>
            <a:p>
              <a:pPr marL="0" marR="0" lvl="0" indent="0" algn="l" defTabSz="914400" rtl="0" eaLnBrk="1" fontAlgn="auto" latinLnBrk="0" hangingPunct="1">
                <a:lnSpc>
                  <a:spcPct val="100000"/>
                </a:lnSpc>
                <a:spcBef>
                  <a:spcPts val="0"/>
                </a:spcBef>
                <a:spcAft>
                  <a:spcPts val="0"/>
                </a:spcAft>
                <a:buClrTx/>
                <a:buSzTx/>
                <a:buFontTx/>
                <a:buNone/>
                <a:defRPr/>
              </a:pPr>
              <a:r>
                <a:rPr kumimoji="1" lang="en-US" sz="1400" b="0" i="0" u="none" strike="noStrike" kern="1200" cap="none" spc="0" normalizeH="0" baseline="0" noProof="1">
                  <a:ln>
                    <a:noFill/>
                  </a:ln>
                  <a:solidFill>
                    <a:prstClr val="black"/>
                  </a:solidFill>
                  <a:effectLst/>
                  <a:uLnTx/>
                  <a:uFillTx/>
                  <a:latin typeface="Times New Roman" panose="02020603050405020304" pitchFamily="18" charset="0"/>
                  <a:ea typeface="游ゴシック" panose="020B0400000000000000" pitchFamily="34" charset="-128"/>
                  <a:cs typeface="Times New Roman" panose="02020603050405020304" pitchFamily="18" charset="0"/>
                </a:rPr>
                <a:t>3: HKB-MM</a:t>
              </a:r>
            </a:p>
          </p:txBody>
        </p:sp>
      </p:grpSp>
      <p:pic>
        <p:nvPicPr>
          <p:cNvPr id="32" name="図 31"/>
          <p:cNvPicPr>
            <a:picLocks noChangeAspect="1"/>
          </p:cNvPicPr>
          <p:nvPr/>
        </p:nvPicPr>
        <p:blipFill>
          <a:blip r:embed="rId10"/>
          <a:stretch>
            <a:fillRect/>
          </a:stretch>
        </p:blipFill>
        <p:spPr>
          <a:xfrm>
            <a:off x="1065846" y="1655180"/>
            <a:ext cx="3866818" cy="2501578"/>
          </a:xfrm>
          <a:prstGeom prst="rect">
            <a:avLst/>
          </a:prstGeom>
        </p:spPr>
      </p:pic>
      <p:pic>
        <p:nvPicPr>
          <p:cNvPr id="33" name="図 32"/>
          <p:cNvPicPr>
            <a:picLocks noChangeAspect="1"/>
          </p:cNvPicPr>
          <p:nvPr/>
        </p:nvPicPr>
        <p:blipFill>
          <a:blip r:embed="rId11"/>
          <a:stretch>
            <a:fillRect/>
          </a:stretch>
        </p:blipFill>
        <p:spPr>
          <a:xfrm>
            <a:off x="1076445" y="4203647"/>
            <a:ext cx="3862331" cy="252124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43225" y="0"/>
            <a:ext cx="10405397" cy="922020"/>
          </a:xfrm>
          <a:prstGeom prst="rect">
            <a:avLst/>
          </a:prstGeom>
          <a:noFill/>
        </p:spPr>
        <p:txBody>
          <a:bodyPr wrap="square" rtlCol="0">
            <a:spAutoFit/>
          </a:bodyPr>
          <a:lstStyle/>
          <a:p>
            <a:r>
              <a:rPr lang="en-US" noProof="1">
                <a:latin typeface="Times New Roman" panose="02020603050405020304" pitchFamily="18" charset="0"/>
                <a:ea typeface="游明朝" panose="02020400000000000000" pitchFamily="18" charset="-128"/>
                <a:cs typeface="Times New Roman" panose="02020603050405020304" pitchFamily="18" charset="0"/>
              </a:rPr>
              <a:t>Supplementary Fig S9</a:t>
            </a:r>
          </a:p>
          <a:p>
            <a:r>
              <a:rPr lang="en-US" noProof="1">
                <a:latin typeface="Times New Roman" panose="02020603050405020304" pitchFamily="18" charset="0"/>
                <a:ea typeface="游明朝" panose="02020400000000000000" pitchFamily="18" charset="-128"/>
                <a:cs typeface="Times New Roman" panose="02020603050405020304" pitchFamily="18" charset="0"/>
              </a:rPr>
              <a:t>	</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Fluorescent immunocytochemistry with anti-H3K27me3 and anti-EZH2. </a:t>
            </a:r>
          </a:p>
          <a:p>
            <a:r>
              <a:rPr lang="en-US" kern="100" noProof="1">
                <a:latin typeface="Times New Roman" panose="02020603050405020304" pitchFamily="18" charset="0"/>
                <a:ea typeface="游明朝" panose="02020400000000000000" pitchFamily="18" charset="-128"/>
                <a:cs typeface="Times New Roman" panose="02020603050405020304" pitchFamily="18" charset="0"/>
              </a:rPr>
              <a:t>	</a:t>
            </a:r>
            <a:r>
              <a:rPr lang="en-US" sz="1800" kern="100" noProof="1">
                <a:effectLst/>
                <a:latin typeface="Times New Roman" panose="02020603050405020304" pitchFamily="18" charset="0"/>
                <a:ea typeface="游明朝" panose="02020400000000000000" pitchFamily="18" charset="-128"/>
                <a:cs typeface="Times New Roman" panose="02020603050405020304" pitchFamily="18" charset="0"/>
              </a:rPr>
              <a:t>IOMM-Lee after 5 days of treatment with 10uM of tazemetostat.</a:t>
            </a:r>
            <a:endParaRPr kumimoji="1" lang="en-US" noProof="1">
              <a:latin typeface="Times New Roman" panose="02020603050405020304" pitchFamily="18" charset="0"/>
              <a:ea typeface="游明朝" panose="02020400000000000000" pitchFamily="18" charset="-128"/>
              <a:cs typeface="Times New Roman" panose="02020603050405020304" pitchFamily="18" charset="0"/>
            </a:endParaRPr>
          </a:p>
        </p:txBody>
      </p:sp>
      <p:pic>
        <p:nvPicPr>
          <p:cNvPr id="5" name="図 4" descr="座る, 操作, ノートパソコン, コンピュータ が含まれている画像&#10;&#10;AI によって生成されたコンテンツは間違っている可能性があります。"/>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305" y="1123675"/>
            <a:ext cx="2448404" cy="1786261"/>
          </a:xfrm>
          <a:prstGeom prst="rect">
            <a:avLst/>
          </a:prstGeom>
        </p:spPr>
      </p:pic>
      <p:pic>
        <p:nvPicPr>
          <p:cNvPr id="6" name="図 5" descr="黒い背景に白い文字がある&#10;&#10;AI によって生成されたコンテンツは間違っている可能性があります。"/>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4905" y="1114983"/>
            <a:ext cx="2381681" cy="1786261"/>
          </a:xfrm>
          <a:prstGeom prst="rect">
            <a:avLst/>
          </a:prstGeom>
        </p:spPr>
      </p:pic>
      <p:pic>
        <p:nvPicPr>
          <p:cNvPr id="7" name="図 6" descr="ノートパソコン, コンピュータ, 座る, リモコン が含まれている画像&#10;&#10;AI によって生成されたコンテンツは間違っている可能性があります。"/>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75839" y="1116402"/>
            <a:ext cx="2381681" cy="1786261"/>
          </a:xfrm>
          <a:prstGeom prst="rect">
            <a:avLst/>
          </a:prstGeom>
        </p:spPr>
      </p:pic>
      <p:pic>
        <p:nvPicPr>
          <p:cNvPr id="8" name="図 7" descr="座る, 光, 時計 が含まれている画像&#10;&#10;AI によって生成されたコンテンツは間違っている可能性があります。"/>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5552" y="1116402"/>
            <a:ext cx="2381681" cy="1786261"/>
          </a:xfrm>
          <a:prstGeom prst="rect">
            <a:avLst/>
          </a:prstGeom>
        </p:spPr>
      </p:pic>
      <p:sp>
        <p:nvSpPr>
          <p:cNvPr id="9" name="テキスト ボックス 29"/>
          <p:cNvSpPr/>
          <p:nvPr/>
        </p:nvSpPr>
        <p:spPr>
          <a:xfrm>
            <a:off x="1048411" y="1158022"/>
            <a:ext cx="2627427" cy="25019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nchor="t">
            <a:spAutoFit/>
          </a:bodyPr>
          <a:lstStyle/>
          <a:p>
            <a:pPr defTabSz="914400">
              <a:lnSpc>
                <a:spcPct val="100000"/>
              </a:lnSpc>
            </a:pPr>
            <a:r>
              <a:rPr lang="en-US" sz="1050" b="0" u="none" strike="noStrike" noProof="1">
                <a:solidFill>
                  <a:srgbClr val="92D050"/>
                </a:solidFill>
                <a:effectLst/>
                <a:uFillTx/>
                <a:latin typeface="Arial" panose="020B0604020202020204"/>
              </a:rPr>
              <a:t>H3K27me3</a:t>
            </a:r>
            <a:r>
              <a:rPr lang="en-US" sz="1050" b="0" u="none" strike="noStrike" noProof="1">
                <a:solidFill>
                  <a:schemeClr val="lt1"/>
                </a:solidFill>
                <a:effectLst/>
                <a:uFillTx/>
                <a:latin typeface="Arial" panose="020B0604020202020204"/>
              </a:rPr>
              <a:t>/</a:t>
            </a:r>
            <a:r>
              <a:rPr lang="en-US" sz="1050" b="0" u="none" strike="noStrike" noProof="1">
                <a:solidFill>
                  <a:srgbClr val="FF0000"/>
                </a:solidFill>
                <a:effectLst/>
                <a:uFillTx/>
                <a:latin typeface="Arial" panose="020B0604020202020204"/>
              </a:rPr>
              <a:t>VIM</a:t>
            </a:r>
            <a:r>
              <a:rPr lang="en-US" sz="1050" b="0" u="none" strike="noStrike" noProof="1">
                <a:solidFill>
                  <a:schemeClr val="lt1"/>
                </a:solidFill>
                <a:effectLst/>
                <a:uFillTx/>
                <a:latin typeface="Arial" panose="020B0604020202020204"/>
              </a:rPr>
              <a:t>/</a:t>
            </a:r>
            <a:r>
              <a:rPr lang="en-US" sz="1050" b="0" u="none" strike="noStrike" noProof="1">
                <a:solidFill>
                  <a:srgbClr val="0070C0"/>
                </a:solidFill>
                <a:effectLst/>
                <a:uFillTx/>
                <a:latin typeface="Arial" panose="020B0604020202020204"/>
              </a:rPr>
              <a:t>DAPI </a:t>
            </a:r>
            <a:r>
              <a:rPr lang="en-US" sz="1050" b="0" u="none" strike="noStrike" noProof="1">
                <a:solidFill>
                  <a:schemeClr val="bg1"/>
                </a:solidFill>
                <a:effectLst/>
                <a:uFillTx/>
                <a:latin typeface="Arial" panose="020B0604020202020204"/>
              </a:rPr>
              <a:t>IOMM-Lee control</a:t>
            </a:r>
          </a:p>
        </p:txBody>
      </p:sp>
      <p:pic>
        <p:nvPicPr>
          <p:cNvPr id="10" name="図 9" descr="コンピューターに表示されたアイコン&#10;&#10;AI によって生成されたコンテンツは間違っている可能性があります。"/>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98364" y="2950422"/>
            <a:ext cx="2387881" cy="1790911"/>
          </a:xfrm>
          <a:prstGeom prst="rect">
            <a:avLst/>
          </a:prstGeom>
        </p:spPr>
      </p:pic>
      <p:pic>
        <p:nvPicPr>
          <p:cNvPr id="11" name="図 10" descr="黒い背景に白い文字がある&#10;&#10;AI によって生成されたコンテンツは間違っている可能性があります。"/>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9639" y="2950422"/>
            <a:ext cx="2387881" cy="1790911"/>
          </a:xfrm>
          <a:prstGeom prst="rect">
            <a:avLst/>
          </a:prstGeom>
        </p:spPr>
      </p:pic>
      <p:pic>
        <p:nvPicPr>
          <p:cNvPr id="12" name="図 11" descr="時計 が含まれている画像&#10;&#10;AI によって生成されたコンテンツは間違っている可能性があります。"/>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26433" y="2950422"/>
            <a:ext cx="2387881" cy="1790911"/>
          </a:xfrm>
          <a:prstGeom prst="rect">
            <a:avLst/>
          </a:prstGeom>
        </p:spPr>
      </p:pic>
      <p:pic>
        <p:nvPicPr>
          <p:cNvPr id="13" name="図 12" descr="星, 時計 が含まれている画像&#10;&#10;AI によって生成されたコンテンツは間違っている可能性があります。"/>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15079" y="2961711"/>
            <a:ext cx="2454778" cy="1790911"/>
          </a:xfrm>
          <a:prstGeom prst="rect">
            <a:avLst/>
          </a:prstGeom>
        </p:spPr>
      </p:pic>
      <p:sp>
        <p:nvSpPr>
          <p:cNvPr id="14" name="テキスト ボックス 29"/>
          <p:cNvSpPr/>
          <p:nvPr/>
        </p:nvSpPr>
        <p:spPr>
          <a:xfrm>
            <a:off x="1126368" y="2986680"/>
            <a:ext cx="2394585" cy="25019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r>
              <a:rPr lang="en-US" sz="1050" b="0" u="none" strike="noStrike" noProof="1">
                <a:solidFill>
                  <a:srgbClr val="92D050"/>
                </a:solidFill>
                <a:effectLst/>
                <a:uFillTx/>
                <a:latin typeface="Arial" panose="020B0604020202020204"/>
              </a:rPr>
              <a:t>H3K27me3</a:t>
            </a:r>
            <a:r>
              <a:rPr lang="en-US" sz="1050" b="0" u="none" strike="noStrike" noProof="1">
                <a:solidFill>
                  <a:schemeClr val="lt1"/>
                </a:solidFill>
                <a:effectLst/>
                <a:uFillTx/>
                <a:latin typeface="Arial" panose="020B0604020202020204"/>
              </a:rPr>
              <a:t>/</a:t>
            </a:r>
            <a:r>
              <a:rPr lang="en-US" sz="1050" b="0" u="none" strike="noStrike" noProof="1">
                <a:solidFill>
                  <a:srgbClr val="FF0000"/>
                </a:solidFill>
                <a:effectLst/>
                <a:uFillTx/>
                <a:latin typeface="Arial" panose="020B0604020202020204"/>
              </a:rPr>
              <a:t>VIM</a:t>
            </a:r>
            <a:r>
              <a:rPr lang="en-US" sz="1050" b="0" u="none" strike="noStrike" noProof="1">
                <a:solidFill>
                  <a:schemeClr val="lt1"/>
                </a:solidFill>
                <a:effectLst/>
                <a:uFillTx/>
                <a:latin typeface="Arial" panose="020B0604020202020204"/>
              </a:rPr>
              <a:t>/</a:t>
            </a:r>
            <a:r>
              <a:rPr lang="en-US" sz="1050" b="0" u="none" strike="noStrike" noProof="1">
                <a:solidFill>
                  <a:srgbClr val="0070C0"/>
                </a:solidFill>
                <a:effectLst/>
                <a:uFillTx/>
                <a:latin typeface="Arial" panose="020B0604020202020204"/>
              </a:rPr>
              <a:t>DAPI </a:t>
            </a:r>
            <a:r>
              <a:rPr lang="en-US" sz="1050" b="0" u="none" strike="noStrike" noProof="1">
                <a:solidFill>
                  <a:schemeClr val="bg1"/>
                </a:solidFill>
                <a:effectLst/>
                <a:uFillTx/>
                <a:latin typeface="Arial" panose="020B0604020202020204"/>
              </a:rPr>
              <a:t>IOM</a:t>
            </a:r>
            <a:r>
              <a:rPr lang="en-US" sz="1050" noProof="1">
                <a:solidFill>
                  <a:schemeClr val="bg1"/>
                </a:solidFill>
                <a:latin typeface="Arial" panose="020B0604020202020204"/>
              </a:rPr>
              <a:t>M-Lee</a:t>
            </a:r>
            <a:r>
              <a:rPr lang="en-US" sz="1050" b="0" u="none" strike="noStrike" noProof="1">
                <a:solidFill>
                  <a:schemeClr val="bg1"/>
                </a:solidFill>
                <a:effectLst/>
                <a:uFillTx/>
                <a:latin typeface="Arial" panose="020B0604020202020204"/>
              </a:rPr>
              <a:t> Taz</a:t>
            </a:r>
          </a:p>
        </p:txBody>
      </p:sp>
      <p:pic>
        <p:nvPicPr>
          <p:cNvPr id="15" name="図 14" descr="コンピューターの画面&#10;&#10;AI によって生成されたコンテンツは間違っている可能性があります。"/>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09653" y="4810889"/>
            <a:ext cx="2390815" cy="1793111"/>
          </a:xfrm>
          <a:prstGeom prst="rect">
            <a:avLst/>
          </a:prstGeom>
        </p:spPr>
      </p:pic>
      <p:pic>
        <p:nvPicPr>
          <p:cNvPr id="16" name="図 15" descr="緑の光&#10;&#10;AI によって生成されたコンテンツは間違っている可能性があります。"/>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67120" y="4796603"/>
            <a:ext cx="2390400" cy="1792800"/>
          </a:xfrm>
          <a:prstGeom prst="rect">
            <a:avLst/>
          </a:prstGeom>
        </p:spPr>
      </p:pic>
      <p:pic>
        <p:nvPicPr>
          <p:cNvPr id="17" name="図 16" descr="ぼやけた光&#10;&#10;AI によって生成されたコンテンツは間違っている可能性があります。"/>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31533" y="4799599"/>
            <a:ext cx="2390815" cy="1793111"/>
          </a:xfrm>
          <a:prstGeom prst="rect">
            <a:avLst/>
          </a:prstGeom>
        </p:spPr>
      </p:pic>
      <p:pic>
        <p:nvPicPr>
          <p:cNvPr id="18" name="図 17" descr="ぼやけた光の絵&#10;&#10;AI によって生成されたコンテンツは間違っている可能性があります。"/>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23831" y="4814240"/>
            <a:ext cx="2457794" cy="1793111"/>
          </a:xfrm>
          <a:prstGeom prst="rect">
            <a:avLst/>
          </a:prstGeom>
        </p:spPr>
      </p:pic>
      <p:sp>
        <p:nvSpPr>
          <p:cNvPr id="19" name="テキスト ボックス 29"/>
          <p:cNvSpPr/>
          <p:nvPr/>
        </p:nvSpPr>
        <p:spPr>
          <a:xfrm>
            <a:off x="1127251" y="4844422"/>
            <a:ext cx="2067560" cy="25019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nchor="t">
            <a:spAutoFit/>
          </a:bodyPr>
          <a:lstStyle/>
          <a:p>
            <a:r>
              <a:rPr lang="en-US" sz="1050" b="0" u="none" strike="noStrike" noProof="1">
                <a:solidFill>
                  <a:srgbClr val="92D050"/>
                </a:solidFill>
                <a:effectLst/>
                <a:uFillTx/>
                <a:latin typeface="Arial" panose="020B0604020202020204"/>
              </a:rPr>
              <a:t>EZH2</a:t>
            </a:r>
            <a:r>
              <a:rPr lang="en-US" sz="1050" b="0" u="none" strike="noStrike" noProof="1">
                <a:solidFill>
                  <a:schemeClr val="lt1"/>
                </a:solidFill>
                <a:effectLst/>
                <a:uFillTx/>
                <a:latin typeface="Arial" panose="020B0604020202020204"/>
              </a:rPr>
              <a:t>/</a:t>
            </a:r>
            <a:r>
              <a:rPr lang="en-US" sz="1050" b="0" u="none" strike="noStrike" noProof="1">
                <a:solidFill>
                  <a:srgbClr val="FF0000"/>
                </a:solidFill>
                <a:effectLst/>
                <a:uFillTx/>
                <a:latin typeface="Arial" panose="020B0604020202020204"/>
              </a:rPr>
              <a:t>VIM</a:t>
            </a:r>
            <a:r>
              <a:rPr lang="en-US" sz="1050" b="0" u="none" strike="noStrike" noProof="1">
                <a:solidFill>
                  <a:schemeClr val="lt1"/>
                </a:solidFill>
                <a:effectLst/>
                <a:uFillTx/>
                <a:latin typeface="Arial" panose="020B0604020202020204"/>
              </a:rPr>
              <a:t>/</a:t>
            </a:r>
            <a:r>
              <a:rPr lang="en-US" sz="1050" b="0" u="none" strike="noStrike" noProof="1">
                <a:solidFill>
                  <a:srgbClr val="0070C0"/>
                </a:solidFill>
                <a:effectLst/>
                <a:uFillTx/>
                <a:latin typeface="Arial" panose="020B0604020202020204"/>
              </a:rPr>
              <a:t>DAPI </a:t>
            </a:r>
            <a:r>
              <a:rPr lang="en-US" sz="1050" b="0" u="none" strike="noStrike" noProof="1">
                <a:solidFill>
                  <a:schemeClr val="bg1"/>
                </a:solidFill>
                <a:effectLst/>
                <a:uFillTx/>
                <a:latin typeface="Arial" panose="020B0604020202020204"/>
              </a:rPr>
              <a:t>IOM</a:t>
            </a:r>
            <a:r>
              <a:rPr lang="en-US" sz="1050" noProof="1">
                <a:solidFill>
                  <a:schemeClr val="bg1"/>
                </a:solidFill>
                <a:latin typeface="Arial" panose="020B0604020202020204"/>
              </a:rPr>
              <a:t>M-Lee</a:t>
            </a:r>
            <a:r>
              <a:rPr lang="en-US" sz="1050" b="0" u="none" strike="noStrike" noProof="1">
                <a:solidFill>
                  <a:schemeClr val="bg1"/>
                </a:solidFill>
                <a:effectLst/>
                <a:uFillTx/>
                <a:latin typeface="Arial" panose="020B0604020202020204"/>
              </a:rPr>
              <a:t> Taz</a:t>
            </a: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881</Words>
  <Application>Microsoft Office PowerPoint</Application>
  <PresentationFormat>ワイド画面</PresentationFormat>
  <Paragraphs>247</Paragraphs>
  <Slides>11</Slides>
  <Notes>1</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1</vt:i4>
      </vt:variant>
      <vt:variant>
        <vt:lpstr>スライド タイトル</vt:lpstr>
      </vt:variant>
      <vt:variant>
        <vt:i4>11</vt:i4>
      </vt:variant>
    </vt:vector>
  </HeadingPairs>
  <TitlesOfParts>
    <vt:vector size="17" baseType="lpstr">
      <vt:lpstr>游ゴシック</vt:lpstr>
      <vt:lpstr>游ゴシック Light</vt:lpstr>
      <vt:lpstr>Arial</vt:lpstr>
      <vt:lpstr>Times New Roman</vt:lpstr>
      <vt:lpstr>Office テーマ</vt:lpstr>
      <vt:lpstr>Prism 9</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佐々木 光</dc:creator>
  <cp:lastModifiedBy>亮太 笹尾</cp:lastModifiedBy>
  <cp:revision>57</cp:revision>
  <dcterms:created xsi:type="dcterms:W3CDTF">2025-12-08T00:52:00Z</dcterms:created>
  <dcterms:modified xsi:type="dcterms:W3CDTF">2026-05-09T06:23:50Z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65906D422F87420A9DBB33013808E9F0</vt:lpwstr>
  </property>
  <property fmtid="{D5CDD505-2E9C-101B-9397-08002B2CF9AE}" pid="3" name="KSOProductBuildVer">
    <vt:lpwstr>1041-11.2.0.10707</vt:lpwstr>
  </property>
</Properties>
</file>