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7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3423B-2639-4C8F-8EA9-B067CAF5B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F65E58-03F9-3AA9-B341-F3B51AF8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D058C-A1FF-1071-57E1-9A4E8DDE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2EE6F-F6A6-7E25-E471-8452C465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401C33-9A36-920E-CD97-AAFFA106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0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3D6EC-6A1B-F329-8353-466D3EF1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306BE6-52A7-5C09-A9BA-8DA1BEC4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447E36-AF6C-20E1-0D06-BA36E6B2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E21EA-C49E-9C67-FFE1-088F6FDF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93F5B-F6CE-B3F7-33AF-31ABC22A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2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98559D-7CC4-2829-7F04-045A65DFF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B98756-8994-0794-15C4-A1CA4FB47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6AD3C-19F9-2DFA-B361-B3280A8F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0A8CC-704F-B5B8-5BD9-69CB71EB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07D00-6168-F93D-CA84-A1210738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FDE5D-7C84-2114-4CE5-CDEC20C1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24205-98F0-6CB2-8C13-4082950E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5BC1ED-6695-906C-DA41-762B92A4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5A8CC-D5FD-5F12-9577-2CDA6325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16BCDE-B8FD-FB4F-7FD5-C8E327F0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E4857-1449-1394-1206-8C3342EB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27E73C-3EA7-B3E0-348B-800E9388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B27A63-4836-AFD3-8D82-3C230CFF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1CFCB3-6788-1EA8-C204-7B26EAB3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F0261D-8966-D2AF-B86D-AC744C43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BB9B7-3CC4-1AC0-E9D2-667405E5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EE68D7-8526-8ED7-39D8-8FDAFD7F4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9E2A36-05EF-DE04-0AEA-40A8377F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1EB800-15B6-77B7-7658-B9B69F4D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91C855-35A1-F64D-5E76-F113BFAF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3CDBD9-B5B2-2E19-AD47-12BE262C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29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EA4C8-901D-FFFD-EA7B-086825D1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45DB5B-F23E-9B55-00DC-3F774FDA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7783E7-EC60-E663-08B9-28B116140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4D0FC4-BF39-2FA4-02EC-3764369A2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5EB0FA-61EE-9ED1-6425-87131C753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A1F417-C257-C6B9-7094-ECBF79BE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9DCCB6-8E51-F5D8-7A92-F5B61A9C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2F9E0B-33D2-3AF7-4FEC-D10BA13F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864D9-4AE7-B9EF-3FA2-9F9C792F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982EFB-94EA-3C5D-073A-2BEC197F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3EE5B7-A78D-1C73-439F-56D18AEC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900D16-0F60-AB03-655A-FE7FE769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737CEA-32BA-9B80-FDB7-C3637303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E6B185-252F-6F46-FBA4-0724862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E1274B-2F31-3339-F272-6A101B77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6CC2C-BD35-06AF-E145-B31E736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238B3-B215-1A79-61E8-B65B6116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25E778-3E46-1FC7-F4A5-8F8F5211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E0E51A-E2EC-5D55-E567-A0D13DAC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EA6627-DC14-9DF2-7A2A-7E12AB9F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5C4441-12A9-0987-27A8-9C10EF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8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E6FDE5-DB60-0823-15E6-5F678494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497CA1-D87E-95CA-B331-1ED88C982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03FCF8-EF77-305A-3717-6DA28C4CA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3B1628-53C4-66B7-9ECB-A5ADEDB9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482783-3E26-E5B6-D46D-52A7A85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BF2BA2-1B86-009E-108C-ECD16C0A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66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5C1CBF-1539-A957-29E6-2FA00B2A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0AF028-5C7C-4801-488B-3F83907D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B86BF-9CF4-38A4-A021-C756EB116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A67D-1A0E-43EA-A119-457B28E616F4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7A7B0F-A185-97DC-4987-B233DAD61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D07C-9DB6-DA4D-3665-7A915972A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D208-3AF9-4B8F-A9C9-6C4CACC10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8BE84D-9519-BCB5-9786-8DC42A372316}"/>
              </a:ext>
            </a:extLst>
          </p:cNvPr>
          <p:cNvSpPr txBox="1"/>
          <p:nvPr/>
        </p:nvSpPr>
        <p:spPr>
          <a:xfrm>
            <a:off x="0" y="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Figure2 J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B83AF5-31A2-1890-F005-A67F8E8F25E2}"/>
              </a:ext>
            </a:extLst>
          </p:cNvPr>
          <p:cNvSpPr txBox="1"/>
          <p:nvPr/>
        </p:nvSpPr>
        <p:spPr>
          <a:xfrm rot="18797439">
            <a:off x="1632767" y="696220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BV2 cells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C18489-D4F9-6185-F391-E0DC0B1C1133}"/>
              </a:ext>
            </a:extLst>
          </p:cNvPr>
          <p:cNvSpPr txBox="1"/>
          <p:nvPr/>
        </p:nvSpPr>
        <p:spPr>
          <a:xfrm rot="18797439">
            <a:off x="2108158" y="72880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51054-58BA-7F40-88C3-2EF03944A922}"/>
              </a:ext>
            </a:extLst>
          </p:cNvPr>
          <p:cNvSpPr txBox="1"/>
          <p:nvPr/>
        </p:nvSpPr>
        <p:spPr>
          <a:xfrm rot="18797439">
            <a:off x="1199433" y="722496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F6BEA1-D525-54F6-8595-925D5EC72353}"/>
              </a:ext>
            </a:extLst>
          </p:cNvPr>
          <p:cNvSpPr txBox="1"/>
          <p:nvPr/>
        </p:nvSpPr>
        <p:spPr>
          <a:xfrm rot="18797439">
            <a:off x="3888121" y="70480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BA6121-14AF-A6A8-E808-AFAB4C357931}"/>
              </a:ext>
            </a:extLst>
          </p:cNvPr>
          <p:cNvSpPr txBox="1"/>
          <p:nvPr/>
        </p:nvSpPr>
        <p:spPr>
          <a:xfrm rot="18797439">
            <a:off x="3463377" y="72249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F58EC7-C4C9-9BAD-F0A9-CBB8F8BAC6CF}"/>
              </a:ext>
            </a:extLst>
          </p:cNvPr>
          <p:cNvSpPr txBox="1"/>
          <p:nvPr/>
        </p:nvSpPr>
        <p:spPr>
          <a:xfrm rot="18797439">
            <a:off x="3035220" y="773697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890045-ED16-2AFD-DB01-FEB6F2381659}"/>
              </a:ext>
            </a:extLst>
          </p:cNvPr>
          <p:cNvSpPr txBox="1"/>
          <p:nvPr/>
        </p:nvSpPr>
        <p:spPr>
          <a:xfrm rot="18797439">
            <a:off x="2499028" y="710935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94CA01A-F52D-2091-D95F-9929BF5A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 t="-72" r="-297" b="585"/>
          <a:stretch>
            <a:fillRect/>
          </a:stretch>
        </p:blipFill>
        <p:spPr>
          <a:xfrm>
            <a:off x="899614" y="1199086"/>
            <a:ext cx="5170011" cy="4194778"/>
          </a:xfrm>
          <a:prstGeom prst="rect">
            <a:avLst/>
          </a:prstGeom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4B205FC-CE71-9492-44F0-CC3C272FBC47}"/>
              </a:ext>
            </a:extLst>
          </p:cNvPr>
          <p:cNvSpPr txBox="1"/>
          <p:nvPr/>
        </p:nvSpPr>
        <p:spPr>
          <a:xfrm>
            <a:off x="175985" y="3558085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CX3CR1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4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9904-AAE3-EF2A-758F-A6349C3F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6D8609-DA36-B946-6AB0-3B226901930A}"/>
              </a:ext>
            </a:extLst>
          </p:cNvPr>
          <p:cNvSpPr txBox="1"/>
          <p:nvPr/>
        </p:nvSpPr>
        <p:spPr>
          <a:xfrm>
            <a:off x="0" y="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Figure2 J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1343F4-81E1-757E-4135-672DEC6EB9AA}"/>
              </a:ext>
            </a:extLst>
          </p:cNvPr>
          <p:cNvSpPr txBox="1"/>
          <p:nvPr/>
        </p:nvSpPr>
        <p:spPr>
          <a:xfrm rot="18797439">
            <a:off x="1632767" y="696220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BV2 cells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32111A-A057-41F4-B206-840C4C59F4F6}"/>
              </a:ext>
            </a:extLst>
          </p:cNvPr>
          <p:cNvSpPr txBox="1"/>
          <p:nvPr/>
        </p:nvSpPr>
        <p:spPr>
          <a:xfrm rot="18797439">
            <a:off x="2108158" y="72880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8C1810-3A10-872D-6135-5BA8D413E2D7}"/>
              </a:ext>
            </a:extLst>
          </p:cNvPr>
          <p:cNvSpPr txBox="1"/>
          <p:nvPr/>
        </p:nvSpPr>
        <p:spPr>
          <a:xfrm rot="18797439">
            <a:off x="1199433" y="722496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B0074C-4D83-3834-284D-2CA7AAD3DFE4}"/>
              </a:ext>
            </a:extLst>
          </p:cNvPr>
          <p:cNvSpPr txBox="1"/>
          <p:nvPr/>
        </p:nvSpPr>
        <p:spPr>
          <a:xfrm rot="18797439">
            <a:off x="3888121" y="70480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DCA8BC-87BD-A2B8-AD40-BF9ACB75C584}"/>
              </a:ext>
            </a:extLst>
          </p:cNvPr>
          <p:cNvSpPr txBox="1"/>
          <p:nvPr/>
        </p:nvSpPr>
        <p:spPr>
          <a:xfrm rot="18797439">
            <a:off x="3463377" y="72249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02D665-8EE1-9E33-CADA-57FA8B76F4AA}"/>
              </a:ext>
            </a:extLst>
          </p:cNvPr>
          <p:cNvSpPr txBox="1"/>
          <p:nvPr/>
        </p:nvSpPr>
        <p:spPr>
          <a:xfrm rot="18797439">
            <a:off x="3035220" y="773697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4F4B31-0E4F-2A9F-671D-FDA50209A19E}"/>
              </a:ext>
            </a:extLst>
          </p:cNvPr>
          <p:cNvSpPr txBox="1"/>
          <p:nvPr/>
        </p:nvSpPr>
        <p:spPr>
          <a:xfrm rot="18797439">
            <a:off x="2499028" y="710935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5B9582-58CB-1557-0BE9-99B2B4135C58}"/>
              </a:ext>
            </a:extLst>
          </p:cNvPr>
          <p:cNvSpPr txBox="1"/>
          <p:nvPr/>
        </p:nvSpPr>
        <p:spPr>
          <a:xfrm>
            <a:off x="533159" y="4284073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iba1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E06F90-CB4F-A1BE-3555-652DB17C1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32094" r="24749" b="5098"/>
          <a:stretch>
            <a:fillRect/>
          </a:stretch>
        </p:blipFill>
        <p:spPr>
          <a:xfrm>
            <a:off x="1021707" y="1222396"/>
            <a:ext cx="3513141" cy="41907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59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84416-B97B-7258-A27E-405692A36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A2920C4-E550-9142-1A08-860E862CBF32}"/>
              </a:ext>
            </a:extLst>
          </p:cNvPr>
          <p:cNvSpPr txBox="1"/>
          <p:nvPr/>
        </p:nvSpPr>
        <p:spPr>
          <a:xfrm>
            <a:off x="0" y="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Figure2 J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DED5F2-067A-44F5-D383-7569DF9A7265}"/>
              </a:ext>
            </a:extLst>
          </p:cNvPr>
          <p:cNvSpPr txBox="1"/>
          <p:nvPr/>
        </p:nvSpPr>
        <p:spPr>
          <a:xfrm rot="18797439">
            <a:off x="1412074" y="702803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BV2 cells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CAB047-BEED-FEB1-2370-9FC98B0AF63C}"/>
              </a:ext>
            </a:extLst>
          </p:cNvPr>
          <p:cNvSpPr txBox="1"/>
          <p:nvPr/>
        </p:nvSpPr>
        <p:spPr>
          <a:xfrm rot="18797439">
            <a:off x="2064344" y="722494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B0CB87-9C7C-02E3-DD8A-096C275B6D98}"/>
              </a:ext>
            </a:extLst>
          </p:cNvPr>
          <p:cNvSpPr txBox="1"/>
          <p:nvPr/>
        </p:nvSpPr>
        <p:spPr>
          <a:xfrm rot="18797439">
            <a:off x="1058699" y="702803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AD8E7-C153-28B0-44CC-ED131ACEA6DF}"/>
              </a:ext>
            </a:extLst>
          </p:cNvPr>
          <p:cNvSpPr txBox="1"/>
          <p:nvPr/>
        </p:nvSpPr>
        <p:spPr>
          <a:xfrm rot="18797439">
            <a:off x="3888121" y="70480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FC3D0D-3A0B-74FC-EB09-F1AEEA7A7942}"/>
              </a:ext>
            </a:extLst>
          </p:cNvPr>
          <p:cNvSpPr txBox="1"/>
          <p:nvPr/>
        </p:nvSpPr>
        <p:spPr>
          <a:xfrm rot="18797439">
            <a:off x="3463377" y="72249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2EB14A-B837-FF80-7A0D-48CBAB0BDF9B}"/>
              </a:ext>
            </a:extLst>
          </p:cNvPr>
          <p:cNvSpPr txBox="1"/>
          <p:nvPr/>
        </p:nvSpPr>
        <p:spPr>
          <a:xfrm rot="18797439">
            <a:off x="3035220" y="773697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TABP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2B0244-F0ED-36E4-B968-5CAD5B45A2E2}"/>
              </a:ext>
            </a:extLst>
          </p:cNvPr>
          <p:cNvSpPr txBox="1"/>
          <p:nvPr/>
        </p:nvSpPr>
        <p:spPr>
          <a:xfrm rot="18797439">
            <a:off x="2499028" y="710935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B-PLGA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FEDDCE-143C-42D3-4B04-F82E0EC2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176" r="1296" b="361"/>
          <a:stretch>
            <a:fillRect/>
          </a:stretch>
        </p:blipFill>
        <p:spPr>
          <a:xfrm>
            <a:off x="1167294" y="1159439"/>
            <a:ext cx="3048000" cy="4002495"/>
          </a:xfrm>
          <a:prstGeom prst="rect">
            <a:avLst/>
          </a:prstGeom>
          <a:ln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57BD1E-31BC-6DEE-0477-1604EF2A855B}"/>
              </a:ext>
            </a:extLst>
          </p:cNvPr>
          <p:cNvSpPr txBox="1"/>
          <p:nvPr/>
        </p:nvSpPr>
        <p:spPr>
          <a:xfrm>
            <a:off x="310633" y="3397743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β-actin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42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C3F18CD-FD07-9911-709C-774CD0CC026C}"/>
              </a:ext>
            </a:extLst>
          </p:cNvPr>
          <p:cNvSpPr txBox="1"/>
          <p:nvPr/>
        </p:nvSpPr>
        <p:spPr>
          <a:xfrm>
            <a:off x="0" y="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Figure2 K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A01309-AA6E-9CF7-D874-86BB4109E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05" y="748234"/>
            <a:ext cx="7506490" cy="48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844A5-2D98-A5C4-6D39-00B16C0FD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830A2C9-2202-C362-C7D9-7A99C2A5606D}"/>
              </a:ext>
            </a:extLst>
          </p:cNvPr>
          <p:cNvSpPr txBox="1"/>
          <p:nvPr/>
        </p:nvSpPr>
        <p:spPr>
          <a:xfrm>
            <a:off x="0" y="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FigureS2 C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1D55E9-755E-F627-FD61-4F917403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11" y="1418944"/>
            <a:ext cx="4858428" cy="4020111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06BEAD1-EE29-B5BB-4BB0-3E04DCB4BE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1612" y="2252662"/>
            <a:ext cx="3490913" cy="37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7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宽屏</PresentationFormat>
  <Paragraphs>29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 Chen</dc:creator>
  <cp:lastModifiedBy>Fan Chen</cp:lastModifiedBy>
  <cp:revision>4</cp:revision>
  <dcterms:created xsi:type="dcterms:W3CDTF">2026-05-07T01:46:52Z</dcterms:created>
  <dcterms:modified xsi:type="dcterms:W3CDTF">2026-05-07T04:15:35Z</dcterms:modified>
</cp:coreProperties>
</file>