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82" r:id="rId2"/>
    <p:sldId id="278" r:id="rId3"/>
    <p:sldId id="257" r:id="rId4"/>
    <p:sldId id="281" r:id="rId5"/>
    <p:sldId id="270" r:id="rId6"/>
  </p:sldIdLst>
  <p:sldSz cx="719931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22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2683" y="58"/>
      </p:cViewPr>
      <p:guideLst>
        <p:guide orient="horz" pos="3402"/>
        <p:guide pos="2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AFE60-CCDD-4688-AC00-EDF2D4C7FBA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8EDE0-F684-4889-976E-63F4D145C2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51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767462"/>
            <a:ext cx="6119416" cy="375991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5672376"/>
            <a:ext cx="5399485" cy="2607442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17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21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692444"/>
            <a:ext cx="6209407" cy="4492401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7227345"/>
            <a:ext cx="6209407" cy="236244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34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874937"/>
            <a:ext cx="3059708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874937"/>
            <a:ext cx="3059708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20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574990"/>
            <a:ext cx="6209407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647443"/>
            <a:ext cx="3045646" cy="129747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944914"/>
            <a:ext cx="304564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647443"/>
            <a:ext cx="3060646" cy="129747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944914"/>
            <a:ext cx="306064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2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62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14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719984"/>
            <a:ext cx="2321966" cy="251994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554968"/>
            <a:ext cx="3644652" cy="7674832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239929"/>
            <a:ext cx="2321966" cy="6002369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0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719984"/>
            <a:ext cx="2321966" cy="251994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554968"/>
            <a:ext cx="3644652" cy="7674832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239929"/>
            <a:ext cx="2321966" cy="6002369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037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53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74987"/>
            <a:ext cx="1552352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574987"/>
            <a:ext cx="4567064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48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574990"/>
            <a:ext cx="6209407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874937"/>
            <a:ext cx="6209407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10009783"/>
            <a:ext cx="161984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9ED95-9727-4D6F-A269-9A3922CE33BF}" type="datetimeFigureOut">
              <a:rPr lang="zh-CN" altLang="en-US" smtClean="0"/>
              <a:t>2020/10/12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10009783"/>
            <a:ext cx="242976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10009783"/>
            <a:ext cx="161984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BD7C-DEE3-4867-883B-EB1EF67E35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59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tif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3FD9690-1AB8-4560-9057-1C2FEF882130}"/>
              </a:ext>
            </a:extLst>
          </p:cNvPr>
          <p:cNvSpPr/>
          <p:nvPr/>
        </p:nvSpPr>
        <p:spPr>
          <a:xfrm>
            <a:off x="1755177" y="148936"/>
            <a:ext cx="3397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Supplemental Figures</a:t>
            </a:r>
            <a:endParaRPr lang="zh-CN" altLang="zh-CN" sz="24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AFD81E-71EE-473A-A031-C351F2342923}"/>
              </a:ext>
            </a:extLst>
          </p:cNvPr>
          <p:cNvSpPr txBox="1"/>
          <p:nvPr/>
        </p:nvSpPr>
        <p:spPr>
          <a:xfrm>
            <a:off x="224790" y="764600"/>
            <a:ext cx="6751320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Supplemental Figure S1.Identification of metabolism-related genes in HCC. (a, d)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Heat map and volcano plot of differently expressed genes (DEGs) in TCGA cohort. 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b, e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Heat map and volcano plot of DEGs in ICGC cohort. 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c, f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Heat map and volcano plot of DEGs in GSE112790 cohort. 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Venn diagram of the differential genes from three cohorts identified 457 overlapping DEGs. 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identification of 100 metabolism-related genes .</a:t>
            </a:r>
          </a:p>
          <a:p>
            <a:pPr algn="just">
              <a:spcAft>
                <a:spcPts val="0"/>
              </a:spcAft>
            </a:pPr>
            <a:endParaRPr lang="en-US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Supplemental Figure S2. Construction of a metabolism-related prognostic model in HCC cohort.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The univariable cox regression analysis of the metabolism-related genes. Among the 37 metabolism-related genes that are significant to the clinical prognosis of HCC patients, 9 genes predict the poor prognosis and act as risk genes with HR (hazard ratio)</a:t>
            </a:r>
            <a:r>
              <a:rPr lang="zh-CN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＞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 while 28 of them play a positive role in the prognosis of HCC patients with HR</a:t>
            </a:r>
            <a:r>
              <a:rPr lang="zh-CN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＜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b-c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LASSO coefficient profiles of 37 genes were related with prognostics. The optimal values of the penalty parameter λ were determined by ten-fold cross-validation. </a:t>
            </a:r>
            <a:endParaRPr lang="zh-CN" altLang="zh-CN" sz="1600" dirty="0"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endParaRPr lang="en-US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Supplemental Figure S3.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correlation analysis of the metabolism-related genes with immunity.</a:t>
            </a:r>
            <a:r>
              <a:rPr lang="en-US" altLang="zh-CN" sz="1600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Correlation between metabolism-related genes and immune genes, 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Heatmap shows the identification of the immune score in HCC cohort through </a:t>
            </a:r>
            <a:r>
              <a:rPr lang="en-US" altLang="zh-CN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ssGSEA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analysis and the clustering subtypes based on immune scores. (</a:t>
            </a:r>
            <a:r>
              <a:rPr lang="en-US" altLang="zh-CN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c,d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Acquisition of Metabolism-related genes in the high- and low-immune score groups. 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e-h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RiskScore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several risk genes correlate with the immunity groups.</a:t>
            </a:r>
            <a:endParaRPr lang="en-US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endParaRPr lang="en-US" altLang="zh-CN" sz="1600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Supplemental Figure S4.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top3 metabolism-related genes correlated with immune infiltrating cells in high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a-c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low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d-f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CN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immune groups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The immune infiltrating cells include B cell, CD8</a:t>
            </a:r>
            <a:r>
              <a:rPr lang="en-US" altLang="zh-CN" sz="16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cell, CD4</a:t>
            </a:r>
            <a:r>
              <a:rPr lang="en-US" altLang="zh-CN" sz="16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cell, Macrophage, Neutrophil and Dendritic cell.</a:t>
            </a:r>
            <a:endParaRPr lang="zh-CN" altLang="zh-CN" sz="1600" dirty="0"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endParaRPr lang="zh-CN" altLang="zh-CN" sz="16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612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F9D53F5-DA6D-4F35-8554-E9D6E7D779AB}"/>
              </a:ext>
            </a:extLst>
          </p:cNvPr>
          <p:cNvSpPr txBox="1"/>
          <p:nvPr/>
        </p:nvSpPr>
        <p:spPr>
          <a:xfrm>
            <a:off x="4267200" y="10261600"/>
            <a:ext cx="275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S1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3EA5176-7AD2-442B-8674-561D4022AA8E}"/>
              </a:ext>
            </a:extLst>
          </p:cNvPr>
          <p:cNvGrpSpPr/>
          <p:nvPr/>
        </p:nvGrpSpPr>
        <p:grpSpPr>
          <a:xfrm>
            <a:off x="0" y="108291"/>
            <a:ext cx="7097713" cy="10153308"/>
            <a:chOff x="0" y="108291"/>
            <a:chExt cx="7097713" cy="1015330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C859DFF6-8382-470A-9350-09BBB73BF040}"/>
                </a:ext>
              </a:extLst>
            </p:cNvPr>
            <p:cNvGrpSpPr/>
            <p:nvPr/>
          </p:nvGrpSpPr>
          <p:grpSpPr>
            <a:xfrm>
              <a:off x="362857" y="255114"/>
              <a:ext cx="6734856" cy="5318373"/>
              <a:chOff x="547979" y="850200"/>
              <a:chExt cx="5325136" cy="3214244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4BFBFFAF-AF97-434A-9FEB-AE21E8F0D1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979" y="863600"/>
                <a:ext cx="1658774" cy="3200844"/>
              </a:xfrm>
              <a:prstGeom prst="rect">
                <a:avLst/>
              </a:prstGeom>
            </p:spPr>
          </p:pic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266990E4-6FBF-48BF-9B0F-8AFAA40879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89562" y="883919"/>
                <a:ext cx="1802961" cy="3180524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5683DA69-1495-4F1D-9C39-A3D242BB8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5106" y="850200"/>
                <a:ext cx="1558009" cy="3205471"/>
              </a:xfrm>
              <a:prstGeom prst="rect">
                <a:avLst/>
              </a:prstGeom>
            </p:spPr>
          </p:pic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5403E92A-79DA-4801-863B-EBDE42697113}"/>
                </a:ext>
              </a:extLst>
            </p:cNvPr>
            <p:cNvGrpSpPr/>
            <p:nvPr/>
          </p:nvGrpSpPr>
          <p:grpSpPr>
            <a:xfrm>
              <a:off x="1074057" y="8071822"/>
              <a:ext cx="5239657" cy="2189777"/>
              <a:chOff x="975360" y="5764052"/>
              <a:chExt cx="4607560" cy="1945385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453B1CBB-5E0E-441F-9A9F-639084DF33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40760" y="6027420"/>
                <a:ext cx="2042160" cy="1330551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6643FB3C-ECA6-4A04-9EA7-B2EA3C7B83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5360" y="5764052"/>
                <a:ext cx="2001520" cy="1945385"/>
              </a:xfrm>
              <a:prstGeom prst="rect">
                <a:avLst/>
              </a:prstGeom>
            </p:spPr>
          </p:pic>
        </p:grp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9A4BDDA-ED27-4013-87AC-3B7B0065F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5134" y="5663751"/>
              <a:ext cx="6577154" cy="2110826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71950C7-87A4-496E-929B-E17F52E005A4}"/>
                </a:ext>
              </a:extLst>
            </p:cNvPr>
            <p:cNvSpPr txBox="1"/>
            <p:nvPr/>
          </p:nvSpPr>
          <p:spPr>
            <a:xfrm>
              <a:off x="0" y="10829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D4A817C-EB90-4421-B9D0-64D9CCCE8664}"/>
                </a:ext>
              </a:extLst>
            </p:cNvPr>
            <p:cNvSpPr txBox="1"/>
            <p:nvPr/>
          </p:nvSpPr>
          <p:spPr>
            <a:xfrm>
              <a:off x="2449992" y="10829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4A172C8-9F26-4DC4-8230-F3BB5409D724}"/>
                </a:ext>
              </a:extLst>
            </p:cNvPr>
            <p:cNvSpPr txBox="1"/>
            <p:nvPr/>
          </p:nvSpPr>
          <p:spPr>
            <a:xfrm>
              <a:off x="4908712" y="10829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12199F5-F0A8-4BBD-84FA-4725C463097E}"/>
                </a:ext>
              </a:extLst>
            </p:cNvPr>
            <p:cNvSpPr txBox="1"/>
            <p:nvPr/>
          </p:nvSpPr>
          <p:spPr>
            <a:xfrm>
              <a:off x="0" y="561501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B7F9A91-A087-41ED-A722-BC8DDBB6FD77}"/>
                </a:ext>
              </a:extLst>
            </p:cNvPr>
            <p:cNvSpPr txBox="1"/>
            <p:nvPr/>
          </p:nvSpPr>
          <p:spPr>
            <a:xfrm>
              <a:off x="2358552" y="561501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8D4DFCC-D379-43B1-A3AB-FD93D1AB00BC}"/>
                </a:ext>
              </a:extLst>
            </p:cNvPr>
            <p:cNvSpPr txBox="1"/>
            <p:nvPr/>
          </p:nvSpPr>
          <p:spPr>
            <a:xfrm>
              <a:off x="4868072" y="561501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BDE843-6FF7-42CC-B6EC-F09AB4BC8558}"/>
                </a:ext>
              </a:extLst>
            </p:cNvPr>
            <p:cNvSpPr txBox="1"/>
            <p:nvPr/>
          </p:nvSpPr>
          <p:spPr>
            <a:xfrm>
              <a:off x="915832" y="791117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BDE2D22-4553-4E53-A301-07E265D2CB8A}"/>
                </a:ext>
              </a:extLst>
            </p:cNvPr>
            <p:cNvSpPr txBox="1"/>
            <p:nvPr/>
          </p:nvSpPr>
          <p:spPr>
            <a:xfrm>
              <a:off x="4085752" y="7911171"/>
              <a:ext cx="2600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86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04458D3-B9E9-40D7-B7E9-8675816CC2A0}"/>
              </a:ext>
            </a:extLst>
          </p:cNvPr>
          <p:cNvGrpSpPr/>
          <p:nvPr/>
        </p:nvGrpSpPr>
        <p:grpSpPr>
          <a:xfrm>
            <a:off x="489112" y="981877"/>
            <a:ext cx="6143917" cy="8133094"/>
            <a:chOff x="513062" y="492021"/>
            <a:chExt cx="5601988" cy="76530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530284E-6AC1-4C92-8334-54AEB0FA3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0" y="492021"/>
              <a:ext cx="5029200" cy="546520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8E7860F-431A-4558-97FE-05D110F5E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21" y="6027263"/>
              <a:ext cx="2260734" cy="2117758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5497D87-43E3-4758-8EB6-88EBEED7D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2360" y="6000925"/>
              <a:ext cx="2183735" cy="205838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A4B2EE3-C67A-46D3-B346-F1C23A820CD7}"/>
                </a:ext>
              </a:extLst>
            </p:cNvPr>
            <p:cNvSpPr txBox="1"/>
            <p:nvPr/>
          </p:nvSpPr>
          <p:spPr>
            <a:xfrm>
              <a:off x="513062" y="740751"/>
              <a:ext cx="237126" cy="318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7AA9776-0AD0-487C-A823-184C701B8079}"/>
                </a:ext>
              </a:extLst>
            </p:cNvPr>
            <p:cNvSpPr txBox="1"/>
            <p:nvPr/>
          </p:nvSpPr>
          <p:spPr>
            <a:xfrm>
              <a:off x="558782" y="5654408"/>
              <a:ext cx="237126" cy="318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1FD4882-0A6C-4960-B29C-3DF96D3044F0}"/>
                </a:ext>
              </a:extLst>
            </p:cNvPr>
            <p:cNvSpPr txBox="1"/>
            <p:nvPr/>
          </p:nvSpPr>
          <p:spPr>
            <a:xfrm>
              <a:off x="3481887" y="5654408"/>
              <a:ext cx="237126" cy="318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文本框 2">
            <a:extLst>
              <a:ext uri="{FF2B5EF4-FFF2-40B4-BE49-F238E27FC236}">
                <a16:creationId xmlns:a16="http://schemas.microsoft.com/office/drawing/2014/main" id="{F332B218-783D-4117-B6A0-56C497DC943A}"/>
              </a:ext>
            </a:extLst>
          </p:cNvPr>
          <p:cNvSpPr txBox="1"/>
          <p:nvPr/>
        </p:nvSpPr>
        <p:spPr>
          <a:xfrm>
            <a:off x="4485142" y="10325993"/>
            <a:ext cx="2714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S2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758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CAB464-2BDA-4E99-B07D-8295FC27235A}"/>
              </a:ext>
            </a:extLst>
          </p:cNvPr>
          <p:cNvGrpSpPr/>
          <p:nvPr/>
        </p:nvGrpSpPr>
        <p:grpSpPr>
          <a:xfrm>
            <a:off x="0" y="0"/>
            <a:ext cx="7199313" cy="10297885"/>
            <a:chOff x="0" y="289561"/>
            <a:chExt cx="7199313" cy="1029788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7BAFC46-9477-4B48-8E8B-E2E42FE86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37" y="747293"/>
              <a:ext cx="6788626" cy="203658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2783D78-CB75-4F6B-ACC0-72988F58D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34" y="3188363"/>
              <a:ext cx="5013199" cy="2546141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7882957-A49A-4452-9BA8-41EAF8D77E31}"/>
                </a:ext>
              </a:extLst>
            </p:cNvPr>
            <p:cNvGrpSpPr/>
            <p:nvPr/>
          </p:nvGrpSpPr>
          <p:grpSpPr>
            <a:xfrm>
              <a:off x="650858" y="3202592"/>
              <a:ext cx="6548455" cy="3431386"/>
              <a:chOff x="4899957" y="1678348"/>
              <a:chExt cx="24772520" cy="10499794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6F899EB9-B5AA-4AB6-9223-C0A1335D64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611" b="18977"/>
              <a:stretch/>
            </p:blipFill>
            <p:spPr>
              <a:xfrm>
                <a:off x="22073255" y="1678348"/>
                <a:ext cx="7599222" cy="4104572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F0492281-79EB-48C0-B822-CB3A8D5051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158" b="17976"/>
              <a:stretch/>
            </p:blipFill>
            <p:spPr>
              <a:xfrm>
                <a:off x="21848650" y="5858292"/>
                <a:ext cx="7823827" cy="4470286"/>
              </a:xfrm>
              <a:prstGeom prst="rect">
                <a:avLst/>
              </a:prstGeom>
            </p:spPr>
          </p:pic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C766A59-6A12-4D4D-97DC-29F0232BC7CA}"/>
                  </a:ext>
                </a:extLst>
              </p:cNvPr>
              <p:cNvSpPr txBox="1"/>
              <p:nvPr/>
            </p:nvSpPr>
            <p:spPr>
              <a:xfrm>
                <a:off x="4899957" y="9879108"/>
                <a:ext cx="481415" cy="2299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5398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ADC342C8-7192-4AC6-BA65-D8106B3F74BA}"/>
                </a:ext>
              </a:extLst>
            </p:cNvPr>
            <p:cNvGrpSpPr/>
            <p:nvPr/>
          </p:nvGrpSpPr>
          <p:grpSpPr>
            <a:xfrm>
              <a:off x="389426" y="6237410"/>
              <a:ext cx="6193529" cy="4350036"/>
              <a:chOff x="113712" y="4013834"/>
              <a:chExt cx="6816837" cy="5023422"/>
            </a:xfrm>
          </p:grpSpPr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48369A9F-ABA5-46A3-9F51-FF4EE0C37B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9058" y="6568439"/>
                <a:ext cx="3260422" cy="2468817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E14FEF8D-3B5A-4C14-9DED-2746D9351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2369" y="6604446"/>
                <a:ext cx="3056731" cy="2333019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E4C0F032-73E0-4BE6-8187-C7C45A912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425" y="4013834"/>
                <a:ext cx="3223124" cy="2351881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77F262FC-0AE7-46E3-A4C0-8E244BC41F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712" y="4038600"/>
                <a:ext cx="3349578" cy="2386132"/>
              </a:xfrm>
              <a:prstGeom prst="rect">
                <a:avLst/>
              </a:prstGeom>
            </p:spPr>
          </p:pic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B340021-EB44-4502-8787-8279317D6B4D}"/>
                </a:ext>
              </a:extLst>
            </p:cNvPr>
            <p:cNvSpPr txBox="1"/>
            <p:nvPr/>
          </p:nvSpPr>
          <p:spPr>
            <a:xfrm>
              <a:off x="0" y="289561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4">
              <a:extLst>
                <a:ext uri="{FF2B5EF4-FFF2-40B4-BE49-F238E27FC236}">
                  <a16:creationId xmlns:a16="http://schemas.microsoft.com/office/drawing/2014/main" id="{7D94D252-177E-45F6-91B3-B9E660599418}"/>
                </a:ext>
              </a:extLst>
            </p:cNvPr>
            <p:cNvSpPr txBox="1"/>
            <p:nvPr/>
          </p:nvSpPr>
          <p:spPr>
            <a:xfrm>
              <a:off x="0" y="2964626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4">
              <a:extLst>
                <a:ext uri="{FF2B5EF4-FFF2-40B4-BE49-F238E27FC236}">
                  <a16:creationId xmlns:a16="http://schemas.microsoft.com/office/drawing/2014/main" id="{7D94D252-177E-45F6-91B3-B9E660599418}"/>
                </a:ext>
              </a:extLst>
            </p:cNvPr>
            <p:cNvSpPr txBox="1"/>
            <p:nvPr/>
          </p:nvSpPr>
          <p:spPr>
            <a:xfrm>
              <a:off x="3514271" y="6027141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14">
              <a:extLst>
                <a:ext uri="{FF2B5EF4-FFF2-40B4-BE49-F238E27FC236}">
                  <a16:creationId xmlns:a16="http://schemas.microsoft.com/office/drawing/2014/main" id="{7D94D252-177E-45F6-91B3-B9E660599418}"/>
                </a:ext>
              </a:extLst>
            </p:cNvPr>
            <p:cNvSpPr txBox="1"/>
            <p:nvPr/>
          </p:nvSpPr>
          <p:spPr>
            <a:xfrm>
              <a:off x="0" y="6063426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14">
              <a:extLst>
                <a:ext uri="{FF2B5EF4-FFF2-40B4-BE49-F238E27FC236}">
                  <a16:creationId xmlns:a16="http://schemas.microsoft.com/office/drawing/2014/main" id="{7D94D252-177E-45F6-91B3-B9E660599418}"/>
                </a:ext>
              </a:extLst>
            </p:cNvPr>
            <p:cNvSpPr txBox="1"/>
            <p:nvPr/>
          </p:nvSpPr>
          <p:spPr>
            <a:xfrm>
              <a:off x="0" y="8421998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14">
              <a:extLst>
                <a:ext uri="{FF2B5EF4-FFF2-40B4-BE49-F238E27FC236}">
                  <a16:creationId xmlns:a16="http://schemas.microsoft.com/office/drawing/2014/main" id="{7D94D252-177E-45F6-91B3-B9E660599418}"/>
                </a:ext>
              </a:extLst>
            </p:cNvPr>
            <p:cNvSpPr txBox="1"/>
            <p:nvPr/>
          </p:nvSpPr>
          <p:spPr>
            <a:xfrm>
              <a:off x="3512375" y="8356683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14">
              <a:extLst>
                <a:ext uri="{FF2B5EF4-FFF2-40B4-BE49-F238E27FC236}">
                  <a16:creationId xmlns:a16="http://schemas.microsoft.com/office/drawing/2014/main" id="{7D94D252-177E-45F6-91B3-B9E660599418}"/>
                </a:ext>
              </a:extLst>
            </p:cNvPr>
            <p:cNvSpPr txBox="1"/>
            <p:nvPr/>
          </p:nvSpPr>
          <p:spPr>
            <a:xfrm>
              <a:off x="5021068" y="4517655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14">
              <a:extLst>
                <a:ext uri="{FF2B5EF4-FFF2-40B4-BE49-F238E27FC236}">
                  <a16:creationId xmlns:a16="http://schemas.microsoft.com/office/drawing/2014/main" id="{7D94D252-177E-45F6-91B3-B9E660599418}"/>
                </a:ext>
              </a:extLst>
            </p:cNvPr>
            <p:cNvSpPr txBox="1"/>
            <p:nvPr/>
          </p:nvSpPr>
          <p:spPr>
            <a:xfrm>
              <a:off x="5057354" y="2957369"/>
              <a:ext cx="176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文本框 2">
            <a:extLst>
              <a:ext uri="{FF2B5EF4-FFF2-40B4-BE49-F238E27FC236}">
                <a16:creationId xmlns:a16="http://schemas.microsoft.com/office/drawing/2014/main" id="{86A80581-A800-48B8-B986-6C6E9FCC6F92}"/>
              </a:ext>
            </a:extLst>
          </p:cNvPr>
          <p:cNvSpPr txBox="1"/>
          <p:nvPr/>
        </p:nvSpPr>
        <p:spPr>
          <a:xfrm>
            <a:off x="4383542" y="10325993"/>
            <a:ext cx="2714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S3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985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09499CAB-F73B-4512-8914-0907F5603D02}"/>
              </a:ext>
            </a:extLst>
          </p:cNvPr>
          <p:cNvGrpSpPr/>
          <p:nvPr/>
        </p:nvGrpSpPr>
        <p:grpSpPr>
          <a:xfrm>
            <a:off x="0" y="1203961"/>
            <a:ext cx="7025640" cy="7056120"/>
            <a:chOff x="544857" y="1694036"/>
            <a:chExt cx="5151454" cy="503029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A61FFA74-D925-45F8-84C9-46790EF98EFE}"/>
                </a:ext>
              </a:extLst>
            </p:cNvPr>
            <p:cNvGrpSpPr/>
            <p:nvPr/>
          </p:nvGrpSpPr>
          <p:grpSpPr>
            <a:xfrm>
              <a:off x="783864" y="1846223"/>
              <a:ext cx="4912447" cy="4878108"/>
              <a:chOff x="0" y="818585"/>
              <a:chExt cx="9275379" cy="9578727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91CEB891-D5A4-4C40-8DA4-186D9651E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06" y="818585"/>
                <a:ext cx="9231086" cy="1722202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3AF901FF-3941-4EC3-9C25-B50995A43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423870"/>
                <a:ext cx="9245600" cy="1741730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C5D340F1-09F4-4E5A-9417-74D9AB1D74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4013382"/>
                <a:ext cx="9245600" cy="1719761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39BBE29E-22B8-4496-820D-CB0E8BC92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604838"/>
                <a:ext cx="9275379" cy="1684976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92EFCEC9-75D1-4B9E-B985-201B95D4C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7151057"/>
                <a:ext cx="9234299" cy="1698172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4600E4DC-6361-4D86-BA20-B1AD2D76FC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" y="8716210"/>
                <a:ext cx="9245599" cy="1681102"/>
              </a:xfrm>
              <a:prstGeom prst="rect">
                <a:avLst/>
              </a:prstGeom>
            </p:spPr>
          </p:pic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30A13A30-4D01-4FCB-AF8E-B80BB355756B}"/>
                </a:ext>
              </a:extLst>
            </p:cNvPr>
            <p:cNvGrpSpPr/>
            <p:nvPr/>
          </p:nvGrpSpPr>
          <p:grpSpPr>
            <a:xfrm>
              <a:off x="544857" y="1694036"/>
              <a:ext cx="129159" cy="4412340"/>
              <a:chOff x="474906" y="1022436"/>
              <a:chExt cx="201510" cy="6884036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D94D252-177E-45F6-91B3-B9E660599418}"/>
                  </a:ext>
                </a:extLst>
              </p:cNvPr>
              <p:cNvSpPr txBox="1"/>
              <p:nvPr/>
            </p:nvSpPr>
            <p:spPr>
              <a:xfrm>
                <a:off x="474906" y="1022436"/>
                <a:ext cx="201510" cy="376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9E43002-FC9B-4BB0-8A4E-1A938BB25616}"/>
                  </a:ext>
                </a:extLst>
              </p:cNvPr>
              <p:cNvSpPr txBox="1"/>
              <p:nvPr/>
            </p:nvSpPr>
            <p:spPr>
              <a:xfrm>
                <a:off x="474906" y="2394037"/>
                <a:ext cx="201510" cy="376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971BE61-DFB8-4A79-8D1F-FCA2629CE47B}"/>
                  </a:ext>
                </a:extLst>
              </p:cNvPr>
              <p:cNvSpPr txBox="1"/>
              <p:nvPr/>
            </p:nvSpPr>
            <p:spPr>
              <a:xfrm>
                <a:off x="474906" y="3674198"/>
                <a:ext cx="201510" cy="376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B308DE4-B11F-42AF-A5CA-ECB24E882337}"/>
                  </a:ext>
                </a:extLst>
              </p:cNvPr>
              <p:cNvSpPr txBox="1"/>
              <p:nvPr/>
            </p:nvSpPr>
            <p:spPr>
              <a:xfrm>
                <a:off x="474906" y="5000564"/>
                <a:ext cx="201510" cy="376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BC7385B-85BB-4B8A-9424-639FB3D57EFD}"/>
                  </a:ext>
                </a:extLst>
              </p:cNvPr>
              <p:cNvSpPr txBox="1"/>
              <p:nvPr/>
            </p:nvSpPr>
            <p:spPr>
              <a:xfrm>
                <a:off x="474906" y="6249755"/>
                <a:ext cx="201510" cy="376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B50C18B-FF8F-4621-AF72-842D5C336A65}"/>
                  </a:ext>
                </a:extLst>
              </p:cNvPr>
              <p:cNvSpPr txBox="1"/>
              <p:nvPr/>
            </p:nvSpPr>
            <p:spPr>
              <a:xfrm>
                <a:off x="474906" y="7529916"/>
                <a:ext cx="201510" cy="376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2" name="文本框 2">
            <a:extLst>
              <a:ext uri="{FF2B5EF4-FFF2-40B4-BE49-F238E27FC236}">
                <a16:creationId xmlns:a16="http://schemas.microsoft.com/office/drawing/2014/main" id="{6E99AF91-4097-4833-A409-53E0C8135DE4}"/>
              </a:ext>
            </a:extLst>
          </p:cNvPr>
          <p:cNvSpPr txBox="1"/>
          <p:nvPr/>
        </p:nvSpPr>
        <p:spPr>
          <a:xfrm>
            <a:off x="4485142" y="10325993"/>
            <a:ext cx="2714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S4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067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629</TotalTime>
  <Words>371</Words>
  <Application>Microsoft Office PowerPoint</Application>
  <PresentationFormat>自定义</PresentationFormat>
  <Paragraphs>37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Arial Unicode MS</vt:lpstr>
      <vt:lpstr>等线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晓红</dc:creator>
  <cp:lastModifiedBy>刘 晓红</cp:lastModifiedBy>
  <cp:revision>49</cp:revision>
  <dcterms:created xsi:type="dcterms:W3CDTF">2020-07-02T04:31:30Z</dcterms:created>
  <dcterms:modified xsi:type="dcterms:W3CDTF">2020-10-12T12:19:07Z</dcterms:modified>
</cp:coreProperties>
</file>