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24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696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84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55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47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30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99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48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6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77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74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6DCAD-F8C0-4DF6-A276-802497F2CD19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EB58B-5C8F-4374-88B9-E94FFA7C26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EFG </a:t>
            </a:r>
            <a:r>
              <a:rPr lang="en-US" dirty="0" smtClean="0"/>
              <a:t>for </a:t>
            </a:r>
            <a:r>
              <a:rPr lang="en-US" dirty="0" smtClean="0"/>
              <a:t>Manufacturing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2A021-F2B5-44C7-9296-C41E4D3276F6}" type="slidenum">
              <a:rPr lang="zh-CN" altLang="en-US" smtClean="0"/>
              <a:pPr>
                <a:defRPr/>
              </a:pPr>
              <a:t>1</a:t>
            </a:fld>
            <a:endParaRPr lang="en-US" altLang="zh-CN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40871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SPG for Manufacturing</a:t>
            </a:r>
            <a:endParaRPr lang="ru-RU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74" y="2492896"/>
            <a:ext cx="606092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</Words>
  <Application>Microsoft Office PowerPoint</Application>
  <PresentationFormat>Экран (4:3)</PresentationFormat>
  <Paragraphs>3</Paragraphs>
  <Slides>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EFG for Manufacturing </vt:lpstr>
      <vt:lpstr>SPG for Manufacturing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EFG and SPG for Manufacturing</dc:title>
  <dc:creator>Avtech</dc:creator>
  <cp:lastModifiedBy>SHERZOD</cp:lastModifiedBy>
  <cp:revision>4</cp:revision>
  <dcterms:created xsi:type="dcterms:W3CDTF">2020-03-16T16:38:26Z</dcterms:created>
  <dcterms:modified xsi:type="dcterms:W3CDTF">2026-05-06T06:13:17Z</dcterms:modified>
</cp:coreProperties>
</file>